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6" r:id="rId1"/>
    <p:sldMasterId id="2147483676" r:id="rId2"/>
  </p:sldMasterIdLst>
  <p:notesMasterIdLst>
    <p:notesMasterId r:id="rId14"/>
  </p:notesMasterIdLst>
  <p:sldIdLst>
    <p:sldId id="265" r:id="rId3"/>
    <p:sldId id="475" r:id="rId4"/>
    <p:sldId id="286" r:id="rId5"/>
    <p:sldId id="389" r:id="rId6"/>
    <p:sldId id="469" r:id="rId7"/>
    <p:sldId id="468" r:id="rId8"/>
    <p:sldId id="471" r:id="rId9"/>
    <p:sldId id="472" r:id="rId10"/>
    <p:sldId id="470" r:id="rId11"/>
    <p:sldId id="473" r:id="rId12"/>
    <p:sldId id="474" r:id="rId13"/>
  </p:sldIdLst>
  <p:sldSz cx="9144000" cy="6858000" type="screen4x3"/>
  <p:notesSz cx="6858000" cy="9144000"/>
  <p:embeddedFontLst>
    <p:embeddedFont>
      <p:font typeface="KT서체 Bold" panose="020B0600000101010101" charset="-127"/>
      <p:bold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맑은 고딕" panose="020B0503020000020004" pitchFamily="50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orient="horz" pos="4065" userDrawn="1">
          <p15:clr>
            <a:srgbClr val="A4A3A4"/>
          </p15:clr>
        </p15:guide>
        <p15:guide id="4" pos="316">
          <p15:clr>
            <a:srgbClr val="A4A3A4"/>
          </p15:clr>
        </p15:guide>
        <p15:guide id="5" pos="5511" userDrawn="1">
          <p15:clr>
            <a:srgbClr val="A4A3A4"/>
          </p15:clr>
        </p15:guide>
        <p15:guide id="6" orient="horz" pos="2134">
          <p15:clr>
            <a:srgbClr val="A4A3A4"/>
          </p15:clr>
        </p15:guide>
        <p15:guide id="7" orient="horz" pos="164" userDrawn="1">
          <p15:clr>
            <a:srgbClr val="A4A3A4"/>
          </p15:clr>
        </p15:guide>
        <p15:guide id="8" pos="5759">
          <p15:clr>
            <a:srgbClr val="A4A3A4"/>
          </p15:clr>
        </p15:guide>
        <p15:guide id="9" pos="3606" userDrawn="1">
          <p15:clr>
            <a:srgbClr val="A4A3A4"/>
          </p15:clr>
        </p15:guide>
        <p15:guide id="10" pos="5624" userDrawn="1">
          <p15:clr>
            <a:srgbClr val="A4A3A4"/>
          </p15:clr>
        </p15:guide>
        <p15:guide id="11" orient="horz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342"/>
    <a:srgbClr val="19134F"/>
    <a:srgbClr val="4C4C4E"/>
    <a:srgbClr val="F9F9F9"/>
    <a:srgbClr val="F9B523"/>
    <a:srgbClr val="F88C83"/>
    <a:srgbClr val="4E91CC"/>
    <a:srgbClr val="A7E8FF"/>
    <a:srgbClr val="5BD4FF"/>
    <a:srgbClr val="FDE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4" autoAdjust="0"/>
    <p:restoredTop sz="94655" autoAdjust="0"/>
  </p:normalViewPr>
  <p:slideViewPr>
    <p:cSldViewPr snapToGrid="0" snapToObjects="1">
      <p:cViewPr varScale="1">
        <p:scale>
          <a:sx n="110" d="100"/>
          <a:sy n="110" d="100"/>
        </p:scale>
        <p:origin x="1156" y="72"/>
      </p:cViewPr>
      <p:guideLst>
        <p:guide orient="horz" pos="3430"/>
        <p:guide orient="horz" pos="4065"/>
        <p:guide pos="316"/>
        <p:guide pos="5511"/>
        <p:guide orient="horz" pos="2134"/>
        <p:guide orient="horz" pos="164"/>
        <p:guide pos="5759"/>
        <p:guide pos="3606"/>
        <p:guide pos="5624"/>
        <p:guide orient="horz" pos="41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7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52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5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53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53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0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0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  <inkml:trace contextRef="#ctx0" brushRef="#br0" timeOffset="1">1 1 24575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10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6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6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5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4:06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2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24575,'1'-3'0,"0"0"0,0 1 0,1-1 0,-1 0 0,1 1 0,-1 0 0,1-1 0,0 1 0,0 0 0,0 0 0,0 0 0,0 0 0,1 0 0,3-2 0,0-1 0,22-15 0,2 1 0,0 1 0,1 2 0,50-20 0,-67 30 0,-1 1 0,1 0 0,27-5 0,-37 10 0,0-1 0,-1 1 0,1 0 0,0 0 0,0 0 0,0 1 0,0-1 0,0 1 0,0 0 0,0 0 0,-1 0 0,1 1 0,0-1 0,-1 1 0,1 0 0,-1 0 0,0 0 0,0 0 0,4 4 0,-2-2 0,0 0 0,0 1 0,-1 0 0,0 0 0,0 0 0,0 1 0,0 0 0,-1-1 0,0 1 0,0 0 0,-1 0 0,1 1 0,-1-1 0,-1 1 0,1-1 0,-1 1 0,0-1 0,-1 1 0,1 0 0,-1-1 0,-1 1 0,1 0 0,-1-1 0,0 1 0,-1-1 0,-2 9 0,-4 4 0,-2 0 0,1 0 0,-2-2 0,-1 1 0,-16 19 0,2-2 0,-170 262 0,177-267 0,-23 50 0,15-28 0,18-33-1365,1-3-5461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3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24575,'3'0'0,"3"3"0,4 6 0,3 7 0,7 7 0,3 4 0,0 3 0,3 0 0,-2 0 0,-1-3 0,-5-3 0,-6-3 0,-2-1 0,-2-6-8191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4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24575,'3'0'0,"6"0"0,7 0 0,4 0 0,1-3 0,3 0 0,2-1 0,-1 1 0,-3 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6.5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24575,'16'303'0,"0"10"0,-17-76-1365,1-224-5461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8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24575,'0'458'0,"2"-437"0,0 1 0,1-1 0,6 22 0,-3-16 0,4 33 0,-7 42 0,1 9 0,21 223-1365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09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24575,'0'3'0,"0"9"0,0 10 0,0 5 0,0 3 0,0 4 0,0 5 0,0 4 0,0 0 0,0-4 0,0-4 0,0 1 0,0-3 0,0-2 0,0-4 0,0-3 0,0-6-8191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24575,'355'0'0,"-353"0"0,0 0 0,0 0 0,-1 0 0,1 0 0,0 1 0,0-1 0,0 0 0,0 1 0,0-1 0,0 1 0,-1 0 0,1 0 0,0 0 0,-1 0 0,1 0 0,0 0 0,-1 0 0,0 0 0,1 1 0,-1-1 0,2 2 0,-1 0 0,-1 0 0,1 1 0,-1-1 0,0 0 0,0 0 0,0 0 0,-1 1 0,1-1 0,-1 1 0,0-1 0,0 7 0,-2 11 0,-1 0 0,-1-1 0,-1 1 0,0-1 0,-10 21 0,7-17 0,0-1 0,2 1 0,-5 32 0,10-47 96,1-6-217,0-1-1,0 1 0,-1 0 0,1 0 0,-1 0 1,1 0-1,-1 0 0,0 0 0,0-1 1,-1 1-1,-1 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1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24575,'2'0'0,"13"-3"0,25 0 0,14-1 0,6 2 0,-2 0 0,-8-2 0,-15-1 0,-16 4 0,-12 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3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24575,'0'5'0,"0"5"0,0 6 0,0 6 0,0 2 0,0-1 0,0-1 0,0-4-8191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0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4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24575,'757'0'-1365,"-744"0"-5461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5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48 24575,'90'-10'0,"307"-26"0,-388 36 0,0-1 0,0 0 0,1 1 0,15 2 0,-23-2 0,0 0 0,0 1 0,0-1 0,-1 1 0,1-1 0,0 1 0,0 0 0,-1 0 0,1 0 0,-1-1 0,1 2 0,0-1 0,-1 0 0,0 0 0,1 0 0,-1 1 0,0-1 0,0 1 0,1-1 0,-1 1 0,0-1 0,-1 1 0,1-1 0,1 4 0,1 10 0,-1 0 0,-1-1 0,-1 1 0,0 0 0,0 0 0,-5 22 0,1 7 0,4-24 0,-2 23 0,2-41 0,0 1 0,0-1 0,0 0 0,-1 0 0,0 0 0,1 0 0,-1 0 0,0 0 0,0 0 0,0 0 0,0 0 0,0 0 0,-3 3 0,-3-3-1365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18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24575,'-1'0'0,"0"0"0,0 1 0,0-1 0,1 0 0,-1 1 0,0-1 0,0 1 0,0-1 0,1 1 0,-1-1 0,0 1 0,0 0 0,1-1 0,-1 1 0,1 0 0,-1-1 0,1 1 0,-2 2 0,-9 18 0,7-13 0,0-1 0,0 0 0,1 1 0,0-1 0,1 1 0,-1-1 0,1 1 0,1 0 0,0 0 0,-1 12 0,2-17 0,0-1 0,0 1 0,0-1 0,1 1 0,-1 0 0,1-1 0,0 1 0,-1-1 0,1 1 0,0-1 0,1 1 0,-1-1 0,0 0 0,1 0 0,-1 1 0,1-1 0,0 0 0,-1 0 0,1-1 0,0 1 0,0 0 0,0-1 0,1 1 0,-1-1 0,0 1 0,1-1 0,-1 0 0,1 0 0,-1 0 0,1-1 0,-1 1 0,4 0 0,0 0 0,1 0 0,0 0 0,0-1 0,0 0 0,-1 0 0,1 0 0,0-1 0,12-3 0,-17 3 0,-1 1 0,1-1 0,-1 1 0,1-1 0,-1 1 0,1-1 0,-1 0 0,1 0 0,-1 0 0,0 0 0,0 0 0,1 0 0,-1 0 0,0 0 0,0-1 0,0 1 0,0 0 0,0-1 0,0 1 0,-1-1 0,1 1 0,0-1 0,-1 1 0,1-1 0,-1 1 0,0-1 0,1 0 0,-1 1 0,0-1 0,0 0 0,0 1 0,0-1 0,0 1 0,0-1 0,-1 0 0,1 1 0,0-1 0,-1 1 0,0-1 0,1 1 0,-2-3 0,-1-1-114,1 0 1,-1 0-1,0 1 0,0 0 0,0-1 1,0 1-1,-1 0 0,0 1 0,0-1 1,0 1-1,-8-6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20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0 24575,'-5'2'0,"0"-1"0,0 1 0,1 0 0,-1 0 0,1 1 0,0 0 0,0-1 0,-8 8 0,9-8 0,-4 3 0,0 1 0,1 0 0,-1 1 0,1 0 0,1-1 0,-1 2 0,1-1 0,0 1 0,1 0 0,-6 13 0,8-18 0,1 0 0,0 0 0,1 1 0,-1-1 0,1 1 0,-1-1 0,1 0 0,0 1 0,0-1 0,0 0 0,1 1 0,-1-1 0,1 1 0,0-1 0,0 0 0,0 0 0,0 1 0,0-1 0,1 0 0,0 0 0,-1 0 0,1-1 0,0 1 0,1 0 0,-1-1 0,0 1 0,1-1 0,-1 0 0,1 0 0,5 4 0,-5-4 0,0-1 0,0 1 0,0-1 0,0 1 0,0-1 0,0 0 0,0 0 0,0 0 0,0-1 0,0 1 0,1-1 0,-1 0 0,0 0 0,0 0 0,1 0 0,-1 0 0,0-1 0,0 1 0,1-1 0,-1 0 0,0 0 0,0 0 0,4-3 0,-2 1 0,0 0 0,0 0 0,-1-1 0,1 1 0,-1-1 0,0 0 0,0 0 0,-1 0 0,1-1 0,-1 1 0,0-1 0,4-9 0,-6 14 0,4-10-151,-1 0-1,1 0 0,-1-1 0,-1 1 1,0-1-1,-1 0 0,0 1 1,1-17-1,-3 13-6674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36.9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 4 24575,'-74'-2'0,"25"1"0,1 1 0,-57 9 0,102-8 0,-1-1 0,0 2 0,1-1 0,-1 0 0,1 1 0,-1-1 0,1 1 0,0 0 0,0 0 0,0 0 0,0 1 0,0-1 0,0 1 0,0 0 0,-2 3 0,-3 5 0,0 1 0,-11 23 0,-6 9 0,11-24 0,1 0 0,-14 31 0,22-40 0,1 0 0,0-1 0,1 2 0,1-1 0,0 0 0,0 0 0,0 15 0,1 3 0,0-9 0,1 0 0,0 1 0,1-1 0,5 22 0,-4-36 0,0-1 0,0 1 0,0-1 0,0 0 0,1 0 0,0 0 0,0 0 0,1-1 0,-1 1 0,1-1 0,0 0 0,0 0 0,0 0 0,9 5 0,-6-4 0,1-1 0,0 1 0,0-2 0,0 1 0,0-1 0,1 0 0,-1-1 0,15 3 0,6 0 0,-19-3 0,1 0 0,0-1 0,0 0 0,-1-1 0,1 0 0,0 0 0,14-4 0,-12 2 0,0-2 0,0 0 0,0 0 0,18-10 0,-26 11 0,0 0 0,0 0 0,0 0 0,-1-1 0,0 1 0,1-1 0,-1 0 0,-1 0 0,1-1 0,-1 1 0,1-1 0,-1 0 0,3-6 0,21-41 0,-19 40 0,-1-1 0,-1 0 0,8-20 0,1-13 0,27-56 0,-36 90 0,-1 0 0,0-1 0,-2 0 0,5-19 0,-7 27 0,-1 0 0,1 1 0,-1-1 0,0 0 0,0 0 0,0 1 0,-1-1 0,1 0 0,-1 1 0,-1-1 0,1 1 0,0-1 0,-1 1 0,0 0 0,0-1 0,-4-4 0,5 8-85,-1-1 0,1 1-1,-1-1 1,0 1 0,1 0-1,-1 0 1,0-1 0,0 2-1,0-1 1,0 0 0,0 0-1,0 0 1,0 1 0,0-1-1,-3 1 1,-7-2-6741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39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1 24575,'-16'0'0,"-27"-1"0,1 2 0,-61 10 0,91-8 0,0-1 0,1 1 0,-1 1 0,0 0 0,1 1 0,0 0 0,0 1 0,1 0 0,-1 0 0,1 1 0,1 1 0,-1 0 0,-9 11 0,3-2 0,1 0 0,0 0 0,-13 21 0,24-31 0,0-1 0,1 1 0,0 0 0,0 0 0,0 0 0,1 0 0,0 1 0,1-1 0,-1 0 0,1 11 0,0-1 0,1 0 0,1 0 0,6 34 0,-5-43 0,1 1 0,-1 0 0,2-1 0,-1 1 0,1-1 0,1 0 0,-1 0 0,1 0 0,8 8 0,8 7 0,2-1 0,1 0 0,0-2 0,2 0 0,34 19 0,-51-34 0,1 0 0,0 0 0,0-1 0,1-1 0,-1 1 0,1-2 0,0 1 0,-1-2 0,20 2 0,-25-3 0,0 0 0,0 0 0,0 0 0,0-1 0,0 1 0,0-1 0,0 0 0,-1-1 0,1 1 0,0-1 0,-1 0 0,1 0 0,-1-1 0,1 1 0,-1-1 0,0 0 0,0 0 0,0 0 0,-1-1 0,1 1 0,-1-1 0,0 0 0,3-5 0,24-38 0,9-19 0,-33 51 0,0-1 0,-1 1 0,-1-1 0,3-30 0,7-23 0,-11 59 0,-1 0 0,0 0 0,0 0 0,-1 0 0,0-1 0,0 1 0,-1 0 0,-1-1 0,0 1 0,0 0 0,-1 0 0,0 0 0,-1 0 0,-8-19 0,8 21 56,0 1-1,1-1 1,0 0-1,-2-10 0,-3-13-1697,4 21-5184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532 17 24575,'-8'-3'0,"0"0"0,0 1 0,0 0 0,-1 0 0,1 0 0,-13 0 0,-56 2 0,43 0 0,17 0 0,0 1 0,-1 0 0,1 2 0,0 0 0,-28 8 0,37-8 0,-1 0 0,1 1 0,0 0 0,-1 1 0,2 0 0,-1 0 0,1 1 0,0 0 0,0 0 0,0 1 0,1-1 0,-9 13 0,1 2 0,1 0 0,1 1 0,1 1 0,0 0 0,2 0 0,-11 43 0,12-28 0,2 0 0,1 1 0,1 66 0,4-102 0,0 0 0,0 1 0,1-1 0,-1 0 0,1 0 0,0 1 0,0-1 0,0 0 0,1 0 0,-1 0 0,1 0 0,0-1 0,-1 1 0,1 0 0,4 3 0,-1-1 0,0-1 0,0 0 0,0 0 0,1 0 0,-1-1 0,1 0 0,8 4 0,8 1 0,0-2 0,1 0 0,30 4 0,-52-10 0,27 6 0,1-2 0,0-1 0,0-2 0,0 0 0,57-7 0,-74 2 0,-1 1 0,0-1 0,0-1 0,-1 0 0,1-1 0,-1 0 0,16-12 0,0-2 0,33-36 0,-51 47 0,-1 0 0,0-1 0,-1 1 0,0-2 0,0 1 0,-1-1 0,7-19 0,-6 11 0,-1 0 0,0-1 0,3-35 0,-8 46 0,3-9 0,-2 0 0,-1 0 0,0 0 0,-1-1 0,-1 1 0,-5-23 0,6 38-195,-1 0 0,1 0 0,-1 0 0,0 0 0,1 0 0,-5-4 0,-3-3-6631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2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293 3 24575,'-64'-1'0,"27"-1"0,0 2 0,-44 6 0,77-5 0,1-1 0,-1 1 0,1 0 0,-1 0 0,1 0 0,0 0 0,0 1 0,-1-1 0,1 1 0,0 0 0,0 0 0,0 0 0,1 0 0,-1 1 0,1-1 0,-1 1 0,1 0 0,0-1 0,-1 1 0,2 0 0,-1 0 0,0 0 0,0 1 0,1-1 0,0 0 0,0 1 0,0-1 0,0 0 0,0 1 0,1-1 0,-1 1 0,1 0 0,0-1 0,0 1 0,1-1 0,-1 1 0,1-1 0,-1 1 0,3 5 0,-1-6 0,0 1 0,-1-1 0,2 0 0,-1 0 0,0 0 0,1 0 0,-1 0 0,1 0 0,0-1 0,0 1 0,0-1 0,0 0 0,0 0 0,1 0 0,-1 0 0,1-1 0,-1 1 0,1-1 0,5 1 0,6 3 0,1-2 0,0 0 0,19 1 0,11-1 0,87-5 0,-130 1 12,-1 1-1,1-1 0,-1 0 1,0 0-1,1 0 1,-1 0-1,0 0 0,0-1 1,0 1-1,0-1 0,0 1 1,0-1-1,0 0 1,-1 0-1,1 0 0,-1 0 1,1 0-1,-1 0 0,0 0 1,1 0-1,-1-1 1,0 1-1,-1 0 0,1-1 1,0 1-1,-1 0 0,1-1 1,-1 1-1,0-6 1,1 6-76,-1-1 1,0 0 0,1 0 0,-1 0 0,-1 1-1,1-1 1,0 0 0,-1 0 0,1 0 0,-1 1-1,0-1 1,0 0 0,0 1 0,0-1-1,-1 1 1,1-1 0,-1 1 0,1 0 0,-1-1-1,0 1 1,0 0 0,0 0 0,0 0 0,0 1-1,0-1 1,-4-2 0,-6 0-6763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24575,'31'-2'0,"0"-1"0,-1-2 0,44-12 0,-3 1 0,190-48 0,-208 48-1365,-43 12-5461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5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24575,'104'-3'0,"132"-22"0,-235 24 0,1 1 0,0-1 0,0 1 0,0 0 0,0 0 0,-1 0 0,1 0 0,0 0 0,0 0 0,0 0 0,0 1 0,0-1 0,-1 1 0,1-1 0,0 1 0,0 0 0,-1 0 0,1-1 0,-1 1 0,1 0 0,2 3 0,-2-2 0,-1 1 0,0 0 0,0-1 0,0 1 0,0 0 0,0 0 0,0-1 0,-1 1 0,1 0 0,-1 0 0,0 0 0,0 0 0,0 4 0,0 4 0,0-2 0,0 0 0,0 1 0,-1-1 0,0 0 0,-3 10 0,3-16 0,1-1 0,-1 0 0,-1 1 0,1-1 0,0 0 0,0 0 0,-1 1 0,1-1 0,-1 0 0,0 0 0,0-1 0,0 1 0,0 0 0,0-1 0,0 1 0,0-1 0,0 1 0,0-1 0,-1 0 0,1 0 0,-1 0 0,-4 1 0,-32 8 0,0-1 0,-1-2 0,-70 3 0,108-10 0,0-1 0,0 1 0,-1 1 0,1-1 0,0 0 0,0 0 0,0 1 0,0-1 0,0 1 0,0 0 0,0 0 0,0-1 0,1 1 0,-1 0 0,0 1 0,0-1 0,1 0 0,-1 0 0,-2 4 0,2-3 0,1 1 0,0-1 0,0 1 0,0 0 0,0-1 0,0 1 0,0 0 0,1 0 0,0-1 0,-1 1 0,1 0 0,0 0 0,0 0 0,1 4 0,0-2 0,-1 0 0,1 0 0,0 0 0,1 0 0,-1-1 0,1 1 0,0 0 0,0-1 0,0 0 0,4 6 0,-4-8 0,-1 0 0,1 1 0,0-1 0,1 0 0,-1 0 0,0-1 0,1 1 0,-1 0 0,1-1 0,-1 1 0,1-1 0,0 0 0,-1 0 0,1 0 0,0 0 0,0-1 0,0 1 0,3 0 0,14 0 0,0 1 0,0-2 0,-1-1 0,1 0 0,20-5 0,-35 4-72,-1 1 1,0-1-1,1 0 0,-1 0 0,0 0 0,0-1 0,-1 1 0,1-1 1,0 0-1,-1 0 0,0 0 0,0-1 0,0 1 0,0-1 0,0 1 1,-1-1-1,1 0 0,2-7 0,1-2-6754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1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5.9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6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24575,'3'0'0,"6"0"0,7 0 0,9 0 0,14 0 0,1 0-8191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24575,'5'0'0,"5"0"0,4 0 0,-2 0-8191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0:47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24575,'3'0'0,"3"0"0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6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  <inkml:trace contextRef="#ctx0" brushRef="#br0" timeOffset="1">1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12T15:43:46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66927-392A-F544-A1FF-0FDA0F18C53A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524C5-889F-9648-B2B8-442FB3EE8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1) 엔딩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33" y="3234375"/>
            <a:ext cx="555984" cy="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0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138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58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2) 엔딩커버_문구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19CD1F3-F244-4228-B074-37655A6A1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007F72-A366-46D1-88A8-EF756580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213" y="3257290"/>
            <a:ext cx="8166100" cy="387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600" b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문구</a:t>
            </a:r>
            <a:r>
              <a:rPr lang="en-US" altLang="ko-KR" dirty="0"/>
              <a:t>-KT</a:t>
            </a:r>
            <a:r>
              <a:rPr lang="ko-KR" altLang="en-US" dirty="0"/>
              <a:t>서체 </a:t>
            </a:r>
            <a:r>
              <a:rPr lang="en-US" altLang="ko-KR" dirty="0"/>
              <a:t>Bold 26pt </a:t>
            </a:r>
            <a:r>
              <a:rPr lang="ko-KR" altLang="en-US" dirty="0"/>
              <a:t>사용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6" y="5917261"/>
            <a:ext cx="4412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88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) 엔딩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96" y="3242953"/>
            <a:ext cx="554400" cy="4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48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) 엔딩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9CD8709C-680D-4B3B-B8AA-600E58D8BAB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96" y="3242953"/>
            <a:ext cx="554400" cy="4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83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) 엔딩커버_문구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C83614F-FAE9-49E4-85CB-0893C2B9AB2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8D81BD60-0F6F-4A60-8E97-CCAFACB25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213" y="3257290"/>
            <a:ext cx="8166100" cy="387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600" b="0">
                <a:solidFill>
                  <a:schemeClr val="bg1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문구</a:t>
            </a:r>
            <a:r>
              <a:rPr lang="en-US" altLang="ko-KR" dirty="0"/>
              <a:t>-KT</a:t>
            </a:r>
            <a:r>
              <a:rPr lang="ko-KR" altLang="en-US" dirty="0"/>
              <a:t>서체 </a:t>
            </a:r>
            <a:r>
              <a:rPr lang="en-US" altLang="ko-KR" dirty="0"/>
              <a:t>Bold 26pt </a:t>
            </a:r>
            <a:r>
              <a:rPr lang="ko-KR" altLang="en-US" dirty="0"/>
              <a:t>사용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6" y="5917261"/>
            <a:ext cx="44258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56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50A1F2A4-0262-46CF-BE61-BC3D00F607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49658ED-04AA-4ED2-B332-3AAA70DD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0" spc="0" baseline="0">
                <a:solidFill>
                  <a:srgbClr val="FFFFFF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47958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549277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308" b="1" spc="-55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0726" y="1004572"/>
            <a:ext cx="7704137" cy="3253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385" spc="-55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0050" y="549275"/>
            <a:ext cx="319088" cy="435096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1385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6307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2) 엔딩커버_문구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19CD1F3-F244-4228-B074-37655A6A1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007F72-A366-46D1-88A8-EF756580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213" y="3257290"/>
            <a:ext cx="8166100" cy="387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600" b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문구</a:t>
            </a:r>
            <a:r>
              <a:rPr lang="en-US" altLang="ko-KR" dirty="0"/>
              <a:t>-KT</a:t>
            </a:r>
            <a:r>
              <a:rPr lang="ko-KR" altLang="en-US" dirty="0"/>
              <a:t>서체 </a:t>
            </a:r>
            <a:r>
              <a:rPr lang="en-US" altLang="ko-KR" dirty="0"/>
              <a:t>Bold 26pt </a:t>
            </a:r>
            <a:r>
              <a:rPr lang="ko-KR" altLang="en-US" dirty="0"/>
              <a:t>사용</a:t>
            </a: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6" y="5888686"/>
            <a:ext cx="4412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1) 엔딩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4DCA647-C3D7-4188-BFE5-F2CE960388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96" y="3242953"/>
            <a:ext cx="554400" cy="4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14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2) 엔딩커버_문구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619CD1F3-F244-4228-B074-37655A6A1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" y="429"/>
            <a:ext cx="9143473" cy="6857143"/>
          </a:xfrm>
          <a:prstGeom prst="rect">
            <a:avLst/>
          </a:prstGeom>
          <a:solidFill>
            <a:srgbClr val="DFDED6"/>
          </a:solidFill>
        </p:spPr>
      </p:pic>
      <p:sp>
        <p:nvSpPr>
          <p:cNvPr id="17" name="텍스트 개체 틀 15">
            <a:extLst>
              <a:ext uri="{FF2B5EF4-FFF2-40B4-BE49-F238E27FC236}">
                <a16:creationId xmlns:a16="http://schemas.microsoft.com/office/drawing/2014/main" id="{76007F72-A366-46D1-88A8-EF75658022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213" y="3257290"/>
            <a:ext cx="8166100" cy="387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600" b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문구</a:t>
            </a:r>
            <a:r>
              <a:rPr lang="en-US" altLang="ko-KR" dirty="0"/>
              <a:t>-KT</a:t>
            </a:r>
            <a:r>
              <a:rPr lang="ko-KR" altLang="en-US" dirty="0"/>
              <a:t>서체 </a:t>
            </a:r>
            <a:r>
              <a:rPr lang="en-US" altLang="ko-KR" dirty="0"/>
              <a:t>Bold 26pt </a:t>
            </a:r>
            <a:r>
              <a:rPr lang="ko-KR" altLang="en-US" dirty="0"/>
              <a:t>사용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6" y="5888686"/>
            <a:ext cx="44258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58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1) 엔딩커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9CD8709C-680D-4B3B-B8AA-600E58D8BAB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96" y="3242953"/>
            <a:ext cx="554400" cy="45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19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2) 엔딩커버_문구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6C83614F-FAE9-49E4-85CB-0893C2B9AB2E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개체 틀 15">
            <a:extLst>
              <a:ext uri="{FF2B5EF4-FFF2-40B4-BE49-F238E27FC236}">
                <a16:creationId xmlns:a16="http://schemas.microsoft.com/office/drawing/2014/main" id="{8D81BD60-0F6F-4A60-8E97-CCAFACB252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213" y="3257290"/>
            <a:ext cx="8166100" cy="38735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2600" b="0">
                <a:solidFill>
                  <a:schemeClr val="bg1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문구</a:t>
            </a:r>
            <a:r>
              <a:rPr lang="en-US" altLang="ko-KR" dirty="0"/>
              <a:t>-KT</a:t>
            </a:r>
            <a:r>
              <a:rPr lang="ko-KR" altLang="en-US" dirty="0"/>
              <a:t>서체 </a:t>
            </a:r>
            <a:r>
              <a:rPr lang="en-US" altLang="ko-KR" dirty="0"/>
              <a:t>Bold 26pt </a:t>
            </a:r>
            <a:r>
              <a:rPr lang="ko-KR" altLang="en-US" dirty="0"/>
              <a:t>사용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706" y="5888686"/>
            <a:ext cx="442588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67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2819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50A1F2A4-0262-46CF-BE61-BC3D00F607E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C4C4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D1E2319-EC79-4E93-B6B4-ED36E525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0" spc="0" baseline="0">
                <a:solidFill>
                  <a:srgbClr val="FFFFFF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0450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58" y="549275"/>
            <a:ext cx="7704137" cy="434975"/>
          </a:xfrm>
          <a:prstGeom prst="rect">
            <a:avLst/>
          </a:prstGeom>
        </p:spPr>
        <p:txBody>
          <a:bodyPr lIns="0" tIns="0" rIns="0" bIns="0"/>
          <a:lstStyle>
            <a:lvl1pPr>
              <a:defRPr sz="2500" b="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8882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37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88" r:id="rId3"/>
    <p:sldLayoutId id="2147483695" r:id="rId4"/>
    <p:sldLayoutId id="2147483687" r:id="rId5"/>
    <p:sldLayoutId id="2147483690" r:id="rId6"/>
    <p:sldLayoutId id="2147483660" r:id="rId7"/>
    <p:sldLayoutId id="2147483667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71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  <p:sldLayoutId id="2147483698" r:id="rId4"/>
    <p:sldLayoutId id="2147483691" r:id="rId5"/>
    <p:sldLayoutId id="2147483697" r:id="rId6"/>
    <p:sldLayoutId id="2147483700" r:id="rId7"/>
    <p:sldLayoutId id="2147483701" r:id="rId8"/>
    <p:sldLayoutId id="2147483702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customXml" Target="../ink/ink10.xml"/><Relationship Id="rId18" Type="http://schemas.openxmlformats.org/officeDocument/2006/relationships/customXml" Target="../ink/ink1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17" Type="http://schemas.openxmlformats.org/officeDocument/2006/relationships/customXml" Target="../ink/ink14.xml"/><Relationship Id="rId2" Type="http://schemas.openxmlformats.org/officeDocument/2006/relationships/image" Target="../media/image5.jpeg"/><Relationship Id="rId16" Type="http://schemas.openxmlformats.org/officeDocument/2006/relationships/customXml" Target="../ink/ink1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customXml" Target="../ink/ink12.xml"/><Relationship Id="rId10" Type="http://schemas.openxmlformats.org/officeDocument/2006/relationships/customXml" Target="../ink/ink7.xml"/><Relationship Id="rId19" Type="http://schemas.openxmlformats.org/officeDocument/2006/relationships/customXml" Target="../ink/ink16.xml"/><Relationship Id="rId4" Type="http://schemas.openxmlformats.org/officeDocument/2006/relationships/image" Target="../media/image6.png"/><Relationship Id="rId9" Type="http://schemas.openxmlformats.org/officeDocument/2006/relationships/customXml" Target="../ink/ink6.xml"/><Relationship Id="rId14" Type="http://schemas.openxmlformats.org/officeDocument/2006/relationships/customXml" Target="../ink/ink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8.xml"/><Relationship Id="rId26" Type="http://schemas.openxmlformats.org/officeDocument/2006/relationships/customXml" Target="../ink/ink32.xml"/><Relationship Id="rId39" Type="http://schemas.openxmlformats.org/officeDocument/2006/relationships/image" Target="../media/image37.png"/><Relationship Id="rId21" Type="http://schemas.openxmlformats.org/officeDocument/2006/relationships/image" Target="../media/image28.png"/><Relationship Id="rId34" Type="http://schemas.openxmlformats.org/officeDocument/2006/relationships/customXml" Target="../ink/ink36.xml"/><Relationship Id="rId42" Type="http://schemas.openxmlformats.org/officeDocument/2006/relationships/customXml" Target="../ink/ink40.xml"/><Relationship Id="rId47" Type="http://schemas.openxmlformats.org/officeDocument/2006/relationships/image" Target="../media/image40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6" Type="http://schemas.openxmlformats.org/officeDocument/2006/relationships/customXml" Target="../ink/ink27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2.xml"/><Relationship Id="rId11" Type="http://schemas.openxmlformats.org/officeDocument/2006/relationships/image" Target="../media/image23.png"/><Relationship Id="rId24" Type="http://schemas.openxmlformats.org/officeDocument/2006/relationships/customXml" Target="../ink/ink31.xml"/><Relationship Id="rId32" Type="http://schemas.openxmlformats.org/officeDocument/2006/relationships/customXml" Target="../ink/ink35.xml"/><Relationship Id="rId37" Type="http://schemas.openxmlformats.org/officeDocument/2006/relationships/image" Target="../media/image36.png"/><Relationship Id="rId40" Type="http://schemas.openxmlformats.org/officeDocument/2006/relationships/customXml" Target="../ink/ink39.xml"/><Relationship Id="rId45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33.xml"/><Relationship Id="rId36" Type="http://schemas.openxmlformats.org/officeDocument/2006/relationships/customXml" Target="../ink/ink37.xml"/><Relationship Id="rId10" Type="http://schemas.openxmlformats.org/officeDocument/2006/relationships/customXml" Target="../ink/ink24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4" Type="http://schemas.openxmlformats.org/officeDocument/2006/relationships/customXml" Target="../ink/ink41.xml"/><Relationship Id="rId4" Type="http://schemas.openxmlformats.org/officeDocument/2006/relationships/customXml" Target="../ink/ink21.xml"/><Relationship Id="rId9" Type="http://schemas.openxmlformats.org/officeDocument/2006/relationships/image" Target="../media/image22.png"/><Relationship Id="rId14" Type="http://schemas.openxmlformats.org/officeDocument/2006/relationships/customXml" Target="../ink/ink26.xml"/><Relationship Id="rId22" Type="http://schemas.openxmlformats.org/officeDocument/2006/relationships/customXml" Target="../ink/ink30.xml"/><Relationship Id="rId27" Type="http://schemas.openxmlformats.org/officeDocument/2006/relationships/image" Target="../media/image31.png"/><Relationship Id="rId30" Type="http://schemas.openxmlformats.org/officeDocument/2006/relationships/customXml" Target="../ink/ink34.xml"/><Relationship Id="rId35" Type="http://schemas.openxmlformats.org/officeDocument/2006/relationships/image" Target="../media/image35.png"/><Relationship Id="rId43" Type="http://schemas.openxmlformats.org/officeDocument/2006/relationships/image" Target="../media/image6.png"/><Relationship Id="rId48" Type="http://schemas.openxmlformats.org/officeDocument/2006/relationships/customXml" Target="../ink/ink43.xml"/><Relationship Id="rId8" Type="http://schemas.openxmlformats.org/officeDocument/2006/relationships/customXml" Target="../ink/ink23.xml"/><Relationship Id="rId3" Type="http://schemas.openxmlformats.org/officeDocument/2006/relationships/image" Target="../media/image19.jpeg"/><Relationship Id="rId12" Type="http://schemas.openxmlformats.org/officeDocument/2006/relationships/customXml" Target="../ink/ink2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38.xml"/><Relationship Id="rId46" Type="http://schemas.openxmlformats.org/officeDocument/2006/relationships/customXml" Target="../ink/ink42.xml"/><Relationship Id="rId20" Type="http://schemas.openxmlformats.org/officeDocument/2006/relationships/customXml" Target="../ink/ink29.xml"/><Relationship Id="rId4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6" Type="http://schemas.openxmlformats.org/officeDocument/2006/relationships/hyperlink" Target="mailto:ohintaek@gmail.com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20.xml"/><Relationship Id="rId5" Type="http://schemas.openxmlformats.org/officeDocument/2006/relationships/customXml" Target="../ink/ink19.xml"/><Relationship Id="rId4" Type="http://schemas.openxmlformats.org/officeDocument/2006/relationships/customXml" Target="../ink/ink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1">
            <a:extLst>
              <a:ext uri="{FF2B5EF4-FFF2-40B4-BE49-F238E27FC236}">
                <a16:creationId xmlns:a16="http://schemas.microsoft.com/office/drawing/2014/main" id="{4E21BF4B-3CEE-4038-97D4-0718AD305AF0}"/>
              </a:ext>
            </a:extLst>
          </p:cNvPr>
          <p:cNvGrpSpPr/>
          <p:nvPr/>
        </p:nvGrpSpPr>
        <p:grpSpPr>
          <a:xfrm>
            <a:off x="1" y="0"/>
            <a:ext cx="9143999" cy="6858000"/>
            <a:chOff x="0" y="0"/>
            <a:chExt cx="9144001" cy="6858000"/>
          </a:xfrm>
        </p:grpSpPr>
        <p:pic>
          <p:nvPicPr>
            <p:cNvPr id="25" name="Picture 2" descr="C:\Users\Administrator\Pictures\2017CI&amp;BI\VI\스톤실무\사내ppt,서식류배포용\(170718) 사내용 서식류 그래픽 source-11-08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25"/>
            <a:stretch/>
          </p:blipFill>
          <p:spPr bwMode="auto">
            <a:xfrm>
              <a:off x="8515350" y="0"/>
              <a:ext cx="62865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Administrator\Pictures\2017CI&amp;BI\VI\스톤실무\사내ppt,서식류배포용\(170718) 사내용 서식류 그래픽 source-11-08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9"/>
            <a:stretch/>
          </p:blipFill>
          <p:spPr bwMode="auto">
            <a:xfrm>
              <a:off x="0" y="0"/>
              <a:ext cx="8819457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1574382" y="5576694"/>
            <a:ext cx="35060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/>
            <a:r>
              <a:rPr lang="en-US" altLang="ko-KR" sz="900" dirty="0">
                <a:solidFill>
                  <a:srgbClr val="4C4C4E"/>
                </a:solidFill>
                <a:latin typeface="Malgun Gothic"/>
                <a:cs typeface="Malgun Gothic"/>
              </a:rPr>
              <a:t>2024.3.14 | </a:t>
            </a:r>
            <a:r>
              <a:rPr lang="ko-KR" altLang="en-US" sz="900" dirty="0">
                <a:solidFill>
                  <a:srgbClr val="4C4C4E"/>
                </a:solidFill>
                <a:latin typeface="Malgun Gothic"/>
                <a:cs typeface="Malgun Gothic"/>
              </a:rPr>
              <a:t>중앙대학교 일반대학원 문화예술경영학과 오인택 교수</a:t>
            </a: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513012" y="2528762"/>
            <a:ext cx="5653825" cy="371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defTabSz="914229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defRPr/>
            </a:pPr>
            <a:r>
              <a:rPr lang="ko-KR" altLang="en-US" sz="2400" b="1" spc="-45" dirty="0">
                <a:solidFill>
                  <a:srgbClr val="4C4C4E"/>
                </a:solidFill>
                <a:latin typeface="Malgun Gothic"/>
                <a:cs typeface="Malgun Gothic"/>
              </a:rPr>
              <a:t>제 </a:t>
            </a:r>
            <a:r>
              <a:rPr lang="en-US" altLang="ko-KR" sz="2400" b="1" spc="-45" dirty="0">
                <a:solidFill>
                  <a:srgbClr val="4C4C4E"/>
                </a:solidFill>
                <a:latin typeface="Malgun Gothic"/>
                <a:cs typeface="Malgun Gothic"/>
              </a:rPr>
              <a:t>2</a:t>
            </a:r>
            <a:r>
              <a:rPr lang="ko-KR" altLang="en-US" sz="2400" b="1" spc="-45" dirty="0">
                <a:solidFill>
                  <a:srgbClr val="4C4C4E"/>
                </a:solidFill>
                <a:latin typeface="Malgun Gothic"/>
                <a:cs typeface="Malgun Gothic"/>
              </a:rPr>
              <a:t>강 빅데이터 분석을 하기 전에</a:t>
            </a:r>
            <a:endParaRPr lang="en-US" altLang="ko-KR" sz="2400" b="1" spc="-45" dirty="0">
              <a:solidFill>
                <a:srgbClr val="4C4C4E"/>
              </a:solidFill>
              <a:latin typeface="Malgun Gothic"/>
              <a:cs typeface="Malgun Gothic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513014" y="3379148"/>
            <a:ext cx="3567428" cy="199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R="0" lvl="0" indent="0" defTabSz="914229" fontAlgn="auto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none" spc="-60" normalizeH="0" baseline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맑은 고딕"/>
                <a:ea typeface="맑은 고딕"/>
                <a:cs typeface="+mj-cs"/>
              </a:defRPr>
            </a:lvl1pPr>
          </a:lstStyle>
          <a:p>
            <a:r>
              <a:rPr lang="en-US" altLang="ko-KR" sz="1200" b="0" dirty="0">
                <a:solidFill>
                  <a:srgbClr val="4C4C4E"/>
                </a:solidFill>
                <a:latin typeface="Malgun Gothic"/>
                <a:cs typeface="Malgun Gothic"/>
              </a:rPr>
              <a:t>Version 1.0</a:t>
            </a:r>
            <a:endParaRPr lang="ko-KR" altLang="en-US" sz="1200" b="0" dirty="0">
              <a:solidFill>
                <a:srgbClr val="4C4C4E"/>
              </a:solidFill>
              <a:latin typeface="Malgun Gothic"/>
              <a:cs typeface="Malgun Gothic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13013" y="2281060"/>
            <a:ext cx="245727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/>
            <a:r>
              <a:rPr lang="ko-KR" altLang="en-US" sz="900" dirty="0" err="1">
                <a:solidFill>
                  <a:srgbClr val="4C4C4E"/>
                </a:solidFill>
                <a:latin typeface="Malgun Gothic"/>
                <a:cs typeface="Malgun Gothic"/>
              </a:rPr>
              <a:t>문화예술빅데이터</a:t>
            </a:r>
            <a:r>
              <a:rPr lang="ko-KR" altLang="en-US" sz="900" dirty="0">
                <a:solidFill>
                  <a:srgbClr val="4C4C4E"/>
                </a:solidFill>
                <a:latin typeface="Malgun Gothic"/>
                <a:cs typeface="Malgun Gothic"/>
              </a:rPr>
              <a:t>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AC0459DC-8D7D-4530-BD3F-57E3EAC22A2F}"/>
                  </a:ext>
                </a:extLst>
              </p14:cNvPr>
              <p14:cNvContentPartPr/>
              <p14:nvPr/>
            </p14:nvContentPartPr>
            <p14:xfrm>
              <a:off x="2395504" y="723108"/>
              <a:ext cx="3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AC0459DC-8D7D-4530-BD3F-57E3EAC22A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6864" y="71410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5E36595C-3E65-45EC-BB43-9046CE70A9B2}"/>
                  </a:ext>
                </a:extLst>
              </p14:cNvPr>
              <p14:cNvContentPartPr/>
              <p14:nvPr/>
            </p14:nvContentPartPr>
            <p14:xfrm>
              <a:off x="1759024" y="584148"/>
              <a:ext cx="360" cy="3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5E36595C-3E65-45EC-BB43-9046CE70A9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384" y="575508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8C56A9-5131-42B0-8AD0-6973C74C49A8}"/>
              </a:ext>
            </a:extLst>
          </p:cNvPr>
          <p:cNvGrpSpPr/>
          <p:nvPr/>
        </p:nvGrpSpPr>
        <p:grpSpPr>
          <a:xfrm>
            <a:off x="2158264" y="2644788"/>
            <a:ext cx="1950840" cy="81000"/>
            <a:chOff x="2158264" y="2644788"/>
            <a:chExt cx="195084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잉크 1">
                  <a:extLst>
                    <a:ext uri="{FF2B5EF4-FFF2-40B4-BE49-F238E27FC236}">
                      <a16:creationId xmlns:a16="http://schemas.microsoft.com/office/drawing/2014/main" id="{2CE19921-79B8-42A0-A50D-E5FF3B6BFC56}"/>
                    </a:ext>
                  </a:extLst>
                </p14:cNvPr>
                <p14:cNvContentPartPr/>
                <p14:nvPr/>
              </p14:nvContentPartPr>
              <p14:xfrm>
                <a:off x="4108744" y="2725428"/>
                <a:ext cx="360" cy="360"/>
              </p14:xfrm>
            </p:contentPart>
          </mc:Choice>
          <mc:Fallback xmlns="">
            <p:pic>
              <p:nvPicPr>
                <p:cNvPr id="2" name="잉크 1">
                  <a:extLst>
                    <a:ext uri="{FF2B5EF4-FFF2-40B4-BE49-F238E27FC236}">
                      <a16:creationId xmlns:a16="http://schemas.microsoft.com/office/drawing/2014/main" id="{2CE19921-79B8-42A0-A50D-E5FF3B6BFC5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99744" y="27164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CB2FF5E6-425C-4D50-AC3F-73A6237ADCC2}"/>
                    </a:ext>
                  </a:extLst>
                </p14:cNvPr>
                <p14:cNvContentPartPr/>
                <p14:nvPr/>
              </p14:nvContentPartPr>
              <p14:xfrm>
                <a:off x="2864584" y="2713908"/>
                <a:ext cx="360" cy="36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CB2FF5E6-425C-4D50-AC3F-73A6237ADC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55584" y="27049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5412133-61A4-438B-8BE1-E6C649DF2655}"/>
                    </a:ext>
                  </a:extLst>
                </p14:cNvPr>
                <p14:cNvContentPartPr/>
                <p14:nvPr/>
              </p14:nvContentPartPr>
              <p14:xfrm>
                <a:off x="2158264" y="2696628"/>
                <a:ext cx="360" cy="36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5412133-61A4-438B-8BE1-E6C649DF265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9624" y="26876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7050BCA-1456-43F2-8860-0115DF691DD2}"/>
                    </a:ext>
                  </a:extLst>
                </p14:cNvPr>
                <p14:cNvContentPartPr/>
                <p14:nvPr/>
              </p14:nvContentPartPr>
              <p14:xfrm>
                <a:off x="2158264" y="2696628"/>
                <a:ext cx="360" cy="3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7050BCA-1456-43F2-8860-0115DF691DD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9624" y="268762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9C5EAFD6-76F7-449F-B1CE-A181D6154C6D}"/>
                    </a:ext>
                  </a:extLst>
                </p14:cNvPr>
                <p14:cNvContentPartPr/>
                <p14:nvPr/>
              </p14:nvContentPartPr>
              <p14:xfrm>
                <a:off x="3147904" y="2685108"/>
                <a:ext cx="360" cy="3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9C5EAFD6-76F7-449F-B1CE-A181D6154C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9264" y="2676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3BEACBA-07D7-4903-ADD1-25464CB02004}"/>
                    </a:ext>
                  </a:extLst>
                </p14:cNvPr>
                <p14:cNvContentPartPr/>
                <p14:nvPr/>
              </p14:nvContentPartPr>
              <p14:xfrm>
                <a:off x="3147904" y="2685108"/>
                <a:ext cx="360" cy="3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3BEACBA-07D7-4903-ADD1-25464CB0200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9264" y="2676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654D1C5-84FC-4C2B-BF3B-2BF79CE52A42}"/>
                    </a:ext>
                  </a:extLst>
                </p14:cNvPr>
                <p14:cNvContentPartPr/>
                <p14:nvPr/>
              </p14:nvContentPartPr>
              <p14:xfrm>
                <a:off x="3147904" y="2685108"/>
                <a:ext cx="360" cy="36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654D1C5-84FC-4C2B-BF3B-2BF79CE52A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39264" y="26761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34D03951-4601-478A-9E33-38B8D0224259}"/>
                    </a:ext>
                  </a:extLst>
                </p14:cNvPr>
                <p14:cNvContentPartPr/>
                <p14:nvPr/>
              </p14:nvContentPartPr>
              <p14:xfrm>
                <a:off x="2691064" y="2644788"/>
                <a:ext cx="360" cy="3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34D03951-4601-478A-9E33-38B8D022425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82064" y="26357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0259649-73F5-45DC-BE34-FCAD31EA381B}"/>
                    </a:ext>
                  </a:extLst>
                </p14:cNvPr>
                <p14:cNvContentPartPr/>
                <p14:nvPr/>
              </p14:nvContentPartPr>
              <p14:xfrm>
                <a:off x="2691064" y="2644788"/>
                <a:ext cx="360" cy="3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0259649-73F5-45DC-BE34-FCAD31EA381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82064" y="263578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42C9317-4ADD-406C-B057-7143FAF7C321}"/>
                    </a:ext>
                  </a:extLst>
                </p14:cNvPr>
                <p14:cNvContentPartPr/>
                <p14:nvPr/>
              </p14:nvContentPartPr>
              <p14:xfrm>
                <a:off x="3049624" y="2656308"/>
                <a:ext cx="360" cy="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42C9317-4ADD-406C-B057-7143FAF7C32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0624" y="2647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2ADEBBA0-1E4F-4EB1-8AA0-F09EB67A4BC4}"/>
                    </a:ext>
                  </a:extLst>
                </p14:cNvPr>
                <p14:cNvContentPartPr/>
                <p14:nvPr/>
              </p14:nvContentPartPr>
              <p14:xfrm>
                <a:off x="3049624" y="2656308"/>
                <a:ext cx="360" cy="3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2ADEBBA0-1E4F-4EB1-8AA0-F09EB67A4BC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40624" y="26473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3E522EB-E5FA-4B59-B801-397ACB85B375}"/>
                    </a:ext>
                  </a:extLst>
                </p14:cNvPr>
                <p14:cNvContentPartPr/>
                <p14:nvPr/>
              </p14:nvContentPartPr>
              <p14:xfrm>
                <a:off x="2158264" y="2708148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3E522EB-E5FA-4B59-B801-397ACB85B3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9624" y="26995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69AD6363-C606-4F1E-B18D-114D56547800}"/>
                    </a:ext>
                  </a:extLst>
                </p14:cNvPr>
                <p14:cNvContentPartPr/>
                <p14:nvPr/>
              </p14:nvContentPartPr>
              <p14:xfrm>
                <a:off x="2158264" y="2708148"/>
                <a:ext cx="360" cy="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69AD6363-C606-4F1E-B18D-114D565478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49624" y="26995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06857F14-EA24-45DA-9623-AEE74120A895}"/>
                  </a:ext>
                </a:extLst>
              </p14:cNvPr>
              <p14:cNvContentPartPr/>
              <p14:nvPr/>
            </p14:nvContentPartPr>
            <p14:xfrm>
              <a:off x="3165184" y="3466308"/>
              <a:ext cx="1440" cy="36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06857F14-EA24-45DA-9623-AEE74120A8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6544" y="3457308"/>
                <a:ext cx="1908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8626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3.</a:t>
            </a:r>
            <a:r>
              <a:rPr lang="ko-KR" altLang="en-US" b="1" dirty="0">
                <a:latin typeface="+mn-ea"/>
                <a:ea typeface="+mn-ea"/>
              </a:rPr>
              <a:t>빅데이터 분석을 잘 하려면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6828" y="1223951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키 차트 그려 보기 예시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endParaRPr lang="ko-KR" altLang="en-US" sz="16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0" name="제목 5">
            <a:extLst>
              <a:ext uri="{FF2B5EF4-FFF2-40B4-BE49-F238E27FC236}">
                <a16:creationId xmlns:a16="http://schemas.microsoft.com/office/drawing/2014/main" id="{C87A1EDC-1951-41C2-9411-FA426E0EAA1E}"/>
              </a:ext>
            </a:extLst>
          </p:cNvPr>
          <p:cNvSpPr txBox="1">
            <a:spLocks/>
          </p:cNvSpPr>
          <p:nvPr/>
        </p:nvSpPr>
        <p:spPr>
          <a:xfrm>
            <a:off x="798956" y="1667575"/>
            <a:ext cx="5387713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제목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기존 사회공헌 활동의 실적 데이터를 기준으로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활동들 간의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ROI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평가 분석을 통하여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효율적 사회 공헌의 포트폴리오를 도출하고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사회공헌 활동의 효율성을 극대화함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710AFB5-28FE-48F9-B9A6-6727F32280E2}"/>
              </a:ext>
            </a:extLst>
          </p:cNvPr>
          <p:cNvCxnSpPr>
            <a:cxnSpLocks/>
          </p:cNvCxnSpPr>
          <p:nvPr/>
        </p:nvCxnSpPr>
        <p:spPr>
          <a:xfrm>
            <a:off x="2395952" y="3617085"/>
            <a:ext cx="2" cy="244804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93E679A-FD4B-4B3E-A5D2-E892C9FD3A3C}"/>
              </a:ext>
            </a:extLst>
          </p:cNvPr>
          <p:cNvCxnSpPr/>
          <p:nvPr/>
        </p:nvCxnSpPr>
        <p:spPr>
          <a:xfrm>
            <a:off x="2395954" y="6065131"/>
            <a:ext cx="465302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제목 5">
            <a:extLst>
              <a:ext uri="{FF2B5EF4-FFF2-40B4-BE49-F238E27FC236}">
                <a16:creationId xmlns:a16="http://schemas.microsoft.com/office/drawing/2014/main" id="{4ACE6D1F-2D34-4189-B96C-9D72ECCFB9DD}"/>
              </a:ext>
            </a:extLst>
          </p:cNvPr>
          <p:cNvSpPr txBox="1">
            <a:spLocks/>
          </p:cNvSpPr>
          <p:nvPr/>
        </p:nvSpPr>
        <p:spPr>
          <a:xfrm>
            <a:off x="6753823" y="6184925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기사조회수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4" name="제목 5">
            <a:extLst>
              <a:ext uri="{FF2B5EF4-FFF2-40B4-BE49-F238E27FC236}">
                <a16:creationId xmlns:a16="http://schemas.microsoft.com/office/drawing/2014/main" id="{55060E22-1777-4448-BF93-CA19D37BDF31}"/>
              </a:ext>
            </a:extLst>
          </p:cNvPr>
          <p:cNvSpPr txBox="1">
            <a:spLocks/>
          </p:cNvSpPr>
          <p:nvPr/>
        </p:nvSpPr>
        <p:spPr>
          <a:xfrm>
            <a:off x="1841101" y="3389470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기부완료속도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8F7730A-C985-475D-8401-A8C17AC31F6A}"/>
              </a:ext>
            </a:extLst>
          </p:cNvPr>
          <p:cNvCxnSpPr/>
          <p:nvPr/>
        </p:nvCxnSpPr>
        <p:spPr>
          <a:xfrm>
            <a:off x="2395954" y="5416948"/>
            <a:ext cx="46530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D2F85F96-6008-4895-B325-9366A77EA0FD}"/>
              </a:ext>
            </a:extLst>
          </p:cNvPr>
          <p:cNvCxnSpPr/>
          <p:nvPr/>
        </p:nvCxnSpPr>
        <p:spPr>
          <a:xfrm>
            <a:off x="2395953" y="4820852"/>
            <a:ext cx="46530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D10DD605-7A87-4C4C-B450-A2D8B84E2D27}"/>
              </a:ext>
            </a:extLst>
          </p:cNvPr>
          <p:cNvCxnSpPr/>
          <p:nvPr/>
        </p:nvCxnSpPr>
        <p:spPr>
          <a:xfrm>
            <a:off x="2395954" y="4224756"/>
            <a:ext cx="46530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1E0A875C-AF69-433F-A723-E49CF3394ABB}"/>
              </a:ext>
            </a:extLst>
          </p:cNvPr>
          <p:cNvCxnSpPr/>
          <p:nvPr/>
        </p:nvCxnSpPr>
        <p:spPr>
          <a:xfrm>
            <a:off x="2395952" y="3617085"/>
            <a:ext cx="46530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DCEBB5A-1D7C-4547-A4EC-533573A694F9}"/>
              </a:ext>
            </a:extLst>
          </p:cNvPr>
          <p:cNvCxnSpPr>
            <a:cxnSpLocks/>
          </p:cNvCxnSpPr>
          <p:nvPr/>
        </p:nvCxnSpPr>
        <p:spPr>
          <a:xfrm>
            <a:off x="3194607" y="3602618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A92ECB2-EBB9-4102-B617-47B3542D2B84}"/>
              </a:ext>
            </a:extLst>
          </p:cNvPr>
          <p:cNvCxnSpPr>
            <a:cxnSpLocks/>
          </p:cNvCxnSpPr>
          <p:nvPr/>
        </p:nvCxnSpPr>
        <p:spPr>
          <a:xfrm>
            <a:off x="3958536" y="3589595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B933D6D-354D-4B7F-BF6B-2A10CF92B17C}"/>
              </a:ext>
            </a:extLst>
          </p:cNvPr>
          <p:cNvCxnSpPr>
            <a:cxnSpLocks/>
          </p:cNvCxnSpPr>
          <p:nvPr/>
        </p:nvCxnSpPr>
        <p:spPr>
          <a:xfrm>
            <a:off x="4774552" y="3617085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7C8054AB-5A11-4DF0-9865-3E947271F6BB}"/>
              </a:ext>
            </a:extLst>
          </p:cNvPr>
          <p:cNvCxnSpPr>
            <a:cxnSpLocks/>
          </p:cNvCxnSpPr>
          <p:nvPr/>
        </p:nvCxnSpPr>
        <p:spPr>
          <a:xfrm>
            <a:off x="5588998" y="3617085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6A68C8C-3AB1-4231-8ABF-9BC6363514F7}"/>
              </a:ext>
            </a:extLst>
          </p:cNvPr>
          <p:cNvCxnSpPr>
            <a:cxnSpLocks/>
          </p:cNvCxnSpPr>
          <p:nvPr/>
        </p:nvCxnSpPr>
        <p:spPr>
          <a:xfrm>
            <a:off x="6335565" y="3617085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5479A99-6E85-452C-9F45-85EE06A66E2D}"/>
              </a:ext>
            </a:extLst>
          </p:cNvPr>
          <p:cNvCxnSpPr>
            <a:cxnSpLocks/>
          </p:cNvCxnSpPr>
          <p:nvPr/>
        </p:nvCxnSpPr>
        <p:spPr>
          <a:xfrm>
            <a:off x="7048975" y="3617085"/>
            <a:ext cx="0" cy="246251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422D3108-EA37-4152-ABE0-EE798F9F7615}"/>
              </a:ext>
            </a:extLst>
          </p:cNvPr>
          <p:cNvSpPr/>
          <p:nvPr/>
        </p:nvSpPr>
        <p:spPr>
          <a:xfrm>
            <a:off x="3136958" y="3573680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34AB75FD-E44B-4A69-BF7F-81D36FC63284}"/>
              </a:ext>
            </a:extLst>
          </p:cNvPr>
          <p:cNvSpPr/>
          <p:nvPr/>
        </p:nvSpPr>
        <p:spPr>
          <a:xfrm>
            <a:off x="3864377" y="4169776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3C0FFBDE-6C22-492C-8230-BA0121A03405}"/>
              </a:ext>
            </a:extLst>
          </p:cNvPr>
          <p:cNvSpPr/>
          <p:nvPr/>
        </p:nvSpPr>
        <p:spPr>
          <a:xfrm>
            <a:off x="3873299" y="5359799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C6E2C867-7F99-466E-AEBE-5856039E54C7}"/>
              </a:ext>
            </a:extLst>
          </p:cNvPr>
          <p:cNvSpPr/>
          <p:nvPr/>
        </p:nvSpPr>
        <p:spPr>
          <a:xfrm>
            <a:off x="5501651" y="4184245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20F1E9AB-3C40-41D6-BD42-958F8CE71ABE}"/>
              </a:ext>
            </a:extLst>
          </p:cNvPr>
          <p:cNvSpPr/>
          <p:nvPr/>
        </p:nvSpPr>
        <p:spPr>
          <a:xfrm>
            <a:off x="5521119" y="4751404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579AD225-7534-4276-83A5-F91C1898B279}"/>
              </a:ext>
            </a:extLst>
          </p:cNvPr>
          <p:cNvSpPr/>
          <p:nvPr/>
        </p:nvSpPr>
        <p:spPr>
          <a:xfrm>
            <a:off x="6939022" y="4780341"/>
            <a:ext cx="143110" cy="1099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제목 5">
            <a:extLst>
              <a:ext uri="{FF2B5EF4-FFF2-40B4-BE49-F238E27FC236}">
                <a16:creationId xmlns:a16="http://schemas.microsoft.com/office/drawing/2014/main" id="{624F44EC-E59F-4BAE-A8CB-6005288CEB23}"/>
              </a:ext>
            </a:extLst>
          </p:cNvPr>
          <p:cNvSpPr txBox="1">
            <a:spLocks/>
          </p:cNvSpPr>
          <p:nvPr/>
        </p:nvSpPr>
        <p:spPr>
          <a:xfrm>
            <a:off x="2863658" y="3420839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취약계층지원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1" name="제목 5">
            <a:extLst>
              <a:ext uri="{FF2B5EF4-FFF2-40B4-BE49-F238E27FC236}">
                <a16:creationId xmlns:a16="http://schemas.microsoft.com/office/drawing/2014/main" id="{788AE9B8-EC28-405A-ABC3-9DB4BAE93575}"/>
              </a:ext>
            </a:extLst>
          </p:cNvPr>
          <p:cNvSpPr txBox="1">
            <a:spLocks/>
          </p:cNvSpPr>
          <p:nvPr/>
        </p:nvSpPr>
        <p:spPr>
          <a:xfrm>
            <a:off x="3532721" y="3999804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 err="1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문화쳬육지원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2" name="제목 5">
            <a:extLst>
              <a:ext uri="{FF2B5EF4-FFF2-40B4-BE49-F238E27FC236}">
                <a16:creationId xmlns:a16="http://schemas.microsoft.com/office/drawing/2014/main" id="{6FCDF333-E32B-4932-A955-D673CA17A4C3}"/>
              </a:ext>
            </a:extLst>
          </p:cNvPr>
          <p:cNvSpPr txBox="1">
            <a:spLocks/>
          </p:cNvSpPr>
          <p:nvPr/>
        </p:nvSpPr>
        <p:spPr>
          <a:xfrm>
            <a:off x="3541456" y="5176083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사회복지지원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3" name="제목 5">
            <a:extLst>
              <a:ext uri="{FF2B5EF4-FFF2-40B4-BE49-F238E27FC236}">
                <a16:creationId xmlns:a16="http://schemas.microsoft.com/office/drawing/2014/main" id="{F0C82034-0781-4B3A-B211-19A91603AAD0}"/>
              </a:ext>
            </a:extLst>
          </p:cNvPr>
          <p:cNvSpPr txBox="1">
            <a:spLocks/>
          </p:cNvSpPr>
          <p:nvPr/>
        </p:nvSpPr>
        <p:spPr>
          <a:xfrm>
            <a:off x="5076369" y="3970867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다문화가정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4" name="제목 5">
            <a:extLst>
              <a:ext uri="{FF2B5EF4-FFF2-40B4-BE49-F238E27FC236}">
                <a16:creationId xmlns:a16="http://schemas.microsoft.com/office/drawing/2014/main" id="{CDD90184-47C0-460E-994E-E344ADFED41F}"/>
              </a:ext>
            </a:extLst>
          </p:cNvPr>
          <p:cNvSpPr txBox="1">
            <a:spLocks/>
          </p:cNvSpPr>
          <p:nvPr/>
        </p:nvSpPr>
        <p:spPr>
          <a:xfrm>
            <a:off x="5160315" y="4890793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소년소녀가장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5" name="제목 5">
            <a:extLst>
              <a:ext uri="{FF2B5EF4-FFF2-40B4-BE49-F238E27FC236}">
                <a16:creationId xmlns:a16="http://schemas.microsoft.com/office/drawing/2014/main" id="{36E4E2B2-553C-47BE-8755-49753C8C4DF8}"/>
              </a:ext>
            </a:extLst>
          </p:cNvPr>
          <p:cNvSpPr txBox="1">
            <a:spLocks/>
          </p:cNvSpPr>
          <p:nvPr/>
        </p:nvSpPr>
        <p:spPr>
          <a:xfrm>
            <a:off x="6562002" y="4538997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청소년지원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8762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4.</a:t>
            </a:r>
            <a:r>
              <a:rPr lang="ko-KR" altLang="en-US" b="1" dirty="0">
                <a:latin typeface="+mn-ea"/>
                <a:ea typeface="+mn-ea"/>
              </a:rPr>
              <a:t>정리하면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6828" y="1223951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분석의 기준을 정하는 것이 중요</a:t>
            </a:r>
          </a:p>
        </p:txBody>
      </p:sp>
      <p:sp>
        <p:nvSpPr>
          <p:cNvPr id="60" name="제목 5">
            <a:extLst>
              <a:ext uri="{FF2B5EF4-FFF2-40B4-BE49-F238E27FC236}">
                <a16:creationId xmlns:a16="http://schemas.microsoft.com/office/drawing/2014/main" id="{C87A1EDC-1951-41C2-9411-FA426E0EAA1E}"/>
              </a:ext>
            </a:extLst>
          </p:cNvPr>
          <p:cNvSpPr txBox="1">
            <a:spLocks/>
          </p:cNvSpPr>
          <p:nvPr/>
        </p:nvSpPr>
        <p:spPr>
          <a:xfrm>
            <a:off x="798956" y="1667575"/>
            <a:ext cx="6840335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분석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分析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나눌 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쪼갤 석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=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나누어서 이해하는 능력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＂</a:t>
            </a: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데이터와 데이터를 계산에 새로운 데이터를 만드는 것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= 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“ 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나누는 기준을 명확히 하는 것이 제일 중요함</a:t>
            </a:r>
            <a:r>
              <a: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”</a:t>
            </a:r>
          </a:p>
        </p:txBody>
      </p:sp>
      <p:pic>
        <p:nvPicPr>
          <p:cNvPr id="2054" name="Picture 6" descr="흰색 배경 위에 연필 들고 손 클로즈업 · 무료 스톡 사진">
            <a:extLst>
              <a:ext uri="{FF2B5EF4-FFF2-40B4-BE49-F238E27FC236}">
                <a16:creationId xmlns:a16="http://schemas.microsoft.com/office/drawing/2014/main" id="{B74F73BC-77FA-42B1-8560-71D018895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0" t="41463"/>
          <a:stretch/>
        </p:blipFill>
        <p:spPr bwMode="auto">
          <a:xfrm>
            <a:off x="3889094" y="5023831"/>
            <a:ext cx="1002958" cy="102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아트 그림 손 그리기 스케치 기호 다이어그램 차트의 아이콘 디자인 | 프리미엄 벡터">
            <a:extLst>
              <a:ext uri="{FF2B5EF4-FFF2-40B4-BE49-F238E27FC236}">
                <a16:creationId xmlns:a16="http://schemas.microsoft.com/office/drawing/2014/main" id="{44004793-D53F-4F40-96D8-9B7FD04EA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38" y="4310088"/>
            <a:ext cx="2309656" cy="173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A9968DB-86CD-41AB-B08E-69CBD46DF49A}"/>
              </a:ext>
            </a:extLst>
          </p:cNvPr>
          <p:cNvSpPr txBox="1"/>
          <p:nvPr/>
        </p:nvSpPr>
        <p:spPr>
          <a:xfrm>
            <a:off x="6001473" y="4531490"/>
            <a:ext cx="2517494" cy="5903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b="1" spc="-60" dirty="0"/>
              <a:t>“</a:t>
            </a:r>
            <a:r>
              <a:rPr lang="ko-KR" altLang="en-US" sz="1600" b="1" spc="-60" dirty="0"/>
              <a:t>데이터 분석을 쉽게 하려면 복잡하게 생각을 하지 말고 제목과 키차트를 스케치 해보는 것이 중요함</a:t>
            </a:r>
            <a:r>
              <a:rPr lang="en-US" altLang="ko-KR" sz="1600" b="1" spc="-60" dirty="0"/>
              <a:t>”</a:t>
            </a:r>
            <a:endParaRPr lang="ko-KR" altLang="en-US" sz="1600" b="1" spc="-60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4F280F6-A875-4B73-BFB2-50CCE895E21F}"/>
              </a:ext>
            </a:extLst>
          </p:cNvPr>
          <p:cNvGrpSpPr/>
          <p:nvPr/>
        </p:nvGrpSpPr>
        <p:grpSpPr>
          <a:xfrm>
            <a:off x="1550584" y="3726588"/>
            <a:ext cx="939600" cy="449640"/>
            <a:chOff x="1550584" y="3726588"/>
            <a:chExt cx="939600" cy="4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C18AE4A-DCED-49C0-9BDC-484B70776D36}"/>
                    </a:ext>
                  </a:extLst>
                </p14:cNvPr>
                <p14:cNvContentPartPr/>
                <p14:nvPr/>
              </p14:nvContentPartPr>
              <p14:xfrm>
                <a:off x="1550584" y="3789948"/>
                <a:ext cx="163080" cy="307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C18AE4A-DCED-49C0-9BDC-484B70776D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1944" y="3781308"/>
                  <a:ext cx="180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7609D0D1-C505-4F20-8600-0F21A9C5A194}"/>
                    </a:ext>
                  </a:extLst>
                </p14:cNvPr>
                <p14:cNvContentPartPr/>
                <p14:nvPr/>
              </p14:nvContentPartPr>
              <p14:xfrm>
                <a:off x="1654624" y="3963828"/>
                <a:ext cx="79200" cy="99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7609D0D1-C505-4F20-8600-0F21A9C5A19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5984" y="3955188"/>
                  <a:ext cx="96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1B3D291-5353-4074-A72A-C589CC163DEF}"/>
                    </a:ext>
                  </a:extLst>
                </p14:cNvPr>
                <p14:cNvContentPartPr/>
                <p14:nvPr/>
              </p14:nvContentPartPr>
              <p14:xfrm>
                <a:off x="1741744" y="3935748"/>
                <a:ext cx="59760" cy="57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1B3D291-5353-4074-A72A-C589CC163D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32744" y="3926748"/>
                  <a:ext cx="77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A1FDD2A-F030-4B98-AADF-2D5A4AC3A706}"/>
                    </a:ext>
                  </a:extLst>
                </p14:cNvPr>
                <p14:cNvContentPartPr/>
                <p14:nvPr/>
              </p14:nvContentPartPr>
              <p14:xfrm>
                <a:off x="1811224" y="3738108"/>
                <a:ext cx="11880" cy="3121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A1FDD2A-F030-4B98-AADF-2D5A4AC3A7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2584" y="3729468"/>
                  <a:ext cx="295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7C13BC9-FA6C-4808-B25C-7F83EE0A0434}"/>
                    </a:ext>
                  </a:extLst>
                </p14:cNvPr>
                <p14:cNvContentPartPr/>
                <p14:nvPr/>
              </p14:nvContentPartPr>
              <p14:xfrm>
                <a:off x="1874944" y="3732708"/>
                <a:ext cx="23400" cy="4320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7C13BC9-FA6C-4808-B25C-7F83EE0A04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65944" y="3723708"/>
                  <a:ext cx="410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4E5281D6-0C0C-4BF6-A983-E557F2DE081D}"/>
                    </a:ext>
                  </a:extLst>
                </p14:cNvPr>
                <p14:cNvContentPartPr/>
                <p14:nvPr/>
              </p14:nvContentPartPr>
              <p14:xfrm>
                <a:off x="2031184" y="3726588"/>
                <a:ext cx="360" cy="1789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4E5281D6-0C0C-4BF6-A983-E557F2DE08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2184" y="3717948"/>
                  <a:ext cx="18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0BBE4C1-25BB-434A-B3F0-175C93031B80}"/>
                    </a:ext>
                  </a:extLst>
                </p14:cNvPr>
                <p14:cNvContentPartPr/>
                <p14:nvPr/>
              </p14:nvContentPartPr>
              <p14:xfrm>
                <a:off x="2054224" y="3755388"/>
                <a:ext cx="145800" cy="1375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0BBE4C1-25BB-434A-B3F0-175C93031B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45584" y="3746748"/>
                  <a:ext cx="163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60F989B-0CD5-4335-B0C9-040895A31FC1}"/>
                    </a:ext>
                  </a:extLst>
                </p14:cNvPr>
                <p14:cNvContentPartPr/>
                <p14:nvPr/>
              </p14:nvContentPartPr>
              <p14:xfrm>
                <a:off x="2065744" y="3874548"/>
                <a:ext cx="123120" cy="86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60F989B-0CD5-4335-B0C9-040895A31FC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7104" y="3865548"/>
                  <a:ext cx="1407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C1CEA17-7F75-4F8D-9D6A-90F503204B38}"/>
                    </a:ext>
                  </a:extLst>
                </p14:cNvPr>
                <p14:cNvContentPartPr/>
                <p14:nvPr/>
              </p14:nvContentPartPr>
              <p14:xfrm>
                <a:off x="2152504" y="3882828"/>
                <a:ext cx="360" cy="507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C1CEA17-7F75-4F8D-9D6A-90F503204B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43504" y="3874188"/>
                  <a:ext cx="18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62D1EFB-8139-4384-A179-4DA2B12C64E9}"/>
                    </a:ext>
                  </a:extLst>
                </p14:cNvPr>
                <p14:cNvContentPartPr/>
                <p14:nvPr/>
              </p14:nvContentPartPr>
              <p14:xfrm>
                <a:off x="1990864" y="3992988"/>
                <a:ext cx="277560" cy="3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62D1EFB-8139-4384-A179-4DA2B12C64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1864" y="3983988"/>
                  <a:ext cx="29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DF71FA37-5B5A-4287-AEB5-29B16942662B}"/>
                    </a:ext>
                  </a:extLst>
                </p14:cNvPr>
                <p14:cNvContentPartPr/>
                <p14:nvPr/>
              </p14:nvContentPartPr>
              <p14:xfrm>
                <a:off x="2019664" y="4068588"/>
                <a:ext cx="213480" cy="10764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DF71FA37-5B5A-4287-AEB5-29B1694266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10664" y="4059588"/>
                  <a:ext cx="231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B501A0D3-FB21-48F7-9270-4513A5EF9A59}"/>
                    </a:ext>
                  </a:extLst>
                </p14:cNvPr>
                <p14:cNvContentPartPr/>
                <p14:nvPr/>
              </p14:nvContentPartPr>
              <p14:xfrm>
                <a:off x="2433664" y="3778788"/>
                <a:ext cx="56520" cy="70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B501A0D3-FB21-48F7-9270-4513A5EF9A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25024" y="3770148"/>
                  <a:ext cx="741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722281D-32ED-4207-9083-F3E4D9BABD4C}"/>
                    </a:ext>
                  </a:extLst>
                </p14:cNvPr>
                <p14:cNvContentPartPr/>
                <p14:nvPr/>
              </p14:nvContentPartPr>
              <p14:xfrm>
                <a:off x="2402704" y="3992988"/>
                <a:ext cx="74520" cy="8244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722281D-32ED-4207-9083-F3E4D9BABD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94064" y="3983988"/>
                  <a:ext cx="921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70DE93D-3BCB-4821-806E-09581B56EAE6}"/>
              </a:ext>
            </a:extLst>
          </p:cNvPr>
          <p:cNvGrpSpPr/>
          <p:nvPr/>
        </p:nvGrpSpPr>
        <p:grpSpPr>
          <a:xfrm>
            <a:off x="2712304" y="3835668"/>
            <a:ext cx="1321560" cy="275040"/>
            <a:chOff x="2712304" y="3835668"/>
            <a:chExt cx="132156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06582D7-2C23-48F7-976A-D2A286521D27}"/>
                    </a:ext>
                  </a:extLst>
                </p14:cNvPr>
                <p14:cNvContentPartPr/>
                <p14:nvPr/>
              </p14:nvContentPartPr>
              <p14:xfrm>
                <a:off x="2712304" y="3841428"/>
                <a:ext cx="205560" cy="2203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06582D7-2C23-48F7-976A-D2A286521D2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03664" y="3832788"/>
                  <a:ext cx="223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D642326D-4597-47F8-B929-1634EA7F81E4}"/>
                    </a:ext>
                  </a:extLst>
                </p14:cNvPr>
                <p14:cNvContentPartPr/>
                <p14:nvPr/>
              </p14:nvContentPartPr>
              <p14:xfrm>
                <a:off x="3014344" y="3854028"/>
                <a:ext cx="210240" cy="2340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D642326D-4597-47F8-B929-1634EA7F81E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05344" y="3845028"/>
                  <a:ext cx="227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4E575BB5-1CD0-4FA2-BC3A-BBA89782B4FD}"/>
                    </a:ext>
                  </a:extLst>
                </p14:cNvPr>
                <p14:cNvContentPartPr/>
                <p14:nvPr/>
              </p14:nvContentPartPr>
              <p14:xfrm>
                <a:off x="3332944" y="3859428"/>
                <a:ext cx="250920" cy="2336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4E575BB5-1CD0-4FA2-BC3A-BBA89782B4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4304" y="3850788"/>
                  <a:ext cx="268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912C93DA-7CA1-4B45-9B26-9F045BFDFBCB}"/>
                    </a:ext>
                  </a:extLst>
                </p14:cNvPr>
                <p14:cNvContentPartPr/>
                <p14:nvPr/>
              </p14:nvContentPartPr>
              <p14:xfrm>
                <a:off x="3702304" y="3835668"/>
                <a:ext cx="135360" cy="65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912C93DA-7CA1-4B45-9B26-9F045BFDFB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3304" y="3826668"/>
                  <a:ext cx="153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C907AF7-C7B2-4AB9-A531-BE0C105FEA5D}"/>
                    </a:ext>
                  </a:extLst>
                </p14:cNvPr>
                <p14:cNvContentPartPr/>
                <p14:nvPr/>
              </p14:nvContentPartPr>
              <p14:xfrm>
                <a:off x="3686464" y="3906948"/>
                <a:ext cx="202320" cy="4608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C907AF7-C7B2-4AB9-A531-BE0C105FEA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77464" y="3897948"/>
                  <a:ext cx="219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8C219958-AE30-43D6-B130-1474335AA30C}"/>
                    </a:ext>
                  </a:extLst>
                </p14:cNvPr>
                <p14:cNvContentPartPr/>
                <p14:nvPr/>
              </p14:nvContentPartPr>
              <p14:xfrm>
                <a:off x="3738304" y="3981828"/>
                <a:ext cx="141120" cy="12888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8C219958-AE30-43D6-B130-1474335AA30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29304" y="3973188"/>
                  <a:ext cx="158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653FB7F-81B5-412C-864E-B3A408700746}"/>
                    </a:ext>
                  </a:extLst>
                </p14:cNvPr>
                <p14:cNvContentPartPr/>
                <p14:nvPr/>
              </p14:nvContentPartPr>
              <p14:xfrm>
                <a:off x="4033504" y="3975348"/>
                <a:ext cx="360" cy="36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653FB7F-81B5-412C-864E-B3A40870074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24504" y="396670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0BADC356-BBFC-4AC4-A11F-9DB139E53A0E}"/>
                  </a:ext>
                </a:extLst>
              </p14:cNvPr>
              <p14:cNvContentPartPr/>
              <p14:nvPr/>
            </p14:nvContentPartPr>
            <p14:xfrm>
              <a:off x="4213144" y="3946548"/>
              <a:ext cx="47880" cy="360"/>
            </p14:xfrm>
          </p:contentPart>
        </mc:Choice>
        <mc:Fallback xmlns=""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0BADC356-BBFC-4AC4-A11F-9DB139E53A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4144" y="3937908"/>
                <a:ext cx="65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B21C741B-A331-4771-B706-41E9156C2BEF}"/>
                  </a:ext>
                </a:extLst>
              </p14:cNvPr>
              <p14:cNvContentPartPr/>
              <p14:nvPr/>
            </p14:nvContentPartPr>
            <p14:xfrm>
              <a:off x="4444264" y="3946548"/>
              <a:ext cx="15480" cy="36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B21C741B-A331-4771-B706-41E9156C2B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35624" y="3937908"/>
                <a:ext cx="33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B218A1C0-C846-4734-BB63-870E6C8744B4}"/>
                  </a:ext>
                </a:extLst>
              </p14:cNvPr>
              <p14:cNvContentPartPr/>
              <p14:nvPr/>
            </p14:nvContentPartPr>
            <p14:xfrm>
              <a:off x="4635424" y="3952668"/>
              <a:ext cx="3600" cy="36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B218A1C0-C846-4734-BB63-870E6C8744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26784" y="3943668"/>
                <a:ext cx="212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84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2" y="547672"/>
            <a:ext cx="7704137" cy="4015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ko-KR" altLang="en-US" dirty="0"/>
              <a:t>교수 소개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B97D7AE6-C1CA-4532-9042-CC47FF10A3E2}"/>
              </a:ext>
            </a:extLst>
          </p:cNvPr>
          <p:cNvSpPr txBox="1"/>
          <p:nvPr/>
        </p:nvSpPr>
        <p:spPr>
          <a:xfrm>
            <a:off x="1414664" y="4713989"/>
            <a:ext cx="1678998" cy="9180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46" kern="0" spc="46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오인택</a:t>
            </a:r>
            <a:r>
              <a:rPr lang="en-US" altLang="ko-KR" sz="1246" kern="0" spc="46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1246" kern="0" spc="46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吳仁澤</a:t>
            </a:r>
            <a:r>
              <a:rPr lang="en-US" altLang="ko-KR" sz="1246" kern="0" spc="46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246" kern="0" spc="46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PH.D. IN TAEK OH</a:t>
            </a:r>
          </a:p>
          <a:p>
            <a:pPr algn="ctr">
              <a:lnSpc>
                <a:spcPct val="150000"/>
              </a:lnSpc>
            </a:pPr>
            <a:endParaRPr lang="en-US" altLang="ko-KR" sz="1246" kern="0" spc="46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sp>
        <p:nvSpPr>
          <p:cNvPr id="49" name="Object 64">
            <a:extLst>
              <a:ext uri="{FF2B5EF4-FFF2-40B4-BE49-F238E27FC236}">
                <a16:creationId xmlns:a16="http://schemas.microsoft.com/office/drawing/2014/main" id="{C1896613-6AEB-4554-B886-6D97B6985979}"/>
              </a:ext>
            </a:extLst>
          </p:cNvPr>
          <p:cNvSpPr txBox="1"/>
          <p:nvPr/>
        </p:nvSpPr>
        <p:spPr>
          <a:xfrm>
            <a:off x="883257" y="4407885"/>
            <a:ext cx="674469" cy="6304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246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sz="1246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402DCC6A-63FD-44A7-8A66-FEFFB37F4974}"/>
              </a:ext>
            </a:extLst>
          </p:cNvPr>
          <p:cNvGrpSpPr/>
          <p:nvPr/>
        </p:nvGrpSpPr>
        <p:grpSpPr>
          <a:xfrm>
            <a:off x="4072683" y="1785779"/>
            <a:ext cx="4226982" cy="1307743"/>
            <a:chOff x="8571429" y="4222441"/>
            <a:chExt cx="9158460" cy="2729358"/>
          </a:xfrm>
        </p:grpSpPr>
        <p:pic>
          <p:nvPicPr>
            <p:cNvPr id="53" name="Object 11">
              <a:extLst>
                <a:ext uri="{FF2B5EF4-FFF2-40B4-BE49-F238E27FC236}">
                  <a16:creationId xmlns:a16="http://schemas.microsoft.com/office/drawing/2014/main" id="{C8D63C54-56E0-4051-9119-1B39503AB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54" name="그룹 1005">
            <a:extLst>
              <a:ext uri="{FF2B5EF4-FFF2-40B4-BE49-F238E27FC236}">
                <a16:creationId xmlns:a16="http://schemas.microsoft.com/office/drawing/2014/main" id="{2EB4A46D-DADB-4F22-A10C-6A487B1E255C}"/>
              </a:ext>
            </a:extLst>
          </p:cNvPr>
          <p:cNvGrpSpPr/>
          <p:nvPr/>
        </p:nvGrpSpPr>
        <p:grpSpPr>
          <a:xfrm>
            <a:off x="4072683" y="3156435"/>
            <a:ext cx="4226982" cy="2140758"/>
            <a:chOff x="8571429" y="7151799"/>
            <a:chExt cx="9158460" cy="2186255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5AF11535-DA65-48C0-885B-9356A09F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58" name="Object 27">
            <a:extLst>
              <a:ext uri="{FF2B5EF4-FFF2-40B4-BE49-F238E27FC236}">
                <a16:creationId xmlns:a16="http://schemas.microsoft.com/office/drawing/2014/main" id="{B7F98A9B-C51D-431E-A214-909FB96F6E17}"/>
              </a:ext>
            </a:extLst>
          </p:cNvPr>
          <p:cNvSpPr txBox="1"/>
          <p:nvPr/>
        </p:nvSpPr>
        <p:spPr>
          <a:xfrm>
            <a:off x="4219301" y="3191093"/>
            <a:ext cx="2203186" cy="2520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3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주요 활동</a:t>
            </a:r>
            <a:endParaRPr lang="en-US" sz="103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0B606AFA-9FF5-4AF5-BAEA-899A3CD7A227}"/>
              </a:ext>
            </a:extLst>
          </p:cNvPr>
          <p:cNvSpPr txBox="1"/>
          <p:nvPr/>
        </p:nvSpPr>
        <p:spPr>
          <a:xfrm>
            <a:off x="4219304" y="1818637"/>
            <a:ext cx="2203186" cy="2520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3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경력</a:t>
            </a:r>
            <a:endParaRPr lang="en-US" sz="103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39">
            <a:extLst>
              <a:ext uri="{FF2B5EF4-FFF2-40B4-BE49-F238E27FC236}">
                <a16:creationId xmlns:a16="http://schemas.microsoft.com/office/drawing/2014/main" id="{DDCAED8B-CDDC-45C7-80B3-66D3BDEA2E6A}"/>
              </a:ext>
            </a:extLst>
          </p:cNvPr>
          <p:cNvSpPr txBox="1"/>
          <p:nvPr/>
        </p:nvSpPr>
        <p:spPr>
          <a:xfrm>
            <a:off x="4337643" y="3417286"/>
            <a:ext cx="3891462" cy="1908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21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년 등단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나래시조시인협회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, 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시조시인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대표시집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『</a:t>
            </a:r>
            <a:r>
              <a:rPr lang="ko-KR" altLang="en-US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은꽃연가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』,</a:t>
            </a:r>
            <a:r>
              <a:rPr lang="ko-KR" altLang="en-US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좋은땅출판사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한국산림문학 이사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문경새재여름시인학교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사무국장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</a:rPr>
              <a:t>한국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문인협회 정회원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한국정보처리학회 부회장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KAIST Fourth Revolution Intelligence Center 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자문위원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한양대학교 소프트중심대학 교과과정 자문위원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한국정보산업협회 </a:t>
            </a:r>
            <a:r>
              <a:rPr lang="ko-KR" altLang="en-US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한이음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대회 심사위원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서울시 기술연구소 자문위원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F0CE3A-EFA7-4646-BF16-366C5933A857}"/>
              </a:ext>
            </a:extLst>
          </p:cNvPr>
          <p:cNvGrpSpPr/>
          <p:nvPr/>
        </p:nvGrpSpPr>
        <p:grpSpPr>
          <a:xfrm>
            <a:off x="4072684" y="1019719"/>
            <a:ext cx="4226982" cy="644524"/>
            <a:chOff x="4031074" y="1363572"/>
            <a:chExt cx="4579230" cy="698234"/>
          </a:xfrm>
        </p:grpSpPr>
        <p:grpSp>
          <p:nvGrpSpPr>
            <p:cNvPr id="50" name="그룹 1003">
              <a:extLst>
                <a:ext uri="{FF2B5EF4-FFF2-40B4-BE49-F238E27FC236}">
                  <a16:creationId xmlns:a16="http://schemas.microsoft.com/office/drawing/2014/main" id="{FD2BB8FB-0ED5-4740-99CE-A84D3031682B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51" name="Object 8">
                <a:extLst>
                  <a:ext uri="{FF2B5EF4-FFF2-40B4-BE49-F238E27FC236}">
                    <a16:creationId xmlns:a16="http://schemas.microsoft.com/office/drawing/2014/main" id="{569A2408-D414-4FAD-BA8A-03FCF2317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56" name="Object 22">
              <a:extLst>
                <a:ext uri="{FF2B5EF4-FFF2-40B4-BE49-F238E27FC236}">
                  <a16:creationId xmlns:a16="http://schemas.microsoft.com/office/drawing/2014/main" id="{66722196-875A-4577-B513-AD41ACE03FD8}"/>
                </a:ext>
              </a:extLst>
            </p:cNvPr>
            <p:cNvSpPr txBox="1"/>
            <p:nvPr/>
          </p:nvSpPr>
          <p:spPr>
            <a:xfrm>
              <a:off x="4318112" y="1614947"/>
              <a:ext cx="3801032" cy="4468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97842" indent="-197842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숭실대학교 공학박사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(IT Policy &amp; Management)</a:t>
              </a:r>
            </a:p>
            <a:p>
              <a:pPr marL="197842" indent="-197842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서강대 경제학석사 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</a:t>
              </a:r>
              <a:r>
                <a:rPr lang="ko-KR" altLang="en-US" sz="900" dirty="0" err="1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기술경제학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4ECDDE40-4BEB-4211-ABAE-7B4253795666}"/>
                </a:ext>
              </a:extLst>
            </p:cNvPr>
            <p:cNvSpPr txBox="1"/>
            <p:nvPr/>
          </p:nvSpPr>
          <p:spPr>
            <a:xfrm>
              <a:off x="4189908" y="1423664"/>
              <a:ext cx="2386785" cy="2730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03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학력</a:t>
              </a:r>
              <a:endParaRPr lang="en-US" sz="103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그룹 1018">
              <a:extLst>
                <a:ext uri="{FF2B5EF4-FFF2-40B4-BE49-F238E27FC236}">
                  <a16:creationId xmlns:a16="http://schemas.microsoft.com/office/drawing/2014/main" id="{B13934AE-B06B-47ED-8520-1DCB3921C5EC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62" name="Object 65">
                <a:extLst>
                  <a:ext uri="{FF2B5EF4-FFF2-40B4-BE49-F238E27FC236}">
                    <a16:creationId xmlns:a16="http://schemas.microsoft.com/office/drawing/2014/main" id="{1810B6D5-A4CA-43E1-A5C5-6D602837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grpSp>
        <p:nvGrpSpPr>
          <p:cNvPr id="63" name="그룹 1019">
            <a:extLst>
              <a:ext uri="{FF2B5EF4-FFF2-40B4-BE49-F238E27FC236}">
                <a16:creationId xmlns:a16="http://schemas.microsoft.com/office/drawing/2014/main" id="{DF822FBF-F439-462C-9F60-40D624975B60}"/>
              </a:ext>
            </a:extLst>
          </p:cNvPr>
          <p:cNvGrpSpPr/>
          <p:nvPr/>
        </p:nvGrpSpPr>
        <p:grpSpPr>
          <a:xfrm>
            <a:off x="4072686" y="1776988"/>
            <a:ext cx="287846" cy="28638"/>
            <a:chOff x="8571429" y="4203394"/>
            <a:chExt cx="623665" cy="62049"/>
          </a:xfrm>
        </p:grpSpPr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CE7BD984-395E-47D0-818B-56EAAD58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65" name="그룹 1020">
            <a:extLst>
              <a:ext uri="{FF2B5EF4-FFF2-40B4-BE49-F238E27FC236}">
                <a16:creationId xmlns:a16="http://schemas.microsoft.com/office/drawing/2014/main" id="{2F25C4AF-F724-4A76-B3EF-BFCA2B3F6FA1}"/>
              </a:ext>
            </a:extLst>
          </p:cNvPr>
          <p:cNvGrpSpPr/>
          <p:nvPr/>
        </p:nvGrpSpPr>
        <p:grpSpPr>
          <a:xfrm>
            <a:off x="4072686" y="3147647"/>
            <a:ext cx="287846" cy="28638"/>
            <a:chOff x="8571429" y="7132751"/>
            <a:chExt cx="623665" cy="62049"/>
          </a:xfrm>
        </p:grpSpPr>
        <p:pic>
          <p:nvPicPr>
            <p:cNvPr id="66" name="Object 71">
              <a:extLst>
                <a:ext uri="{FF2B5EF4-FFF2-40B4-BE49-F238E27FC236}">
                  <a16:creationId xmlns:a16="http://schemas.microsoft.com/office/drawing/2014/main" id="{1365FC87-33AD-4B11-A8B3-9E5125FC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67" name="Object 22">
            <a:extLst>
              <a:ext uri="{FF2B5EF4-FFF2-40B4-BE49-F238E27FC236}">
                <a16:creationId xmlns:a16="http://schemas.microsoft.com/office/drawing/2014/main" id="{40AE1995-5EBC-411A-B5F4-FAF9102A99A1}"/>
              </a:ext>
            </a:extLst>
          </p:cNvPr>
          <p:cNvSpPr txBox="1"/>
          <p:nvPr/>
        </p:nvSpPr>
        <p:spPr>
          <a:xfrm>
            <a:off x="4337643" y="2023289"/>
            <a:ext cx="3240853" cy="10772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KTDS DX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사업본부장</a:t>
            </a:r>
            <a:endParaRPr lang="en-US" altLang="ko-KR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컨설팅본부장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(2021 ~ 2023)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SW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개발본부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 Delivery 1PTF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장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(2020)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DX</a:t>
            </a:r>
            <a:r>
              <a:rPr lang="ko-KR" altLang="en-US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혁신담당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(2018~2020)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경영플랫폼담당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(2015~ 2018)</a:t>
            </a:r>
          </a:p>
          <a:p>
            <a:pPr marL="197842" indent="-197842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</a:t>
            </a:r>
            <a:r>
              <a:rPr lang="en-US" altLang="ko-KR" sz="90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NexR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사외이사 겸직 </a:t>
            </a:r>
            <a:r>
              <a:rPr lang="en-US" altLang="ko-KR" sz="90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(2016 ~ 2019)</a:t>
            </a:r>
            <a:endParaRPr lang="en-US" sz="90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286B10C-DDF6-4E5A-8280-1156E77E10C3}"/>
              </a:ext>
            </a:extLst>
          </p:cNvPr>
          <p:cNvGrpSpPr/>
          <p:nvPr/>
        </p:nvGrpSpPr>
        <p:grpSpPr>
          <a:xfrm>
            <a:off x="4072685" y="5328138"/>
            <a:ext cx="4226982" cy="644524"/>
            <a:chOff x="4031074" y="1363572"/>
            <a:chExt cx="4579230" cy="698234"/>
          </a:xfrm>
        </p:grpSpPr>
        <p:grpSp>
          <p:nvGrpSpPr>
            <p:cNvPr id="77" name="그룹 1003">
              <a:extLst>
                <a:ext uri="{FF2B5EF4-FFF2-40B4-BE49-F238E27FC236}">
                  <a16:creationId xmlns:a16="http://schemas.microsoft.com/office/drawing/2014/main" id="{4A7544BF-87F6-4F86-836C-8AA8B5D0E0D5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4E7838B7-9804-478E-855A-9C63295E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78" name="Object 22">
              <a:extLst>
                <a:ext uri="{FF2B5EF4-FFF2-40B4-BE49-F238E27FC236}">
                  <a16:creationId xmlns:a16="http://schemas.microsoft.com/office/drawing/2014/main" id="{A113EA68-49FA-428C-BECC-908C1BE0FA02}"/>
                </a:ext>
              </a:extLst>
            </p:cNvPr>
            <p:cNvSpPr txBox="1"/>
            <p:nvPr/>
          </p:nvSpPr>
          <p:spPr>
            <a:xfrm>
              <a:off x="4318112" y="1614947"/>
              <a:ext cx="3801032" cy="44685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97842" indent="-197842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  <a:hlinkClick r:id="rId6"/>
                </a:rPr>
                <a:t>ohintaek@gmail.com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</a:p>
            <a:p>
              <a:pPr marL="197842" indent="-197842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010-3010-1651(</a:t>
              </a:r>
              <a:r>
                <a:rPr lang="ko-KR" altLang="en-US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언제든지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  <a:r>
                <a:rPr lang="ko-KR" altLang="en-US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연락을 해도 좋습니다</a:t>
              </a:r>
              <a:r>
                <a:rPr lang="en-US" altLang="ko-KR" sz="900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25A14819-9393-4CF9-8278-747F53E88965}"/>
                </a:ext>
              </a:extLst>
            </p:cNvPr>
            <p:cNvSpPr txBox="1"/>
            <p:nvPr/>
          </p:nvSpPr>
          <p:spPr>
            <a:xfrm>
              <a:off x="4189908" y="1423664"/>
              <a:ext cx="2386785" cy="2730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03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연락처</a:t>
              </a:r>
              <a:endParaRPr lang="en-US" sz="103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0" name="그룹 1018">
              <a:extLst>
                <a:ext uri="{FF2B5EF4-FFF2-40B4-BE49-F238E27FC236}">
                  <a16:creationId xmlns:a16="http://schemas.microsoft.com/office/drawing/2014/main" id="{D2585C40-C03C-4FF4-8A3D-3F22A8DB92B5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81" name="Object 65">
                <a:extLst>
                  <a:ext uri="{FF2B5EF4-FFF2-40B4-BE49-F238E27FC236}">
                    <a16:creationId xmlns:a16="http://schemas.microsoft.com/office/drawing/2014/main" id="{314CA6C2-A338-4492-8A79-0F2D8468F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78EC7B-5F66-44D0-A199-91C3AB81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412" y="1771185"/>
            <a:ext cx="2283834" cy="28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41E727-6CDD-4645-B26F-BD544A2F4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50405"/>
              </p:ext>
            </p:extLst>
          </p:nvPr>
        </p:nvGraphicFramePr>
        <p:xfrm>
          <a:off x="3972560" y="2782954"/>
          <a:ext cx="4569460" cy="215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7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2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500" b="1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90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빅데이터 분석역량에서 중요한 것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500" b="1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29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500" b="1" kern="1200" spc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차트의 의미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C4C4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500" b="1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ko-KR" altLang="en-US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데이터 분석을 잘 하려면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044">
                <a:tc>
                  <a:txBody>
                    <a:bodyPr/>
                    <a:lstStyle/>
                    <a:p>
                      <a:pPr marL="0" indent="0" algn="ctr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en-US" altLang="ko-KR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500" b="1" kern="1200" spc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14229" rtl="0" eaLnBrk="1" latinLnBrk="1" hangingPunct="1">
                        <a:spcBef>
                          <a:spcPct val="20000"/>
                        </a:spcBef>
                        <a:buFont typeface="Arial" pitchFamily="34" charset="0"/>
                        <a:buNone/>
                      </a:pPr>
                      <a:r>
                        <a:rPr lang="ko-KR" altLang="en-US" sz="1500" b="1" kern="1200" spc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정리하면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326616"/>
                  </a:ext>
                </a:extLst>
              </a:tr>
            </a:tbl>
          </a:graphicData>
        </a:graphic>
      </p:graphicFrame>
      <p:sp>
        <p:nvSpPr>
          <p:cNvPr id="7" name="제목 1">
            <a:extLst>
              <a:ext uri="{FF2B5EF4-FFF2-40B4-BE49-F238E27FC236}">
                <a16:creationId xmlns:a16="http://schemas.microsoft.com/office/drawing/2014/main" id="{9F6D3D66-E9B4-4350-86E0-4814B1BD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462842"/>
            <a:ext cx="7712075" cy="434975"/>
          </a:xfrm>
          <a:prstGeom prst="rect">
            <a:avLst/>
          </a:prstGeom>
        </p:spPr>
        <p:txBody>
          <a:bodyPr/>
          <a:lstStyle/>
          <a:p>
            <a:r>
              <a:rPr lang="en-US" altLang="ko-KR" b="1" dirty="0">
                <a:latin typeface="+mj-lt"/>
              </a:rPr>
              <a:t>Contents</a:t>
            </a:r>
            <a:endParaRPr lang="ko-KR" altLang="en-US" b="1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F53C7128-5BE5-49FE-BBA8-F4D09564D44C}"/>
                  </a:ext>
                </a:extLst>
              </p14:cNvPr>
              <p14:cNvContentPartPr/>
              <p14:nvPr/>
            </p14:nvContentPartPr>
            <p14:xfrm>
              <a:off x="5347144" y="2963028"/>
              <a:ext cx="360" cy="3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F53C7128-5BE5-49FE-BBA8-F4D09564D4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504" y="29540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9C348CAA-483E-4944-A837-F2ED51756AC2}"/>
                  </a:ext>
                </a:extLst>
              </p14:cNvPr>
              <p14:cNvContentPartPr/>
              <p14:nvPr/>
            </p14:nvContentPartPr>
            <p14:xfrm>
              <a:off x="5347144" y="2963028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9C348CAA-483E-4944-A837-F2ED51756A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504" y="295402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E98AB3EE-8448-4286-A3C6-B8943E319794}"/>
                  </a:ext>
                </a:extLst>
              </p14:cNvPr>
              <p14:cNvContentPartPr/>
              <p14:nvPr/>
            </p14:nvContentPartPr>
            <p14:xfrm>
              <a:off x="5347144" y="3026748"/>
              <a:ext cx="360" cy="36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E98AB3EE-8448-4286-A3C6-B8943E3197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504" y="301774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14E44DEC-074B-4639-9FCC-83892B83D2DF}"/>
                  </a:ext>
                </a:extLst>
              </p14:cNvPr>
              <p14:cNvContentPartPr/>
              <p14:nvPr/>
            </p14:nvContentPartPr>
            <p14:xfrm>
              <a:off x="5347144" y="3026748"/>
              <a:ext cx="360" cy="36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14E44DEC-074B-4639-9FCC-83892B83D2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8504" y="3017748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90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1.</a:t>
            </a:r>
            <a:r>
              <a:rPr lang="ko-KR" altLang="en-US" b="1" dirty="0">
                <a:latin typeface="+mn-ea"/>
                <a:ea typeface="+mn-ea"/>
              </a:rPr>
              <a:t>빅데이터 분석 역량에서 중요한 것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101744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  <a:ea typeface="+mn-ea"/>
              </a:rPr>
              <a:t>빅데이터 분석 역량에서 중요한 것은 제목과 키 차트의 시각화를 통화여 분석의 목표를 명확히 하는 것</a:t>
            </a: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63FAB70-6099-4E5C-BD58-923C6ED97580}"/>
              </a:ext>
            </a:extLst>
          </p:cNvPr>
          <p:cNvSpPr/>
          <p:nvPr/>
        </p:nvSpPr>
        <p:spPr>
          <a:xfrm>
            <a:off x="1001210" y="2013998"/>
            <a:ext cx="2951544" cy="142368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가치 중심으로</a:t>
            </a:r>
            <a:endParaRPr lang="en-US" altLang="ko-KR" dirty="0"/>
          </a:p>
          <a:p>
            <a:pPr algn="ctr"/>
            <a:r>
              <a:rPr lang="ko-KR" altLang="en-US" dirty="0"/>
              <a:t>문제 정의를 명확하게</a:t>
            </a: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B68199FC-9841-4DBA-8292-43E4E9E1CC4F}"/>
              </a:ext>
            </a:extLst>
          </p:cNvPr>
          <p:cNvSpPr/>
          <p:nvPr/>
        </p:nvSpPr>
        <p:spPr>
          <a:xfrm>
            <a:off x="4930815" y="1996636"/>
            <a:ext cx="2951544" cy="1423686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문제가 되는 관점이 설명</a:t>
            </a:r>
          </a:p>
        </p:txBody>
      </p: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66A6A76A-C245-4E6D-B25C-8F6AB5CE7F7D}"/>
              </a:ext>
            </a:extLst>
          </p:cNvPr>
          <p:cNvSpPr/>
          <p:nvPr/>
        </p:nvSpPr>
        <p:spPr>
          <a:xfrm>
            <a:off x="1001210" y="3559109"/>
            <a:ext cx="2951544" cy="60199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제목 명확화</a:t>
            </a:r>
          </a:p>
        </p:txBody>
      </p:sp>
      <p:sp>
        <p:nvSpPr>
          <p:cNvPr id="263" name="사각형: 둥근 모서리 262">
            <a:extLst>
              <a:ext uri="{FF2B5EF4-FFF2-40B4-BE49-F238E27FC236}">
                <a16:creationId xmlns:a16="http://schemas.microsoft.com/office/drawing/2014/main" id="{5D686215-2CFC-4228-AE24-A972AA6DEAA3}"/>
              </a:ext>
            </a:extLst>
          </p:cNvPr>
          <p:cNvSpPr/>
          <p:nvPr/>
        </p:nvSpPr>
        <p:spPr>
          <a:xfrm>
            <a:off x="4930815" y="3534610"/>
            <a:ext cx="2951544" cy="62649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키 차트 그리기</a:t>
            </a:r>
          </a:p>
        </p:txBody>
      </p:sp>
      <p:sp>
        <p:nvSpPr>
          <p:cNvPr id="13" name="십자형 12">
            <a:extLst>
              <a:ext uri="{FF2B5EF4-FFF2-40B4-BE49-F238E27FC236}">
                <a16:creationId xmlns:a16="http://schemas.microsoft.com/office/drawing/2014/main" id="{19402867-65BF-4D0A-8F24-8C38F01D8355}"/>
              </a:ext>
            </a:extLst>
          </p:cNvPr>
          <p:cNvSpPr/>
          <p:nvPr/>
        </p:nvSpPr>
        <p:spPr>
          <a:xfrm>
            <a:off x="4132162" y="2364132"/>
            <a:ext cx="659757" cy="688694"/>
          </a:xfrm>
          <a:prstGeom prst="plus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4" name="object 5">
            <a:extLst>
              <a:ext uri="{FF2B5EF4-FFF2-40B4-BE49-F238E27FC236}">
                <a16:creationId xmlns:a16="http://schemas.microsoft.com/office/drawing/2014/main" id="{3F146596-136E-4962-B5E6-51A7C9B2DE69}"/>
              </a:ext>
            </a:extLst>
          </p:cNvPr>
          <p:cNvGrpSpPr/>
          <p:nvPr/>
        </p:nvGrpSpPr>
        <p:grpSpPr>
          <a:xfrm>
            <a:off x="1243636" y="2587135"/>
            <a:ext cx="6855335" cy="4215087"/>
            <a:chOff x="3676624" y="1136713"/>
            <a:chExt cx="5810275" cy="3919156"/>
          </a:xfrm>
        </p:grpSpPr>
        <p:pic>
          <p:nvPicPr>
            <p:cNvPr id="265" name="object 6">
              <a:extLst>
                <a:ext uri="{FF2B5EF4-FFF2-40B4-BE49-F238E27FC236}">
                  <a16:creationId xmlns:a16="http://schemas.microsoft.com/office/drawing/2014/main" id="{C0348FC5-50B7-4FDA-BA97-712DF0158F73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6624" y="1136713"/>
              <a:ext cx="3165923" cy="325005"/>
            </a:xfrm>
            <a:prstGeom prst="rect">
              <a:avLst/>
            </a:prstGeom>
          </p:spPr>
        </p:pic>
        <p:sp>
          <p:nvSpPr>
            <p:cNvPr id="266" name="object 8">
              <a:extLst>
                <a:ext uri="{FF2B5EF4-FFF2-40B4-BE49-F238E27FC236}">
                  <a16:creationId xmlns:a16="http://schemas.microsoft.com/office/drawing/2014/main" id="{D467F684-3A01-4AFF-A04C-D1F97F7FA6E4}"/>
                </a:ext>
              </a:extLst>
            </p:cNvPr>
            <p:cNvSpPr/>
            <p:nvPr/>
          </p:nvSpPr>
          <p:spPr>
            <a:xfrm>
              <a:off x="5934951" y="3312477"/>
              <a:ext cx="163195" cy="146050"/>
            </a:xfrm>
            <a:custGeom>
              <a:avLst/>
              <a:gdLst/>
              <a:ahLst/>
              <a:cxnLst/>
              <a:rect l="l" t="t" r="r" b="b"/>
              <a:pathLst>
                <a:path w="163195" h="146050">
                  <a:moveTo>
                    <a:pt x="9994" y="78803"/>
                  </a:moveTo>
                  <a:lnTo>
                    <a:pt x="9842" y="78105"/>
                  </a:lnTo>
                  <a:lnTo>
                    <a:pt x="9613" y="76644"/>
                  </a:lnTo>
                  <a:lnTo>
                    <a:pt x="7899" y="74371"/>
                  </a:lnTo>
                  <a:lnTo>
                    <a:pt x="5295" y="73939"/>
                  </a:lnTo>
                  <a:lnTo>
                    <a:pt x="2781" y="73494"/>
                  </a:lnTo>
                  <a:lnTo>
                    <a:pt x="0" y="75514"/>
                  </a:lnTo>
                  <a:lnTo>
                    <a:pt x="431" y="79387"/>
                  </a:lnTo>
                  <a:lnTo>
                    <a:pt x="711" y="81305"/>
                  </a:lnTo>
                  <a:lnTo>
                    <a:pt x="1917" y="83108"/>
                  </a:lnTo>
                  <a:lnTo>
                    <a:pt x="3454" y="83781"/>
                  </a:lnTo>
                  <a:lnTo>
                    <a:pt x="4978" y="84505"/>
                  </a:lnTo>
                  <a:lnTo>
                    <a:pt x="6311" y="84010"/>
                  </a:lnTo>
                  <a:lnTo>
                    <a:pt x="7988" y="82016"/>
                  </a:lnTo>
                  <a:lnTo>
                    <a:pt x="8496" y="80822"/>
                  </a:lnTo>
                  <a:lnTo>
                    <a:pt x="9055" y="80073"/>
                  </a:lnTo>
                  <a:lnTo>
                    <a:pt x="9575" y="79324"/>
                  </a:lnTo>
                  <a:lnTo>
                    <a:pt x="9994" y="78803"/>
                  </a:lnTo>
                  <a:close/>
                </a:path>
                <a:path w="163195" h="146050">
                  <a:moveTo>
                    <a:pt x="17843" y="56413"/>
                  </a:moveTo>
                  <a:lnTo>
                    <a:pt x="17195" y="53517"/>
                  </a:lnTo>
                  <a:lnTo>
                    <a:pt x="15036" y="52057"/>
                  </a:lnTo>
                  <a:lnTo>
                    <a:pt x="12852" y="50571"/>
                  </a:lnTo>
                  <a:lnTo>
                    <a:pt x="9829" y="51295"/>
                  </a:lnTo>
                  <a:lnTo>
                    <a:pt x="8369" y="53721"/>
                  </a:lnTo>
                  <a:lnTo>
                    <a:pt x="6946" y="56172"/>
                  </a:lnTo>
                  <a:lnTo>
                    <a:pt x="7772" y="59182"/>
                  </a:lnTo>
                  <a:lnTo>
                    <a:pt x="12471" y="61518"/>
                  </a:lnTo>
                  <a:lnTo>
                    <a:pt x="15303" y="60706"/>
                  </a:lnTo>
                  <a:lnTo>
                    <a:pt x="16548" y="58547"/>
                  </a:lnTo>
                  <a:lnTo>
                    <a:pt x="17843" y="56413"/>
                  </a:lnTo>
                  <a:close/>
                </a:path>
                <a:path w="163195" h="146050">
                  <a:moveTo>
                    <a:pt x="18389" y="90474"/>
                  </a:moveTo>
                  <a:lnTo>
                    <a:pt x="18224" y="90195"/>
                  </a:lnTo>
                  <a:lnTo>
                    <a:pt x="17830" y="88849"/>
                  </a:lnTo>
                  <a:lnTo>
                    <a:pt x="15735" y="86906"/>
                  </a:lnTo>
                  <a:lnTo>
                    <a:pt x="13119" y="86779"/>
                  </a:lnTo>
                  <a:lnTo>
                    <a:pt x="10553" y="86626"/>
                  </a:lnTo>
                  <a:lnTo>
                    <a:pt x="8115" y="89166"/>
                  </a:lnTo>
                  <a:lnTo>
                    <a:pt x="14478" y="97282"/>
                  </a:lnTo>
                  <a:lnTo>
                    <a:pt x="15773" y="96608"/>
                  </a:lnTo>
                  <a:lnTo>
                    <a:pt x="17221" y="94449"/>
                  </a:lnTo>
                  <a:lnTo>
                    <a:pt x="17513" y="93230"/>
                  </a:lnTo>
                  <a:lnTo>
                    <a:pt x="18211" y="91478"/>
                  </a:lnTo>
                  <a:lnTo>
                    <a:pt x="18249" y="91198"/>
                  </a:lnTo>
                  <a:lnTo>
                    <a:pt x="18364" y="90805"/>
                  </a:lnTo>
                  <a:lnTo>
                    <a:pt x="18389" y="90474"/>
                  </a:lnTo>
                  <a:close/>
                </a:path>
                <a:path w="163195" h="146050">
                  <a:moveTo>
                    <a:pt x="23964" y="67830"/>
                  </a:moveTo>
                  <a:lnTo>
                    <a:pt x="23025" y="64947"/>
                  </a:lnTo>
                  <a:lnTo>
                    <a:pt x="20751" y="63690"/>
                  </a:lnTo>
                  <a:lnTo>
                    <a:pt x="18427" y="62407"/>
                  </a:lnTo>
                  <a:lnTo>
                    <a:pt x="15519" y="63449"/>
                  </a:lnTo>
                  <a:lnTo>
                    <a:pt x="14236" y="66014"/>
                  </a:lnTo>
                  <a:lnTo>
                    <a:pt x="13030" y="68643"/>
                  </a:lnTo>
                  <a:lnTo>
                    <a:pt x="14097" y="71589"/>
                  </a:lnTo>
                  <a:lnTo>
                    <a:pt x="18986" y="73494"/>
                  </a:lnTo>
                  <a:lnTo>
                    <a:pt x="21767" y="72390"/>
                  </a:lnTo>
                  <a:lnTo>
                    <a:pt x="22821" y="70104"/>
                  </a:lnTo>
                  <a:lnTo>
                    <a:pt x="23964" y="67830"/>
                  </a:lnTo>
                  <a:close/>
                </a:path>
                <a:path w="163195" h="146050">
                  <a:moveTo>
                    <a:pt x="30391" y="79730"/>
                  </a:moveTo>
                  <a:lnTo>
                    <a:pt x="30048" y="78803"/>
                  </a:lnTo>
                  <a:lnTo>
                    <a:pt x="30213" y="77495"/>
                  </a:lnTo>
                  <a:lnTo>
                    <a:pt x="26784" y="73533"/>
                  </a:lnTo>
                  <a:lnTo>
                    <a:pt x="23863" y="73215"/>
                  </a:lnTo>
                  <a:lnTo>
                    <a:pt x="21907" y="74637"/>
                  </a:lnTo>
                  <a:lnTo>
                    <a:pt x="19989" y="76073"/>
                  </a:lnTo>
                  <a:lnTo>
                    <a:pt x="19392" y="78816"/>
                  </a:lnTo>
                  <a:lnTo>
                    <a:pt x="20078" y="80086"/>
                  </a:lnTo>
                  <a:lnTo>
                    <a:pt x="19545" y="81394"/>
                  </a:lnTo>
                  <a:lnTo>
                    <a:pt x="20967" y="84353"/>
                  </a:lnTo>
                  <a:lnTo>
                    <a:pt x="25996" y="85839"/>
                  </a:lnTo>
                  <a:lnTo>
                    <a:pt x="28536" y="84480"/>
                  </a:lnTo>
                  <a:lnTo>
                    <a:pt x="29527" y="82118"/>
                  </a:lnTo>
                  <a:lnTo>
                    <a:pt x="30391" y="79730"/>
                  </a:lnTo>
                  <a:close/>
                </a:path>
                <a:path w="163195" h="146050">
                  <a:moveTo>
                    <a:pt x="32410" y="35763"/>
                  </a:moveTo>
                  <a:lnTo>
                    <a:pt x="30657" y="33769"/>
                  </a:lnTo>
                  <a:lnTo>
                    <a:pt x="28943" y="31813"/>
                  </a:lnTo>
                  <a:lnTo>
                    <a:pt x="25781" y="31750"/>
                  </a:lnTo>
                  <a:lnTo>
                    <a:pt x="23812" y="33769"/>
                  </a:lnTo>
                  <a:lnTo>
                    <a:pt x="21793" y="35763"/>
                  </a:lnTo>
                  <a:lnTo>
                    <a:pt x="21920" y="38912"/>
                  </a:lnTo>
                  <a:lnTo>
                    <a:pt x="25857" y="42379"/>
                  </a:lnTo>
                  <a:lnTo>
                    <a:pt x="28778" y="42214"/>
                  </a:lnTo>
                  <a:lnTo>
                    <a:pt x="30556" y="40462"/>
                  </a:lnTo>
                  <a:lnTo>
                    <a:pt x="32296" y="38671"/>
                  </a:lnTo>
                  <a:lnTo>
                    <a:pt x="32410" y="35763"/>
                  </a:lnTo>
                  <a:close/>
                </a:path>
                <a:path w="163195" h="146050">
                  <a:moveTo>
                    <a:pt x="34163" y="104622"/>
                  </a:moveTo>
                  <a:lnTo>
                    <a:pt x="32372" y="102438"/>
                  </a:lnTo>
                  <a:lnTo>
                    <a:pt x="29806" y="101993"/>
                  </a:lnTo>
                  <a:lnTo>
                    <a:pt x="27203" y="101549"/>
                  </a:lnTo>
                  <a:lnTo>
                    <a:pt x="26631" y="101981"/>
                  </a:lnTo>
                  <a:lnTo>
                    <a:pt x="26200" y="101193"/>
                  </a:lnTo>
                  <a:lnTo>
                    <a:pt x="23939" y="99479"/>
                  </a:lnTo>
                  <a:lnTo>
                    <a:pt x="21323" y="99682"/>
                  </a:lnTo>
                  <a:lnTo>
                    <a:pt x="20027" y="99809"/>
                  </a:lnTo>
                  <a:lnTo>
                    <a:pt x="18821" y="100482"/>
                  </a:lnTo>
                  <a:lnTo>
                    <a:pt x="18237" y="101727"/>
                  </a:lnTo>
                  <a:lnTo>
                    <a:pt x="17564" y="102933"/>
                  </a:lnTo>
                  <a:lnTo>
                    <a:pt x="17399" y="104698"/>
                  </a:lnTo>
                  <a:lnTo>
                    <a:pt x="18313" y="106527"/>
                  </a:lnTo>
                  <a:lnTo>
                    <a:pt x="19164" y="108292"/>
                  </a:lnTo>
                  <a:lnTo>
                    <a:pt x="20891" y="109639"/>
                  </a:lnTo>
                  <a:lnTo>
                    <a:pt x="22428" y="109728"/>
                  </a:lnTo>
                  <a:lnTo>
                    <a:pt x="24003" y="109893"/>
                  </a:lnTo>
                  <a:lnTo>
                    <a:pt x="24612" y="109537"/>
                  </a:lnTo>
                  <a:lnTo>
                    <a:pt x="26911" y="111671"/>
                  </a:lnTo>
                  <a:lnTo>
                    <a:pt x="32092" y="110769"/>
                  </a:lnTo>
                  <a:lnTo>
                    <a:pt x="34023" y="108864"/>
                  </a:lnTo>
                  <a:lnTo>
                    <a:pt x="34163" y="104622"/>
                  </a:lnTo>
                  <a:close/>
                </a:path>
                <a:path w="163195" h="146050">
                  <a:moveTo>
                    <a:pt x="36842" y="48158"/>
                  </a:moveTo>
                  <a:lnTo>
                    <a:pt x="36537" y="45148"/>
                  </a:lnTo>
                  <a:lnTo>
                    <a:pt x="34544" y="43472"/>
                  </a:lnTo>
                  <a:lnTo>
                    <a:pt x="32512" y="41770"/>
                  </a:lnTo>
                  <a:lnTo>
                    <a:pt x="29451" y="42176"/>
                  </a:lnTo>
                  <a:lnTo>
                    <a:pt x="25996" y="46647"/>
                  </a:lnTo>
                  <a:lnTo>
                    <a:pt x="26441" y="49745"/>
                  </a:lnTo>
                  <a:lnTo>
                    <a:pt x="30734" y="52755"/>
                  </a:lnTo>
                  <a:lnTo>
                    <a:pt x="33667" y="52247"/>
                  </a:lnTo>
                  <a:lnTo>
                    <a:pt x="36842" y="48158"/>
                  </a:lnTo>
                  <a:close/>
                </a:path>
                <a:path w="163195" h="146050">
                  <a:moveTo>
                    <a:pt x="40525" y="83947"/>
                  </a:moveTo>
                  <a:lnTo>
                    <a:pt x="39408" y="81216"/>
                  </a:lnTo>
                  <a:lnTo>
                    <a:pt x="37045" y="80086"/>
                  </a:lnTo>
                  <a:lnTo>
                    <a:pt x="34683" y="78955"/>
                  </a:lnTo>
                  <a:lnTo>
                    <a:pt x="31864" y="80010"/>
                  </a:lnTo>
                  <a:lnTo>
                    <a:pt x="30772" y="82461"/>
                  </a:lnTo>
                  <a:lnTo>
                    <a:pt x="29756" y="84950"/>
                  </a:lnTo>
                  <a:lnTo>
                    <a:pt x="31000" y="87731"/>
                  </a:lnTo>
                  <a:lnTo>
                    <a:pt x="31965" y="88087"/>
                  </a:lnTo>
                  <a:lnTo>
                    <a:pt x="30187" y="89192"/>
                  </a:lnTo>
                  <a:lnTo>
                    <a:pt x="29387" y="91960"/>
                  </a:lnTo>
                  <a:lnTo>
                    <a:pt x="30467" y="94335"/>
                  </a:lnTo>
                  <a:lnTo>
                    <a:pt x="31559" y="96748"/>
                  </a:lnTo>
                  <a:lnTo>
                    <a:pt x="34696" y="97561"/>
                  </a:lnTo>
                  <a:lnTo>
                    <a:pt x="37236" y="95999"/>
                  </a:lnTo>
                  <a:lnTo>
                    <a:pt x="39789" y="94462"/>
                  </a:lnTo>
                  <a:lnTo>
                    <a:pt x="40360" y="91313"/>
                  </a:lnTo>
                  <a:lnTo>
                    <a:pt x="38303" y="88531"/>
                  </a:lnTo>
                  <a:lnTo>
                    <a:pt x="38608" y="88404"/>
                  </a:lnTo>
                  <a:lnTo>
                    <a:pt x="39522" y="86156"/>
                  </a:lnTo>
                  <a:lnTo>
                    <a:pt x="40525" y="83947"/>
                  </a:lnTo>
                  <a:close/>
                </a:path>
                <a:path w="163195" h="146050">
                  <a:moveTo>
                    <a:pt x="50266" y="104927"/>
                  </a:moveTo>
                  <a:lnTo>
                    <a:pt x="47409" y="100520"/>
                  </a:lnTo>
                  <a:lnTo>
                    <a:pt x="44538" y="99961"/>
                  </a:lnTo>
                  <a:lnTo>
                    <a:pt x="42354" y="101066"/>
                  </a:lnTo>
                  <a:lnTo>
                    <a:pt x="40195" y="102298"/>
                  </a:lnTo>
                  <a:lnTo>
                    <a:pt x="39179" y="104876"/>
                  </a:lnTo>
                  <a:lnTo>
                    <a:pt x="40119" y="107391"/>
                  </a:lnTo>
                  <a:lnTo>
                    <a:pt x="41008" y="109791"/>
                  </a:lnTo>
                  <a:lnTo>
                    <a:pt x="44208" y="110934"/>
                  </a:lnTo>
                  <a:lnTo>
                    <a:pt x="46824" y="109448"/>
                  </a:lnTo>
                  <a:lnTo>
                    <a:pt x="49504" y="108077"/>
                  </a:lnTo>
                  <a:lnTo>
                    <a:pt x="50266" y="104927"/>
                  </a:lnTo>
                  <a:close/>
                </a:path>
                <a:path w="163195" h="146050">
                  <a:moveTo>
                    <a:pt x="51269" y="64287"/>
                  </a:moveTo>
                  <a:lnTo>
                    <a:pt x="50698" y="61468"/>
                  </a:lnTo>
                  <a:lnTo>
                    <a:pt x="48501" y="59994"/>
                  </a:lnTo>
                  <a:lnTo>
                    <a:pt x="46342" y="58547"/>
                  </a:lnTo>
                  <a:lnTo>
                    <a:pt x="46012" y="58610"/>
                  </a:lnTo>
                  <a:lnTo>
                    <a:pt x="42418" y="56134"/>
                  </a:lnTo>
                  <a:lnTo>
                    <a:pt x="41516" y="56286"/>
                  </a:lnTo>
                  <a:lnTo>
                    <a:pt x="41465" y="55930"/>
                  </a:lnTo>
                  <a:lnTo>
                    <a:pt x="39319" y="54419"/>
                  </a:lnTo>
                  <a:lnTo>
                    <a:pt x="37172" y="52908"/>
                  </a:lnTo>
                  <a:lnTo>
                    <a:pt x="34150" y="53581"/>
                  </a:lnTo>
                  <a:lnTo>
                    <a:pt x="32575" y="55930"/>
                  </a:lnTo>
                  <a:lnTo>
                    <a:pt x="31038" y="58318"/>
                  </a:lnTo>
                  <a:lnTo>
                    <a:pt x="31686" y="61391"/>
                  </a:lnTo>
                  <a:lnTo>
                    <a:pt x="36195" y="64071"/>
                  </a:lnTo>
                  <a:lnTo>
                    <a:pt x="37058" y="63855"/>
                  </a:lnTo>
                  <a:lnTo>
                    <a:pt x="38684" y="65252"/>
                  </a:lnTo>
                  <a:lnTo>
                    <a:pt x="40665" y="66967"/>
                  </a:lnTo>
                  <a:lnTo>
                    <a:pt x="41859" y="66840"/>
                  </a:lnTo>
                  <a:lnTo>
                    <a:pt x="45821" y="69151"/>
                  </a:lnTo>
                  <a:lnTo>
                    <a:pt x="48704" y="68516"/>
                  </a:lnTo>
                  <a:lnTo>
                    <a:pt x="50012" y="66408"/>
                  </a:lnTo>
                  <a:lnTo>
                    <a:pt x="51269" y="64287"/>
                  </a:lnTo>
                  <a:close/>
                </a:path>
                <a:path w="163195" h="146050">
                  <a:moveTo>
                    <a:pt x="52336" y="92544"/>
                  </a:moveTo>
                  <a:lnTo>
                    <a:pt x="51320" y="89750"/>
                  </a:lnTo>
                  <a:lnTo>
                    <a:pt x="48996" y="88544"/>
                  </a:lnTo>
                  <a:lnTo>
                    <a:pt x="46659" y="87337"/>
                  </a:lnTo>
                  <a:lnTo>
                    <a:pt x="43802" y="88341"/>
                  </a:lnTo>
                  <a:lnTo>
                    <a:pt x="42608" y="90792"/>
                  </a:lnTo>
                  <a:lnTo>
                    <a:pt x="41490" y="93281"/>
                  </a:lnTo>
                  <a:lnTo>
                    <a:pt x="42633" y="96139"/>
                  </a:lnTo>
                  <a:lnTo>
                    <a:pt x="47510" y="98082"/>
                  </a:lnTo>
                  <a:lnTo>
                    <a:pt x="50241" y="97015"/>
                  </a:lnTo>
                  <a:lnTo>
                    <a:pt x="51244" y="94767"/>
                  </a:lnTo>
                  <a:lnTo>
                    <a:pt x="52336" y="92544"/>
                  </a:lnTo>
                  <a:close/>
                </a:path>
                <a:path w="163195" h="146050">
                  <a:moveTo>
                    <a:pt x="63931" y="72885"/>
                  </a:moveTo>
                  <a:lnTo>
                    <a:pt x="63461" y="70015"/>
                  </a:lnTo>
                  <a:lnTo>
                    <a:pt x="61315" y="68478"/>
                  </a:lnTo>
                  <a:lnTo>
                    <a:pt x="59207" y="66967"/>
                  </a:lnTo>
                  <a:lnTo>
                    <a:pt x="56146" y="67437"/>
                  </a:lnTo>
                  <a:lnTo>
                    <a:pt x="54686" y="69697"/>
                  </a:lnTo>
                  <a:lnTo>
                    <a:pt x="53924" y="70853"/>
                  </a:lnTo>
                  <a:lnTo>
                    <a:pt x="51650" y="71005"/>
                  </a:lnTo>
                  <a:lnTo>
                    <a:pt x="48133" y="74790"/>
                  </a:lnTo>
                  <a:lnTo>
                    <a:pt x="48120" y="77762"/>
                  </a:lnTo>
                  <a:lnTo>
                    <a:pt x="49961" y="79654"/>
                  </a:lnTo>
                  <a:lnTo>
                    <a:pt x="51777" y="81521"/>
                  </a:lnTo>
                  <a:lnTo>
                    <a:pt x="54927" y="81445"/>
                  </a:lnTo>
                  <a:lnTo>
                    <a:pt x="58458" y="77635"/>
                  </a:lnTo>
                  <a:lnTo>
                    <a:pt x="61175" y="77101"/>
                  </a:lnTo>
                  <a:lnTo>
                    <a:pt x="62572" y="75006"/>
                  </a:lnTo>
                  <a:lnTo>
                    <a:pt x="63931" y="72885"/>
                  </a:lnTo>
                  <a:close/>
                </a:path>
                <a:path w="163195" h="146050">
                  <a:moveTo>
                    <a:pt x="64135" y="101130"/>
                  </a:moveTo>
                  <a:lnTo>
                    <a:pt x="63233" y="98285"/>
                  </a:lnTo>
                  <a:lnTo>
                    <a:pt x="60947" y="97002"/>
                  </a:lnTo>
                  <a:lnTo>
                    <a:pt x="58661" y="95719"/>
                  </a:lnTo>
                  <a:lnTo>
                    <a:pt x="55753" y="96672"/>
                  </a:lnTo>
                  <a:lnTo>
                    <a:pt x="54457" y="99123"/>
                  </a:lnTo>
                  <a:lnTo>
                    <a:pt x="53238" y="101625"/>
                  </a:lnTo>
                  <a:lnTo>
                    <a:pt x="54279" y="104546"/>
                  </a:lnTo>
                  <a:lnTo>
                    <a:pt x="59093" y="106641"/>
                  </a:lnTo>
                  <a:lnTo>
                    <a:pt x="61861" y="105638"/>
                  </a:lnTo>
                  <a:lnTo>
                    <a:pt x="62953" y="103378"/>
                  </a:lnTo>
                  <a:lnTo>
                    <a:pt x="64135" y="101130"/>
                  </a:lnTo>
                  <a:close/>
                </a:path>
                <a:path w="163195" h="146050">
                  <a:moveTo>
                    <a:pt x="64719" y="46151"/>
                  </a:moveTo>
                  <a:lnTo>
                    <a:pt x="64427" y="43243"/>
                  </a:lnTo>
                  <a:lnTo>
                    <a:pt x="62433" y="41529"/>
                  </a:lnTo>
                  <a:lnTo>
                    <a:pt x="60452" y="39827"/>
                  </a:lnTo>
                  <a:lnTo>
                    <a:pt x="59156" y="39928"/>
                  </a:lnTo>
                  <a:lnTo>
                    <a:pt x="59283" y="39585"/>
                  </a:lnTo>
                  <a:lnTo>
                    <a:pt x="57785" y="36664"/>
                  </a:lnTo>
                  <a:lnTo>
                    <a:pt x="56032" y="36296"/>
                  </a:lnTo>
                  <a:lnTo>
                    <a:pt x="54952" y="35242"/>
                  </a:lnTo>
                  <a:lnTo>
                    <a:pt x="53047" y="33401"/>
                  </a:lnTo>
                  <a:lnTo>
                    <a:pt x="50622" y="33591"/>
                  </a:lnTo>
                  <a:lnTo>
                    <a:pt x="51295" y="33020"/>
                  </a:lnTo>
                  <a:lnTo>
                    <a:pt x="53200" y="31305"/>
                  </a:lnTo>
                  <a:lnTo>
                    <a:pt x="53581" y="28435"/>
                  </a:lnTo>
                  <a:lnTo>
                    <a:pt x="51981" y="26314"/>
                  </a:lnTo>
                  <a:lnTo>
                    <a:pt x="51054" y="25107"/>
                  </a:lnTo>
                  <a:lnTo>
                    <a:pt x="51701" y="23558"/>
                  </a:lnTo>
                  <a:lnTo>
                    <a:pt x="52057" y="22301"/>
                  </a:lnTo>
                  <a:lnTo>
                    <a:pt x="51765" y="21018"/>
                  </a:lnTo>
                  <a:lnTo>
                    <a:pt x="49377" y="19075"/>
                  </a:lnTo>
                  <a:lnTo>
                    <a:pt x="47485" y="18669"/>
                  </a:lnTo>
                  <a:lnTo>
                    <a:pt x="42379" y="20002"/>
                  </a:lnTo>
                  <a:lnTo>
                    <a:pt x="41236" y="23126"/>
                  </a:lnTo>
                  <a:lnTo>
                    <a:pt x="43370" y="27266"/>
                  </a:lnTo>
                  <a:lnTo>
                    <a:pt x="42887" y="27673"/>
                  </a:lnTo>
                  <a:lnTo>
                    <a:pt x="42760" y="30848"/>
                  </a:lnTo>
                  <a:lnTo>
                    <a:pt x="46405" y="34632"/>
                  </a:lnTo>
                  <a:lnTo>
                    <a:pt x="49034" y="34658"/>
                  </a:lnTo>
                  <a:lnTo>
                    <a:pt x="46151" y="37820"/>
                  </a:lnTo>
                  <a:lnTo>
                    <a:pt x="46367" y="40970"/>
                  </a:lnTo>
                  <a:lnTo>
                    <a:pt x="49288" y="43421"/>
                  </a:lnTo>
                  <a:lnTo>
                    <a:pt x="49517" y="44005"/>
                  </a:lnTo>
                  <a:lnTo>
                    <a:pt x="51904" y="45161"/>
                  </a:lnTo>
                  <a:lnTo>
                    <a:pt x="54241" y="46291"/>
                  </a:lnTo>
                  <a:lnTo>
                    <a:pt x="54394" y="46240"/>
                  </a:lnTo>
                  <a:lnTo>
                    <a:pt x="54508" y="47117"/>
                  </a:lnTo>
                  <a:lnTo>
                    <a:pt x="58674" y="50304"/>
                  </a:lnTo>
                  <a:lnTo>
                    <a:pt x="61620" y="50025"/>
                  </a:lnTo>
                  <a:lnTo>
                    <a:pt x="63144" y="48069"/>
                  </a:lnTo>
                  <a:lnTo>
                    <a:pt x="64719" y="46151"/>
                  </a:lnTo>
                  <a:close/>
                </a:path>
                <a:path w="163195" h="146050">
                  <a:moveTo>
                    <a:pt x="68618" y="142659"/>
                  </a:moveTo>
                  <a:lnTo>
                    <a:pt x="67652" y="137515"/>
                  </a:lnTo>
                  <a:lnTo>
                    <a:pt x="65671" y="136232"/>
                  </a:lnTo>
                  <a:lnTo>
                    <a:pt x="66624" y="135394"/>
                  </a:lnTo>
                  <a:lnTo>
                    <a:pt x="67183" y="130911"/>
                  </a:lnTo>
                  <a:lnTo>
                    <a:pt x="65646" y="128447"/>
                  </a:lnTo>
                  <a:lnTo>
                    <a:pt x="63131" y="127774"/>
                  </a:lnTo>
                  <a:lnTo>
                    <a:pt x="60579" y="127088"/>
                  </a:lnTo>
                  <a:lnTo>
                    <a:pt x="57886" y="128866"/>
                  </a:lnTo>
                  <a:lnTo>
                    <a:pt x="57543" y="131457"/>
                  </a:lnTo>
                  <a:lnTo>
                    <a:pt x="57391" y="130733"/>
                  </a:lnTo>
                  <a:lnTo>
                    <a:pt x="56819" y="128066"/>
                  </a:lnTo>
                  <a:lnTo>
                    <a:pt x="55206" y="127076"/>
                  </a:lnTo>
                  <a:lnTo>
                    <a:pt x="55765" y="126568"/>
                  </a:lnTo>
                  <a:lnTo>
                    <a:pt x="56184" y="122161"/>
                  </a:lnTo>
                  <a:lnTo>
                    <a:pt x="54559" y="119786"/>
                  </a:lnTo>
                  <a:lnTo>
                    <a:pt x="52031" y="119189"/>
                  </a:lnTo>
                  <a:lnTo>
                    <a:pt x="49453" y="118579"/>
                  </a:lnTo>
                  <a:lnTo>
                    <a:pt x="46824" y="120396"/>
                  </a:lnTo>
                  <a:lnTo>
                    <a:pt x="46697" y="121602"/>
                  </a:lnTo>
                  <a:lnTo>
                    <a:pt x="46621" y="121259"/>
                  </a:lnTo>
                  <a:lnTo>
                    <a:pt x="45961" y="118605"/>
                  </a:lnTo>
                  <a:lnTo>
                    <a:pt x="44716" y="117881"/>
                  </a:lnTo>
                  <a:lnTo>
                    <a:pt x="44894" y="117716"/>
                  </a:lnTo>
                  <a:lnTo>
                    <a:pt x="45173" y="113398"/>
                  </a:lnTo>
                  <a:lnTo>
                    <a:pt x="43459" y="111112"/>
                  </a:lnTo>
                  <a:lnTo>
                    <a:pt x="40919" y="110591"/>
                  </a:lnTo>
                  <a:lnTo>
                    <a:pt x="38328" y="110058"/>
                  </a:lnTo>
                  <a:lnTo>
                    <a:pt x="35763" y="111912"/>
                  </a:lnTo>
                  <a:lnTo>
                    <a:pt x="35547" y="114935"/>
                  </a:lnTo>
                  <a:lnTo>
                    <a:pt x="35356" y="117983"/>
                  </a:lnTo>
                  <a:lnTo>
                    <a:pt x="37706" y="120332"/>
                  </a:lnTo>
                  <a:lnTo>
                    <a:pt x="37452" y="121551"/>
                  </a:lnTo>
                  <a:lnTo>
                    <a:pt x="37109" y="122809"/>
                  </a:lnTo>
                  <a:lnTo>
                    <a:pt x="37338" y="124053"/>
                  </a:lnTo>
                  <a:lnTo>
                    <a:pt x="39141" y="126111"/>
                  </a:lnTo>
                  <a:lnTo>
                    <a:pt x="40678" y="126834"/>
                  </a:lnTo>
                  <a:lnTo>
                    <a:pt x="42240" y="126669"/>
                  </a:lnTo>
                  <a:lnTo>
                    <a:pt x="45593" y="126619"/>
                  </a:lnTo>
                  <a:lnTo>
                    <a:pt x="46342" y="125272"/>
                  </a:lnTo>
                  <a:lnTo>
                    <a:pt x="46228" y="126530"/>
                  </a:lnTo>
                  <a:lnTo>
                    <a:pt x="48501" y="129006"/>
                  </a:lnTo>
                  <a:lnTo>
                    <a:pt x="48844" y="128968"/>
                  </a:lnTo>
                  <a:lnTo>
                    <a:pt x="48450" y="129489"/>
                  </a:lnTo>
                  <a:lnTo>
                    <a:pt x="48056" y="130733"/>
                  </a:lnTo>
                  <a:lnTo>
                    <a:pt x="47663" y="131978"/>
                  </a:lnTo>
                  <a:lnTo>
                    <a:pt x="47879" y="133235"/>
                  </a:lnTo>
                  <a:lnTo>
                    <a:pt x="48755" y="134277"/>
                  </a:lnTo>
                  <a:lnTo>
                    <a:pt x="49631" y="135356"/>
                  </a:lnTo>
                  <a:lnTo>
                    <a:pt x="51168" y="136131"/>
                  </a:lnTo>
                  <a:lnTo>
                    <a:pt x="52755" y="136004"/>
                  </a:lnTo>
                  <a:lnTo>
                    <a:pt x="56159" y="136067"/>
                  </a:lnTo>
                  <a:lnTo>
                    <a:pt x="57162" y="134416"/>
                  </a:lnTo>
                  <a:lnTo>
                    <a:pt x="57086" y="135077"/>
                  </a:lnTo>
                  <a:lnTo>
                    <a:pt x="59283" y="137655"/>
                  </a:lnTo>
                  <a:lnTo>
                    <a:pt x="59994" y="137604"/>
                  </a:lnTo>
                  <a:lnTo>
                    <a:pt x="59080" y="138671"/>
                  </a:lnTo>
                  <a:lnTo>
                    <a:pt x="58648" y="139915"/>
                  </a:lnTo>
                  <a:lnTo>
                    <a:pt x="58216" y="141147"/>
                  </a:lnTo>
                  <a:lnTo>
                    <a:pt x="58394" y="142417"/>
                  </a:lnTo>
                  <a:lnTo>
                    <a:pt x="59258" y="143484"/>
                  </a:lnTo>
                  <a:lnTo>
                    <a:pt x="60121" y="144589"/>
                  </a:lnTo>
                  <a:lnTo>
                    <a:pt x="61645" y="145415"/>
                  </a:lnTo>
                  <a:lnTo>
                    <a:pt x="63271" y="145351"/>
                  </a:lnTo>
                  <a:lnTo>
                    <a:pt x="66713" y="145516"/>
                  </a:lnTo>
                  <a:lnTo>
                    <a:pt x="68618" y="142659"/>
                  </a:lnTo>
                  <a:close/>
                </a:path>
                <a:path w="163195" h="146050">
                  <a:moveTo>
                    <a:pt x="69723" y="88785"/>
                  </a:moveTo>
                  <a:lnTo>
                    <a:pt x="65963" y="85128"/>
                  </a:lnTo>
                  <a:lnTo>
                    <a:pt x="63004" y="85229"/>
                  </a:lnTo>
                  <a:lnTo>
                    <a:pt x="61061" y="86982"/>
                  </a:lnTo>
                  <a:lnTo>
                    <a:pt x="59169" y="88811"/>
                  </a:lnTo>
                  <a:lnTo>
                    <a:pt x="58966" y="91795"/>
                  </a:lnTo>
                  <a:lnTo>
                    <a:pt x="60667" y="93776"/>
                  </a:lnTo>
                  <a:lnTo>
                    <a:pt x="62395" y="95770"/>
                  </a:lnTo>
                  <a:lnTo>
                    <a:pt x="65544" y="95872"/>
                  </a:lnTo>
                  <a:lnTo>
                    <a:pt x="67589" y="93891"/>
                  </a:lnTo>
                  <a:lnTo>
                    <a:pt x="69697" y="91973"/>
                  </a:lnTo>
                  <a:lnTo>
                    <a:pt x="69723" y="88785"/>
                  </a:lnTo>
                  <a:close/>
                </a:path>
                <a:path w="163195" h="146050">
                  <a:moveTo>
                    <a:pt x="75946" y="109728"/>
                  </a:moveTo>
                  <a:lnTo>
                    <a:pt x="75145" y="106807"/>
                  </a:lnTo>
                  <a:lnTo>
                    <a:pt x="72898" y="105460"/>
                  </a:lnTo>
                  <a:lnTo>
                    <a:pt x="70650" y="104114"/>
                  </a:lnTo>
                  <a:lnTo>
                    <a:pt x="67691" y="105003"/>
                  </a:lnTo>
                  <a:lnTo>
                    <a:pt x="66306" y="107467"/>
                  </a:lnTo>
                  <a:lnTo>
                    <a:pt x="65620" y="108762"/>
                  </a:lnTo>
                  <a:lnTo>
                    <a:pt x="65506" y="108585"/>
                  </a:lnTo>
                  <a:lnTo>
                    <a:pt x="62674" y="108064"/>
                  </a:lnTo>
                  <a:lnTo>
                    <a:pt x="60667" y="109385"/>
                  </a:lnTo>
                  <a:lnTo>
                    <a:pt x="58635" y="110655"/>
                  </a:lnTo>
                  <a:lnTo>
                    <a:pt x="58064" y="113550"/>
                  </a:lnTo>
                  <a:lnTo>
                    <a:pt x="59347" y="115811"/>
                  </a:lnTo>
                  <a:lnTo>
                    <a:pt x="60655" y="118122"/>
                  </a:lnTo>
                  <a:lnTo>
                    <a:pt x="63576" y="118783"/>
                  </a:lnTo>
                  <a:lnTo>
                    <a:pt x="65887" y="117335"/>
                  </a:lnTo>
                  <a:lnTo>
                    <a:pt x="68148" y="115836"/>
                  </a:lnTo>
                  <a:lnTo>
                    <a:pt x="68402" y="114147"/>
                  </a:lnTo>
                  <a:lnTo>
                    <a:pt x="70662" y="115201"/>
                  </a:lnTo>
                  <a:lnTo>
                    <a:pt x="73482" y="114236"/>
                  </a:lnTo>
                  <a:lnTo>
                    <a:pt x="74676" y="111963"/>
                  </a:lnTo>
                  <a:lnTo>
                    <a:pt x="75946" y="109728"/>
                  </a:lnTo>
                  <a:close/>
                </a:path>
                <a:path w="163195" h="146050">
                  <a:moveTo>
                    <a:pt x="76555" y="81483"/>
                  </a:moveTo>
                  <a:lnTo>
                    <a:pt x="76200" y="78587"/>
                  </a:lnTo>
                  <a:lnTo>
                    <a:pt x="74104" y="76974"/>
                  </a:lnTo>
                  <a:lnTo>
                    <a:pt x="72034" y="75387"/>
                  </a:lnTo>
                  <a:lnTo>
                    <a:pt x="68935" y="75793"/>
                  </a:lnTo>
                  <a:lnTo>
                    <a:pt x="67386" y="78054"/>
                  </a:lnTo>
                  <a:lnTo>
                    <a:pt x="65811" y="80289"/>
                  </a:lnTo>
                  <a:lnTo>
                    <a:pt x="66294" y="83273"/>
                  </a:lnTo>
                  <a:lnTo>
                    <a:pt x="70650" y="86207"/>
                  </a:lnTo>
                  <a:lnTo>
                    <a:pt x="73621" y="85699"/>
                  </a:lnTo>
                  <a:lnTo>
                    <a:pt x="75107" y="83604"/>
                  </a:lnTo>
                  <a:lnTo>
                    <a:pt x="76555" y="81483"/>
                  </a:lnTo>
                  <a:close/>
                </a:path>
                <a:path w="163195" h="146050">
                  <a:moveTo>
                    <a:pt x="78193" y="54864"/>
                  </a:moveTo>
                  <a:lnTo>
                    <a:pt x="78028" y="51930"/>
                  </a:lnTo>
                  <a:lnTo>
                    <a:pt x="76085" y="50152"/>
                  </a:lnTo>
                  <a:lnTo>
                    <a:pt x="74155" y="48387"/>
                  </a:lnTo>
                  <a:lnTo>
                    <a:pt x="71107" y="48539"/>
                  </a:lnTo>
                  <a:lnTo>
                    <a:pt x="69354" y="50558"/>
                  </a:lnTo>
                  <a:lnTo>
                    <a:pt x="68694" y="51346"/>
                  </a:lnTo>
                  <a:lnTo>
                    <a:pt x="68529" y="51244"/>
                  </a:lnTo>
                  <a:lnTo>
                    <a:pt x="65646" y="52019"/>
                  </a:lnTo>
                  <a:lnTo>
                    <a:pt x="64262" y="54190"/>
                  </a:lnTo>
                  <a:lnTo>
                    <a:pt x="62915" y="56400"/>
                  </a:lnTo>
                  <a:lnTo>
                    <a:pt x="63423" y="59309"/>
                  </a:lnTo>
                  <a:lnTo>
                    <a:pt x="65595" y="60820"/>
                  </a:lnTo>
                  <a:lnTo>
                    <a:pt x="67729" y="62306"/>
                  </a:lnTo>
                  <a:lnTo>
                    <a:pt x="70827" y="61658"/>
                  </a:lnTo>
                  <a:lnTo>
                    <a:pt x="72313" y="59245"/>
                  </a:lnTo>
                  <a:lnTo>
                    <a:pt x="72529" y="58889"/>
                  </a:lnTo>
                  <a:lnTo>
                    <a:pt x="74904" y="58712"/>
                  </a:lnTo>
                  <a:lnTo>
                    <a:pt x="76530" y="56769"/>
                  </a:lnTo>
                  <a:lnTo>
                    <a:pt x="78193" y="54864"/>
                  </a:lnTo>
                  <a:close/>
                </a:path>
                <a:path w="163195" h="146050">
                  <a:moveTo>
                    <a:pt x="80010" y="122821"/>
                  </a:moveTo>
                  <a:lnTo>
                    <a:pt x="77038" y="118491"/>
                  </a:lnTo>
                  <a:lnTo>
                    <a:pt x="74193" y="117906"/>
                  </a:lnTo>
                  <a:lnTo>
                    <a:pt x="72110" y="119189"/>
                  </a:lnTo>
                  <a:lnTo>
                    <a:pt x="70002" y="120408"/>
                  </a:lnTo>
                  <a:lnTo>
                    <a:pt x="69303" y="123304"/>
                  </a:lnTo>
                  <a:lnTo>
                    <a:pt x="70510" y="125603"/>
                  </a:lnTo>
                  <a:lnTo>
                    <a:pt x="71755" y="127952"/>
                  </a:lnTo>
                  <a:lnTo>
                    <a:pt x="74676" y="128689"/>
                  </a:lnTo>
                  <a:lnTo>
                    <a:pt x="77063" y="127292"/>
                  </a:lnTo>
                  <a:lnTo>
                    <a:pt x="79413" y="125857"/>
                  </a:lnTo>
                  <a:lnTo>
                    <a:pt x="80010" y="122821"/>
                  </a:lnTo>
                  <a:close/>
                </a:path>
                <a:path w="163195" h="146050">
                  <a:moveTo>
                    <a:pt x="83921" y="32804"/>
                  </a:moveTo>
                  <a:lnTo>
                    <a:pt x="82029" y="29946"/>
                  </a:lnTo>
                  <a:lnTo>
                    <a:pt x="80175" y="29806"/>
                  </a:lnTo>
                  <a:lnTo>
                    <a:pt x="80251" y="26822"/>
                  </a:lnTo>
                  <a:lnTo>
                    <a:pt x="78498" y="24866"/>
                  </a:lnTo>
                  <a:lnTo>
                    <a:pt x="76746" y="22910"/>
                  </a:lnTo>
                  <a:lnTo>
                    <a:pt x="74790" y="22834"/>
                  </a:lnTo>
                  <a:lnTo>
                    <a:pt x="75095" y="21247"/>
                  </a:lnTo>
                  <a:lnTo>
                    <a:pt x="73621" y="19050"/>
                  </a:lnTo>
                  <a:lnTo>
                    <a:pt x="73520" y="18923"/>
                  </a:lnTo>
                  <a:lnTo>
                    <a:pt x="74091" y="17462"/>
                  </a:lnTo>
                  <a:lnTo>
                    <a:pt x="75069" y="15024"/>
                  </a:lnTo>
                  <a:lnTo>
                    <a:pt x="72110" y="12039"/>
                  </a:lnTo>
                  <a:lnTo>
                    <a:pt x="68465" y="12700"/>
                  </a:lnTo>
                  <a:lnTo>
                    <a:pt x="64922" y="13296"/>
                  </a:lnTo>
                  <a:lnTo>
                    <a:pt x="63538" y="16383"/>
                  </a:lnTo>
                  <a:lnTo>
                    <a:pt x="64528" y="18732"/>
                  </a:lnTo>
                  <a:lnTo>
                    <a:pt x="64884" y="19621"/>
                  </a:lnTo>
                  <a:lnTo>
                    <a:pt x="64452" y="19951"/>
                  </a:lnTo>
                  <a:lnTo>
                    <a:pt x="64033" y="23037"/>
                  </a:lnTo>
                  <a:lnTo>
                    <a:pt x="67437" y="27025"/>
                  </a:lnTo>
                  <a:lnTo>
                    <a:pt x="69900" y="27266"/>
                  </a:lnTo>
                  <a:lnTo>
                    <a:pt x="69977" y="29464"/>
                  </a:lnTo>
                  <a:lnTo>
                    <a:pt x="73723" y="33147"/>
                  </a:lnTo>
                  <a:lnTo>
                    <a:pt x="73952" y="33147"/>
                  </a:lnTo>
                  <a:lnTo>
                    <a:pt x="73901" y="33362"/>
                  </a:lnTo>
                  <a:lnTo>
                    <a:pt x="73304" y="35661"/>
                  </a:lnTo>
                  <a:lnTo>
                    <a:pt x="74599" y="38315"/>
                  </a:lnTo>
                  <a:lnTo>
                    <a:pt x="77063" y="39230"/>
                  </a:lnTo>
                  <a:lnTo>
                    <a:pt x="79514" y="40144"/>
                  </a:lnTo>
                  <a:lnTo>
                    <a:pt x="82334" y="38671"/>
                  </a:lnTo>
                  <a:lnTo>
                    <a:pt x="83108" y="35737"/>
                  </a:lnTo>
                  <a:lnTo>
                    <a:pt x="83921" y="32804"/>
                  </a:lnTo>
                  <a:close/>
                </a:path>
                <a:path w="163195" h="146050">
                  <a:moveTo>
                    <a:pt x="86321" y="72669"/>
                  </a:moveTo>
                  <a:lnTo>
                    <a:pt x="85902" y="69557"/>
                  </a:lnTo>
                  <a:lnTo>
                    <a:pt x="81622" y="66522"/>
                  </a:lnTo>
                  <a:lnTo>
                    <a:pt x="78676" y="67043"/>
                  </a:lnTo>
                  <a:lnTo>
                    <a:pt x="77063" y="69138"/>
                  </a:lnTo>
                  <a:lnTo>
                    <a:pt x="75425" y="71221"/>
                  </a:lnTo>
                  <a:lnTo>
                    <a:pt x="75742" y="74256"/>
                  </a:lnTo>
                  <a:lnTo>
                    <a:pt x="77774" y="75920"/>
                  </a:lnTo>
                  <a:lnTo>
                    <a:pt x="79806" y="77584"/>
                  </a:lnTo>
                  <a:lnTo>
                    <a:pt x="82867" y="77139"/>
                  </a:lnTo>
                  <a:lnTo>
                    <a:pt x="84607" y="74917"/>
                  </a:lnTo>
                  <a:lnTo>
                    <a:pt x="86321" y="72669"/>
                  </a:lnTo>
                  <a:close/>
                </a:path>
                <a:path w="163195" h="146050">
                  <a:moveTo>
                    <a:pt x="86461" y="100444"/>
                  </a:moveTo>
                  <a:lnTo>
                    <a:pt x="86372" y="97370"/>
                  </a:lnTo>
                  <a:lnTo>
                    <a:pt x="82626" y="93687"/>
                  </a:lnTo>
                  <a:lnTo>
                    <a:pt x="79768" y="93700"/>
                  </a:lnTo>
                  <a:lnTo>
                    <a:pt x="77939" y="95364"/>
                  </a:lnTo>
                  <a:lnTo>
                    <a:pt x="76149" y="97053"/>
                  </a:lnTo>
                  <a:lnTo>
                    <a:pt x="76098" y="100012"/>
                  </a:lnTo>
                  <a:lnTo>
                    <a:pt x="77851" y="101968"/>
                  </a:lnTo>
                  <a:lnTo>
                    <a:pt x="79603" y="103924"/>
                  </a:lnTo>
                  <a:lnTo>
                    <a:pt x="82575" y="104051"/>
                  </a:lnTo>
                  <a:lnTo>
                    <a:pt x="84505" y="102235"/>
                  </a:lnTo>
                  <a:lnTo>
                    <a:pt x="86461" y="100444"/>
                  </a:lnTo>
                  <a:close/>
                </a:path>
                <a:path w="163195" h="146050">
                  <a:moveTo>
                    <a:pt x="91401" y="132829"/>
                  </a:moveTo>
                  <a:lnTo>
                    <a:pt x="88569" y="128409"/>
                  </a:lnTo>
                  <a:lnTo>
                    <a:pt x="85712" y="127762"/>
                  </a:lnTo>
                  <a:lnTo>
                    <a:pt x="83540" y="128993"/>
                  </a:lnTo>
                  <a:lnTo>
                    <a:pt x="81356" y="130175"/>
                  </a:lnTo>
                  <a:lnTo>
                    <a:pt x="80530" y="133070"/>
                  </a:lnTo>
                  <a:lnTo>
                    <a:pt x="81673" y="135407"/>
                  </a:lnTo>
                  <a:lnTo>
                    <a:pt x="82842" y="137795"/>
                  </a:lnTo>
                  <a:lnTo>
                    <a:pt x="85775" y="138595"/>
                  </a:lnTo>
                  <a:lnTo>
                    <a:pt x="88252" y="137248"/>
                  </a:lnTo>
                  <a:lnTo>
                    <a:pt x="90678" y="135864"/>
                  </a:lnTo>
                  <a:lnTo>
                    <a:pt x="91401" y="132829"/>
                  </a:lnTo>
                  <a:close/>
                </a:path>
                <a:path w="163195" h="146050">
                  <a:moveTo>
                    <a:pt x="91655" y="63576"/>
                  </a:moveTo>
                  <a:lnTo>
                    <a:pt x="91617" y="60617"/>
                  </a:lnTo>
                  <a:lnTo>
                    <a:pt x="89725" y="58775"/>
                  </a:lnTo>
                  <a:lnTo>
                    <a:pt x="87858" y="56946"/>
                  </a:lnTo>
                  <a:lnTo>
                    <a:pt x="84772" y="57035"/>
                  </a:lnTo>
                  <a:lnTo>
                    <a:pt x="82918" y="59029"/>
                  </a:lnTo>
                  <a:lnTo>
                    <a:pt x="81102" y="61061"/>
                  </a:lnTo>
                  <a:lnTo>
                    <a:pt x="81241" y="64096"/>
                  </a:lnTo>
                  <a:lnTo>
                    <a:pt x="85191" y="67551"/>
                  </a:lnTo>
                  <a:lnTo>
                    <a:pt x="88188" y="67386"/>
                  </a:lnTo>
                  <a:lnTo>
                    <a:pt x="89916" y="65468"/>
                  </a:lnTo>
                  <a:lnTo>
                    <a:pt x="91655" y="63576"/>
                  </a:lnTo>
                  <a:close/>
                </a:path>
                <a:path w="163195" h="146050">
                  <a:moveTo>
                    <a:pt x="94653" y="35737"/>
                  </a:moveTo>
                  <a:lnTo>
                    <a:pt x="92964" y="33731"/>
                  </a:lnTo>
                  <a:lnTo>
                    <a:pt x="91274" y="31711"/>
                  </a:lnTo>
                  <a:lnTo>
                    <a:pt x="88277" y="31521"/>
                  </a:lnTo>
                  <a:lnTo>
                    <a:pt x="86258" y="33312"/>
                  </a:lnTo>
                  <a:lnTo>
                    <a:pt x="84213" y="35052"/>
                  </a:lnTo>
                  <a:lnTo>
                    <a:pt x="84175" y="38163"/>
                  </a:lnTo>
                  <a:lnTo>
                    <a:pt x="87795" y="41960"/>
                  </a:lnTo>
                  <a:lnTo>
                    <a:pt x="90690" y="42011"/>
                  </a:lnTo>
                  <a:lnTo>
                    <a:pt x="92595" y="40386"/>
                  </a:lnTo>
                  <a:lnTo>
                    <a:pt x="94488" y="38722"/>
                  </a:lnTo>
                  <a:lnTo>
                    <a:pt x="94653" y="35737"/>
                  </a:lnTo>
                  <a:close/>
                </a:path>
                <a:path w="163195" h="146050">
                  <a:moveTo>
                    <a:pt x="98285" y="13284"/>
                  </a:moveTo>
                  <a:lnTo>
                    <a:pt x="97002" y="11023"/>
                  </a:lnTo>
                  <a:lnTo>
                    <a:pt x="96774" y="10642"/>
                  </a:lnTo>
                  <a:lnTo>
                    <a:pt x="97434" y="8978"/>
                  </a:lnTo>
                  <a:lnTo>
                    <a:pt x="94703" y="5969"/>
                  </a:lnTo>
                  <a:lnTo>
                    <a:pt x="91071" y="6400"/>
                  </a:lnTo>
                  <a:lnTo>
                    <a:pt x="87579" y="6845"/>
                  </a:lnTo>
                  <a:lnTo>
                    <a:pt x="85864" y="9728"/>
                  </a:lnTo>
                  <a:lnTo>
                    <a:pt x="87630" y="14655"/>
                  </a:lnTo>
                  <a:lnTo>
                    <a:pt x="88595" y="15214"/>
                  </a:lnTo>
                  <a:lnTo>
                    <a:pt x="90843" y="18249"/>
                  </a:lnTo>
                  <a:lnTo>
                    <a:pt x="93675" y="18770"/>
                  </a:lnTo>
                  <a:lnTo>
                    <a:pt x="95681" y="17449"/>
                  </a:lnTo>
                  <a:lnTo>
                    <a:pt x="97713" y="16179"/>
                  </a:lnTo>
                  <a:lnTo>
                    <a:pt x="98285" y="13284"/>
                  </a:lnTo>
                  <a:close/>
                </a:path>
                <a:path w="163195" h="146050">
                  <a:moveTo>
                    <a:pt x="98577" y="107696"/>
                  </a:moveTo>
                  <a:lnTo>
                    <a:pt x="94957" y="103898"/>
                  </a:lnTo>
                  <a:lnTo>
                    <a:pt x="92062" y="103847"/>
                  </a:lnTo>
                  <a:lnTo>
                    <a:pt x="90157" y="105473"/>
                  </a:lnTo>
                  <a:lnTo>
                    <a:pt x="88265" y="107137"/>
                  </a:lnTo>
                  <a:lnTo>
                    <a:pt x="88099" y="110109"/>
                  </a:lnTo>
                  <a:lnTo>
                    <a:pt x="89789" y="112128"/>
                  </a:lnTo>
                  <a:lnTo>
                    <a:pt x="91478" y="114134"/>
                  </a:lnTo>
                  <a:lnTo>
                    <a:pt x="94475" y="114338"/>
                  </a:lnTo>
                  <a:lnTo>
                    <a:pt x="96494" y="112547"/>
                  </a:lnTo>
                  <a:lnTo>
                    <a:pt x="98539" y="110807"/>
                  </a:lnTo>
                  <a:lnTo>
                    <a:pt x="98577" y="107696"/>
                  </a:lnTo>
                  <a:close/>
                </a:path>
                <a:path w="163195" h="146050">
                  <a:moveTo>
                    <a:pt x="99796" y="50952"/>
                  </a:moveTo>
                  <a:lnTo>
                    <a:pt x="98920" y="47980"/>
                  </a:lnTo>
                  <a:lnTo>
                    <a:pt x="94157" y="45745"/>
                  </a:lnTo>
                  <a:lnTo>
                    <a:pt x="91274" y="46723"/>
                  </a:lnTo>
                  <a:lnTo>
                    <a:pt x="90106" y="49047"/>
                  </a:lnTo>
                  <a:lnTo>
                    <a:pt x="88849" y="51333"/>
                  </a:lnTo>
                  <a:lnTo>
                    <a:pt x="89623" y="54267"/>
                  </a:lnTo>
                  <a:lnTo>
                    <a:pt x="91884" y="55600"/>
                  </a:lnTo>
                  <a:lnTo>
                    <a:pt x="94145" y="56934"/>
                  </a:lnTo>
                  <a:lnTo>
                    <a:pt x="97116" y="56007"/>
                  </a:lnTo>
                  <a:lnTo>
                    <a:pt x="98501" y="53505"/>
                  </a:lnTo>
                  <a:lnTo>
                    <a:pt x="99796" y="50952"/>
                  </a:lnTo>
                  <a:close/>
                </a:path>
                <a:path w="163195" h="146050">
                  <a:moveTo>
                    <a:pt x="102196" y="82689"/>
                  </a:moveTo>
                  <a:lnTo>
                    <a:pt x="101828" y="79717"/>
                  </a:lnTo>
                  <a:lnTo>
                    <a:pt x="97663" y="76530"/>
                  </a:lnTo>
                  <a:lnTo>
                    <a:pt x="94716" y="76809"/>
                  </a:lnTo>
                  <a:lnTo>
                    <a:pt x="93192" y="78765"/>
                  </a:lnTo>
                  <a:lnTo>
                    <a:pt x="91617" y="80683"/>
                  </a:lnTo>
                  <a:lnTo>
                    <a:pt x="91909" y="83591"/>
                  </a:lnTo>
                  <a:lnTo>
                    <a:pt x="93903" y="85305"/>
                  </a:lnTo>
                  <a:lnTo>
                    <a:pt x="95885" y="87007"/>
                  </a:lnTo>
                  <a:lnTo>
                    <a:pt x="98907" y="86791"/>
                  </a:lnTo>
                  <a:lnTo>
                    <a:pt x="100571" y="84747"/>
                  </a:lnTo>
                  <a:lnTo>
                    <a:pt x="102196" y="82689"/>
                  </a:lnTo>
                  <a:close/>
                </a:path>
                <a:path w="163195" h="146050">
                  <a:moveTo>
                    <a:pt x="109042" y="44678"/>
                  </a:moveTo>
                  <a:lnTo>
                    <a:pt x="107416" y="42608"/>
                  </a:lnTo>
                  <a:lnTo>
                    <a:pt x="105791" y="40551"/>
                  </a:lnTo>
                  <a:lnTo>
                    <a:pt x="102768" y="40284"/>
                  </a:lnTo>
                  <a:lnTo>
                    <a:pt x="100660" y="42037"/>
                  </a:lnTo>
                  <a:lnTo>
                    <a:pt x="98526" y="43751"/>
                  </a:lnTo>
                  <a:lnTo>
                    <a:pt x="98361" y="46875"/>
                  </a:lnTo>
                  <a:lnTo>
                    <a:pt x="101866" y="50787"/>
                  </a:lnTo>
                  <a:lnTo>
                    <a:pt x="104775" y="50901"/>
                  </a:lnTo>
                  <a:lnTo>
                    <a:pt x="106781" y="49301"/>
                  </a:lnTo>
                  <a:lnTo>
                    <a:pt x="108750" y="47675"/>
                  </a:lnTo>
                  <a:lnTo>
                    <a:pt x="109042" y="44678"/>
                  </a:lnTo>
                  <a:close/>
                </a:path>
                <a:path w="163195" h="146050">
                  <a:moveTo>
                    <a:pt x="110769" y="118021"/>
                  </a:moveTo>
                  <a:lnTo>
                    <a:pt x="109029" y="116103"/>
                  </a:lnTo>
                  <a:lnTo>
                    <a:pt x="107264" y="114122"/>
                  </a:lnTo>
                  <a:lnTo>
                    <a:pt x="104355" y="114007"/>
                  </a:lnTo>
                  <a:lnTo>
                    <a:pt x="102349" y="115608"/>
                  </a:lnTo>
                  <a:lnTo>
                    <a:pt x="100380" y="117233"/>
                  </a:lnTo>
                  <a:lnTo>
                    <a:pt x="100088" y="120230"/>
                  </a:lnTo>
                  <a:lnTo>
                    <a:pt x="101714" y="122301"/>
                  </a:lnTo>
                  <a:lnTo>
                    <a:pt x="103339" y="124371"/>
                  </a:lnTo>
                  <a:lnTo>
                    <a:pt x="106362" y="124625"/>
                  </a:lnTo>
                  <a:lnTo>
                    <a:pt x="108470" y="122872"/>
                  </a:lnTo>
                  <a:lnTo>
                    <a:pt x="110604" y="121158"/>
                  </a:lnTo>
                  <a:lnTo>
                    <a:pt x="110769" y="118021"/>
                  </a:lnTo>
                  <a:close/>
                </a:path>
                <a:path w="163195" h="146050">
                  <a:moveTo>
                    <a:pt x="113436" y="22555"/>
                  </a:moveTo>
                  <a:lnTo>
                    <a:pt x="112229" y="20256"/>
                  </a:lnTo>
                  <a:lnTo>
                    <a:pt x="110985" y="17907"/>
                  </a:lnTo>
                  <a:lnTo>
                    <a:pt x="108064" y="17170"/>
                  </a:lnTo>
                  <a:lnTo>
                    <a:pt x="105676" y="18567"/>
                  </a:lnTo>
                  <a:lnTo>
                    <a:pt x="103327" y="20015"/>
                  </a:lnTo>
                  <a:lnTo>
                    <a:pt x="102730" y="23037"/>
                  </a:lnTo>
                  <a:lnTo>
                    <a:pt x="102870" y="23253"/>
                  </a:lnTo>
                  <a:lnTo>
                    <a:pt x="100647" y="23304"/>
                  </a:lnTo>
                  <a:lnTo>
                    <a:pt x="98628" y="25069"/>
                  </a:lnTo>
                  <a:lnTo>
                    <a:pt x="98158" y="27406"/>
                  </a:lnTo>
                  <a:lnTo>
                    <a:pt x="97866" y="29730"/>
                  </a:lnTo>
                  <a:lnTo>
                    <a:pt x="99212" y="32283"/>
                  </a:lnTo>
                  <a:lnTo>
                    <a:pt x="101803" y="32994"/>
                  </a:lnTo>
                  <a:lnTo>
                    <a:pt x="104267" y="33680"/>
                  </a:lnTo>
                  <a:lnTo>
                    <a:pt x="107111" y="32016"/>
                  </a:lnTo>
                  <a:lnTo>
                    <a:pt x="107543" y="28917"/>
                  </a:lnTo>
                  <a:lnTo>
                    <a:pt x="107759" y="27800"/>
                  </a:lnTo>
                  <a:lnTo>
                    <a:pt x="108546" y="27952"/>
                  </a:lnTo>
                  <a:lnTo>
                    <a:pt x="110642" y="26670"/>
                  </a:lnTo>
                  <a:lnTo>
                    <a:pt x="112737" y="25450"/>
                  </a:lnTo>
                  <a:lnTo>
                    <a:pt x="113436" y="22555"/>
                  </a:lnTo>
                  <a:close/>
                </a:path>
                <a:path w="163195" h="146050">
                  <a:moveTo>
                    <a:pt x="115112" y="93268"/>
                  </a:moveTo>
                  <a:lnTo>
                    <a:pt x="114858" y="90258"/>
                  </a:lnTo>
                  <a:lnTo>
                    <a:pt x="110794" y="86944"/>
                  </a:lnTo>
                  <a:lnTo>
                    <a:pt x="107835" y="87160"/>
                  </a:lnTo>
                  <a:lnTo>
                    <a:pt x="106210" y="89103"/>
                  </a:lnTo>
                  <a:lnTo>
                    <a:pt x="104546" y="91008"/>
                  </a:lnTo>
                  <a:lnTo>
                    <a:pt x="104711" y="93941"/>
                  </a:lnTo>
                  <a:lnTo>
                    <a:pt x="106654" y="95719"/>
                  </a:lnTo>
                  <a:lnTo>
                    <a:pt x="108585" y="97485"/>
                  </a:lnTo>
                  <a:lnTo>
                    <a:pt x="111633" y="97332"/>
                  </a:lnTo>
                  <a:lnTo>
                    <a:pt x="113385" y="95313"/>
                  </a:lnTo>
                  <a:lnTo>
                    <a:pt x="115112" y="93268"/>
                  </a:lnTo>
                  <a:close/>
                </a:path>
                <a:path w="163195" h="146050">
                  <a:moveTo>
                    <a:pt x="115760" y="63233"/>
                  </a:moveTo>
                  <a:lnTo>
                    <a:pt x="115049" y="60337"/>
                  </a:lnTo>
                  <a:lnTo>
                    <a:pt x="110515" y="57683"/>
                  </a:lnTo>
                  <a:lnTo>
                    <a:pt x="107632" y="58318"/>
                  </a:lnTo>
                  <a:lnTo>
                    <a:pt x="106324" y="60426"/>
                  </a:lnTo>
                  <a:lnTo>
                    <a:pt x="105067" y="62547"/>
                  </a:lnTo>
                  <a:lnTo>
                    <a:pt x="105638" y="65366"/>
                  </a:lnTo>
                  <a:lnTo>
                    <a:pt x="107835" y="66840"/>
                  </a:lnTo>
                  <a:lnTo>
                    <a:pt x="109994" y="68287"/>
                  </a:lnTo>
                  <a:lnTo>
                    <a:pt x="113017" y="67754"/>
                  </a:lnTo>
                  <a:lnTo>
                    <a:pt x="114376" y="65481"/>
                  </a:lnTo>
                  <a:lnTo>
                    <a:pt x="115760" y="63233"/>
                  </a:lnTo>
                  <a:close/>
                </a:path>
                <a:path w="163195" h="146050">
                  <a:moveTo>
                    <a:pt x="119240" y="4025"/>
                  </a:moveTo>
                  <a:lnTo>
                    <a:pt x="119011" y="2781"/>
                  </a:lnTo>
                  <a:lnTo>
                    <a:pt x="117208" y="723"/>
                  </a:lnTo>
                  <a:lnTo>
                    <a:pt x="115671" y="0"/>
                  </a:lnTo>
                  <a:lnTo>
                    <a:pt x="114109" y="165"/>
                  </a:lnTo>
                  <a:lnTo>
                    <a:pt x="110756" y="215"/>
                  </a:lnTo>
                  <a:lnTo>
                    <a:pt x="109105" y="3162"/>
                  </a:lnTo>
                  <a:lnTo>
                    <a:pt x="109728" y="5575"/>
                  </a:lnTo>
                  <a:lnTo>
                    <a:pt x="110388" y="8229"/>
                  </a:lnTo>
                  <a:lnTo>
                    <a:pt x="112699" y="9601"/>
                  </a:lnTo>
                  <a:lnTo>
                    <a:pt x="114490" y="9664"/>
                  </a:lnTo>
                  <a:lnTo>
                    <a:pt x="115493" y="9537"/>
                  </a:lnTo>
                  <a:lnTo>
                    <a:pt x="118897" y="5283"/>
                  </a:lnTo>
                  <a:lnTo>
                    <a:pt x="119240" y="4025"/>
                  </a:lnTo>
                  <a:close/>
                </a:path>
                <a:path w="163195" h="146050">
                  <a:moveTo>
                    <a:pt x="126593" y="41884"/>
                  </a:moveTo>
                  <a:lnTo>
                    <a:pt x="125349" y="39103"/>
                  </a:lnTo>
                  <a:lnTo>
                    <a:pt x="120421" y="37325"/>
                  </a:lnTo>
                  <a:lnTo>
                    <a:pt x="117741" y="38430"/>
                  </a:lnTo>
                  <a:lnTo>
                    <a:pt x="116827" y="40678"/>
                  </a:lnTo>
                  <a:lnTo>
                    <a:pt x="115824" y="42887"/>
                  </a:lnTo>
                  <a:lnTo>
                    <a:pt x="116941" y="45618"/>
                  </a:lnTo>
                  <a:lnTo>
                    <a:pt x="119303" y="46748"/>
                  </a:lnTo>
                  <a:lnTo>
                    <a:pt x="121666" y="47879"/>
                  </a:lnTo>
                  <a:lnTo>
                    <a:pt x="124485" y="46824"/>
                  </a:lnTo>
                  <a:lnTo>
                    <a:pt x="125577" y="44373"/>
                  </a:lnTo>
                  <a:lnTo>
                    <a:pt x="126593" y="41884"/>
                  </a:lnTo>
                  <a:close/>
                </a:path>
                <a:path w="163195" h="146050">
                  <a:moveTo>
                    <a:pt x="128041" y="103835"/>
                  </a:moveTo>
                  <a:lnTo>
                    <a:pt x="127901" y="100799"/>
                  </a:lnTo>
                  <a:lnTo>
                    <a:pt x="123952" y="97345"/>
                  </a:lnTo>
                  <a:lnTo>
                    <a:pt x="120954" y="97510"/>
                  </a:lnTo>
                  <a:lnTo>
                    <a:pt x="119227" y="99428"/>
                  </a:lnTo>
                  <a:lnTo>
                    <a:pt x="117487" y="101320"/>
                  </a:lnTo>
                  <a:lnTo>
                    <a:pt x="117525" y="104279"/>
                  </a:lnTo>
                  <a:lnTo>
                    <a:pt x="119418" y="106121"/>
                  </a:lnTo>
                  <a:lnTo>
                    <a:pt x="121285" y="107950"/>
                  </a:lnTo>
                  <a:lnTo>
                    <a:pt x="124371" y="107861"/>
                  </a:lnTo>
                  <a:lnTo>
                    <a:pt x="126225" y="105867"/>
                  </a:lnTo>
                  <a:lnTo>
                    <a:pt x="128041" y="103835"/>
                  </a:lnTo>
                  <a:close/>
                </a:path>
                <a:path w="163195" h="146050">
                  <a:moveTo>
                    <a:pt x="128612" y="31826"/>
                  </a:moveTo>
                  <a:lnTo>
                    <a:pt x="127469" y="29489"/>
                  </a:lnTo>
                  <a:lnTo>
                    <a:pt x="126301" y="27101"/>
                  </a:lnTo>
                  <a:lnTo>
                    <a:pt x="123367" y="26301"/>
                  </a:lnTo>
                  <a:lnTo>
                    <a:pt x="120891" y="27647"/>
                  </a:lnTo>
                  <a:lnTo>
                    <a:pt x="118465" y="29032"/>
                  </a:lnTo>
                  <a:lnTo>
                    <a:pt x="117741" y="32067"/>
                  </a:lnTo>
                  <a:lnTo>
                    <a:pt x="120573" y="36487"/>
                  </a:lnTo>
                  <a:lnTo>
                    <a:pt x="123431" y="37134"/>
                  </a:lnTo>
                  <a:lnTo>
                    <a:pt x="125603" y="35902"/>
                  </a:lnTo>
                  <a:lnTo>
                    <a:pt x="127787" y="34721"/>
                  </a:lnTo>
                  <a:lnTo>
                    <a:pt x="128612" y="31826"/>
                  </a:lnTo>
                  <a:close/>
                </a:path>
                <a:path w="163195" h="146050">
                  <a:moveTo>
                    <a:pt x="129552" y="73926"/>
                  </a:moveTo>
                  <a:lnTo>
                    <a:pt x="128943" y="70980"/>
                  </a:lnTo>
                  <a:lnTo>
                    <a:pt x="124510" y="68186"/>
                  </a:lnTo>
                  <a:lnTo>
                    <a:pt x="121577" y="68757"/>
                  </a:lnTo>
                  <a:lnTo>
                    <a:pt x="120180" y="70853"/>
                  </a:lnTo>
                  <a:lnTo>
                    <a:pt x="118821" y="72974"/>
                  </a:lnTo>
                  <a:lnTo>
                    <a:pt x="119291" y="75844"/>
                  </a:lnTo>
                  <a:lnTo>
                    <a:pt x="121437" y="77381"/>
                  </a:lnTo>
                  <a:lnTo>
                    <a:pt x="123545" y="78892"/>
                  </a:lnTo>
                  <a:lnTo>
                    <a:pt x="126606" y="78422"/>
                  </a:lnTo>
                  <a:lnTo>
                    <a:pt x="128066" y="76161"/>
                  </a:lnTo>
                  <a:lnTo>
                    <a:pt x="129552" y="73926"/>
                  </a:lnTo>
                  <a:close/>
                </a:path>
                <a:path w="163195" h="146050">
                  <a:moveTo>
                    <a:pt x="135077" y="13893"/>
                  </a:moveTo>
                  <a:lnTo>
                    <a:pt x="134861" y="12636"/>
                  </a:lnTo>
                  <a:lnTo>
                    <a:pt x="133985" y="11595"/>
                  </a:lnTo>
                  <a:lnTo>
                    <a:pt x="133108" y="10515"/>
                  </a:lnTo>
                  <a:lnTo>
                    <a:pt x="131572" y="9753"/>
                  </a:lnTo>
                  <a:lnTo>
                    <a:pt x="129984" y="9867"/>
                  </a:lnTo>
                  <a:lnTo>
                    <a:pt x="126593" y="9804"/>
                  </a:lnTo>
                  <a:lnTo>
                    <a:pt x="124802" y="12712"/>
                  </a:lnTo>
                  <a:lnTo>
                    <a:pt x="125349" y="15138"/>
                  </a:lnTo>
                  <a:lnTo>
                    <a:pt x="125488" y="15849"/>
                  </a:lnTo>
                  <a:lnTo>
                    <a:pt x="124244" y="16065"/>
                  </a:lnTo>
                  <a:lnTo>
                    <a:pt x="122313" y="17970"/>
                  </a:lnTo>
                  <a:lnTo>
                    <a:pt x="122174" y="22212"/>
                  </a:lnTo>
                  <a:lnTo>
                    <a:pt x="123964" y="24396"/>
                  </a:lnTo>
                  <a:lnTo>
                    <a:pt x="126530" y="24841"/>
                  </a:lnTo>
                  <a:lnTo>
                    <a:pt x="129133" y="25285"/>
                  </a:lnTo>
                  <a:lnTo>
                    <a:pt x="131635" y="23380"/>
                  </a:lnTo>
                  <a:lnTo>
                    <a:pt x="131749" y="20408"/>
                  </a:lnTo>
                  <a:lnTo>
                    <a:pt x="131787" y="18935"/>
                  </a:lnTo>
                  <a:lnTo>
                    <a:pt x="133464" y="17449"/>
                  </a:lnTo>
                  <a:lnTo>
                    <a:pt x="134289" y="16395"/>
                  </a:lnTo>
                  <a:lnTo>
                    <a:pt x="134683" y="15138"/>
                  </a:lnTo>
                  <a:lnTo>
                    <a:pt x="135077" y="13893"/>
                  </a:lnTo>
                  <a:close/>
                </a:path>
                <a:path w="163195" h="146050">
                  <a:moveTo>
                    <a:pt x="141236" y="52590"/>
                  </a:moveTo>
                  <a:lnTo>
                    <a:pt x="140106" y="49733"/>
                  </a:lnTo>
                  <a:lnTo>
                    <a:pt x="135229" y="47790"/>
                  </a:lnTo>
                  <a:lnTo>
                    <a:pt x="132499" y="48844"/>
                  </a:lnTo>
                  <a:lnTo>
                    <a:pt x="131495" y="51104"/>
                  </a:lnTo>
                  <a:lnTo>
                    <a:pt x="130403" y="53327"/>
                  </a:lnTo>
                  <a:lnTo>
                    <a:pt x="131419" y="56121"/>
                  </a:lnTo>
                  <a:lnTo>
                    <a:pt x="133743" y="57327"/>
                  </a:lnTo>
                  <a:lnTo>
                    <a:pt x="136067" y="58534"/>
                  </a:lnTo>
                  <a:lnTo>
                    <a:pt x="138938" y="57531"/>
                  </a:lnTo>
                  <a:lnTo>
                    <a:pt x="140119" y="55079"/>
                  </a:lnTo>
                  <a:lnTo>
                    <a:pt x="141236" y="52590"/>
                  </a:lnTo>
                  <a:close/>
                </a:path>
                <a:path w="163195" h="146050">
                  <a:moveTo>
                    <a:pt x="143319" y="84620"/>
                  </a:moveTo>
                  <a:lnTo>
                    <a:pt x="142836" y="81635"/>
                  </a:lnTo>
                  <a:lnTo>
                    <a:pt x="138480" y="78701"/>
                  </a:lnTo>
                  <a:lnTo>
                    <a:pt x="135509" y="79209"/>
                  </a:lnTo>
                  <a:lnTo>
                    <a:pt x="134023" y="81305"/>
                  </a:lnTo>
                  <a:lnTo>
                    <a:pt x="132575" y="83426"/>
                  </a:lnTo>
                  <a:lnTo>
                    <a:pt x="132930" y="86321"/>
                  </a:lnTo>
                  <a:lnTo>
                    <a:pt x="135026" y="87934"/>
                  </a:lnTo>
                  <a:lnTo>
                    <a:pt x="137096" y="89522"/>
                  </a:lnTo>
                  <a:lnTo>
                    <a:pt x="140195" y="89103"/>
                  </a:lnTo>
                  <a:lnTo>
                    <a:pt x="141744" y="86855"/>
                  </a:lnTo>
                  <a:lnTo>
                    <a:pt x="143319" y="84620"/>
                  </a:lnTo>
                  <a:close/>
                </a:path>
                <a:path w="163195" h="146050">
                  <a:moveTo>
                    <a:pt x="150914" y="23736"/>
                  </a:moveTo>
                  <a:lnTo>
                    <a:pt x="150736" y="22479"/>
                  </a:lnTo>
                  <a:lnTo>
                    <a:pt x="149872" y="21412"/>
                  </a:lnTo>
                  <a:lnTo>
                    <a:pt x="149009" y="20294"/>
                  </a:lnTo>
                  <a:lnTo>
                    <a:pt x="147485" y="19481"/>
                  </a:lnTo>
                  <a:lnTo>
                    <a:pt x="145859" y="19545"/>
                  </a:lnTo>
                  <a:lnTo>
                    <a:pt x="142417" y="19380"/>
                  </a:lnTo>
                  <a:lnTo>
                    <a:pt x="140512" y="22237"/>
                  </a:lnTo>
                  <a:lnTo>
                    <a:pt x="141224" y="26085"/>
                  </a:lnTo>
                  <a:lnTo>
                    <a:pt x="139827" y="26276"/>
                  </a:lnTo>
                  <a:lnTo>
                    <a:pt x="137845" y="28155"/>
                  </a:lnTo>
                  <a:lnTo>
                    <a:pt x="137566" y="32473"/>
                  </a:lnTo>
                  <a:lnTo>
                    <a:pt x="139280" y="34759"/>
                  </a:lnTo>
                  <a:lnTo>
                    <a:pt x="141820" y="35280"/>
                  </a:lnTo>
                  <a:lnTo>
                    <a:pt x="144411" y="35814"/>
                  </a:lnTo>
                  <a:lnTo>
                    <a:pt x="146977" y="33947"/>
                  </a:lnTo>
                  <a:lnTo>
                    <a:pt x="147193" y="30937"/>
                  </a:lnTo>
                  <a:lnTo>
                    <a:pt x="147320" y="28714"/>
                  </a:lnTo>
                  <a:lnTo>
                    <a:pt x="147523" y="28625"/>
                  </a:lnTo>
                  <a:lnTo>
                    <a:pt x="149186" y="27254"/>
                  </a:lnTo>
                  <a:lnTo>
                    <a:pt x="150050" y="26212"/>
                  </a:lnTo>
                  <a:lnTo>
                    <a:pt x="150482" y="24980"/>
                  </a:lnTo>
                  <a:lnTo>
                    <a:pt x="150914" y="23736"/>
                  </a:lnTo>
                  <a:close/>
                </a:path>
                <a:path w="163195" h="146050">
                  <a:moveTo>
                    <a:pt x="155905" y="63271"/>
                  </a:moveTo>
                  <a:lnTo>
                    <a:pt x="154863" y="60350"/>
                  </a:lnTo>
                  <a:lnTo>
                    <a:pt x="150050" y="58254"/>
                  </a:lnTo>
                  <a:lnTo>
                    <a:pt x="147281" y="59258"/>
                  </a:lnTo>
                  <a:lnTo>
                    <a:pt x="146189" y="61531"/>
                  </a:lnTo>
                  <a:lnTo>
                    <a:pt x="145008" y="63766"/>
                  </a:lnTo>
                  <a:lnTo>
                    <a:pt x="145910" y="66611"/>
                  </a:lnTo>
                  <a:lnTo>
                    <a:pt x="148196" y="67894"/>
                  </a:lnTo>
                  <a:lnTo>
                    <a:pt x="150482" y="69176"/>
                  </a:lnTo>
                  <a:lnTo>
                    <a:pt x="153390" y="68224"/>
                  </a:lnTo>
                  <a:lnTo>
                    <a:pt x="154686" y="65773"/>
                  </a:lnTo>
                  <a:lnTo>
                    <a:pt x="155905" y="63271"/>
                  </a:lnTo>
                  <a:close/>
                </a:path>
                <a:path w="163195" h="146050">
                  <a:moveTo>
                    <a:pt x="162915" y="38379"/>
                  </a:moveTo>
                  <a:lnTo>
                    <a:pt x="160642" y="35902"/>
                  </a:lnTo>
                  <a:lnTo>
                    <a:pt x="158038" y="36207"/>
                  </a:lnTo>
                  <a:lnTo>
                    <a:pt x="155422" y="36487"/>
                  </a:lnTo>
                  <a:lnTo>
                    <a:pt x="153377" y="38341"/>
                  </a:lnTo>
                  <a:lnTo>
                    <a:pt x="152958" y="42748"/>
                  </a:lnTo>
                  <a:lnTo>
                    <a:pt x="154584" y="45123"/>
                  </a:lnTo>
                  <a:lnTo>
                    <a:pt x="157111" y="45720"/>
                  </a:lnTo>
                  <a:lnTo>
                    <a:pt x="159689" y="46329"/>
                  </a:lnTo>
                  <a:lnTo>
                    <a:pt x="162318" y="44513"/>
                  </a:lnTo>
                  <a:lnTo>
                    <a:pt x="162915" y="3837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9">
              <a:extLst>
                <a:ext uri="{FF2B5EF4-FFF2-40B4-BE49-F238E27FC236}">
                  <a16:creationId xmlns:a16="http://schemas.microsoft.com/office/drawing/2014/main" id="{726CE2A4-C420-4DC8-959C-CE550B35E38D}"/>
                </a:ext>
              </a:extLst>
            </p:cNvPr>
            <p:cNvSpPr/>
            <p:nvPr/>
          </p:nvSpPr>
          <p:spPr>
            <a:xfrm>
              <a:off x="5999937" y="3341458"/>
              <a:ext cx="177165" cy="175260"/>
            </a:xfrm>
            <a:custGeom>
              <a:avLst/>
              <a:gdLst/>
              <a:ahLst/>
              <a:cxnLst/>
              <a:rect l="l" t="t" r="r" b="b"/>
              <a:pathLst>
                <a:path w="177164" h="175260">
                  <a:moveTo>
                    <a:pt x="10960" y="80746"/>
                  </a:moveTo>
                  <a:lnTo>
                    <a:pt x="10160" y="77825"/>
                  </a:lnTo>
                  <a:lnTo>
                    <a:pt x="7912" y="76479"/>
                  </a:lnTo>
                  <a:lnTo>
                    <a:pt x="5664" y="75133"/>
                  </a:lnTo>
                  <a:lnTo>
                    <a:pt x="2705" y="76022"/>
                  </a:lnTo>
                  <a:lnTo>
                    <a:pt x="1320" y="78486"/>
                  </a:lnTo>
                  <a:lnTo>
                    <a:pt x="0" y="81000"/>
                  </a:lnTo>
                  <a:lnTo>
                    <a:pt x="927" y="83985"/>
                  </a:lnTo>
                  <a:lnTo>
                    <a:pt x="5676" y="86220"/>
                  </a:lnTo>
                  <a:lnTo>
                    <a:pt x="8496" y="85255"/>
                  </a:lnTo>
                  <a:lnTo>
                    <a:pt x="9690" y="82981"/>
                  </a:lnTo>
                  <a:lnTo>
                    <a:pt x="10960" y="80746"/>
                  </a:lnTo>
                  <a:close/>
                </a:path>
                <a:path w="177164" h="175260">
                  <a:moveTo>
                    <a:pt x="14338" y="123164"/>
                  </a:moveTo>
                  <a:lnTo>
                    <a:pt x="13931" y="120700"/>
                  </a:lnTo>
                  <a:lnTo>
                    <a:pt x="13525" y="117995"/>
                  </a:lnTo>
                  <a:lnTo>
                    <a:pt x="11226" y="116446"/>
                  </a:lnTo>
                  <a:lnTo>
                    <a:pt x="9309" y="116205"/>
                  </a:lnTo>
                  <a:lnTo>
                    <a:pt x="8229" y="116243"/>
                  </a:lnTo>
                  <a:lnTo>
                    <a:pt x="7378" y="116573"/>
                  </a:lnTo>
                  <a:lnTo>
                    <a:pt x="6515" y="117208"/>
                  </a:lnTo>
                  <a:lnTo>
                    <a:pt x="5638" y="117894"/>
                  </a:lnTo>
                  <a:lnTo>
                    <a:pt x="4737" y="118897"/>
                  </a:lnTo>
                  <a:lnTo>
                    <a:pt x="4267" y="120116"/>
                  </a:lnTo>
                  <a:lnTo>
                    <a:pt x="3797" y="121335"/>
                  </a:lnTo>
                  <a:lnTo>
                    <a:pt x="3949" y="122605"/>
                  </a:lnTo>
                  <a:lnTo>
                    <a:pt x="4737" y="123647"/>
                  </a:lnTo>
                  <a:lnTo>
                    <a:pt x="4572" y="123990"/>
                  </a:lnTo>
                  <a:lnTo>
                    <a:pt x="4572" y="125691"/>
                  </a:lnTo>
                  <a:lnTo>
                    <a:pt x="5613" y="127292"/>
                  </a:lnTo>
                  <a:lnTo>
                    <a:pt x="6413" y="128955"/>
                  </a:lnTo>
                  <a:lnTo>
                    <a:pt x="8242" y="129743"/>
                  </a:lnTo>
                  <a:lnTo>
                    <a:pt x="9563" y="129882"/>
                  </a:lnTo>
                  <a:lnTo>
                    <a:pt x="10909" y="130060"/>
                  </a:lnTo>
                  <a:lnTo>
                    <a:pt x="12141" y="129222"/>
                  </a:lnTo>
                  <a:lnTo>
                    <a:pt x="12839" y="128155"/>
                  </a:lnTo>
                  <a:lnTo>
                    <a:pt x="14084" y="125895"/>
                  </a:lnTo>
                  <a:lnTo>
                    <a:pt x="14325" y="123456"/>
                  </a:lnTo>
                  <a:lnTo>
                    <a:pt x="14236" y="123304"/>
                  </a:lnTo>
                  <a:lnTo>
                    <a:pt x="14338" y="123164"/>
                  </a:lnTo>
                  <a:close/>
                </a:path>
                <a:path w="177164" h="175260">
                  <a:moveTo>
                    <a:pt x="16167" y="101828"/>
                  </a:moveTo>
                  <a:lnTo>
                    <a:pt x="15113" y="99174"/>
                  </a:lnTo>
                  <a:lnTo>
                    <a:pt x="12725" y="98069"/>
                  </a:lnTo>
                  <a:lnTo>
                    <a:pt x="10350" y="96977"/>
                  </a:lnTo>
                  <a:lnTo>
                    <a:pt x="7442" y="98056"/>
                  </a:lnTo>
                  <a:lnTo>
                    <a:pt x="6489" y="100672"/>
                  </a:lnTo>
                  <a:lnTo>
                    <a:pt x="5435" y="103238"/>
                  </a:lnTo>
                  <a:lnTo>
                    <a:pt x="6921" y="106070"/>
                  </a:lnTo>
                  <a:lnTo>
                    <a:pt x="11988" y="107467"/>
                  </a:lnTo>
                  <a:lnTo>
                    <a:pt x="14465" y="106235"/>
                  </a:lnTo>
                  <a:lnTo>
                    <a:pt x="15379" y="104051"/>
                  </a:lnTo>
                  <a:lnTo>
                    <a:pt x="16167" y="101828"/>
                  </a:lnTo>
                  <a:close/>
                </a:path>
                <a:path w="177164" h="175260">
                  <a:moveTo>
                    <a:pt x="23901" y="128790"/>
                  </a:moveTo>
                  <a:lnTo>
                    <a:pt x="22301" y="126352"/>
                  </a:lnTo>
                  <a:lnTo>
                    <a:pt x="19812" y="125577"/>
                  </a:lnTo>
                  <a:lnTo>
                    <a:pt x="17297" y="124790"/>
                  </a:lnTo>
                  <a:lnTo>
                    <a:pt x="14668" y="126466"/>
                  </a:lnTo>
                  <a:lnTo>
                    <a:pt x="14071" y="129413"/>
                  </a:lnTo>
                  <a:lnTo>
                    <a:pt x="13627" y="132486"/>
                  </a:lnTo>
                  <a:lnTo>
                    <a:pt x="15722" y="135026"/>
                  </a:lnTo>
                  <a:lnTo>
                    <a:pt x="18427" y="134886"/>
                  </a:lnTo>
                  <a:lnTo>
                    <a:pt x="20967" y="134734"/>
                  </a:lnTo>
                  <a:lnTo>
                    <a:pt x="23152" y="133057"/>
                  </a:lnTo>
                  <a:lnTo>
                    <a:pt x="23444" y="130949"/>
                  </a:lnTo>
                  <a:lnTo>
                    <a:pt x="23901" y="128790"/>
                  </a:lnTo>
                  <a:close/>
                </a:path>
                <a:path w="177164" h="175260">
                  <a:moveTo>
                    <a:pt x="24206" y="61087"/>
                  </a:moveTo>
                  <a:lnTo>
                    <a:pt x="23977" y="58153"/>
                  </a:lnTo>
                  <a:lnTo>
                    <a:pt x="21920" y="56476"/>
                  </a:lnTo>
                  <a:lnTo>
                    <a:pt x="19900" y="54838"/>
                  </a:lnTo>
                  <a:lnTo>
                    <a:pt x="16764" y="55181"/>
                  </a:lnTo>
                  <a:lnTo>
                    <a:pt x="15125" y="57429"/>
                  </a:lnTo>
                  <a:lnTo>
                    <a:pt x="13449" y="59651"/>
                  </a:lnTo>
                  <a:lnTo>
                    <a:pt x="13817" y="62687"/>
                  </a:lnTo>
                  <a:lnTo>
                    <a:pt x="18084" y="65747"/>
                  </a:lnTo>
                  <a:lnTo>
                    <a:pt x="21094" y="65290"/>
                  </a:lnTo>
                  <a:lnTo>
                    <a:pt x="22669" y="63207"/>
                  </a:lnTo>
                  <a:lnTo>
                    <a:pt x="24206" y="61087"/>
                  </a:lnTo>
                  <a:close/>
                </a:path>
                <a:path w="177164" h="175260">
                  <a:moveTo>
                    <a:pt x="27190" y="82448"/>
                  </a:moveTo>
                  <a:lnTo>
                    <a:pt x="26581" y="79540"/>
                  </a:lnTo>
                  <a:lnTo>
                    <a:pt x="24472" y="78028"/>
                  </a:lnTo>
                  <a:lnTo>
                    <a:pt x="22313" y="76479"/>
                  </a:lnTo>
                  <a:lnTo>
                    <a:pt x="19380" y="77025"/>
                  </a:lnTo>
                  <a:lnTo>
                    <a:pt x="17894" y="79248"/>
                  </a:lnTo>
                  <a:lnTo>
                    <a:pt x="16383" y="81432"/>
                  </a:lnTo>
                  <a:lnTo>
                    <a:pt x="17094" y="84416"/>
                  </a:lnTo>
                  <a:lnTo>
                    <a:pt x="21577" y="87147"/>
                  </a:lnTo>
                  <a:lnTo>
                    <a:pt x="24396" y="86537"/>
                  </a:lnTo>
                  <a:lnTo>
                    <a:pt x="25819" y="84505"/>
                  </a:lnTo>
                  <a:lnTo>
                    <a:pt x="27190" y="82448"/>
                  </a:lnTo>
                  <a:close/>
                </a:path>
                <a:path w="177164" h="175260">
                  <a:moveTo>
                    <a:pt x="34785" y="145580"/>
                  </a:moveTo>
                  <a:lnTo>
                    <a:pt x="33299" y="143052"/>
                  </a:lnTo>
                  <a:lnTo>
                    <a:pt x="30835" y="142176"/>
                  </a:lnTo>
                  <a:lnTo>
                    <a:pt x="28359" y="141287"/>
                  </a:lnTo>
                  <a:lnTo>
                    <a:pt x="25654" y="142900"/>
                  </a:lnTo>
                  <a:lnTo>
                    <a:pt x="24930" y="145859"/>
                  </a:lnTo>
                  <a:lnTo>
                    <a:pt x="24599" y="147574"/>
                  </a:lnTo>
                  <a:lnTo>
                    <a:pt x="24574" y="147739"/>
                  </a:lnTo>
                  <a:lnTo>
                    <a:pt x="24345" y="148958"/>
                  </a:lnTo>
                  <a:lnTo>
                    <a:pt x="26339" y="151599"/>
                  </a:lnTo>
                  <a:lnTo>
                    <a:pt x="26581" y="151599"/>
                  </a:lnTo>
                  <a:lnTo>
                    <a:pt x="27444" y="152234"/>
                  </a:lnTo>
                  <a:lnTo>
                    <a:pt x="29019" y="152323"/>
                  </a:lnTo>
                  <a:lnTo>
                    <a:pt x="32346" y="152857"/>
                  </a:lnTo>
                  <a:lnTo>
                    <a:pt x="34569" y="150304"/>
                  </a:lnTo>
                  <a:lnTo>
                    <a:pt x="34378" y="147777"/>
                  </a:lnTo>
                  <a:lnTo>
                    <a:pt x="34340" y="147320"/>
                  </a:lnTo>
                  <a:lnTo>
                    <a:pt x="34785" y="145580"/>
                  </a:lnTo>
                  <a:close/>
                </a:path>
                <a:path w="177164" h="175260">
                  <a:moveTo>
                    <a:pt x="37807" y="113842"/>
                  </a:moveTo>
                  <a:lnTo>
                    <a:pt x="35115" y="109347"/>
                  </a:lnTo>
                  <a:lnTo>
                    <a:pt x="32943" y="108813"/>
                  </a:lnTo>
                  <a:lnTo>
                    <a:pt x="32385" y="105905"/>
                  </a:lnTo>
                  <a:lnTo>
                    <a:pt x="30187" y="104457"/>
                  </a:lnTo>
                  <a:lnTo>
                    <a:pt x="28003" y="103022"/>
                  </a:lnTo>
                  <a:lnTo>
                    <a:pt x="24968" y="103644"/>
                  </a:lnTo>
                  <a:lnTo>
                    <a:pt x="23609" y="106032"/>
                  </a:lnTo>
                  <a:lnTo>
                    <a:pt x="22186" y="108381"/>
                  </a:lnTo>
                  <a:lnTo>
                    <a:pt x="22999" y="111328"/>
                  </a:lnTo>
                  <a:lnTo>
                    <a:pt x="26924" y="113398"/>
                  </a:lnTo>
                  <a:lnTo>
                    <a:pt x="26784" y="113855"/>
                  </a:lnTo>
                  <a:lnTo>
                    <a:pt x="27851" y="116217"/>
                  </a:lnTo>
                  <a:lnTo>
                    <a:pt x="28943" y="118630"/>
                  </a:lnTo>
                  <a:lnTo>
                    <a:pt x="31889" y="119507"/>
                  </a:lnTo>
                  <a:lnTo>
                    <a:pt x="34442" y="118224"/>
                  </a:lnTo>
                  <a:lnTo>
                    <a:pt x="36969" y="116878"/>
                  </a:lnTo>
                  <a:lnTo>
                    <a:pt x="37807" y="113842"/>
                  </a:lnTo>
                  <a:close/>
                </a:path>
                <a:path w="177164" h="175260">
                  <a:moveTo>
                    <a:pt x="40208" y="40309"/>
                  </a:moveTo>
                  <a:lnTo>
                    <a:pt x="38379" y="38417"/>
                  </a:lnTo>
                  <a:lnTo>
                    <a:pt x="36563" y="36537"/>
                  </a:lnTo>
                  <a:lnTo>
                    <a:pt x="33451" y="36550"/>
                  </a:lnTo>
                  <a:lnTo>
                    <a:pt x="31508" y="38531"/>
                  </a:lnTo>
                  <a:lnTo>
                    <a:pt x="29591" y="40538"/>
                  </a:lnTo>
                  <a:lnTo>
                    <a:pt x="29616" y="43624"/>
                  </a:lnTo>
                  <a:lnTo>
                    <a:pt x="33464" y="47180"/>
                  </a:lnTo>
                  <a:lnTo>
                    <a:pt x="36487" y="47078"/>
                  </a:lnTo>
                  <a:lnTo>
                    <a:pt x="38303" y="45173"/>
                  </a:lnTo>
                  <a:lnTo>
                    <a:pt x="40144" y="43307"/>
                  </a:lnTo>
                  <a:lnTo>
                    <a:pt x="40208" y="40309"/>
                  </a:lnTo>
                  <a:close/>
                </a:path>
                <a:path w="177164" h="175260">
                  <a:moveTo>
                    <a:pt x="41224" y="64681"/>
                  </a:moveTo>
                  <a:lnTo>
                    <a:pt x="41046" y="61747"/>
                  </a:lnTo>
                  <a:lnTo>
                    <a:pt x="39128" y="59982"/>
                  </a:lnTo>
                  <a:lnTo>
                    <a:pt x="37185" y="58191"/>
                  </a:lnTo>
                  <a:lnTo>
                    <a:pt x="34163" y="58318"/>
                  </a:lnTo>
                  <a:lnTo>
                    <a:pt x="32461" y="60337"/>
                  </a:lnTo>
                  <a:lnTo>
                    <a:pt x="30734" y="62331"/>
                  </a:lnTo>
                  <a:lnTo>
                    <a:pt x="30962" y="65303"/>
                  </a:lnTo>
                  <a:lnTo>
                    <a:pt x="35013" y="68643"/>
                  </a:lnTo>
                  <a:lnTo>
                    <a:pt x="37985" y="68465"/>
                  </a:lnTo>
                  <a:lnTo>
                    <a:pt x="39611" y="66586"/>
                  </a:lnTo>
                  <a:lnTo>
                    <a:pt x="41224" y="64681"/>
                  </a:lnTo>
                  <a:close/>
                </a:path>
                <a:path w="177164" h="175260">
                  <a:moveTo>
                    <a:pt x="44843" y="125552"/>
                  </a:moveTo>
                  <a:lnTo>
                    <a:pt x="44386" y="122669"/>
                  </a:lnTo>
                  <a:lnTo>
                    <a:pt x="42240" y="121132"/>
                  </a:lnTo>
                  <a:lnTo>
                    <a:pt x="40119" y="119608"/>
                  </a:lnTo>
                  <a:lnTo>
                    <a:pt x="37033" y="120142"/>
                  </a:lnTo>
                  <a:lnTo>
                    <a:pt x="35560" y="122516"/>
                  </a:lnTo>
                  <a:lnTo>
                    <a:pt x="34023" y="124828"/>
                  </a:lnTo>
                  <a:lnTo>
                    <a:pt x="31813" y="123685"/>
                  </a:lnTo>
                  <a:lnTo>
                    <a:pt x="29603" y="124320"/>
                  </a:lnTo>
                  <a:lnTo>
                    <a:pt x="27406" y="124980"/>
                  </a:lnTo>
                  <a:lnTo>
                    <a:pt x="25971" y="127279"/>
                  </a:lnTo>
                  <a:lnTo>
                    <a:pt x="26339" y="129933"/>
                  </a:lnTo>
                  <a:lnTo>
                    <a:pt x="26695" y="132486"/>
                  </a:lnTo>
                  <a:lnTo>
                    <a:pt x="29413" y="134277"/>
                  </a:lnTo>
                  <a:lnTo>
                    <a:pt x="34874" y="132689"/>
                  </a:lnTo>
                  <a:lnTo>
                    <a:pt x="36245" y="129971"/>
                  </a:lnTo>
                  <a:lnTo>
                    <a:pt x="35636" y="128409"/>
                  </a:lnTo>
                  <a:lnTo>
                    <a:pt x="39243" y="130467"/>
                  </a:lnTo>
                  <a:lnTo>
                    <a:pt x="42125" y="129794"/>
                  </a:lnTo>
                  <a:lnTo>
                    <a:pt x="43522" y="127698"/>
                  </a:lnTo>
                  <a:lnTo>
                    <a:pt x="44843" y="125552"/>
                  </a:lnTo>
                  <a:close/>
                </a:path>
                <a:path w="177164" h="175260">
                  <a:moveTo>
                    <a:pt x="45669" y="162369"/>
                  </a:moveTo>
                  <a:lnTo>
                    <a:pt x="44284" y="159753"/>
                  </a:lnTo>
                  <a:lnTo>
                    <a:pt x="41859" y="158775"/>
                  </a:lnTo>
                  <a:lnTo>
                    <a:pt x="39420" y="157784"/>
                  </a:lnTo>
                  <a:lnTo>
                    <a:pt x="36639" y="159334"/>
                  </a:lnTo>
                  <a:lnTo>
                    <a:pt x="35788" y="162306"/>
                  </a:lnTo>
                  <a:lnTo>
                    <a:pt x="35585" y="163195"/>
                  </a:lnTo>
                  <a:lnTo>
                    <a:pt x="35382" y="163588"/>
                  </a:lnTo>
                  <a:lnTo>
                    <a:pt x="34785" y="164757"/>
                  </a:lnTo>
                  <a:lnTo>
                    <a:pt x="34785" y="166027"/>
                  </a:lnTo>
                  <a:lnTo>
                    <a:pt x="36144" y="168376"/>
                  </a:lnTo>
                  <a:lnTo>
                    <a:pt x="37528" y="169494"/>
                  </a:lnTo>
                  <a:lnTo>
                    <a:pt x="39116" y="169646"/>
                  </a:lnTo>
                  <a:lnTo>
                    <a:pt x="42456" y="170319"/>
                  </a:lnTo>
                  <a:lnTo>
                    <a:pt x="44818" y="167843"/>
                  </a:lnTo>
                  <a:lnTo>
                    <a:pt x="44754" y="165722"/>
                  </a:lnTo>
                  <a:lnTo>
                    <a:pt x="45008" y="164566"/>
                  </a:lnTo>
                  <a:lnTo>
                    <a:pt x="45669" y="162369"/>
                  </a:lnTo>
                  <a:close/>
                </a:path>
                <a:path w="177164" h="175260">
                  <a:moveTo>
                    <a:pt x="46774" y="90462"/>
                  </a:moveTo>
                  <a:lnTo>
                    <a:pt x="46532" y="87503"/>
                  </a:lnTo>
                  <a:lnTo>
                    <a:pt x="44577" y="85750"/>
                  </a:lnTo>
                  <a:lnTo>
                    <a:pt x="42621" y="83997"/>
                  </a:lnTo>
                  <a:lnTo>
                    <a:pt x="39598" y="84226"/>
                  </a:lnTo>
                  <a:lnTo>
                    <a:pt x="37833" y="86258"/>
                  </a:lnTo>
                  <a:lnTo>
                    <a:pt x="36118" y="88328"/>
                  </a:lnTo>
                  <a:lnTo>
                    <a:pt x="36449" y="91363"/>
                  </a:lnTo>
                  <a:lnTo>
                    <a:pt x="40576" y="94615"/>
                  </a:lnTo>
                  <a:lnTo>
                    <a:pt x="43497" y="94310"/>
                  </a:lnTo>
                  <a:lnTo>
                    <a:pt x="45110" y="92367"/>
                  </a:lnTo>
                  <a:lnTo>
                    <a:pt x="46774" y="90462"/>
                  </a:lnTo>
                  <a:close/>
                </a:path>
                <a:path w="177164" h="175260">
                  <a:moveTo>
                    <a:pt x="57365" y="118999"/>
                  </a:moveTo>
                  <a:lnTo>
                    <a:pt x="54470" y="114617"/>
                  </a:lnTo>
                  <a:lnTo>
                    <a:pt x="51612" y="113906"/>
                  </a:lnTo>
                  <a:lnTo>
                    <a:pt x="49504" y="115176"/>
                  </a:lnTo>
                  <a:lnTo>
                    <a:pt x="47409" y="116497"/>
                  </a:lnTo>
                  <a:lnTo>
                    <a:pt x="46672" y="119265"/>
                  </a:lnTo>
                  <a:lnTo>
                    <a:pt x="47929" y="121577"/>
                  </a:lnTo>
                  <a:lnTo>
                    <a:pt x="49187" y="123888"/>
                  </a:lnTo>
                  <a:lnTo>
                    <a:pt x="52146" y="124739"/>
                  </a:lnTo>
                  <a:lnTo>
                    <a:pt x="54406" y="123317"/>
                  </a:lnTo>
                  <a:lnTo>
                    <a:pt x="56705" y="121945"/>
                  </a:lnTo>
                  <a:lnTo>
                    <a:pt x="57365" y="118999"/>
                  </a:lnTo>
                  <a:close/>
                </a:path>
                <a:path w="177164" h="175260">
                  <a:moveTo>
                    <a:pt x="57442" y="45681"/>
                  </a:moveTo>
                  <a:lnTo>
                    <a:pt x="55727" y="43713"/>
                  </a:lnTo>
                  <a:lnTo>
                    <a:pt x="54000" y="41719"/>
                  </a:lnTo>
                  <a:lnTo>
                    <a:pt x="50977" y="41516"/>
                  </a:lnTo>
                  <a:lnTo>
                    <a:pt x="49060" y="43319"/>
                  </a:lnTo>
                  <a:lnTo>
                    <a:pt x="47117" y="45110"/>
                  </a:lnTo>
                  <a:lnTo>
                    <a:pt x="47028" y="48094"/>
                  </a:lnTo>
                  <a:lnTo>
                    <a:pt x="50673" y="51866"/>
                  </a:lnTo>
                  <a:lnTo>
                    <a:pt x="53644" y="52019"/>
                  </a:lnTo>
                  <a:lnTo>
                    <a:pt x="55486" y="50330"/>
                  </a:lnTo>
                  <a:lnTo>
                    <a:pt x="57302" y="48602"/>
                  </a:lnTo>
                  <a:lnTo>
                    <a:pt x="57442" y="45681"/>
                  </a:lnTo>
                  <a:close/>
                </a:path>
                <a:path w="177164" h="175260">
                  <a:moveTo>
                    <a:pt x="58013" y="143408"/>
                  </a:moveTo>
                  <a:lnTo>
                    <a:pt x="56451" y="140208"/>
                  </a:lnTo>
                  <a:lnTo>
                    <a:pt x="56375" y="139420"/>
                  </a:lnTo>
                  <a:lnTo>
                    <a:pt x="55905" y="139065"/>
                  </a:lnTo>
                  <a:lnTo>
                    <a:pt x="55727" y="138684"/>
                  </a:lnTo>
                  <a:lnTo>
                    <a:pt x="55143" y="138480"/>
                  </a:lnTo>
                  <a:lnTo>
                    <a:pt x="54292" y="137807"/>
                  </a:lnTo>
                  <a:lnTo>
                    <a:pt x="52235" y="136207"/>
                  </a:lnTo>
                  <a:lnTo>
                    <a:pt x="49098" y="136652"/>
                  </a:lnTo>
                  <a:lnTo>
                    <a:pt x="47510" y="139001"/>
                  </a:lnTo>
                  <a:lnTo>
                    <a:pt x="45859" y="141287"/>
                  </a:lnTo>
                  <a:lnTo>
                    <a:pt x="46393" y="144373"/>
                  </a:lnTo>
                  <a:lnTo>
                    <a:pt x="48501" y="145707"/>
                  </a:lnTo>
                  <a:lnTo>
                    <a:pt x="49009" y="147167"/>
                  </a:lnTo>
                  <a:lnTo>
                    <a:pt x="51866" y="148463"/>
                  </a:lnTo>
                  <a:lnTo>
                    <a:pt x="54394" y="147345"/>
                  </a:lnTo>
                  <a:lnTo>
                    <a:pt x="56959" y="146316"/>
                  </a:lnTo>
                  <a:lnTo>
                    <a:pt x="58013" y="143408"/>
                  </a:lnTo>
                  <a:close/>
                </a:path>
                <a:path w="177164" h="175260">
                  <a:moveTo>
                    <a:pt x="58458" y="24599"/>
                  </a:moveTo>
                  <a:lnTo>
                    <a:pt x="56896" y="22491"/>
                  </a:lnTo>
                  <a:lnTo>
                    <a:pt x="55333" y="20383"/>
                  </a:lnTo>
                  <a:lnTo>
                    <a:pt x="52285" y="20053"/>
                  </a:lnTo>
                  <a:lnTo>
                    <a:pt x="50088" y="21767"/>
                  </a:lnTo>
                  <a:lnTo>
                    <a:pt x="47853" y="23456"/>
                  </a:lnTo>
                  <a:lnTo>
                    <a:pt x="47574" y="26606"/>
                  </a:lnTo>
                  <a:lnTo>
                    <a:pt x="50965" y="30619"/>
                  </a:lnTo>
                  <a:lnTo>
                    <a:pt x="53898" y="30784"/>
                  </a:lnTo>
                  <a:lnTo>
                    <a:pt x="55981" y="29222"/>
                  </a:lnTo>
                  <a:lnTo>
                    <a:pt x="58051" y="27622"/>
                  </a:lnTo>
                  <a:lnTo>
                    <a:pt x="58458" y="24599"/>
                  </a:lnTo>
                  <a:close/>
                </a:path>
                <a:path w="177164" h="175260">
                  <a:moveTo>
                    <a:pt x="59601" y="107543"/>
                  </a:moveTo>
                  <a:lnTo>
                    <a:pt x="59512" y="104546"/>
                  </a:lnTo>
                  <a:lnTo>
                    <a:pt x="57619" y="102717"/>
                  </a:lnTo>
                  <a:lnTo>
                    <a:pt x="57708" y="102527"/>
                  </a:lnTo>
                  <a:lnTo>
                    <a:pt x="57988" y="99364"/>
                  </a:lnTo>
                  <a:lnTo>
                    <a:pt x="54597" y="95351"/>
                  </a:lnTo>
                  <a:lnTo>
                    <a:pt x="51663" y="95186"/>
                  </a:lnTo>
                  <a:lnTo>
                    <a:pt x="49580" y="96748"/>
                  </a:lnTo>
                  <a:lnTo>
                    <a:pt x="47510" y="98361"/>
                  </a:lnTo>
                  <a:lnTo>
                    <a:pt x="47104" y="101371"/>
                  </a:lnTo>
                  <a:lnTo>
                    <a:pt x="48666" y="103479"/>
                  </a:lnTo>
                  <a:lnTo>
                    <a:pt x="49441" y="104533"/>
                  </a:lnTo>
                  <a:lnTo>
                    <a:pt x="48983" y="105041"/>
                  </a:lnTo>
                  <a:lnTo>
                    <a:pt x="49161" y="108127"/>
                  </a:lnTo>
                  <a:lnTo>
                    <a:pt x="53162" y="111531"/>
                  </a:lnTo>
                  <a:lnTo>
                    <a:pt x="56121" y="111315"/>
                  </a:lnTo>
                  <a:lnTo>
                    <a:pt x="57835" y="109410"/>
                  </a:lnTo>
                  <a:lnTo>
                    <a:pt x="59601" y="107543"/>
                  </a:lnTo>
                  <a:close/>
                </a:path>
                <a:path w="177164" h="175260">
                  <a:moveTo>
                    <a:pt x="62953" y="70954"/>
                  </a:moveTo>
                  <a:lnTo>
                    <a:pt x="61201" y="68999"/>
                  </a:lnTo>
                  <a:lnTo>
                    <a:pt x="59448" y="67043"/>
                  </a:lnTo>
                  <a:lnTo>
                    <a:pt x="56426" y="66929"/>
                  </a:lnTo>
                  <a:lnTo>
                    <a:pt x="54457" y="68732"/>
                  </a:lnTo>
                  <a:lnTo>
                    <a:pt x="52514" y="70573"/>
                  </a:lnTo>
                  <a:lnTo>
                    <a:pt x="52489" y="73634"/>
                  </a:lnTo>
                  <a:lnTo>
                    <a:pt x="56184" y="77355"/>
                  </a:lnTo>
                  <a:lnTo>
                    <a:pt x="59131" y="77393"/>
                  </a:lnTo>
                  <a:lnTo>
                    <a:pt x="60972" y="75641"/>
                  </a:lnTo>
                  <a:lnTo>
                    <a:pt x="62852" y="73926"/>
                  </a:lnTo>
                  <a:lnTo>
                    <a:pt x="62953" y="70954"/>
                  </a:lnTo>
                  <a:close/>
                </a:path>
                <a:path w="177164" h="175260">
                  <a:moveTo>
                    <a:pt x="68910" y="161810"/>
                  </a:moveTo>
                  <a:lnTo>
                    <a:pt x="66814" y="156997"/>
                  </a:lnTo>
                  <a:lnTo>
                    <a:pt x="64096" y="155892"/>
                  </a:lnTo>
                  <a:lnTo>
                    <a:pt x="61747" y="156718"/>
                  </a:lnTo>
                  <a:lnTo>
                    <a:pt x="59423" y="157657"/>
                  </a:lnTo>
                  <a:lnTo>
                    <a:pt x="58115" y="160223"/>
                  </a:lnTo>
                  <a:lnTo>
                    <a:pt x="58864" y="162737"/>
                  </a:lnTo>
                  <a:lnTo>
                    <a:pt x="59613" y="165252"/>
                  </a:lnTo>
                  <a:lnTo>
                    <a:pt x="62458" y="166662"/>
                  </a:lnTo>
                  <a:lnTo>
                    <a:pt x="65062" y="165633"/>
                  </a:lnTo>
                  <a:lnTo>
                    <a:pt x="67716" y="164680"/>
                  </a:lnTo>
                  <a:lnTo>
                    <a:pt x="68910" y="161810"/>
                  </a:lnTo>
                  <a:close/>
                </a:path>
                <a:path w="177164" h="175260">
                  <a:moveTo>
                    <a:pt x="72466" y="121577"/>
                  </a:moveTo>
                  <a:lnTo>
                    <a:pt x="70650" y="119684"/>
                  </a:lnTo>
                  <a:lnTo>
                    <a:pt x="68834" y="117792"/>
                  </a:lnTo>
                  <a:lnTo>
                    <a:pt x="65760" y="117830"/>
                  </a:lnTo>
                  <a:lnTo>
                    <a:pt x="63779" y="119773"/>
                  </a:lnTo>
                  <a:lnTo>
                    <a:pt x="61836" y="121767"/>
                  </a:lnTo>
                  <a:lnTo>
                    <a:pt x="61874" y="124879"/>
                  </a:lnTo>
                  <a:lnTo>
                    <a:pt x="65735" y="128447"/>
                  </a:lnTo>
                  <a:lnTo>
                    <a:pt x="68719" y="128320"/>
                  </a:lnTo>
                  <a:lnTo>
                    <a:pt x="70548" y="126441"/>
                  </a:lnTo>
                  <a:lnTo>
                    <a:pt x="72415" y="124612"/>
                  </a:lnTo>
                  <a:lnTo>
                    <a:pt x="72466" y="121577"/>
                  </a:lnTo>
                  <a:close/>
                </a:path>
                <a:path w="177164" h="175260">
                  <a:moveTo>
                    <a:pt x="75577" y="31711"/>
                  </a:moveTo>
                  <a:lnTo>
                    <a:pt x="74117" y="29502"/>
                  </a:lnTo>
                  <a:lnTo>
                    <a:pt x="72682" y="27330"/>
                  </a:lnTo>
                  <a:lnTo>
                    <a:pt x="69659" y="26695"/>
                  </a:lnTo>
                  <a:lnTo>
                    <a:pt x="65392" y="29845"/>
                  </a:lnTo>
                  <a:lnTo>
                    <a:pt x="64947" y="32804"/>
                  </a:lnTo>
                  <a:lnTo>
                    <a:pt x="68122" y="36969"/>
                  </a:lnTo>
                  <a:lnTo>
                    <a:pt x="71043" y="37477"/>
                  </a:lnTo>
                  <a:lnTo>
                    <a:pt x="75044" y="34531"/>
                  </a:lnTo>
                  <a:lnTo>
                    <a:pt x="75577" y="31711"/>
                  </a:lnTo>
                  <a:close/>
                </a:path>
                <a:path w="177164" h="175260">
                  <a:moveTo>
                    <a:pt x="76161" y="104787"/>
                  </a:moveTo>
                  <a:lnTo>
                    <a:pt x="72732" y="100812"/>
                  </a:lnTo>
                  <a:lnTo>
                    <a:pt x="69850" y="100571"/>
                  </a:lnTo>
                  <a:lnTo>
                    <a:pt x="65951" y="103670"/>
                  </a:lnTo>
                  <a:lnTo>
                    <a:pt x="65659" y="106616"/>
                  </a:lnTo>
                  <a:lnTo>
                    <a:pt x="67259" y="108699"/>
                  </a:lnTo>
                  <a:lnTo>
                    <a:pt x="68859" y="110782"/>
                  </a:lnTo>
                  <a:lnTo>
                    <a:pt x="71831" y="111137"/>
                  </a:lnTo>
                  <a:lnTo>
                    <a:pt x="75971" y="107835"/>
                  </a:lnTo>
                  <a:lnTo>
                    <a:pt x="76161" y="104787"/>
                  </a:lnTo>
                  <a:close/>
                </a:path>
                <a:path w="177164" h="175260">
                  <a:moveTo>
                    <a:pt x="76847" y="88392"/>
                  </a:moveTo>
                  <a:lnTo>
                    <a:pt x="75184" y="86372"/>
                  </a:lnTo>
                  <a:lnTo>
                    <a:pt x="75958" y="85420"/>
                  </a:lnTo>
                  <a:lnTo>
                    <a:pt x="75946" y="82346"/>
                  </a:lnTo>
                  <a:lnTo>
                    <a:pt x="72097" y="78778"/>
                  </a:lnTo>
                  <a:lnTo>
                    <a:pt x="69075" y="78879"/>
                  </a:lnTo>
                  <a:lnTo>
                    <a:pt x="67259" y="80784"/>
                  </a:lnTo>
                  <a:lnTo>
                    <a:pt x="65417" y="82651"/>
                  </a:lnTo>
                  <a:lnTo>
                    <a:pt x="65354" y="85648"/>
                  </a:lnTo>
                  <a:lnTo>
                    <a:pt x="66865" y="87223"/>
                  </a:lnTo>
                  <a:lnTo>
                    <a:pt x="66344" y="87668"/>
                  </a:lnTo>
                  <a:lnTo>
                    <a:pt x="66179" y="90754"/>
                  </a:lnTo>
                  <a:lnTo>
                    <a:pt x="69723" y="94627"/>
                  </a:lnTo>
                  <a:lnTo>
                    <a:pt x="72682" y="94754"/>
                  </a:lnTo>
                  <a:lnTo>
                    <a:pt x="74637" y="93052"/>
                  </a:lnTo>
                  <a:lnTo>
                    <a:pt x="76606" y="91389"/>
                  </a:lnTo>
                  <a:lnTo>
                    <a:pt x="76847" y="88392"/>
                  </a:lnTo>
                  <a:close/>
                </a:path>
                <a:path w="177164" h="175260">
                  <a:moveTo>
                    <a:pt x="78727" y="131241"/>
                  </a:moveTo>
                  <a:lnTo>
                    <a:pt x="75717" y="126936"/>
                  </a:lnTo>
                  <a:lnTo>
                    <a:pt x="72796" y="126339"/>
                  </a:lnTo>
                  <a:lnTo>
                    <a:pt x="68605" y="129159"/>
                  </a:lnTo>
                  <a:lnTo>
                    <a:pt x="67932" y="131965"/>
                  </a:lnTo>
                  <a:lnTo>
                    <a:pt x="69303" y="134239"/>
                  </a:lnTo>
                  <a:lnTo>
                    <a:pt x="70650" y="136461"/>
                  </a:lnTo>
                  <a:lnTo>
                    <a:pt x="73660" y="137210"/>
                  </a:lnTo>
                  <a:lnTo>
                    <a:pt x="78130" y="134200"/>
                  </a:lnTo>
                  <a:lnTo>
                    <a:pt x="78727" y="131241"/>
                  </a:lnTo>
                  <a:close/>
                </a:path>
                <a:path w="177164" h="175260">
                  <a:moveTo>
                    <a:pt x="78790" y="12115"/>
                  </a:moveTo>
                  <a:lnTo>
                    <a:pt x="77724" y="9753"/>
                  </a:lnTo>
                  <a:lnTo>
                    <a:pt x="76631" y="7340"/>
                  </a:lnTo>
                  <a:lnTo>
                    <a:pt x="73685" y="6464"/>
                  </a:lnTo>
                  <a:lnTo>
                    <a:pt x="71120" y="7747"/>
                  </a:lnTo>
                  <a:lnTo>
                    <a:pt x="68605" y="9093"/>
                  </a:lnTo>
                  <a:lnTo>
                    <a:pt x="67754" y="12128"/>
                  </a:lnTo>
                  <a:lnTo>
                    <a:pt x="70459" y="16624"/>
                  </a:lnTo>
                  <a:lnTo>
                    <a:pt x="73329" y="17335"/>
                  </a:lnTo>
                  <a:lnTo>
                    <a:pt x="75577" y="16141"/>
                  </a:lnTo>
                  <a:lnTo>
                    <a:pt x="77851" y="15011"/>
                  </a:lnTo>
                  <a:lnTo>
                    <a:pt x="78790" y="12115"/>
                  </a:lnTo>
                  <a:close/>
                </a:path>
                <a:path w="177164" h="175260">
                  <a:moveTo>
                    <a:pt x="81089" y="56337"/>
                  </a:moveTo>
                  <a:lnTo>
                    <a:pt x="79578" y="54190"/>
                  </a:lnTo>
                  <a:lnTo>
                    <a:pt x="78066" y="52044"/>
                  </a:lnTo>
                  <a:lnTo>
                    <a:pt x="75082" y="51587"/>
                  </a:lnTo>
                  <a:lnTo>
                    <a:pt x="70751" y="54762"/>
                  </a:lnTo>
                  <a:lnTo>
                    <a:pt x="70408" y="57823"/>
                  </a:lnTo>
                  <a:lnTo>
                    <a:pt x="73672" y="61937"/>
                  </a:lnTo>
                  <a:lnTo>
                    <a:pt x="76568" y="62280"/>
                  </a:lnTo>
                  <a:lnTo>
                    <a:pt x="80657" y="59283"/>
                  </a:lnTo>
                  <a:lnTo>
                    <a:pt x="81089" y="56337"/>
                  </a:lnTo>
                  <a:close/>
                </a:path>
                <a:path w="177164" h="175260">
                  <a:moveTo>
                    <a:pt x="90436" y="150304"/>
                  </a:moveTo>
                  <a:lnTo>
                    <a:pt x="87604" y="145884"/>
                  </a:lnTo>
                  <a:lnTo>
                    <a:pt x="84670" y="145173"/>
                  </a:lnTo>
                  <a:lnTo>
                    <a:pt x="80302" y="147878"/>
                  </a:lnTo>
                  <a:lnTo>
                    <a:pt x="79476" y="150672"/>
                  </a:lnTo>
                  <a:lnTo>
                    <a:pt x="80759" y="152996"/>
                  </a:lnTo>
                  <a:lnTo>
                    <a:pt x="82016" y="155270"/>
                  </a:lnTo>
                  <a:lnTo>
                    <a:pt x="85026" y="156121"/>
                  </a:lnTo>
                  <a:lnTo>
                    <a:pt x="89687" y="153250"/>
                  </a:lnTo>
                  <a:lnTo>
                    <a:pt x="90436" y="150304"/>
                  </a:lnTo>
                  <a:close/>
                </a:path>
                <a:path w="177164" h="175260">
                  <a:moveTo>
                    <a:pt x="90766" y="105829"/>
                  </a:moveTo>
                  <a:lnTo>
                    <a:pt x="89179" y="103746"/>
                  </a:lnTo>
                  <a:lnTo>
                    <a:pt x="87591" y="101663"/>
                  </a:lnTo>
                  <a:lnTo>
                    <a:pt x="84531" y="101346"/>
                  </a:lnTo>
                  <a:lnTo>
                    <a:pt x="82346" y="103047"/>
                  </a:lnTo>
                  <a:lnTo>
                    <a:pt x="80187" y="104787"/>
                  </a:lnTo>
                  <a:lnTo>
                    <a:pt x="79870" y="107886"/>
                  </a:lnTo>
                  <a:lnTo>
                    <a:pt x="83273" y="111887"/>
                  </a:lnTo>
                  <a:lnTo>
                    <a:pt x="86258" y="112102"/>
                  </a:lnTo>
                  <a:lnTo>
                    <a:pt x="88303" y="110451"/>
                  </a:lnTo>
                  <a:lnTo>
                    <a:pt x="90373" y="108839"/>
                  </a:lnTo>
                  <a:lnTo>
                    <a:pt x="90766" y="105829"/>
                  </a:lnTo>
                  <a:close/>
                </a:path>
                <a:path w="177164" h="175260">
                  <a:moveTo>
                    <a:pt x="93281" y="91528"/>
                  </a:moveTo>
                  <a:lnTo>
                    <a:pt x="93154" y="88493"/>
                  </a:lnTo>
                  <a:lnTo>
                    <a:pt x="89306" y="84924"/>
                  </a:lnTo>
                  <a:lnTo>
                    <a:pt x="86385" y="84988"/>
                  </a:lnTo>
                  <a:lnTo>
                    <a:pt x="84645" y="86779"/>
                  </a:lnTo>
                  <a:lnTo>
                    <a:pt x="82867" y="88544"/>
                  </a:lnTo>
                  <a:lnTo>
                    <a:pt x="82918" y="91503"/>
                  </a:lnTo>
                  <a:lnTo>
                    <a:pt x="84747" y="93383"/>
                  </a:lnTo>
                  <a:lnTo>
                    <a:pt x="86575" y="95262"/>
                  </a:lnTo>
                  <a:lnTo>
                    <a:pt x="89573" y="95288"/>
                  </a:lnTo>
                  <a:lnTo>
                    <a:pt x="91440" y="93421"/>
                  </a:lnTo>
                  <a:lnTo>
                    <a:pt x="93281" y="91528"/>
                  </a:lnTo>
                  <a:close/>
                </a:path>
                <a:path w="177164" h="175260">
                  <a:moveTo>
                    <a:pt x="95453" y="20815"/>
                  </a:moveTo>
                  <a:lnTo>
                    <a:pt x="94500" y="18376"/>
                  </a:lnTo>
                  <a:lnTo>
                    <a:pt x="93548" y="15925"/>
                  </a:lnTo>
                  <a:lnTo>
                    <a:pt x="90665" y="14732"/>
                  </a:lnTo>
                  <a:lnTo>
                    <a:pt x="88226" y="15938"/>
                  </a:lnTo>
                  <a:lnTo>
                    <a:pt x="85737" y="17056"/>
                  </a:lnTo>
                  <a:lnTo>
                    <a:pt x="84836" y="19989"/>
                  </a:lnTo>
                  <a:lnTo>
                    <a:pt x="87312" y="24612"/>
                  </a:lnTo>
                  <a:lnTo>
                    <a:pt x="90055" y="25527"/>
                  </a:lnTo>
                  <a:lnTo>
                    <a:pt x="92252" y="24549"/>
                  </a:lnTo>
                  <a:lnTo>
                    <a:pt x="94424" y="23469"/>
                  </a:lnTo>
                  <a:lnTo>
                    <a:pt x="95453" y="20815"/>
                  </a:lnTo>
                  <a:close/>
                </a:path>
                <a:path w="177164" h="175260">
                  <a:moveTo>
                    <a:pt x="95885" y="74295"/>
                  </a:moveTo>
                  <a:lnTo>
                    <a:pt x="94462" y="72085"/>
                  </a:lnTo>
                  <a:lnTo>
                    <a:pt x="93040" y="69875"/>
                  </a:lnTo>
                  <a:lnTo>
                    <a:pt x="90043" y="69329"/>
                  </a:lnTo>
                  <a:lnTo>
                    <a:pt x="89662" y="69583"/>
                  </a:lnTo>
                  <a:lnTo>
                    <a:pt x="90424" y="68541"/>
                  </a:lnTo>
                  <a:lnTo>
                    <a:pt x="92100" y="66319"/>
                  </a:lnTo>
                  <a:lnTo>
                    <a:pt x="91732" y="63284"/>
                  </a:lnTo>
                  <a:lnTo>
                    <a:pt x="87464" y="60223"/>
                  </a:lnTo>
                  <a:lnTo>
                    <a:pt x="84455" y="60680"/>
                  </a:lnTo>
                  <a:lnTo>
                    <a:pt x="82880" y="62763"/>
                  </a:lnTo>
                  <a:lnTo>
                    <a:pt x="81343" y="64884"/>
                  </a:lnTo>
                  <a:lnTo>
                    <a:pt x="81572" y="67818"/>
                  </a:lnTo>
                  <a:lnTo>
                    <a:pt x="83629" y="69494"/>
                  </a:lnTo>
                  <a:lnTo>
                    <a:pt x="85648" y="71132"/>
                  </a:lnTo>
                  <a:lnTo>
                    <a:pt x="87680" y="70916"/>
                  </a:lnTo>
                  <a:lnTo>
                    <a:pt x="85521" y="72364"/>
                  </a:lnTo>
                  <a:lnTo>
                    <a:pt x="85026" y="75438"/>
                  </a:lnTo>
                  <a:lnTo>
                    <a:pt x="88112" y="79679"/>
                  </a:lnTo>
                  <a:lnTo>
                    <a:pt x="91033" y="80111"/>
                  </a:lnTo>
                  <a:lnTo>
                    <a:pt x="95300" y="77241"/>
                  </a:lnTo>
                  <a:lnTo>
                    <a:pt x="95885" y="74295"/>
                  </a:lnTo>
                  <a:close/>
                </a:path>
                <a:path w="177164" h="175260">
                  <a:moveTo>
                    <a:pt x="97536" y="116484"/>
                  </a:moveTo>
                  <a:lnTo>
                    <a:pt x="94043" y="112572"/>
                  </a:lnTo>
                  <a:lnTo>
                    <a:pt x="91071" y="112306"/>
                  </a:lnTo>
                  <a:lnTo>
                    <a:pt x="89128" y="113957"/>
                  </a:lnTo>
                  <a:lnTo>
                    <a:pt x="87210" y="115620"/>
                  </a:lnTo>
                  <a:lnTo>
                    <a:pt x="86931" y="118554"/>
                  </a:lnTo>
                  <a:lnTo>
                    <a:pt x="88557" y="120599"/>
                  </a:lnTo>
                  <a:lnTo>
                    <a:pt x="90195" y="122656"/>
                  </a:lnTo>
                  <a:lnTo>
                    <a:pt x="93230" y="122974"/>
                  </a:lnTo>
                  <a:lnTo>
                    <a:pt x="97294" y="119481"/>
                  </a:lnTo>
                  <a:lnTo>
                    <a:pt x="97536" y="116484"/>
                  </a:lnTo>
                  <a:close/>
                </a:path>
                <a:path w="177164" h="175260">
                  <a:moveTo>
                    <a:pt x="101765" y="4635"/>
                  </a:moveTo>
                  <a:lnTo>
                    <a:pt x="101612" y="3365"/>
                  </a:lnTo>
                  <a:lnTo>
                    <a:pt x="100761" y="2260"/>
                  </a:lnTo>
                  <a:lnTo>
                    <a:pt x="99923" y="1117"/>
                  </a:lnTo>
                  <a:lnTo>
                    <a:pt x="98399" y="254"/>
                  </a:lnTo>
                  <a:lnTo>
                    <a:pt x="96748" y="266"/>
                  </a:lnTo>
                  <a:lnTo>
                    <a:pt x="93268" y="0"/>
                  </a:lnTo>
                  <a:lnTo>
                    <a:pt x="91224" y="2806"/>
                  </a:lnTo>
                  <a:lnTo>
                    <a:pt x="91630" y="5270"/>
                  </a:lnTo>
                  <a:lnTo>
                    <a:pt x="92036" y="7975"/>
                  </a:lnTo>
                  <a:lnTo>
                    <a:pt x="94322" y="9525"/>
                  </a:lnTo>
                  <a:lnTo>
                    <a:pt x="96253" y="9766"/>
                  </a:lnTo>
                  <a:lnTo>
                    <a:pt x="97332" y="9728"/>
                  </a:lnTo>
                  <a:lnTo>
                    <a:pt x="101295" y="5854"/>
                  </a:lnTo>
                  <a:lnTo>
                    <a:pt x="101765" y="4635"/>
                  </a:lnTo>
                  <a:close/>
                </a:path>
                <a:path w="177164" h="175260">
                  <a:moveTo>
                    <a:pt x="102146" y="169341"/>
                  </a:moveTo>
                  <a:lnTo>
                    <a:pt x="99491" y="164807"/>
                  </a:lnTo>
                  <a:lnTo>
                    <a:pt x="96558" y="164020"/>
                  </a:lnTo>
                  <a:lnTo>
                    <a:pt x="91998" y="166585"/>
                  </a:lnTo>
                  <a:lnTo>
                    <a:pt x="91033" y="169367"/>
                  </a:lnTo>
                  <a:lnTo>
                    <a:pt x="92227" y="171742"/>
                  </a:lnTo>
                  <a:lnTo>
                    <a:pt x="93395" y="174066"/>
                  </a:lnTo>
                  <a:lnTo>
                    <a:pt x="96405" y="175006"/>
                  </a:lnTo>
                  <a:lnTo>
                    <a:pt x="101257" y="172275"/>
                  </a:lnTo>
                  <a:lnTo>
                    <a:pt x="102146" y="169341"/>
                  </a:lnTo>
                  <a:close/>
                </a:path>
                <a:path w="177164" h="175260">
                  <a:moveTo>
                    <a:pt x="105562" y="44970"/>
                  </a:moveTo>
                  <a:lnTo>
                    <a:pt x="104635" y="41986"/>
                  </a:lnTo>
                  <a:lnTo>
                    <a:pt x="99885" y="39751"/>
                  </a:lnTo>
                  <a:lnTo>
                    <a:pt x="98831" y="40119"/>
                  </a:lnTo>
                  <a:lnTo>
                    <a:pt x="98577" y="39573"/>
                  </a:lnTo>
                  <a:lnTo>
                    <a:pt x="95631" y="38620"/>
                  </a:lnTo>
                  <a:lnTo>
                    <a:pt x="93268" y="39966"/>
                  </a:lnTo>
                  <a:lnTo>
                    <a:pt x="90881" y="41262"/>
                  </a:lnTo>
                  <a:lnTo>
                    <a:pt x="90081" y="44183"/>
                  </a:lnTo>
                  <a:lnTo>
                    <a:pt x="92773" y="48679"/>
                  </a:lnTo>
                  <a:lnTo>
                    <a:pt x="95631" y="49491"/>
                  </a:lnTo>
                  <a:lnTo>
                    <a:pt x="96685" y="48920"/>
                  </a:lnTo>
                  <a:lnTo>
                    <a:pt x="97650" y="49491"/>
                  </a:lnTo>
                  <a:lnTo>
                    <a:pt x="99898" y="50838"/>
                  </a:lnTo>
                  <a:lnTo>
                    <a:pt x="102857" y="49949"/>
                  </a:lnTo>
                  <a:lnTo>
                    <a:pt x="104241" y="47485"/>
                  </a:lnTo>
                  <a:lnTo>
                    <a:pt x="105562" y="44970"/>
                  </a:lnTo>
                  <a:close/>
                </a:path>
                <a:path w="177164" h="175260">
                  <a:moveTo>
                    <a:pt x="108712" y="73380"/>
                  </a:moveTo>
                  <a:lnTo>
                    <a:pt x="108229" y="70370"/>
                  </a:lnTo>
                  <a:lnTo>
                    <a:pt x="103974" y="67310"/>
                  </a:lnTo>
                  <a:lnTo>
                    <a:pt x="101092" y="67703"/>
                  </a:lnTo>
                  <a:lnTo>
                    <a:pt x="99580" y="69672"/>
                  </a:lnTo>
                  <a:lnTo>
                    <a:pt x="98018" y="71615"/>
                  </a:lnTo>
                  <a:lnTo>
                    <a:pt x="98399" y="74549"/>
                  </a:lnTo>
                  <a:lnTo>
                    <a:pt x="100431" y="76212"/>
                  </a:lnTo>
                  <a:lnTo>
                    <a:pt x="102463" y="77876"/>
                  </a:lnTo>
                  <a:lnTo>
                    <a:pt x="105448" y="77546"/>
                  </a:lnTo>
                  <a:lnTo>
                    <a:pt x="107099" y="75488"/>
                  </a:lnTo>
                  <a:lnTo>
                    <a:pt x="108712" y="73380"/>
                  </a:lnTo>
                  <a:close/>
                </a:path>
                <a:path w="177164" h="175260">
                  <a:moveTo>
                    <a:pt x="110147" y="136067"/>
                  </a:moveTo>
                  <a:lnTo>
                    <a:pt x="106807" y="132016"/>
                  </a:lnTo>
                  <a:lnTo>
                    <a:pt x="103809" y="131660"/>
                  </a:lnTo>
                  <a:lnTo>
                    <a:pt x="101777" y="133248"/>
                  </a:lnTo>
                  <a:lnTo>
                    <a:pt x="99758" y="134874"/>
                  </a:lnTo>
                  <a:lnTo>
                    <a:pt x="99326" y="137807"/>
                  </a:lnTo>
                  <a:lnTo>
                    <a:pt x="100876" y="139915"/>
                  </a:lnTo>
                  <a:lnTo>
                    <a:pt x="102438" y="142036"/>
                  </a:lnTo>
                  <a:lnTo>
                    <a:pt x="105486" y="142455"/>
                  </a:lnTo>
                  <a:lnTo>
                    <a:pt x="107607" y="140754"/>
                  </a:lnTo>
                  <a:lnTo>
                    <a:pt x="109753" y="139077"/>
                  </a:lnTo>
                  <a:lnTo>
                    <a:pt x="110147" y="136067"/>
                  </a:lnTo>
                  <a:close/>
                </a:path>
                <a:path w="177164" h="175260">
                  <a:moveTo>
                    <a:pt x="114642" y="102704"/>
                  </a:moveTo>
                  <a:lnTo>
                    <a:pt x="114554" y="99707"/>
                  </a:lnTo>
                  <a:lnTo>
                    <a:pt x="110655" y="96202"/>
                  </a:lnTo>
                  <a:lnTo>
                    <a:pt x="108191" y="96266"/>
                  </a:lnTo>
                  <a:lnTo>
                    <a:pt x="109956" y="95173"/>
                  </a:lnTo>
                  <a:lnTo>
                    <a:pt x="110680" y="92227"/>
                  </a:lnTo>
                  <a:lnTo>
                    <a:pt x="109347" y="89966"/>
                  </a:lnTo>
                  <a:lnTo>
                    <a:pt x="108013" y="87706"/>
                  </a:lnTo>
                  <a:lnTo>
                    <a:pt x="105003" y="87058"/>
                  </a:lnTo>
                  <a:lnTo>
                    <a:pt x="100279" y="89979"/>
                  </a:lnTo>
                  <a:lnTo>
                    <a:pt x="99644" y="93040"/>
                  </a:lnTo>
                  <a:lnTo>
                    <a:pt x="102565" y="97409"/>
                  </a:lnTo>
                  <a:lnTo>
                    <a:pt x="105486" y="97929"/>
                  </a:lnTo>
                  <a:lnTo>
                    <a:pt x="106934" y="97040"/>
                  </a:lnTo>
                  <a:lnTo>
                    <a:pt x="105918" y="98120"/>
                  </a:lnTo>
                  <a:lnTo>
                    <a:pt x="104203" y="99987"/>
                  </a:lnTo>
                  <a:lnTo>
                    <a:pt x="104241" y="102933"/>
                  </a:lnTo>
                  <a:lnTo>
                    <a:pt x="106083" y="104787"/>
                  </a:lnTo>
                  <a:lnTo>
                    <a:pt x="107950" y="106654"/>
                  </a:lnTo>
                  <a:lnTo>
                    <a:pt x="110998" y="106629"/>
                  </a:lnTo>
                  <a:lnTo>
                    <a:pt x="114642" y="102704"/>
                  </a:lnTo>
                  <a:close/>
                </a:path>
                <a:path w="177164" h="175260">
                  <a:moveTo>
                    <a:pt x="116497" y="62839"/>
                  </a:moveTo>
                  <a:lnTo>
                    <a:pt x="115443" y="60439"/>
                  </a:lnTo>
                  <a:lnTo>
                    <a:pt x="114376" y="58039"/>
                  </a:lnTo>
                  <a:lnTo>
                    <a:pt x="111442" y="56972"/>
                  </a:lnTo>
                  <a:lnTo>
                    <a:pt x="108991" y="58242"/>
                  </a:lnTo>
                  <a:lnTo>
                    <a:pt x="106514" y="59461"/>
                  </a:lnTo>
                  <a:lnTo>
                    <a:pt x="105562" y="62369"/>
                  </a:lnTo>
                  <a:lnTo>
                    <a:pt x="108077" y="66979"/>
                  </a:lnTo>
                  <a:lnTo>
                    <a:pt x="110934" y="67881"/>
                  </a:lnTo>
                  <a:lnTo>
                    <a:pt x="113220" y="66763"/>
                  </a:lnTo>
                  <a:lnTo>
                    <a:pt x="115481" y="65570"/>
                  </a:lnTo>
                  <a:lnTo>
                    <a:pt x="116497" y="62839"/>
                  </a:lnTo>
                  <a:close/>
                </a:path>
                <a:path w="177164" h="175260">
                  <a:moveTo>
                    <a:pt x="117589" y="14503"/>
                  </a:moveTo>
                  <a:lnTo>
                    <a:pt x="117500" y="13233"/>
                  </a:lnTo>
                  <a:lnTo>
                    <a:pt x="116014" y="11023"/>
                  </a:lnTo>
                  <a:lnTo>
                    <a:pt x="114579" y="10033"/>
                  </a:lnTo>
                  <a:lnTo>
                    <a:pt x="113030" y="10007"/>
                  </a:lnTo>
                  <a:lnTo>
                    <a:pt x="109715" y="9613"/>
                  </a:lnTo>
                  <a:lnTo>
                    <a:pt x="107645" y="12255"/>
                  </a:lnTo>
                  <a:lnTo>
                    <a:pt x="108204" y="17449"/>
                  </a:lnTo>
                  <a:lnTo>
                    <a:pt x="106019" y="17703"/>
                  </a:lnTo>
                  <a:lnTo>
                    <a:pt x="103924" y="19545"/>
                  </a:lnTo>
                  <a:lnTo>
                    <a:pt x="103365" y="24028"/>
                  </a:lnTo>
                  <a:lnTo>
                    <a:pt x="104902" y="26492"/>
                  </a:lnTo>
                  <a:lnTo>
                    <a:pt x="107416" y="27165"/>
                  </a:lnTo>
                  <a:lnTo>
                    <a:pt x="109969" y="27851"/>
                  </a:lnTo>
                  <a:lnTo>
                    <a:pt x="112661" y="26073"/>
                  </a:lnTo>
                  <a:lnTo>
                    <a:pt x="113461" y="19862"/>
                  </a:lnTo>
                  <a:lnTo>
                    <a:pt x="113106" y="19469"/>
                  </a:lnTo>
                  <a:lnTo>
                    <a:pt x="113919" y="19215"/>
                  </a:lnTo>
                  <a:lnTo>
                    <a:pt x="115684" y="17907"/>
                  </a:lnTo>
                  <a:lnTo>
                    <a:pt x="116598" y="16916"/>
                  </a:lnTo>
                  <a:lnTo>
                    <a:pt x="117094" y="15709"/>
                  </a:lnTo>
                  <a:lnTo>
                    <a:pt x="117589" y="14503"/>
                  </a:lnTo>
                  <a:close/>
                </a:path>
                <a:path w="177164" h="175260">
                  <a:moveTo>
                    <a:pt x="121602" y="53073"/>
                  </a:moveTo>
                  <a:lnTo>
                    <a:pt x="120650" y="50190"/>
                  </a:lnTo>
                  <a:lnTo>
                    <a:pt x="115900" y="47942"/>
                  </a:lnTo>
                  <a:lnTo>
                    <a:pt x="113118" y="48780"/>
                  </a:lnTo>
                  <a:lnTo>
                    <a:pt x="111925" y="50927"/>
                  </a:lnTo>
                  <a:lnTo>
                    <a:pt x="110820" y="53086"/>
                  </a:lnTo>
                  <a:lnTo>
                    <a:pt x="111556" y="55867"/>
                  </a:lnTo>
                  <a:lnTo>
                    <a:pt x="113817" y="57226"/>
                  </a:lnTo>
                  <a:lnTo>
                    <a:pt x="116052" y="58572"/>
                  </a:lnTo>
                  <a:lnTo>
                    <a:pt x="119049" y="57848"/>
                  </a:lnTo>
                  <a:lnTo>
                    <a:pt x="120294" y="55435"/>
                  </a:lnTo>
                  <a:lnTo>
                    <a:pt x="121602" y="53073"/>
                  </a:lnTo>
                  <a:close/>
                </a:path>
                <a:path w="177164" h="175260">
                  <a:moveTo>
                    <a:pt x="122758" y="155651"/>
                  </a:moveTo>
                  <a:lnTo>
                    <a:pt x="119583" y="151460"/>
                  </a:lnTo>
                  <a:lnTo>
                    <a:pt x="116573" y="151015"/>
                  </a:lnTo>
                  <a:lnTo>
                    <a:pt x="112318" y="154127"/>
                  </a:lnTo>
                  <a:lnTo>
                    <a:pt x="111747" y="157073"/>
                  </a:lnTo>
                  <a:lnTo>
                    <a:pt x="113207" y="159232"/>
                  </a:lnTo>
                  <a:lnTo>
                    <a:pt x="114681" y="161417"/>
                  </a:lnTo>
                  <a:lnTo>
                    <a:pt x="117741" y="161925"/>
                  </a:lnTo>
                  <a:lnTo>
                    <a:pt x="122224" y="158661"/>
                  </a:lnTo>
                  <a:lnTo>
                    <a:pt x="122758" y="155651"/>
                  </a:lnTo>
                  <a:close/>
                </a:path>
                <a:path w="177164" h="175260">
                  <a:moveTo>
                    <a:pt x="128104" y="119710"/>
                  </a:moveTo>
                  <a:lnTo>
                    <a:pt x="124345" y="116052"/>
                  </a:lnTo>
                  <a:lnTo>
                    <a:pt x="121335" y="116027"/>
                  </a:lnTo>
                  <a:lnTo>
                    <a:pt x="117665" y="119672"/>
                  </a:lnTo>
                  <a:lnTo>
                    <a:pt x="117563" y="122643"/>
                  </a:lnTo>
                  <a:lnTo>
                    <a:pt x="119329" y="124561"/>
                  </a:lnTo>
                  <a:lnTo>
                    <a:pt x="121119" y="126504"/>
                  </a:lnTo>
                  <a:lnTo>
                    <a:pt x="124193" y="126580"/>
                  </a:lnTo>
                  <a:lnTo>
                    <a:pt x="126111" y="124650"/>
                  </a:lnTo>
                  <a:lnTo>
                    <a:pt x="128054" y="122745"/>
                  </a:lnTo>
                  <a:lnTo>
                    <a:pt x="128104" y="119710"/>
                  </a:lnTo>
                  <a:close/>
                </a:path>
                <a:path w="177164" h="175260">
                  <a:moveTo>
                    <a:pt x="129044" y="28968"/>
                  </a:moveTo>
                  <a:lnTo>
                    <a:pt x="126847" y="26555"/>
                  </a:lnTo>
                  <a:lnTo>
                    <a:pt x="121615" y="27051"/>
                  </a:lnTo>
                  <a:lnTo>
                    <a:pt x="119494" y="28790"/>
                  </a:lnTo>
                  <a:lnTo>
                    <a:pt x="119354" y="30111"/>
                  </a:lnTo>
                  <a:lnTo>
                    <a:pt x="119062" y="29883"/>
                  </a:lnTo>
                  <a:lnTo>
                    <a:pt x="113461" y="31267"/>
                  </a:lnTo>
                  <a:lnTo>
                    <a:pt x="111937" y="33947"/>
                  </a:lnTo>
                  <a:lnTo>
                    <a:pt x="113614" y="38912"/>
                  </a:lnTo>
                  <a:lnTo>
                    <a:pt x="116154" y="40398"/>
                  </a:lnTo>
                  <a:lnTo>
                    <a:pt x="120675" y="39268"/>
                  </a:lnTo>
                  <a:lnTo>
                    <a:pt x="122250" y="37020"/>
                  </a:lnTo>
                  <a:lnTo>
                    <a:pt x="122110" y="35750"/>
                  </a:lnTo>
                  <a:lnTo>
                    <a:pt x="123164" y="36017"/>
                  </a:lnTo>
                  <a:lnTo>
                    <a:pt x="125704" y="36703"/>
                  </a:lnTo>
                  <a:lnTo>
                    <a:pt x="128257" y="34950"/>
                  </a:lnTo>
                  <a:lnTo>
                    <a:pt x="128727" y="32016"/>
                  </a:lnTo>
                  <a:lnTo>
                    <a:pt x="129044" y="28968"/>
                  </a:lnTo>
                  <a:close/>
                </a:path>
                <a:path w="177164" h="175260">
                  <a:moveTo>
                    <a:pt x="132105" y="81394"/>
                  </a:moveTo>
                  <a:lnTo>
                    <a:pt x="131140" y="78955"/>
                  </a:lnTo>
                  <a:lnTo>
                    <a:pt x="130175" y="76517"/>
                  </a:lnTo>
                  <a:lnTo>
                    <a:pt x="127241" y="75349"/>
                  </a:lnTo>
                  <a:lnTo>
                    <a:pt x="124701" y="76542"/>
                  </a:lnTo>
                  <a:lnTo>
                    <a:pt x="122135" y="77685"/>
                  </a:lnTo>
                  <a:lnTo>
                    <a:pt x="121437" y="79514"/>
                  </a:lnTo>
                  <a:lnTo>
                    <a:pt x="120675" y="80518"/>
                  </a:lnTo>
                  <a:lnTo>
                    <a:pt x="119189" y="82550"/>
                  </a:lnTo>
                  <a:lnTo>
                    <a:pt x="119659" y="85496"/>
                  </a:lnTo>
                  <a:lnTo>
                    <a:pt x="121704" y="87096"/>
                  </a:lnTo>
                  <a:lnTo>
                    <a:pt x="123799" y="88734"/>
                  </a:lnTo>
                  <a:lnTo>
                    <a:pt x="126771" y="88277"/>
                  </a:lnTo>
                  <a:lnTo>
                    <a:pt x="128371" y="86093"/>
                  </a:lnTo>
                  <a:lnTo>
                    <a:pt x="129273" y="84899"/>
                  </a:lnTo>
                  <a:lnTo>
                    <a:pt x="130937" y="84099"/>
                  </a:lnTo>
                  <a:lnTo>
                    <a:pt x="132105" y="81394"/>
                  </a:lnTo>
                  <a:close/>
                </a:path>
                <a:path w="177164" h="175260">
                  <a:moveTo>
                    <a:pt x="141668" y="139712"/>
                  </a:moveTo>
                  <a:lnTo>
                    <a:pt x="138049" y="135915"/>
                  </a:lnTo>
                  <a:lnTo>
                    <a:pt x="135013" y="135801"/>
                  </a:lnTo>
                  <a:lnTo>
                    <a:pt x="133057" y="137566"/>
                  </a:lnTo>
                  <a:lnTo>
                    <a:pt x="131127" y="139357"/>
                  </a:lnTo>
                  <a:lnTo>
                    <a:pt x="130873" y="142341"/>
                  </a:lnTo>
                  <a:lnTo>
                    <a:pt x="132575" y="144335"/>
                  </a:lnTo>
                  <a:lnTo>
                    <a:pt x="134289" y="146342"/>
                  </a:lnTo>
                  <a:lnTo>
                    <a:pt x="137388" y="146519"/>
                  </a:lnTo>
                  <a:lnTo>
                    <a:pt x="139420" y="144627"/>
                  </a:lnTo>
                  <a:lnTo>
                    <a:pt x="141465" y="142773"/>
                  </a:lnTo>
                  <a:lnTo>
                    <a:pt x="141668" y="139712"/>
                  </a:lnTo>
                  <a:close/>
                </a:path>
                <a:path w="177164" h="175260">
                  <a:moveTo>
                    <a:pt x="141998" y="62306"/>
                  </a:moveTo>
                  <a:lnTo>
                    <a:pt x="140639" y="59372"/>
                  </a:lnTo>
                  <a:lnTo>
                    <a:pt x="137045" y="58229"/>
                  </a:lnTo>
                  <a:lnTo>
                    <a:pt x="138506" y="56324"/>
                  </a:lnTo>
                  <a:lnTo>
                    <a:pt x="138353" y="53657"/>
                  </a:lnTo>
                  <a:lnTo>
                    <a:pt x="138214" y="51079"/>
                  </a:lnTo>
                  <a:lnTo>
                    <a:pt x="135585" y="49085"/>
                  </a:lnTo>
                  <a:lnTo>
                    <a:pt x="129844" y="50253"/>
                  </a:lnTo>
                  <a:lnTo>
                    <a:pt x="128181" y="52870"/>
                  </a:lnTo>
                  <a:lnTo>
                    <a:pt x="129654" y="57912"/>
                  </a:lnTo>
                  <a:lnTo>
                    <a:pt x="132156" y="59486"/>
                  </a:lnTo>
                  <a:lnTo>
                    <a:pt x="132918" y="59334"/>
                  </a:lnTo>
                  <a:lnTo>
                    <a:pt x="132080" y="61112"/>
                  </a:lnTo>
                  <a:lnTo>
                    <a:pt x="131191" y="63334"/>
                  </a:lnTo>
                  <a:lnTo>
                    <a:pt x="132118" y="66065"/>
                  </a:lnTo>
                  <a:lnTo>
                    <a:pt x="134454" y="67259"/>
                  </a:lnTo>
                  <a:lnTo>
                    <a:pt x="136791" y="68453"/>
                  </a:lnTo>
                  <a:lnTo>
                    <a:pt x="139750" y="67462"/>
                  </a:lnTo>
                  <a:lnTo>
                    <a:pt x="140817" y="64846"/>
                  </a:lnTo>
                  <a:lnTo>
                    <a:pt x="141998" y="62306"/>
                  </a:lnTo>
                  <a:close/>
                </a:path>
                <a:path w="177164" h="175260">
                  <a:moveTo>
                    <a:pt x="143814" y="39598"/>
                  </a:moveTo>
                  <a:lnTo>
                    <a:pt x="142836" y="37947"/>
                  </a:lnTo>
                  <a:lnTo>
                    <a:pt x="142100" y="36233"/>
                  </a:lnTo>
                  <a:lnTo>
                    <a:pt x="140284" y="35369"/>
                  </a:lnTo>
                  <a:lnTo>
                    <a:pt x="138963" y="35166"/>
                  </a:lnTo>
                  <a:lnTo>
                    <a:pt x="137629" y="34912"/>
                  </a:lnTo>
                  <a:lnTo>
                    <a:pt x="136359" y="35699"/>
                  </a:lnTo>
                  <a:lnTo>
                    <a:pt x="135610" y="36728"/>
                  </a:lnTo>
                  <a:lnTo>
                    <a:pt x="134277" y="38938"/>
                  </a:lnTo>
                  <a:lnTo>
                    <a:pt x="133959" y="41376"/>
                  </a:lnTo>
                  <a:lnTo>
                    <a:pt x="134505" y="42532"/>
                  </a:lnTo>
                  <a:lnTo>
                    <a:pt x="135305" y="43599"/>
                  </a:lnTo>
                  <a:lnTo>
                    <a:pt x="137414" y="45034"/>
                  </a:lnTo>
                  <a:lnTo>
                    <a:pt x="140169" y="44691"/>
                  </a:lnTo>
                  <a:lnTo>
                    <a:pt x="141465" y="44513"/>
                  </a:lnTo>
                  <a:lnTo>
                    <a:pt x="142519" y="43789"/>
                  </a:lnTo>
                  <a:lnTo>
                    <a:pt x="143103" y="42557"/>
                  </a:lnTo>
                  <a:lnTo>
                    <a:pt x="143751" y="41325"/>
                  </a:lnTo>
                  <a:lnTo>
                    <a:pt x="143814" y="39598"/>
                  </a:lnTo>
                  <a:close/>
                </a:path>
                <a:path w="177164" h="175260">
                  <a:moveTo>
                    <a:pt x="144411" y="104305"/>
                  </a:moveTo>
                  <a:lnTo>
                    <a:pt x="143979" y="101219"/>
                  </a:lnTo>
                  <a:lnTo>
                    <a:pt x="139738" y="98132"/>
                  </a:lnTo>
                  <a:lnTo>
                    <a:pt x="136842" y="98564"/>
                  </a:lnTo>
                  <a:lnTo>
                    <a:pt x="135204" y="100545"/>
                  </a:lnTo>
                  <a:lnTo>
                    <a:pt x="133616" y="102552"/>
                  </a:lnTo>
                  <a:lnTo>
                    <a:pt x="133946" y="105549"/>
                  </a:lnTo>
                  <a:lnTo>
                    <a:pt x="135928" y="107226"/>
                  </a:lnTo>
                  <a:lnTo>
                    <a:pt x="137947" y="108940"/>
                  </a:lnTo>
                  <a:lnTo>
                    <a:pt x="140970" y="108585"/>
                  </a:lnTo>
                  <a:lnTo>
                    <a:pt x="142671" y="106426"/>
                  </a:lnTo>
                  <a:lnTo>
                    <a:pt x="144411" y="104305"/>
                  </a:lnTo>
                  <a:close/>
                </a:path>
                <a:path w="177164" h="175260">
                  <a:moveTo>
                    <a:pt x="157467" y="82829"/>
                  </a:moveTo>
                  <a:lnTo>
                    <a:pt x="156248" y="79819"/>
                  </a:lnTo>
                  <a:lnTo>
                    <a:pt x="151320" y="78028"/>
                  </a:lnTo>
                  <a:lnTo>
                    <a:pt x="152958" y="77749"/>
                  </a:lnTo>
                  <a:lnTo>
                    <a:pt x="154774" y="75628"/>
                  </a:lnTo>
                  <a:lnTo>
                    <a:pt x="154724" y="72948"/>
                  </a:lnTo>
                  <a:lnTo>
                    <a:pt x="154686" y="70370"/>
                  </a:lnTo>
                  <a:lnTo>
                    <a:pt x="152095" y="68275"/>
                  </a:lnTo>
                  <a:lnTo>
                    <a:pt x="146215" y="69240"/>
                  </a:lnTo>
                  <a:lnTo>
                    <a:pt x="144424" y="71793"/>
                  </a:lnTo>
                  <a:lnTo>
                    <a:pt x="145694" y="76885"/>
                  </a:lnTo>
                  <a:lnTo>
                    <a:pt x="148183" y="78549"/>
                  </a:lnTo>
                  <a:lnTo>
                    <a:pt x="151257" y="78041"/>
                  </a:lnTo>
                  <a:lnTo>
                    <a:pt x="148729" y="79095"/>
                  </a:lnTo>
                  <a:lnTo>
                    <a:pt x="147586" y="81280"/>
                  </a:lnTo>
                  <a:lnTo>
                    <a:pt x="146596" y="83515"/>
                  </a:lnTo>
                  <a:lnTo>
                    <a:pt x="147396" y="86296"/>
                  </a:lnTo>
                  <a:lnTo>
                    <a:pt x="149682" y="87591"/>
                  </a:lnTo>
                  <a:lnTo>
                    <a:pt x="151968" y="88874"/>
                  </a:lnTo>
                  <a:lnTo>
                    <a:pt x="154990" y="87985"/>
                  </a:lnTo>
                  <a:lnTo>
                    <a:pt x="156171" y="85369"/>
                  </a:lnTo>
                  <a:lnTo>
                    <a:pt x="157467" y="82829"/>
                  </a:lnTo>
                  <a:close/>
                </a:path>
                <a:path w="177164" h="175260">
                  <a:moveTo>
                    <a:pt x="158826" y="124663"/>
                  </a:moveTo>
                  <a:lnTo>
                    <a:pt x="158534" y="121526"/>
                  </a:lnTo>
                  <a:lnTo>
                    <a:pt x="154406" y="118287"/>
                  </a:lnTo>
                  <a:lnTo>
                    <a:pt x="151472" y="118643"/>
                  </a:lnTo>
                  <a:lnTo>
                    <a:pt x="149733" y="120586"/>
                  </a:lnTo>
                  <a:lnTo>
                    <a:pt x="148043" y="122567"/>
                  </a:lnTo>
                  <a:lnTo>
                    <a:pt x="148234" y="125603"/>
                  </a:lnTo>
                  <a:lnTo>
                    <a:pt x="150139" y="127355"/>
                  </a:lnTo>
                  <a:lnTo>
                    <a:pt x="152095" y="129146"/>
                  </a:lnTo>
                  <a:lnTo>
                    <a:pt x="155143" y="128879"/>
                  </a:lnTo>
                  <a:lnTo>
                    <a:pt x="156972" y="126758"/>
                  </a:lnTo>
                  <a:lnTo>
                    <a:pt x="158826" y="124663"/>
                  </a:lnTo>
                  <a:close/>
                </a:path>
                <a:path w="177164" h="175260">
                  <a:moveTo>
                    <a:pt x="160248" y="59893"/>
                  </a:moveTo>
                  <a:lnTo>
                    <a:pt x="159321" y="58178"/>
                  </a:lnTo>
                  <a:lnTo>
                    <a:pt x="158648" y="56413"/>
                  </a:lnTo>
                  <a:lnTo>
                    <a:pt x="156857" y="55460"/>
                  </a:lnTo>
                  <a:lnTo>
                    <a:pt x="155536" y="55194"/>
                  </a:lnTo>
                  <a:lnTo>
                    <a:pt x="154203" y="54876"/>
                  </a:lnTo>
                  <a:lnTo>
                    <a:pt x="152895" y="55613"/>
                  </a:lnTo>
                  <a:lnTo>
                    <a:pt x="152107" y="56616"/>
                  </a:lnTo>
                  <a:lnTo>
                    <a:pt x="150685" y="58762"/>
                  </a:lnTo>
                  <a:lnTo>
                    <a:pt x="150304" y="61214"/>
                  </a:lnTo>
                  <a:lnTo>
                    <a:pt x="150825" y="62433"/>
                  </a:lnTo>
                  <a:lnTo>
                    <a:pt x="151599" y="63550"/>
                  </a:lnTo>
                  <a:lnTo>
                    <a:pt x="153644" y="65112"/>
                  </a:lnTo>
                  <a:lnTo>
                    <a:pt x="156413" y="64884"/>
                  </a:lnTo>
                  <a:lnTo>
                    <a:pt x="157721" y="64757"/>
                  </a:lnTo>
                  <a:lnTo>
                    <a:pt x="158800" y="64071"/>
                  </a:lnTo>
                  <a:lnTo>
                    <a:pt x="159423" y="62839"/>
                  </a:lnTo>
                  <a:lnTo>
                    <a:pt x="160121" y="61633"/>
                  </a:lnTo>
                  <a:lnTo>
                    <a:pt x="160248" y="59893"/>
                  </a:lnTo>
                  <a:close/>
                </a:path>
                <a:path w="177164" h="175260">
                  <a:moveTo>
                    <a:pt x="172948" y="103352"/>
                  </a:moveTo>
                  <a:lnTo>
                    <a:pt x="171843" y="100253"/>
                  </a:lnTo>
                  <a:lnTo>
                    <a:pt x="166979" y="98272"/>
                  </a:lnTo>
                  <a:lnTo>
                    <a:pt x="164350" y="99288"/>
                  </a:lnTo>
                  <a:lnTo>
                    <a:pt x="163106" y="101460"/>
                  </a:lnTo>
                  <a:lnTo>
                    <a:pt x="162001" y="103695"/>
                  </a:lnTo>
                  <a:lnTo>
                    <a:pt x="162674" y="106540"/>
                  </a:lnTo>
                  <a:lnTo>
                    <a:pt x="164909" y="107924"/>
                  </a:lnTo>
                  <a:lnTo>
                    <a:pt x="167144" y="109296"/>
                  </a:lnTo>
                  <a:lnTo>
                    <a:pt x="170218" y="108483"/>
                  </a:lnTo>
                  <a:lnTo>
                    <a:pt x="171526" y="105879"/>
                  </a:lnTo>
                  <a:lnTo>
                    <a:pt x="172948" y="103352"/>
                  </a:lnTo>
                  <a:close/>
                </a:path>
                <a:path w="177164" h="175260">
                  <a:moveTo>
                    <a:pt x="176669" y="80187"/>
                  </a:moveTo>
                  <a:lnTo>
                    <a:pt x="175806" y="78422"/>
                  </a:lnTo>
                  <a:lnTo>
                    <a:pt x="175183" y="76606"/>
                  </a:lnTo>
                  <a:lnTo>
                    <a:pt x="173418" y="75565"/>
                  </a:lnTo>
                  <a:lnTo>
                    <a:pt x="172097" y="75234"/>
                  </a:lnTo>
                  <a:lnTo>
                    <a:pt x="170764" y="74853"/>
                  </a:lnTo>
                  <a:lnTo>
                    <a:pt x="169418" y="75539"/>
                  </a:lnTo>
                  <a:lnTo>
                    <a:pt x="168592" y="76504"/>
                  </a:lnTo>
                  <a:lnTo>
                    <a:pt x="167093" y="78600"/>
                  </a:lnTo>
                  <a:lnTo>
                    <a:pt x="166649" y="81051"/>
                  </a:lnTo>
                  <a:lnTo>
                    <a:pt x="167144" y="82334"/>
                  </a:lnTo>
                  <a:lnTo>
                    <a:pt x="167894" y="83540"/>
                  </a:lnTo>
                  <a:lnTo>
                    <a:pt x="169887" y="85217"/>
                  </a:lnTo>
                  <a:lnTo>
                    <a:pt x="172656" y="85090"/>
                  </a:lnTo>
                  <a:lnTo>
                    <a:pt x="173964" y="85013"/>
                  </a:lnTo>
                  <a:lnTo>
                    <a:pt x="175069" y="84353"/>
                  </a:lnTo>
                  <a:lnTo>
                    <a:pt x="175742" y="83134"/>
                  </a:lnTo>
                  <a:lnTo>
                    <a:pt x="176479" y="81940"/>
                  </a:lnTo>
                  <a:lnTo>
                    <a:pt x="176669" y="8018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10">
              <a:extLst>
                <a:ext uri="{FF2B5EF4-FFF2-40B4-BE49-F238E27FC236}">
                  <a16:creationId xmlns:a16="http://schemas.microsoft.com/office/drawing/2014/main" id="{443400B0-9D20-4AD0-BB45-F5E82E220B20}"/>
                </a:ext>
              </a:extLst>
            </p:cNvPr>
            <p:cNvSpPr/>
            <p:nvPr/>
          </p:nvSpPr>
          <p:spPr>
            <a:xfrm>
              <a:off x="6044895" y="3429126"/>
              <a:ext cx="195580" cy="175260"/>
            </a:xfrm>
            <a:custGeom>
              <a:avLst/>
              <a:gdLst/>
              <a:ahLst/>
              <a:cxnLst/>
              <a:rect l="l" t="t" r="r" b="b"/>
              <a:pathLst>
                <a:path w="195579" h="175260">
                  <a:moveTo>
                    <a:pt x="10998" y="92659"/>
                  </a:moveTo>
                  <a:lnTo>
                    <a:pt x="9918" y="90131"/>
                  </a:lnTo>
                  <a:lnTo>
                    <a:pt x="7391" y="89154"/>
                  </a:lnTo>
                  <a:lnTo>
                    <a:pt x="5029" y="88226"/>
                  </a:lnTo>
                  <a:lnTo>
                    <a:pt x="2006" y="89484"/>
                  </a:lnTo>
                  <a:lnTo>
                    <a:pt x="1524" y="91744"/>
                  </a:lnTo>
                  <a:lnTo>
                    <a:pt x="1320" y="91909"/>
                  </a:lnTo>
                  <a:lnTo>
                    <a:pt x="685" y="93052"/>
                  </a:lnTo>
                  <a:lnTo>
                    <a:pt x="38" y="94195"/>
                  </a:lnTo>
                  <a:lnTo>
                    <a:pt x="0" y="95465"/>
                  </a:lnTo>
                  <a:lnTo>
                    <a:pt x="660" y="96672"/>
                  </a:lnTo>
                  <a:lnTo>
                    <a:pt x="1295" y="97878"/>
                  </a:lnTo>
                  <a:lnTo>
                    <a:pt x="2654" y="99060"/>
                  </a:lnTo>
                  <a:lnTo>
                    <a:pt x="4267" y="99275"/>
                  </a:lnTo>
                  <a:lnTo>
                    <a:pt x="7632" y="100088"/>
                  </a:lnTo>
                  <a:lnTo>
                    <a:pt x="10121" y="97713"/>
                  </a:lnTo>
                  <a:lnTo>
                    <a:pt x="10121" y="96367"/>
                  </a:lnTo>
                  <a:lnTo>
                    <a:pt x="10604" y="94716"/>
                  </a:lnTo>
                  <a:lnTo>
                    <a:pt x="10998" y="92659"/>
                  </a:lnTo>
                  <a:close/>
                </a:path>
                <a:path w="195579" h="175260">
                  <a:moveTo>
                    <a:pt x="21805" y="109435"/>
                  </a:moveTo>
                  <a:lnTo>
                    <a:pt x="20840" y="106832"/>
                  </a:lnTo>
                  <a:lnTo>
                    <a:pt x="18351" y="105765"/>
                  </a:lnTo>
                  <a:lnTo>
                    <a:pt x="16027" y="104749"/>
                  </a:lnTo>
                  <a:lnTo>
                    <a:pt x="12941" y="105943"/>
                  </a:lnTo>
                  <a:lnTo>
                    <a:pt x="12407" y="108077"/>
                  </a:lnTo>
                  <a:lnTo>
                    <a:pt x="10947" y="110197"/>
                  </a:lnTo>
                  <a:lnTo>
                    <a:pt x="10261" y="111315"/>
                  </a:lnTo>
                  <a:lnTo>
                    <a:pt x="10160" y="112572"/>
                  </a:lnTo>
                  <a:lnTo>
                    <a:pt x="11252" y="114947"/>
                  </a:lnTo>
                  <a:lnTo>
                    <a:pt x="12484" y="116243"/>
                  </a:lnTo>
                  <a:lnTo>
                    <a:pt x="14008" y="116497"/>
                  </a:lnTo>
                  <a:lnTo>
                    <a:pt x="17183" y="117386"/>
                  </a:lnTo>
                  <a:lnTo>
                    <a:pt x="19710" y="115265"/>
                  </a:lnTo>
                  <a:lnTo>
                    <a:pt x="19773" y="114198"/>
                  </a:lnTo>
                  <a:lnTo>
                    <a:pt x="20637" y="113614"/>
                  </a:lnTo>
                  <a:lnTo>
                    <a:pt x="21336" y="111531"/>
                  </a:lnTo>
                  <a:lnTo>
                    <a:pt x="21805" y="109435"/>
                  </a:lnTo>
                  <a:close/>
                </a:path>
                <a:path w="195579" h="175260">
                  <a:moveTo>
                    <a:pt x="21907" y="73787"/>
                  </a:moveTo>
                  <a:lnTo>
                    <a:pt x="21450" y="70866"/>
                  </a:lnTo>
                  <a:lnTo>
                    <a:pt x="19405" y="69227"/>
                  </a:lnTo>
                  <a:lnTo>
                    <a:pt x="17360" y="67589"/>
                  </a:lnTo>
                  <a:lnTo>
                    <a:pt x="14376" y="67995"/>
                  </a:lnTo>
                  <a:lnTo>
                    <a:pt x="12738" y="70154"/>
                  </a:lnTo>
                  <a:lnTo>
                    <a:pt x="11137" y="72351"/>
                  </a:lnTo>
                  <a:lnTo>
                    <a:pt x="11747" y="75399"/>
                  </a:lnTo>
                  <a:lnTo>
                    <a:pt x="16167" y="78232"/>
                  </a:lnTo>
                  <a:lnTo>
                    <a:pt x="18986" y="77711"/>
                  </a:lnTo>
                  <a:lnTo>
                    <a:pt x="20421" y="75742"/>
                  </a:lnTo>
                  <a:lnTo>
                    <a:pt x="21907" y="73787"/>
                  </a:lnTo>
                  <a:close/>
                </a:path>
                <a:path w="195579" h="175260">
                  <a:moveTo>
                    <a:pt x="32626" y="126187"/>
                  </a:moveTo>
                  <a:lnTo>
                    <a:pt x="31762" y="123520"/>
                  </a:lnTo>
                  <a:lnTo>
                    <a:pt x="29311" y="122364"/>
                  </a:lnTo>
                  <a:lnTo>
                    <a:pt x="27025" y="121272"/>
                  </a:lnTo>
                  <a:lnTo>
                    <a:pt x="23876" y="122389"/>
                  </a:lnTo>
                  <a:lnTo>
                    <a:pt x="23114" y="125044"/>
                  </a:lnTo>
                  <a:lnTo>
                    <a:pt x="22847" y="125145"/>
                  </a:lnTo>
                  <a:lnTo>
                    <a:pt x="21209" y="127342"/>
                  </a:lnTo>
                  <a:lnTo>
                    <a:pt x="20485" y="128435"/>
                  </a:lnTo>
                  <a:lnTo>
                    <a:pt x="20345" y="129692"/>
                  </a:lnTo>
                  <a:lnTo>
                    <a:pt x="21386" y="132118"/>
                  </a:lnTo>
                  <a:lnTo>
                    <a:pt x="22593" y="133464"/>
                  </a:lnTo>
                  <a:lnTo>
                    <a:pt x="24130" y="133781"/>
                  </a:lnTo>
                  <a:lnTo>
                    <a:pt x="27317" y="134810"/>
                  </a:lnTo>
                  <a:lnTo>
                    <a:pt x="29959" y="132778"/>
                  </a:lnTo>
                  <a:lnTo>
                    <a:pt x="30111" y="131178"/>
                  </a:lnTo>
                  <a:lnTo>
                    <a:pt x="31280" y="130429"/>
                  </a:lnTo>
                  <a:lnTo>
                    <a:pt x="32054" y="128320"/>
                  </a:lnTo>
                  <a:lnTo>
                    <a:pt x="32626" y="126187"/>
                  </a:lnTo>
                  <a:close/>
                </a:path>
                <a:path w="195579" h="175260">
                  <a:moveTo>
                    <a:pt x="34836" y="92519"/>
                  </a:moveTo>
                  <a:lnTo>
                    <a:pt x="33464" y="89027"/>
                  </a:lnTo>
                  <a:lnTo>
                    <a:pt x="33312" y="87591"/>
                  </a:lnTo>
                  <a:lnTo>
                    <a:pt x="31330" y="85877"/>
                  </a:lnTo>
                  <a:lnTo>
                    <a:pt x="29349" y="84162"/>
                  </a:lnTo>
                  <a:lnTo>
                    <a:pt x="26314" y="84505"/>
                  </a:lnTo>
                  <a:lnTo>
                    <a:pt x="24574" y="86639"/>
                  </a:lnTo>
                  <a:lnTo>
                    <a:pt x="22860" y="88811"/>
                  </a:lnTo>
                  <a:lnTo>
                    <a:pt x="23342" y="91909"/>
                  </a:lnTo>
                  <a:lnTo>
                    <a:pt x="24485" y="92722"/>
                  </a:lnTo>
                  <a:lnTo>
                    <a:pt x="24599" y="93116"/>
                  </a:lnTo>
                  <a:lnTo>
                    <a:pt x="25247" y="95656"/>
                  </a:lnTo>
                  <a:lnTo>
                    <a:pt x="28079" y="97167"/>
                  </a:lnTo>
                  <a:lnTo>
                    <a:pt x="30759" y="96215"/>
                  </a:lnTo>
                  <a:lnTo>
                    <a:pt x="33502" y="95364"/>
                  </a:lnTo>
                  <a:lnTo>
                    <a:pt x="34836" y="92519"/>
                  </a:lnTo>
                  <a:close/>
                </a:path>
                <a:path w="195579" h="175260">
                  <a:moveTo>
                    <a:pt x="37045" y="54038"/>
                  </a:moveTo>
                  <a:lnTo>
                    <a:pt x="35280" y="52133"/>
                  </a:lnTo>
                  <a:lnTo>
                    <a:pt x="33477" y="50190"/>
                  </a:lnTo>
                  <a:lnTo>
                    <a:pt x="30480" y="50126"/>
                  </a:lnTo>
                  <a:lnTo>
                    <a:pt x="26695" y="53873"/>
                  </a:lnTo>
                  <a:lnTo>
                    <a:pt x="26708" y="56870"/>
                  </a:lnTo>
                  <a:lnTo>
                    <a:pt x="30518" y="60490"/>
                  </a:lnTo>
                  <a:lnTo>
                    <a:pt x="33489" y="60515"/>
                  </a:lnTo>
                  <a:lnTo>
                    <a:pt x="35267" y="58775"/>
                  </a:lnTo>
                  <a:lnTo>
                    <a:pt x="37045" y="56997"/>
                  </a:lnTo>
                  <a:lnTo>
                    <a:pt x="37045" y="54038"/>
                  </a:lnTo>
                  <a:close/>
                </a:path>
                <a:path w="195579" h="175260">
                  <a:moveTo>
                    <a:pt x="43802" y="148259"/>
                  </a:moveTo>
                  <a:lnTo>
                    <a:pt x="42659" y="145719"/>
                  </a:lnTo>
                  <a:lnTo>
                    <a:pt x="40728" y="144868"/>
                  </a:lnTo>
                  <a:lnTo>
                    <a:pt x="39293" y="142824"/>
                  </a:lnTo>
                  <a:lnTo>
                    <a:pt x="37426" y="142113"/>
                  </a:lnTo>
                  <a:lnTo>
                    <a:pt x="35547" y="141516"/>
                  </a:lnTo>
                  <a:lnTo>
                    <a:pt x="33185" y="142341"/>
                  </a:lnTo>
                  <a:lnTo>
                    <a:pt x="31470" y="144487"/>
                  </a:lnTo>
                  <a:lnTo>
                    <a:pt x="30708" y="145554"/>
                  </a:lnTo>
                  <a:lnTo>
                    <a:pt x="30530" y="146812"/>
                  </a:lnTo>
                  <a:lnTo>
                    <a:pt x="31521" y="149288"/>
                  </a:lnTo>
                  <a:lnTo>
                    <a:pt x="32702" y="150698"/>
                  </a:lnTo>
                  <a:lnTo>
                    <a:pt x="33312" y="150850"/>
                  </a:lnTo>
                  <a:lnTo>
                    <a:pt x="35293" y="153555"/>
                  </a:lnTo>
                  <a:lnTo>
                    <a:pt x="37833" y="153606"/>
                  </a:lnTo>
                  <a:lnTo>
                    <a:pt x="40563" y="153695"/>
                  </a:lnTo>
                  <a:lnTo>
                    <a:pt x="42608" y="152311"/>
                  </a:lnTo>
                  <a:lnTo>
                    <a:pt x="43294" y="150304"/>
                  </a:lnTo>
                  <a:lnTo>
                    <a:pt x="43802" y="148259"/>
                  </a:lnTo>
                  <a:close/>
                </a:path>
                <a:path w="195579" h="175260">
                  <a:moveTo>
                    <a:pt x="45377" y="107327"/>
                  </a:moveTo>
                  <a:lnTo>
                    <a:pt x="45186" y="104317"/>
                  </a:lnTo>
                  <a:lnTo>
                    <a:pt x="43256" y="102539"/>
                  </a:lnTo>
                  <a:lnTo>
                    <a:pt x="41325" y="100761"/>
                  </a:lnTo>
                  <a:lnTo>
                    <a:pt x="38265" y="101028"/>
                  </a:lnTo>
                  <a:lnTo>
                    <a:pt x="36410" y="103149"/>
                  </a:lnTo>
                  <a:lnTo>
                    <a:pt x="34594" y="105295"/>
                  </a:lnTo>
                  <a:lnTo>
                    <a:pt x="34721" y="106540"/>
                  </a:lnTo>
                  <a:lnTo>
                    <a:pt x="33274" y="108902"/>
                  </a:lnTo>
                  <a:lnTo>
                    <a:pt x="33782" y="111506"/>
                  </a:lnTo>
                  <a:lnTo>
                    <a:pt x="34277" y="114046"/>
                  </a:lnTo>
                  <a:lnTo>
                    <a:pt x="36918" y="115760"/>
                  </a:lnTo>
                  <a:lnTo>
                    <a:pt x="39560" y="115023"/>
                  </a:lnTo>
                  <a:lnTo>
                    <a:pt x="42176" y="114261"/>
                  </a:lnTo>
                  <a:lnTo>
                    <a:pt x="43637" y="111620"/>
                  </a:lnTo>
                  <a:lnTo>
                    <a:pt x="43078" y="109969"/>
                  </a:lnTo>
                  <a:lnTo>
                    <a:pt x="43688" y="109258"/>
                  </a:lnTo>
                  <a:lnTo>
                    <a:pt x="45377" y="107327"/>
                  </a:lnTo>
                  <a:close/>
                </a:path>
                <a:path w="195579" h="175260">
                  <a:moveTo>
                    <a:pt x="49847" y="70993"/>
                  </a:moveTo>
                  <a:lnTo>
                    <a:pt x="48145" y="69024"/>
                  </a:lnTo>
                  <a:lnTo>
                    <a:pt x="46405" y="67017"/>
                  </a:lnTo>
                  <a:lnTo>
                    <a:pt x="43383" y="66878"/>
                  </a:lnTo>
                  <a:lnTo>
                    <a:pt x="39395" y="70548"/>
                  </a:lnTo>
                  <a:lnTo>
                    <a:pt x="39268" y="73583"/>
                  </a:lnTo>
                  <a:lnTo>
                    <a:pt x="42951" y="77330"/>
                  </a:lnTo>
                  <a:lnTo>
                    <a:pt x="45935" y="77444"/>
                  </a:lnTo>
                  <a:lnTo>
                    <a:pt x="47828" y="75717"/>
                  </a:lnTo>
                  <a:lnTo>
                    <a:pt x="49695" y="73977"/>
                  </a:lnTo>
                  <a:lnTo>
                    <a:pt x="49847" y="70993"/>
                  </a:lnTo>
                  <a:close/>
                </a:path>
                <a:path w="195579" h="175260">
                  <a:moveTo>
                    <a:pt x="54737" y="39204"/>
                  </a:moveTo>
                  <a:lnTo>
                    <a:pt x="53162" y="37109"/>
                  </a:lnTo>
                  <a:lnTo>
                    <a:pt x="51587" y="35001"/>
                  </a:lnTo>
                  <a:lnTo>
                    <a:pt x="48628" y="34620"/>
                  </a:lnTo>
                  <a:lnTo>
                    <a:pt x="46545" y="36245"/>
                  </a:lnTo>
                  <a:lnTo>
                    <a:pt x="44437" y="37846"/>
                  </a:lnTo>
                  <a:lnTo>
                    <a:pt x="44145" y="40855"/>
                  </a:lnTo>
                  <a:lnTo>
                    <a:pt x="47485" y="44894"/>
                  </a:lnTo>
                  <a:lnTo>
                    <a:pt x="50406" y="45237"/>
                  </a:lnTo>
                  <a:lnTo>
                    <a:pt x="52412" y="43713"/>
                  </a:lnTo>
                  <a:lnTo>
                    <a:pt x="54394" y="42164"/>
                  </a:lnTo>
                  <a:lnTo>
                    <a:pt x="54737" y="39204"/>
                  </a:lnTo>
                  <a:close/>
                </a:path>
                <a:path w="195579" h="175260">
                  <a:moveTo>
                    <a:pt x="55295" y="129921"/>
                  </a:moveTo>
                  <a:lnTo>
                    <a:pt x="55130" y="127088"/>
                  </a:lnTo>
                  <a:lnTo>
                    <a:pt x="53124" y="125349"/>
                  </a:lnTo>
                  <a:lnTo>
                    <a:pt x="52997" y="124891"/>
                  </a:lnTo>
                  <a:lnTo>
                    <a:pt x="51714" y="124117"/>
                  </a:lnTo>
                  <a:lnTo>
                    <a:pt x="51181" y="123634"/>
                  </a:lnTo>
                  <a:lnTo>
                    <a:pt x="50965" y="123647"/>
                  </a:lnTo>
                  <a:lnTo>
                    <a:pt x="50457" y="123329"/>
                  </a:lnTo>
                  <a:lnTo>
                    <a:pt x="48869" y="123736"/>
                  </a:lnTo>
                  <a:lnTo>
                    <a:pt x="48056" y="123761"/>
                  </a:lnTo>
                  <a:lnTo>
                    <a:pt x="47891" y="123977"/>
                  </a:lnTo>
                  <a:lnTo>
                    <a:pt x="45643" y="124523"/>
                  </a:lnTo>
                  <a:lnTo>
                    <a:pt x="44018" y="126873"/>
                  </a:lnTo>
                  <a:lnTo>
                    <a:pt x="44437" y="129501"/>
                  </a:lnTo>
                  <a:lnTo>
                    <a:pt x="44843" y="132067"/>
                  </a:lnTo>
                  <a:lnTo>
                    <a:pt x="47459" y="133858"/>
                  </a:lnTo>
                  <a:lnTo>
                    <a:pt x="48628" y="133578"/>
                  </a:lnTo>
                  <a:lnTo>
                    <a:pt x="49403" y="134112"/>
                  </a:lnTo>
                  <a:lnTo>
                    <a:pt x="52349" y="133794"/>
                  </a:lnTo>
                  <a:lnTo>
                    <a:pt x="53835" y="131876"/>
                  </a:lnTo>
                  <a:lnTo>
                    <a:pt x="55295" y="129921"/>
                  </a:lnTo>
                  <a:close/>
                </a:path>
                <a:path w="195579" h="175260">
                  <a:moveTo>
                    <a:pt x="55321" y="169291"/>
                  </a:moveTo>
                  <a:lnTo>
                    <a:pt x="54190" y="166712"/>
                  </a:lnTo>
                  <a:lnTo>
                    <a:pt x="51803" y="165646"/>
                  </a:lnTo>
                  <a:lnTo>
                    <a:pt x="51498" y="165519"/>
                  </a:lnTo>
                  <a:lnTo>
                    <a:pt x="50673" y="164109"/>
                  </a:lnTo>
                  <a:lnTo>
                    <a:pt x="48856" y="163436"/>
                  </a:lnTo>
                  <a:lnTo>
                    <a:pt x="47104" y="162814"/>
                  </a:lnTo>
                  <a:lnTo>
                    <a:pt x="44742" y="163715"/>
                  </a:lnTo>
                  <a:lnTo>
                    <a:pt x="43053" y="165849"/>
                  </a:lnTo>
                  <a:lnTo>
                    <a:pt x="41440" y="167817"/>
                  </a:lnTo>
                  <a:lnTo>
                    <a:pt x="42519" y="171234"/>
                  </a:lnTo>
                  <a:lnTo>
                    <a:pt x="44932" y="172135"/>
                  </a:lnTo>
                  <a:lnTo>
                    <a:pt x="46786" y="174701"/>
                  </a:lnTo>
                  <a:lnTo>
                    <a:pt x="49314" y="174752"/>
                  </a:lnTo>
                  <a:lnTo>
                    <a:pt x="52057" y="174840"/>
                  </a:lnTo>
                  <a:lnTo>
                    <a:pt x="54102" y="173418"/>
                  </a:lnTo>
                  <a:lnTo>
                    <a:pt x="54787" y="171373"/>
                  </a:lnTo>
                  <a:lnTo>
                    <a:pt x="55321" y="169291"/>
                  </a:lnTo>
                  <a:close/>
                </a:path>
                <a:path w="195579" h="175260">
                  <a:moveTo>
                    <a:pt x="62623" y="87947"/>
                  </a:moveTo>
                  <a:lnTo>
                    <a:pt x="60998" y="85928"/>
                  </a:lnTo>
                  <a:lnTo>
                    <a:pt x="59334" y="83870"/>
                  </a:lnTo>
                  <a:lnTo>
                    <a:pt x="56578" y="83680"/>
                  </a:lnTo>
                  <a:lnTo>
                    <a:pt x="57188" y="81673"/>
                  </a:lnTo>
                  <a:lnTo>
                    <a:pt x="54533" y="77139"/>
                  </a:lnTo>
                  <a:lnTo>
                    <a:pt x="51600" y="76352"/>
                  </a:lnTo>
                  <a:lnTo>
                    <a:pt x="47040" y="78917"/>
                  </a:lnTo>
                  <a:lnTo>
                    <a:pt x="46075" y="81699"/>
                  </a:lnTo>
                  <a:lnTo>
                    <a:pt x="47269" y="84074"/>
                  </a:lnTo>
                  <a:lnTo>
                    <a:pt x="48437" y="86398"/>
                  </a:lnTo>
                  <a:lnTo>
                    <a:pt x="51447" y="87337"/>
                  </a:lnTo>
                  <a:lnTo>
                    <a:pt x="53009" y="86461"/>
                  </a:lnTo>
                  <a:lnTo>
                    <a:pt x="52082" y="87249"/>
                  </a:lnTo>
                  <a:lnTo>
                    <a:pt x="51828" y="90309"/>
                  </a:lnTo>
                  <a:lnTo>
                    <a:pt x="55359" y="94183"/>
                  </a:lnTo>
                  <a:lnTo>
                    <a:pt x="58381" y="94361"/>
                  </a:lnTo>
                  <a:lnTo>
                    <a:pt x="60375" y="92671"/>
                  </a:lnTo>
                  <a:lnTo>
                    <a:pt x="62344" y="90970"/>
                  </a:lnTo>
                  <a:lnTo>
                    <a:pt x="62623" y="87947"/>
                  </a:lnTo>
                  <a:close/>
                </a:path>
                <a:path w="195579" h="175260">
                  <a:moveTo>
                    <a:pt x="65519" y="102412"/>
                  </a:moveTo>
                  <a:lnTo>
                    <a:pt x="63131" y="97739"/>
                  </a:lnTo>
                  <a:lnTo>
                    <a:pt x="60388" y="96862"/>
                  </a:lnTo>
                  <a:lnTo>
                    <a:pt x="58115" y="97866"/>
                  </a:lnTo>
                  <a:lnTo>
                    <a:pt x="55841" y="98920"/>
                  </a:lnTo>
                  <a:lnTo>
                    <a:pt x="54864" y="101714"/>
                  </a:lnTo>
                  <a:lnTo>
                    <a:pt x="55905" y="104127"/>
                  </a:lnTo>
                  <a:lnTo>
                    <a:pt x="56946" y="106540"/>
                  </a:lnTo>
                  <a:lnTo>
                    <a:pt x="59766" y="107581"/>
                  </a:lnTo>
                  <a:lnTo>
                    <a:pt x="62179" y="106464"/>
                  </a:lnTo>
                  <a:lnTo>
                    <a:pt x="64617" y="105371"/>
                  </a:lnTo>
                  <a:lnTo>
                    <a:pt x="65519" y="102412"/>
                  </a:lnTo>
                  <a:close/>
                </a:path>
                <a:path w="195579" h="175260">
                  <a:moveTo>
                    <a:pt x="67030" y="150596"/>
                  </a:moveTo>
                  <a:lnTo>
                    <a:pt x="66890" y="147739"/>
                  </a:lnTo>
                  <a:lnTo>
                    <a:pt x="64884" y="145986"/>
                  </a:lnTo>
                  <a:lnTo>
                    <a:pt x="64681" y="145821"/>
                  </a:lnTo>
                  <a:lnTo>
                    <a:pt x="64020" y="143154"/>
                  </a:lnTo>
                  <a:lnTo>
                    <a:pt x="61480" y="141528"/>
                  </a:lnTo>
                  <a:lnTo>
                    <a:pt x="59004" y="142062"/>
                  </a:lnTo>
                  <a:lnTo>
                    <a:pt x="56527" y="142570"/>
                  </a:lnTo>
                  <a:lnTo>
                    <a:pt x="54775" y="144868"/>
                  </a:lnTo>
                  <a:lnTo>
                    <a:pt x="55105" y="147510"/>
                  </a:lnTo>
                  <a:lnTo>
                    <a:pt x="55422" y="150088"/>
                  </a:lnTo>
                  <a:lnTo>
                    <a:pt x="56680" y="151003"/>
                  </a:lnTo>
                  <a:lnTo>
                    <a:pt x="56781" y="151841"/>
                  </a:lnTo>
                  <a:lnTo>
                    <a:pt x="61061" y="154889"/>
                  </a:lnTo>
                  <a:lnTo>
                    <a:pt x="64033" y="154546"/>
                  </a:lnTo>
                  <a:lnTo>
                    <a:pt x="65544" y="152590"/>
                  </a:lnTo>
                  <a:lnTo>
                    <a:pt x="67030" y="150596"/>
                  </a:lnTo>
                  <a:close/>
                </a:path>
                <a:path w="195579" h="175260">
                  <a:moveTo>
                    <a:pt x="68414" y="56527"/>
                  </a:moveTo>
                  <a:lnTo>
                    <a:pt x="66916" y="54368"/>
                  </a:lnTo>
                  <a:lnTo>
                    <a:pt x="65417" y="52209"/>
                  </a:lnTo>
                  <a:lnTo>
                    <a:pt x="62433" y="51739"/>
                  </a:lnTo>
                  <a:lnTo>
                    <a:pt x="60248" y="53327"/>
                  </a:lnTo>
                  <a:lnTo>
                    <a:pt x="58051" y="54876"/>
                  </a:lnTo>
                  <a:lnTo>
                    <a:pt x="57619" y="57899"/>
                  </a:lnTo>
                  <a:lnTo>
                    <a:pt x="60807" y="62064"/>
                  </a:lnTo>
                  <a:lnTo>
                    <a:pt x="63754" y="62484"/>
                  </a:lnTo>
                  <a:lnTo>
                    <a:pt x="67932" y="59499"/>
                  </a:lnTo>
                  <a:lnTo>
                    <a:pt x="68414" y="56527"/>
                  </a:lnTo>
                  <a:close/>
                </a:path>
                <a:path w="195579" h="175260">
                  <a:moveTo>
                    <a:pt x="71462" y="111061"/>
                  </a:moveTo>
                  <a:lnTo>
                    <a:pt x="69773" y="109054"/>
                  </a:lnTo>
                  <a:lnTo>
                    <a:pt x="68084" y="107048"/>
                  </a:lnTo>
                  <a:lnTo>
                    <a:pt x="65074" y="106819"/>
                  </a:lnTo>
                  <a:lnTo>
                    <a:pt x="63068" y="108546"/>
                  </a:lnTo>
                  <a:lnTo>
                    <a:pt x="61125" y="110363"/>
                  </a:lnTo>
                  <a:lnTo>
                    <a:pt x="61023" y="113372"/>
                  </a:lnTo>
                  <a:lnTo>
                    <a:pt x="64643" y="117170"/>
                  </a:lnTo>
                  <a:lnTo>
                    <a:pt x="67589" y="117335"/>
                  </a:lnTo>
                  <a:lnTo>
                    <a:pt x="69405" y="115633"/>
                  </a:lnTo>
                  <a:lnTo>
                    <a:pt x="71297" y="114007"/>
                  </a:lnTo>
                  <a:lnTo>
                    <a:pt x="71462" y="111061"/>
                  </a:lnTo>
                  <a:close/>
                </a:path>
                <a:path w="195579" h="175260">
                  <a:moveTo>
                    <a:pt x="73875" y="26327"/>
                  </a:moveTo>
                  <a:lnTo>
                    <a:pt x="72529" y="24066"/>
                  </a:lnTo>
                  <a:lnTo>
                    <a:pt x="71183" y="21805"/>
                  </a:lnTo>
                  <a:lnTo>
                    <a:pt x="68275" y="21107"/>
                  </a:lnTo>
                  <a:lnTo>
                    <a:pt x="66014" y="22491"/>
                  </a:lnTo>
                  <a:lnTo>
                    <a:pt x="63741" y="23850"/>
                  </a:lnTo>
                  <a:lnTo>
                    <a:pt x="63195" y="26898"/>
                  </a:lnTo>
                  <a:lnTo>
                    <a:pt x="66103" y="31267"/>
                  </a:lnTo>
                  <a:lnTo>
                    <a:pt x="68922" y="31826"/>
                  </a:lnTo>
                  <a:lnTo>
                    <a:pt x="73228" y="29222"/>
                  </a:lnTo>
                  <a:lnTo>
                    <a:pt x="73875" y="26327"/>
                  </a:lnTo>
                  <a:close/>
                </a:path>
                <a:path w="195579" h="175260">
                  <a:moveTo>
                    <a:pt x="75425" y="170053"/>
                  </a:moveTo>
                  <a:lnTo>
                    <a:pt x="74244" y="164934"/>
                  </a:lnTo>
                  <a:lnTo>
                    <a:pt x="71831" y="163334"/>
                  </a:lnTo>
                  <a:lnTo>
                    <a:pt x="69456" y="163779"/>
                  </a:lnTo>
                  <a:lnTo>
                    <a:pt x="67068" y="164122"/>
                  </a:lnTo>
                  <a:lnTo>
                    <a:pt x="65379" y="166535"/>
                  </a:lnTo>
                  <a:lnTo>
                    <a:pt x="65659" y="169138"/>
                  </a:lnTo>
                  <a:lnTo>
                    <a:pt x="65938" y="171742"/>
                  </a:lnTo>
                  <a:lnTo>
                    <a:pt x="68376" y="173545"/>
                  </a:lnTo>
                  <a:lnTo>
                    <a:pt x="71094" y="173139"/>
                  </a:lnTo>
                  <a:lnTo>
                    <a:pt x="73774" y="172643"/>
                  </a:lnTo>
                  <a:lnTo>
                    <a:pt x="75425" y="170053"/>
                  </a:lnTo>
                  <a:close/>
                </a:path>
                <a:path w="195579" h="175260">
                  <a:moveTo>
                    <a:pt x="77101" y="121348"/>
                  </a:moveTo>
                  <a:lnTo>
                    <a:pt x="74879" y="116598"/>
                  </a:lnTo>
                  <a:lnTo>
                    <a:pt x="72136" y="115646"/>
                  </a:lnTo>
                  <a:lnTo>
                    <a:pt x="69773" y="116586"/>
                  </a:lnTo>
                  <a:lnTo>
                    <a:pt x="67424" y="117576"/>
                  </a:lnTo>
                  <a:lnTo>
                    <a:pt x="66306" y="120357"/>
                  </a:lnTo>
                  <a:lnTo>
                    <a:pt x="67259" y="122796"/>
                  </a:lnTo>
                  <a:lnTo>
                    <a:pt x="68211" y="125234"/>
                  </a:lnTo>
                  <a:lnTo>
                    <a:pt x="71031" y="126365"/>
                  </a:lnTo>
                  <a:lnTo>
                    <a:pt x="73533" y="125310"/>
                  </a:lnTo>
                  <a:lnTo>
                    <a:pt x="76060" y="124294"/>
                  </a:lnTo>
                  <a:lnTo>
                    <a:pt x="77101" y="121348"/>
                  </a:lnTo>
                  <a:close/>
                </a:path>
                <a:path w="195579" h="175260">
                  <a:moveTo>
                    <a:pt x="82092" y="73850"/>
                  </a:moveTo>
                  <a:lnTo>
                    <a:pt x="80670" y="71640"/>
                  </a:lnTo>
                  <a:lnTo>
                    <a:pt x="79248" y="69430"/>
                  </a:lnTo>
                  <a:lnTo>
                    <a:pt x="76250" y="68884"/>
                  </a:lnTo>
                  <a:lnTo>
                    <a:pt x="73964" y="70421"/>
                  </a:lnTo>
                  <a:lnTo>
                    <a:pt x="71666" y="71932"/>
                  </a:lnTo>
                  <a:lnTo>
                    <a:pt x="71081" y="74968"/>
                  </a:lnTo>
                  <a:lnTo>
                    <a:pt x="74142" y="79235"/>
                  </a:lnTo>
                  <a:lnTo>
                    <a:pt x="77101" y="79730"/>
                  </a:lnTo>
                  <a:lnTo>
                    <a:pt x="79298" y="78282"/>
                  </a:lnTo>
                  <a:lnTo>
                    <a:pt x="81470" y="76822"/>
                  </a:lnTo>
                  <a:lnTo>
                    <a:pt x="82092" y="73850"/>
                  </a:lnTo>
                  <a:close/>
                </a:path>
                <a:path w="195579" h="175260">
                  <a:moveTo>
                    <a:pt x="88392" y="44081"/>
                  </a:moveTo>
                  <a:lnTo>
                    <a:pt x="87134" y="41783"/>
                  </a:lnTo>
                  <a:lnTo>
                    <a:pt x="85877" y="39484"/>
                  </a:lnTo>
                  <a:lnTo>
                    <a:pt x="82956" y="38696"/>
                  </a:lnTo>
                  <a:lnTo>
                    <a:pt x="80606" y="40030"/>
                  </a:lnTo>
                  <a:lnTo>
                    <a:pt x="78232" y="41325"/>
                  </a:lnTo>
                  <a:lnTo>
                    <a:pt x="77546" y="44373"/>
                  </a:lnTo>
                  <a:lnTo>
                    <a:pt x="80289" y="48844"/>
                  </a:lnTo>
                  <a:lnTo>
                    <a:pt x="83121" y="49479"/>
                  </a:lnTo>
                  <a:lnTo>
                    <a:pt x="85369" y="48247"/>
                  </a:lnTo>
                  <a:lnTo>
                    <a:pt x="87604" y="46977"/>
                  </a:lnTo>
                  <a:lnTo>
                    <a:pt x="88392" y="44081"/>
                  </a:lnTo>
                  <a:close/>
                </a:path>
                <a:path w="195579" h="175260">
                  <a:moveTo>
                    <a:pt x="88696" y="140284"/>
                  </a:moveTo>
                  <a:lnTo>
                    <a:pt x="86639" y="135458"/>
                  </a:lnTo>
                  <a:lnTo>
                    <a:pt x="83896" y="134429"/>
                  </a:lnTo>
                  <a:lnTo>
                    <a:pt x="82816" y="134823"/>
                  </a:lnTo>
                  <a:lnTo>
                    <a:pt x="83324" y="134378"/>
                  </a:lnTo>
                  <a:lnTo>
                    <a:pt x="83515" y="131419"/>
                  </a:lnTo>
                  <a:lnTo>
                    <a:pt x="81826" y="129413"/>
                  </a:lnTo>
                  <a:lnTo>
                    <a:pt x="80137" y="127406"/>
                  </a:lnTo>
                  <a:lnTo>
                    <a:pt x="77101" y="127203"/>
                  </a:lnTo>
                  <a:lnTo>
                    <a:pt x="75057" y="128955"/>
                  </a:lnTo>
                  <a:lnTo>
                    <a:pt x="73075" y="130810"/>
                  </a:lnTo>
                  <a:lnTo>
                    <a:pt x="72948" y="133845"/>
                  </a:lnTo>
                  <a:lnTo>
                    <a:pt x="76581" y="137642"/>
                  </a:lnTo>
                  <a:lnTo>
                    <a:pt x="78333" y="137718"/>
                  </a:lnTo>
                  <a:lnTo>
                    <a:pt x="77749" y="138988"/>
                  </a:lnTo>
                  <a:lnTo>
                    <a:pt x="78625" y="141465"/>
                  </a:lnTo>
                  <a:lnTo>
                    <a:pt x="79502" y="143941"/>
                  </a:lnTo>
                  <a:lnTo>
                    <a:pt x="82308" y="145148"/>
                  </a:lnTo>
                  <a:lnTo>
                    <a:pt x="84899" y="144157"/>
                  </a:lnTo>
                  <a:lnTo>
                    <a:pt x="87515" y="143217"/>
                  </a:lnTo>
                  <a:lnTo>
                    <a:pt x="88696" y="140284"/>
                  </a:lnTo>
                  <a:close/>
                </a:path>
                <a:path w="195579" h="175260">
                  <a:moveTo>
                    <a:pt x="89789" y="97129"/>
                  </a:moveTo>
                  <a:lnTo>
                    <a:pt x="88303" y="94945"/>
                  </a:lnTo>
                  <a:lnTo>
                    <a:pt x="86842" y="92798"/>
                  </a:lnTo>
                  <a:lnTo>
                    <a:pt x="85559" y="92532"/>
                  </a:lnTo>
                  <a:lnTo>
                    <a:pt x="85928" y="90487"/>
                  </a:lnTo>
                  <a:lnTo>
                    <a:pt x="83019" y="86118"/>
                  </a:lnTo>
                  <a:lnTo>
                    <a:pt x="80200" y="85559"/>
                  </a:lnTo>
                  <a:lnTo>
                    <a:pt x="75895" y="88163"/>
                  </a:lnTo>
                  <a:lnTo>
                    <a:pt x="75247" y="91059"/>
                  </a:lnTo>
                  <a:lnTo>
                    <a:pt x="76593" y="93319"/>
                  </a:lnTo>
                  <a:lnTo>
                    <a:pt x="77939" y="95580"/>
                  </a:lnTo>
                  <a:lnTo>
                    <a:pt x="79476" y="95961"/>
                  </a:lnTo>
                  <a:lnTo>
                    <a:pt x="79133" y="98247"/>
                  </a:lnTo>
                  <a:lnTo>
                    <a:pt x="82283" y="102450"/>
                  </a:lnTo>
                  <a:lnTo>
                    <a:pt x="85204" y="102958"/>
                  </a:lnTo>
                  <a:lnTo>
                    <a:pt x="87236" y="101473"/>
                  </a:lnTo>
                  <a:lnTo>
                    <a:pt x="89242" y="99961"/>
                  </a:lnTo>
                  <a:lnTo>
                    <a:pt x="89789" y="97129"/>
                  </a:lnTo>
                  <a:close/>
                </a:path>
                <a:path w="195579" h="175260">
                  <a:moveTo>
                    <a:pt x="94259" y="15671"/>
                  </a:moveTo>
                  <a:lnTo>
                    <a:pt x="93218" y="13258"/>
                  </a:lnTo>
                  <a:lnTo>
                    <a:pt x="92176" y="10858"/>
                  </a:lnTo>
                  <a:lnTo>
                    <a:pt x="89369" y="9804"/>
                  </a:lnTo>
                  <a:lnTo>
                    <a:pt x="86944" y="10934"/>
                  </a:lnTo>
                  <a:lnTo>
                    <a:pt x="84505" y="12014"/>
                  </a:lnTo>
                  <a:lnTo>
                    <a:pt x="83604" y="14973"/>
                  </a:lnTo>
                  <a:lnTo>
                    <a:pt x="85991" y="19646"/>
                  </a:lnTo>
                  <a:lnTo>
                    <a:pt x="88734" y="20523"/>
                  </a:lnTo>
                  <a:lnTo>
                    <a:pt x="91008" y="19519"/>
                  </a:lnTo>
                  <a:lnTo>
                    <a:pt x="93281" y="18465"/>
                  </a:lnTo>
                  <a:lnTo>
                    <a:pt x="94259" y="15671"/>
                  </a:lnTo>
                  <a:close/>
                </a:path>
                <a:path w="195579" h="175260">
                  <a:moveTo>
                    <a:pt x="98031" y="162928"/>
                  </a:moveTo>
                  <a:lnTo>
                    <a:pt x="96050" y="158064"/>
                  </a:lnTo>
                  <a:lnTo>
                    <a:pt x="93370" y="156806"/>
                  </a:lnTo>
                  <a:lnTo>
                    <a:pt x="91033" y="157695"/>
                  </a:lnTo>
                  <a:lnTo>
                    <a:pt x="88722" y="158623"/>
                  </a:lnTo>
                  <a:lnTo>
                    <a:pt x="87464" y="161188"/>
                  </a:lnTo>
                  <a:lnTo>
                    <a:pt x="88290" y="163703"/>
                  </a:lnTo>
                  <a:lnTo>
                    <a:pt x="89103" y="166179"/>
                  </a:lnTo>
                  <a:lnTo>
                    <a:pt x="91859" y="167589"/>
                  </a:lnTo>
                  <a:lnTo>
                    <a:pt x="94335" y="166598"/>
                  </a:lnTo>
                  <a:lnTo>
                    <a:pt x="96812" y="165658"/>
                  </a:lnTo>
                  <a:lnTo>
                    <a:pt x="98031" y="162928"/>
                  </a:lnTo>
                  <a:close/>
                </a:path>
                <a:path w="195579" h="175260">
                  <a:moveTo>
                    <a:pt x="98336" y="109943"/>
                  </a:moveTo>
                  <a:lnTo>
                    <a:pt x="95592" y="105473"/>
                  </a:lnTo>
                  <a:lnTo>
                    <a:pt x="92760" y="104838"/>
                  </a:lnTo>
                  <a:lnTo>
                    <a:pt x="90512" y="106070"/>
                  </a:lnTo>
                  <a:lnTo>
                    <a:pt x="88277" y="107340"/>
                  </a:lnTo>
                  <a:lnTo>
                    <a:pt x="87490" y="110236"/>
                  </a:lnTo>
                  <a:lnTo>
                    <a:pt x="88747" y="112534"/>
                  </a:lnTo>
                  <a:lnTo>
                    <a:pt x="90004" y="114833"/>
                  </a:lnTo>
                  <a:lnTo>
                    <a:pt x="92925" y="115620"/>
                  </a:lnTo>
                  <a:lnTo>
                    <a:pt x="95275" y="114287"/>
                  </a:lnTo>
                  <a:lnTo>
                    <a:pt x="97650" y="112991"/>
                  </a:lnTo>
                  <a:lnTo>
                    <a:pt x="98336" y="109943"/>
                  </a:lnTo>
                  <a:close/>
                </a:path>
                <a:path w="195579" h="175260">
                  <a:moveTo>
                    <a:pt x="102933" y="61849"/>
                  </a:moveTo>
                  <a:lnTo>
                    <a:pt x="101752" y="59499"/>
                  </a:lnTo>
                  <a:lnTo>
                    <a:pt x="100571" y="57150"/>
                  </a:lnTo>
                  <a:lnTo>
                    <a:pt x="97637" y="56286"/>
                  </a:lnTo>
                  <a:lnTo>
                    <a:pt x="95199" y="57569"/>
                  </a:lnTo>
                  <a:lnTo>
                    <a:pt x="92735" y="58813"/>
                  </a:lnTo>
                  <a:lnTo>
                    <a:pt x="91897" y="61849"/>
                  </a:lnTo>
                  <a:lnTo>
                    <a:pt x="94488" y="66408"/>
                  </a:lnTo>
                  <a:lnTo>
                    <a:pt x="97345" y="67119"/>
                  </a:lnTo>
                  <a:lnTo>
                    <a:pt x="99682" y="65938"/>
                  </a:lnTo>
                  <a:lnTo>
                    <a:pt x="102006" y="64731"/>
                  </a:lnTo>
                  <a:lnTo>
                    <a:pt x="102933" y="61849"/>
                  </a:lnTo>
                  <a:close/>
                </a:path>
                <a:path w="195579" h="175260">
                  <a:moveTo>
                    <a:pt x="109397" y="85013"/>
                  </a:moveTo>
                  <a:lnTo>
                    <a:pt x="108140" y="82715"/>
                  </a:lnTo>
                  <a:lnTo>
                    <a:pt x="106883" y="80403"/>
                  </a:lnTo>
                  <a:lnTo>
                    <a:pt x="104432" y="79730"/>
                  </a:lnTo>
                  <a:lnTo>
                    <a:pt x="104686" y="79540"/>
                  </a:lnTo>
                  <a:lnTo>
                    <a:pt x="104978" y="76530"/>
                  </a:lnTo>
                  <a:lnTo>
                    <a:pt x="101638" y="72478"/>
                  </a:lnTo>
                  <a:lnTo>
                    <a:pt x="98717" y="72148"/>
                  </a:lnTo>
                  <a:lnTo>
                    <a:pt x="96710" y="73672"/>
                  </a:lnTo>
                  <a:lnTo>
                    <a:pt x="94729" y="75209"/>
                  </a:lnTo>
                  <a:lnTo>
                    <a:pt x="94386" y="78168"/>
                  </a:lnTo>
                  <a:lnTo>
                    <a:pt x="95961" y="80276"/>
                  </a:lnTo>
                  <a:lnTo>
                    <a:pt x="97536" y="82372"/>
                  </a:lnTo>
                  <a:lnTo>
                    <a:pt x="99314" y="82613"/>
                  </a:lnTo>
                  <a:lnTo>
                    <a:pt x="98691" y="85102"/>
                  </a:lnTo>
                  <a:lnTo>
                    <a:pt x="101409" y="89598"/>
                  </a:lnTo>
                  <a:lnTo>
                    <a:pt x="104267" y="90373"/>
                  </a:lnTo>
                  <a:lnTo>
                    <a:pt x="108648" y="87896"/>
                  </a:lnTo>
                  <a:lnTo>
                    <a:pt x="109397" y="85013"/>
                  </a:lnTo>
                  <a:close/>
                </a:path>
                <a:path w="195579" h="175260">
                  <a:moveTo>
                    <a:pt x="109575" y="33959"/>
                  </a:moveTo>
                  <a:lnTo>
                    <a:pt x="108623" y="31521"/>
                  </a:lnTo>
                  <a:lnTo>
                    <a:pt x="107670" y="29083"/>
                  </a:lnTo>
                  <a:lnTo>
                    <a:pt x="104851" y="27952"/>
                  </a:lnTo>
                  <a:lnTo>
                    <a:pt x="102349" y="29006"/>
                  </a:lnTo>
                  <a:lnTo>
                    <a:pt x="99822" y="30022"/>
                  </a:lnTo>
                  <a:lnTo>
                    <a:pt x="98780" y="32969"/>
                  </a:lnTo>
                  <a:lnTo>
                    <a:pt x="101003" y="37719"/>
                  </a:lnTo>
                  <a:lnTo>
                    <a:pt x="103746" y="38671"/>
                  </a:lnTo>
                  <a:lnTo>
                    <a:pt x="106108" y="37731"/>
                  </a:lnTo>
                  <a:lnTo>
                    <a:pt x="108458" y="36741"/>
                  </a:lnTo>
                  <a:lnTo>
                    <a:pt x="109575" y="33959"/>
                  </a:lnTo>
                  <a:close/>
                </a:path>
                <a:path w="195579" h="175260">
                  <a:moveTo>
                    <a:pt x="110769" y="129400"/>
                  </a:moveTo>
                  <a:lnTo>
                    <a:pt x="108178" y="124841"/>
                  </a:lnTo>
                  <a:lnTo>
                    <a:pt x="105321" y="124129"/>
                  </a:lnTo>
                  <a:lnTo>
                    <a:pt x="102984" y="125310"/>
                  </a:lnTo>
                  <a:lnTo>
                    <a:pt x="100660" y="126517"/>
                  </a:lnTo>
                  <a:lnTo>
                    <a:pt x="99733" y="129400"/>
                  </a:lnTo>
                  <a:lnTo>
                    <a:pt x="100914" y="131749"/>
                  </a:lnTo>
                  <a:lnTo>
                    <a:pt x="102095" y="134099"/>
                  </a:lnTo>
                  <a:lnTo>
                    <a:pt x="105029" y="134962"/>
                  </a:lnTo>
                  <a:lnTo>
                    <a:pt x="107467" y="133680"/>
                  </a:lnTo>
                  <a:lnTo>
                    <a:pt x="109931" y="132435"/>
                  </a:lnTo>
                  <a:lnTo>
                    <a:pt x="110769" y="129400"/>
                  </a:lnTo>
                  <a:close/>
                </a:path>
                <a:path w="195579" h="175260">
                  <a:moveTo>
                    <a:pt x="115849" y="8483"/>
                  </a:moveTo>
                  <a:lnTo>
                    <a:pt x="115341" y="5880"/>
                  </a:lnTo>
                  <a:lnTo>
                    <a:pt x="114846" y="3340"/>
                  </a:lnTo>
                  <a:lnTo>
                    <a:pt x="112204" y="1638"/>
                  </a:lnTo>
                  <a:lnTo>
                    <a:pt x="109562" y="2362"/>
                  </a:lnTo>
                  <a:lnTo>
                    <a:pt x="106946" y="3124"/>
                  </a:lnTo>
                  <a:lnTo>
                    <a:pt x="105486" y="5765"/>
                  </a:lnTo>
                  <a:lnTo>
                    <a:pt x="107124" y="10744"/>
                  </a:lnTo>
                  <a:lnTo>
                    <a:pt x="109689" y="12230"/>
                  </a:lnTo>
                  <a:lnTo>
                    <a:pt x="112026" y="11544"/>
                  </a:lnTo>
                  <a:lnTo>
                    <a:pt x="114363" y="10896"/>
                  </a:lnTo>
                  <a:lnTo>
                    <a:pt x="115849" y="8483"/>
                  </a:lnTo>
                  <a:close/>
                </a:path>
                <a:path w="195579" h="175260">
                  <a:moveTo>
                    <a:pt x="118262" y="96405"/>
                  </a:moveTo>
                  <a:lnTo>
                    <a:pt x="115074" y="92240"/>
                  </a:lnTo>
                  <a:lnTo>
                    <a:pt x="112128" y="91821"/>
                  </a:lnTo>
                  <a:lnTo>
                    <a:pt x="107950" y="94805"/>
                  </a:lnTo>
                  <a:lnTo>
                    <a:pt x="107467" y="97777"/>
                  </a:lnTo>
                  <a:lnTo>
                    <a:pt x="108966" y="99936"/>
                  </a:lnTo>
                  <a:lnTo>
                    <a:pt x="110464" y="102095"/>
                  </a:lnTo>
                  <a:lnTo>
                    <a:pt x="113449" y="102565"/>
                  </a:lnTo>
                  <a:lnTo>
                    <a:pt x="115633" y="100977"/>
                  </a:lnTo>
                  <a:lnTo>
                    <a:pt x="117830" y="99428"/>
                  </a:lnTo>
                  <a:lnTo>
                    <a:pt x="118262" y="96405"/>
                  </a:lnTo>
                  <a:close/>
                </a:path>
                <a:path w="195579" h="175260">
                  <a:moveTo>
                    <a:pt x="119380" y="152895"/>
                  </a:moveTo>
                  <a:lnTo>
                    <a:pt x="116878" y="148285"/>
                  </a:lnTo>
                  <a:lnTo>
                    <a:pt x="114058" y="147345"/>
                  </a:lnTo>
                  <a:lnTo>
                    <a:pt x="111836" y="148513"/>
                  </a:lnTo>
                  <a:lnTo>
                    <a:pt x="109626" y="149707"/>
                  </a:lnTo>
                  <a:lnTo>
                    <a:pt x="108673" y="152425"/>
                  </a:lnTo>
                  <a:lnTo>
                    <a:pt x="109816" y="154813"/>
                  </a:lnTo>
                  <a:lnTo>
                    <a:pt x="110934" y="157149"/>
                  </a:lnTo>
                  <a:lnTo>
                    <a:pt x="113830" y="158242"/>
                  </a:lnTo>
                  <a:lnTo>
                    <a:pt x="116154" y="156984"/>
                  </a:lnTo>
                  <a:lnTo>
                    <a:pt x="118491" y="155752"/>
                  </a:lnTo>
                  <a:lnTo>
                    <a:pt x="119380" y="152895"/>
                  </a:lnTo>
                  <a:close/>
                </a:path>
                <a:path w="195579" h="175260">
                  <a:moveTo>
                    <a:pt x="122415" y="63512"/>
                  </a:moveTo>
                  <a:lnTo>
                    <a:pt x="122402" y="60515"/>
                  </a:lnTo>
                  <a:lnTo>
                    <a:pt x="118592" y="56896"/>
                  </a:lnTo>
                  <a:lnTo>
                    <a:pt x="115620" y="56870"/>
                  </a:lnTo>
                  <a:lnTo>
                    <a:pt x="113842" y="58610"/>
                  </a:lnTo>
                  <a:lnTo>
                    <a:pt x="112064" y="60388"/>
                  </a:lnTo>
                  <a:lnTo>
                    <a:pt x="112064" y="63347"/>
                  </a:lnTo>
                  <a:lnTo>
                    <a:pt x="113830" y="65252"/>
                  </a:lnTo>
                  <a:lnTo>
                    <a:pt x="115633" y="67195"/>
                  </a:lnTo>
                  <a:lnTo>
                    <a:pt x="118630" y="67259"/>
                  </a:lnTo>
                  <a:lnTo>
                    <a:pt x="122415" y="63512"/>
                  </a:lnTo>
                  <a:close/>
                </a:path>
                <a:path w="195579" h="175260">
                  <a:moveTo>
                    <a:pt x="124917" y="52260"/>
                  </a:moveTo>
                  <a:lnTo>
                    <a:pt x="124040" y="49784"/>
                  </a:lnTo>
                  <a:lnTo>
                    <a:pt x="123164" y="47307"/>
                  </a:lnTo>
                  <a:lnTo>
                    <a:pt x="120357" y="46101"/>
                  </a:lnTo>
                  <a:lnTo>
                    <a:pt x="117767" y="47091"/>
                  </a:lnTo>
                  <a:lnTo>
                    <a:pt x="115150" y="48031"/>
                  </a:lnTo>
                  <a:lnTo>
                    <a:pt x="113969" y="50965"/>
                  </a:lnTo>
                  <a:lnTo>
                    <a:pt x="116027" y="55791"/>
                  </a:lnTo>
                  <a:lnTo>
                    <a:pt x="118770" y="56819"/>
                  </a:lnTo>
                  <a:lnTo>
                    <a:pt x="121221" y="55943"/>
                  </a:lnTo>
                  <a:lnTo>
                    <a:pt x="123647" y="55016"/>
                  </a:lnTo>
                  <a:lnTo>
                    <a:pt x="124917" y="52260"/>
                  </a:lnTo>
                  <a:close/>
                </a:path>
                <a:path w="195579" h="175260">
                  <a:moveTo>
                    <a:pt x="131572" y="116281"/>
                  </a:moveTo>
                  <a:lnTo>
                    <a:pt x="128511" y="112014"/>
                  </a:lnTo>
                  <a:lnTo>
                    <a:pt x="125552" y="111518"/>
                  </a:lnTo>
                  <a:lnTo>
                    <a:pt x="123355" y="112966"/>
                  </a:lnTo>
                  <a:lnTo>
                    <a:pt x="121183" y="114427"/>
                  </a:lnTo>
                  <a:lnTo>
                    <a:pt x="120561" y="117398"/>
                  </a:lnTo>
                  <a:lnTo>
                    <a:pt x="121983" y="119608"/>
                  </a:lnTo>
                  <a:lnTo>
                    <a:pt x="123405" y="121818"/>
                  </a:lnTo>
                  <a:lnTo>
                    <a:pt x="126403" y="122364"/>
                  </a:lnTo>
                  <a:lnTo>
                    <a:pt x="128689" y="120827"/>
                  </a:lnTo>
                  <a:lnTo>
                    <a:pt x="130987" y="119316"/>
                  </a:lnTo>
                  <a:lnTo>
                    <a:pt x="131572" y="116281"/>
                  </a:lnTo>
                  <a:close/>
                </a:path>
                <a:path w="195579" h="175260">
                  <a:moveTo>
                    <a:pt x="131864" y="27432"/>
                  </a:moveTo>
                  <a:lnTo>
                    <a:pt x="131445" y="24803"/>
                  </a:lnTo>
                  <a:lnTo>
                    <a:pt x="131038" y="22237"/>
                  </a:lnTo>
                  <a:lnTo>
                    <a:pt x="128422" y="20447"/>
                  </a:lnTo>
                  <a:lnTo>
                    <a:pt x="123012" y="21780"/>
                  </a:lnTo>
                  <a:lnTo>
                    <a:pt x="121424" y="24371"/>
                  </a:lnTo>
                  <a:lnTo>
                    <a:pt x="122872" y="29413"/>
                  </a:lnTo>
                  <a:lnTo>
                    <a:pt x="125425" y="30975"/>
                  </a:lnTo>
                  <a:lnTo>
                    <a:pt x="127838" y="30365"/>
                  </a:lnTo>
                  <a:lnTo>
                    <a:pt x="130238" y="29781"/>
                  </a:lnTo>
                  <a:lnTo>
                    <a:pt x="131864" y="27432"/>
                  </a:lnTo>
                  <a:close/>
                </a:path>
                <a:path w="195579" h="175260">
                  <a:moveTo>
                    <a:pt x="136626" y="80721"/>
                  </a:moveTo>
                  <a:lnTo>
                    <a:pt x="132943" y="76974"/>
                  </a:lnTo>
                  <a:lnTo>
                    <a:pt x="129959" y="76860"/>
                  </a:lnTo>
                  <a:lnTo>
                    <a:pt x="129146" y="77597"/>
                  </a:lnTo>
                  <a:lnTo>
                    <a:pt x="130124" y="75044"/>
                  </a:lnTo>
                  <a:lnTo>
                    <a:pt x="129133" y="72618"/>
                  </a:lnTo>
                  <a:lnTo>
                    <a:pt x="128143" y="70192"/>
                  </a:lnTo>
                  <a:lnTo>
                    <a:pt x="125361" y="69062"/>
                  </a:lnTo>
                  <a:lnTo>
                    <a:pt x="120484" y="71132"/>
                  </a:lnTo>
                  <a:lnTo>
                    <a:pt x="119507" y="74053"/>
                  </a:lnTo>
                  <a:lnTo>
                    <a:pt x="121742" y="78803"/>
                  </a:lnTo>
                  <a:lnTo>
                    <a:pt x="124460" y="79768"/>
                  </a:lnTo>
                  <a:lnTo>
                    <a:pt x="126771" y="78803"/>
                  </a:lnTo>
                  <a:lnTo>
                    <a:pt x="128765" y="77939"/>
                  </a:lnTo>
                  <a:lnTo>
                    <a:pt x="128066" y="78587"/>
                  </a:lnTo>
                  <a:lnTo>
                    <a:pt x="126199" y="80327"/>
                  </a:lnTo>
                  <a:lnTo>
                    <a:pt x="126047" y="83312"/>
                  </a:lnTo>
                  <a:lnTo>
                    <a:pt x="127749" y="85280"/>
                  </a:lnTo>
                  <a:lnTo>
                    <a:pt x="129489" y="87287"/>
                  </a:lnTo>
                  <a:lnTo>
                    <a:pt x="132511" y="87426"/>
                  </a:lnTo>
                  <a:lnTo>
                    <a:pt x="134493" y="85585"/>
                  </a:lnTo>
                  <a:lnTo>
                    <a:pt x="136499" y="83756"/>
                  </a:lnTo>
                  <a:lnTo>
                    <a:pt x="136626" y="80721"/>
                  </a:lnTo>
                  <a:close/>
                </a:path>
                <a:path w="195579" h="175260">
                  <a:moveTo>
                    <a:pt x="138950" y="4813"/>
                  </a:moveTo>
                  <a:lnTo>
                    <a:pt x="137858" y="2438"/>
                  </a:lnTo>
                  <a:lnTo>
                    <a:pt x="136626" y="1143"/>
                  </a:lnTo>
                  <a:lnTo>
                    <a:pt x="135102" y="889"/>
                  </a:lnTo>
                  <a:lnTo>
                    <a:pt x="131927" y="0"/>
                  </a:lnTo>
                  <a:lnTo>
                    <a:pt x="129400" y="2120"/>
                  </a:lnTo>
                  <a:lnTo>
                    <a:pt x="129082" y="7340"/>
                  </a:lnTo>
                  <a:lnTo>
                    <a:pt x="130759" y="9499"/>
                  </a:lnTo>
                  <a:lnTo>
                    <a:pt x="132575" y="10058"/>
                  </a:lnTo>
                  <a:lnTo>
                    <a:pt x="134391" y="10477"/>
                  </a:lnTo>
                  <a:lnTo>
                    <a:pt x="136613" y="9448"/>
                  </a:lnTo>
                  <a:lnTo>
                    <a:pt x="138163" y="7188"/>
                  </a:lnTo>
                  <a:lnTo>
                    <a:pt x="138849" y="6070"/>
                  </a:lnTo>
                  <a:lnTo>
                    <a:pt x="138950" y="4813"/>
                  </a:lnTo>
                  <a:close/>
                </a:path>
                <a:path w="195579" h="175260">
                  <a:moveTo>
                    <a:pt x="139547" y="140741"/>
                  </a:moveTo>
                  <a:lnTo>
                    <a:pt x="136613" y="136385"/>
                  </a:lnTo>
                  <a:lnTo>
                    <a:pt x="133743" y="135788"/>
                  </a:lnTo>
                  <a:lnTo>
                    <a:pt x="131635" y="137160"/>
                  </a:lnTo>
                  <a:lnTo>
                    <a:pt x="129501" y="138480"/>
                  </a:lnTo>
                  <a:lnTo>
                    <a:pt x="128866" y="141376"/>
                  </a:lnTo>
                  <a:lnTo>
                    <a:pt x="130238" y="143611"/>
                  </a:lnTo>
                  <a:lnTo>
                    <a:pt x="131610" y="145846"/>
                  </a:lnTo>
                  <a:lnTo>
                    <a:pt x="134531" y="146545"/>
                  </a:lnTo>
                  <a:lnTo>
                    <a:pt x="136766" y="145148"/>
                  </a:lnTo>
                  <a:lnTo>
                    <a:pt x="138976" y="143725"/>
                  </a:lnTo>
                  <a:lnTo>
                    <a:pt x="139547" y="140741"/>
                  </a:lnTo>
                  <a:close/>
                </a:path>
                <a:path w="195579" h="175260">
                  <a:moveTo>
                    <a:pt x="147891" y="46380"/>
                  </a:moveTo>
                  <a:lnTo>
                    <a:pt x="147561" y="43738"/>
                  </a:lnTo>
                  <a:lnTo>
                    <a:pt x="147243" y="41160"/>
                  </a:lnTo>
                  <a:lnTo>
                    <a:pt x="144640" y="39293"/>
                  </a:lnTo>
                  <a:lnTo>
                    <a:pt x="141859" y="39852"/>
                  </a:lnTo>
                  <a:lnTo>
                    <a:pt x="139090" y="40449"/>
                  </a:lnTo>
                  <a:lnTo>
                    <a:pt x="137528" y="42760"/>
                  </a:lnTo>
                  <a:lnTo>
                    <a:pt x="137375" y="41986"/>
                  </a:lnTo>
                  <a:lnTo>
                    <a:pt x="132956" y="39154"/>
                  </a:lnTo>
                  <a:lnTo>
                    <a:pt x="130136" y="39674"/>
                  </a:lnTo>
                  <a:lnTo>
                    <a:pt x="128701" y="41643"/>
                  </a:lnTo>
                  <a:lnTo>
                    <a:pt x="127215" y="43599"/>
                  </a:lnTo>
                  <a:lnTo>
                    <a:pt x="127673" y="46520"/>
                  </a:lnTo>
                  <a:lnTo>
                    <a:pt x="129717" y="48158"/>
                  </a:lnTo>
                  <a:lnTo>
                    <a:pt x="131762" y="49796"/>
                  </a:lnTo>
                  <a:lnTo>
                    <a:pt x="134747" y="49390"/>
                  </a:lnTo>
                  <a:lnTo>
                    <a:pt x="136385" y="47231"/>
                  </a:lnTo>
                  <a:lnTo>
                    <a:pt x="137896" y="45148"/>
                  </a:lnTo>
                  <a:lnTo>
                    <a:pt x="138645" y="48094"/>
                  </a:lnTo>
                  <a:lnTo>
                    <a:pt x="141185" y="49720"/>
                  </a:lnTo>
                  <a:lnTo>
                    <a:pt x="143662" y="49187"/>
                  </a:lnTo>
                  <a:lnTo>
                    <a:pt x="146138" y="48679"/>
                  </a:lnTo>
                  <a:lnTo>
                    <a:pt x="147891" y="46380"/>
                  </a:lnTo>
                  <a:close/>
                </a:path>
                <a:path w="195579" h="175260">
                  <a:moveTo>
                    <a:pt x="150825" y="100926"/>
                  </a:moveTo>
                  <a:lnTo>
                    <a:pt x="147294" y="97053"/>
                  </a:lnTo>
                  <a:lnTo>
                    <a:pt x="144272" y="96875"/>
                  </a:lnTo>
                  <a:lnTo>
                    <a:pt x="142278" y="98564"/>
                  </a:lnTo>
                  <a:lnTo>
                    <a:pt x="140309" y="100266"/>
                  </a:lnTo>
                  <a:lnTo>
                    <a:pt x="140030" y="103289"/>
                  </a:lnTo>
                  <a:lnTo>
                    <a:pt x="141655" y="105308"/>
                  </a:lnTo>
                  <a:lnTo>
                    <a:pt x="143319" y="107365"/>
                  </a:lnTo>
                  <a:lnTo>
                    <a:pt x="146380" y="107594"/>
                  </a:lnTo>
                  <a:lnTo>
                    <a:pt x="148463" y="105778"/>
                  </a:lnTo>
                  <a:lnTo>
                    <a:pt x="150571" y="103987"/>
                  </a:lnTo>
                  <a:lnTo>
                    <a:pt x="150825" y="100926"/>
                  </a:lnTo>
                  <a:close/>
                </a:path>
                <a:path w="195579" h="175260">
                  <a:moveTo>
                    <a:pt x="153035" y="65493"/>
                  </a:moveTo>
                  <a:lnTo>
                    <a:pt x="152552" y="62395"/>
                  </a:lnTo>
                  <a:lnTo>
                    <a:pt x="148247" y="59397"/>
                  </a:lnTo>
                  <a:lnTo>
                    <a:pt x="145376" y="59842"/>
                  </a:lnTo>
                  <a:lnTo>
                    <a:pt x="143840" y="61810"/>
                  </a:lnTo>
                  <a:lnTo>
                    <a:pt x="143370" y="62382"/>
                  </a:lnTo>
                  <a:lnTo>
                    <a:pt x="142798" y="62522"/>
                  </a:lnTo>
                  <a:lnTo>
                    <a:pt x="141452" y="65316"/>
                  </a:lnTo>
                  <a:lnTo>
                    <a:pt x="143078" y="70294"/>
                  </a:lnTo>
                  <a:lnTo>
                    <a:pt x="145630" y="71602"/>
                  </a:lnTo>
                  <a:lnTo>
                    <a:pt x="148018" y="70993"/>
                  </a:lnTo>
                  <a:lnTo>
                    <a:pt x="150393" y="70345"/>
                  </a:lnTo>
                  <a:lnTo>
                    <a:pt x="151815" y="67741"/>
                  </a:lnTo>
                  <a:lnTo>
                    <a:pt x="151676" y="67208"/>
                  </a:lnTo>
                  <a:lnTo>
                    <a:pt x="153035" y="65493"/>
                  </a:lnTo>
                  <a:close/>
                </a:path>
                <a:path w="195579" h="175260">
                  <a:moveTo>
                    <a:pt x="155536" y="24625"/>
                  </a:moveTo>
                  <a:lnTo>
                    <a:pt x="154495" y="22199"/>
                  </a:lnTo>
                  <a:lnTo>
                    <a:pt x="153289" y="20853"/>
                  </a:lnTo>
                  <a:lnTo>
                    <a:pt x="151752" y="20535"/>
                  </a:lnTo>
                  <a:lnTo>
                    <a:pt x="148564" y="19507"/>
                  </a:lnTo>
                  <a:lnTo>
                    <a:pt x="147383" y="20421"/>
                  </a:lnTo>
                  <a:lnTo>
                    <a:pt x="146443" y="19177"/>
                  </a:lnTo>
                  <a:lnTo>
                    <a:pt x="141173" y="19164"/>
                  </a:lnTo>
                  <a:lnTo>
                    <a:pt x="139115" y="20612"/>
                  </a:lnTo>
                  <a:lnTo>
                    <a:pt x="138518" y="22669"/>
                  </a:lnTo>
                  <a:lnTo>
                    <a:pt x="138125" y="24726"/>
                  </a:lnTo>
                  <a:lnTo>
                    <a:pt x="139204" y="27254"/>
                  </a:lnTo>
                  <a:lnTo>
                    <a:pt x="141732" y="28232"/>
                  </a:lnTo>
                  <a:lnTo>
                    <a:pt x="144094" y="29159"/>
                  </a:lnTo>
                  <a:lnTo>
                    <a:pt x="146469" y="28181"/>
                  </a:lnTo>
                  <a:lnTo>
                    <a:pt x="147053" y="28956"/>
                  </a:lnTo>
                  <a:lnTo>
                    <a:pt x="148894" y="29603"/>
                  </a:lnTo>
                  <a:lnTo>
                    <a:pt x="150749" y="30111"/>
                  </a:lnTo>
                  <a:lnTo>
                    <a:pt x="153035" y="29171"/>
                  </a:lnTo>
                  <a:lnTo>
                    <a:pt x="154673" y="26974"/>
                  </a:lnTo>
                  <a:lnTo>
                    <a:pt x="155397" y="25882"/>
                  </a:lnTo>
                  <a:lnTo>
                    <a:pt x="155536" y="24625"/>
                  </a:lnTo>
                  <a:close/>
                </a:path>
                <a:path w="195579" h="175260">
                  <a:moveTo>
                    <a:pt x="158483" y="126695"/>
                  </a:moveTo>
                  <a:lnTo>
                    <a:pt x="155105" y="122682"/>
                  </a:lnTo>
                  <a:lnTo>
                    <a:pt x="152171" y="122339"/>
                  </a:lnTo>
                  <a:lnTo>
                    <a:pt x="148221" y="125425"/>
                  </a:lnTo>
                  <a:lnTo>
                    <a:pt x="147916" y="128384"/>
                  </a:lnTo>
                  <a:lnTo>
                    <a:pt x="149491" y="130479"/>
                  </a:lnTo>
                  <a:lnTo>
                    <a:pt x="151066" y="132575"/>
                  </a:lnTo>
                  <a:lnTo>
                    <a:pt x="154038" y="132943"/>
                  </a:lnTo>
                  <a:lnTo>
                    <a:pt x="158191" y="129692"/>
                  </a:lnTo>
                  <a:lnTo>
                    <a:pt x="158483" y="126695"/>
                  </a:lnTo>
                  <a:close/>
                </a:path>
                <a:path w="195579" h="175260">
                  <a:moveTo>
                    <a:pt x="168071" y="85953"/>
                  </a:moveTo>
                  <a:lnTo>
                    <a:pt x="167728" y="82791"/>
                  </a:lnTo>
                  <a:lnTo>
                    <a:pt x="163525" y="79654"/>
                  </a:lnTo>
                  <a:lnTo>
                    <a:pt x="160629" y="80048"/>
                  </a:lnTo>
                  <a:lnTo>
                    <a:pt x="158978" y="81991"/>
                  </a:lnTo>
                  <a:lnTo>
                    <a:pt x="157289" y="83921"/>
                  </a:lnTo>
                  <a:lnTo>
                    <a:pt x="157480" y="86931"/>
                  </a:lnTo>
                  <a:lnTo>
                    <a:pt x="159410" y="88709"/>
                  </a:lnTo>
                  <a:lnTo>
                    <a:pt x="161340" y="90487"/>
                  </a:lnTo>
                  <a:lnTo>
                    <a:pt x="164401" y="90220"/>
                  </a:lnTo>
                  <a:lnTo>
                    <a:pt x="166255" y="88112"/>
                  </a:lnTo>
                  <a:lnTo>
                    <a:pt x="168071" y="85953"/>
                  </a:lnTo>
                  <a:close/>
                </a:path>
                <a:path w="195579" h="175260">
                  <a:moveTo>
                    <a:pt x="172123" y="44437"/>
                  </a:moveTo>
                  <a:lnTo>
                    <a:pt x="171132" y="41960"/>
                  </a:lnTo>
                  <a:lnTo>
                    <a:pt x="169951" y="40563"/>
                  </a:lnTo>
                  <a:lnTo>
                    <a:pt x="168389" y="40182"/>
                  </a:lnTo>
                  <a:lnTo>
                    <a:pt x="165201" y="39027"/>
                  </a:lnTo>
                  <a:lnTo>
                    <a:pt x="163245" y="40398"/>
                  </a:lnTo>
                  <a:lnTo>
                    <a:pt x="162623" y="39497"/>
                  </a:lnTo>
                  <a:lnTo>
                    <a:pt x="157365" y="39293"/>
                  </a:lnTo>
                  <a:lnTo>
                    <a:pt x="155257" y="40703"/>
                  </a:lnTo>
                  <a:lnTo>
                    <a:pt x="154559" y="42786"/>
                  </a:lnTo>
                  <a:lnTo>
                    <a:pt x="154089" y="44881"/>
                  </a:lnTo>
                  <a:lnTo>
                    <a:pt x="155054" y="47485"/>
                  </a:lnTo>
                  <a:lnTo>
                    <a:pt x="157543" y="48552"/>
                  </a:lnTo>
                  <a:lnTo>
                    <a:pt x="159867" y="49568"/>
                  </a:lnTo>
                  <a:lnTo>
                    <a:pt x="162953" y="48374"/>
                  </a:lnTo>
                  <a:lnTo>
                    <a:pt x="163042" y="47993"/>
                  </a:lnTo>
                  <a:lnTo>
                    <a:pt x="163360" y="48425"/>
                  </a:lnTo>
                  <a:lnTo>
                    <a:pt x="165227" y="49149"/>
                  </a:lnTo>
                  <a:lnTo>
                    <a:pt x="167106" y="49733"/>
                  </a:lnTo>
                  <a:lnTo>
                    <a:pt x="169468" y="48907"/>
                  </a:lnTo>
                  <a:lnTo>
                    <a:pt x="171183" y="46761"/>
                  </a:lnTo>
                  <a:lnTo>
                    <a:pt x="171945" y="45694"/>
                  </a:lnTo>
                  <a:lnTo>
                    <a:pt x="172123" y="44437"/>
                  </a:lnTo>
                  <a:close/>
                </a:path>
                <a:path w="195579" h="175260">
                  <a:moveTo>
                    <a:pt x="175768" y="113436"/>
                  </a:moveTo>
                  <a:lnTo>
                    <a:pt x="175641" y="110388"/>
                  </a:lnTo>
                  <a:lnTo>
                    <a:pt x="171716" y="106895"/>
                  </a:lnTo>
                  <a:lnTo>
                    <a:pt x="168808" y="106972"/>
                  </a:lnTo>
                  <a:lnTo>
                    <a:pt x="167055" y="108724"/>
                  </a:lnTo>
                  <a:lnTo>
                    <a:pt x="165328" y="110502"/>
                  </a:lnTo>
                  <a:lnTo>
                    <a:pt x="165404" y="113474"/>
                  </a:lnTo>
                  <a:lnTo>
                    <a:pt x="167195" y="115341"/>
                  </a:lnTo>
                  <a:lnTo>
                    <a:pt x="169037" y="117259"/>
                  </a:lnTo>
                  <a:lnTo>
                    <a:pt x="172021" y="117246"/>
                  </a:lnTo>
                  <a:lnTo>
                    <a:pt x="173888" y="115316"/>
                  </a:lnTo>
                  <a:lnTo>
                    <a:pt x="175768" y="113436"/>
                  </a:lnTo>
                  <a:close/>
                </a:path>
                <a:path w="195579" h="175260">
                  <a:moveTo>
                    <a:pt x="180708" y="62826"/>
                  </a:moveTo>
                  <a:lnTo>
                    <a:pt x="178790" y="59817"/>
                  </a:lnTo>
                  <a:lnTo>
                    <a:pt x="173951" y="59474"/>
                  </a:lnTo>
                  <a:lnTo>
                    <a:pt x="172491" y="57950"/>
                  </a:lnTo>
                  <a:lnTo>
                    <a:pt x="169608" y="57873"/>
                  </a:lnTo>
                  <a:lnTo>
                    <a:pt x="166763" y="57886"/>
                  </a:lnTo>
                  <a:lnTo>
                    <a:pt x="164731" y="60286"/>
                  </a:lnTo>
                  <a:lnTo>
                    <a:pt x="165214" y="65519"/>
                  </a:lnTo>
                  <a:lnTo>
                    <a:pt x="167347" y="67386"/>
                  </a:lnTo>
                  <a:lnTo>
                    <a:pt x="169646" y="67386"/>
                  </a:lnTo>
                  <a:lnTo>
                    <a:pt x="170789" y="67424"/>
                  </a:lnTo>
                  <a:lnTo>
                    <a:pt x="170891" y="67729"/>
                  </a:lnTo>
                  <a:lnTo>
                    <a:pt x="173342" y="68884"/>
                  </a:lnTo>
                  <a:lnTo>
                    <a:pt x="175628" y="69977"/>
                  </a:lnTo>
                  <a:lnTo>
                    <a:pt x="178777" y="68859"/>
                  </a:lnTo>
                  <a:lnTo>
                    <a:pt x="179654" y="65798"/>
                  </a:lnTo>
                  <a:lnTo>
                    <a:pt x="180708" y="62826"/>
                  </a:lnTo>
                  <a:close/>
                </a:path>
                <a:path w="195579" h="175260">
                  <a:moveTo>
                    <a:pt x="190360" y="93751"/>
                  </a:moveTo>
                  <a:lnTo>
                    <a:pt x="189547" y="90830"/>
                  </a:lnTo>
                  <a:lnTo>
                    <a:pt x="184797" y="88595"/>
                  </a:lnTo>
                  <a:lnTo>
                    <a:pt x="181940" y="89319"/>
                  </a:lnTo>
                  <a:lnTo>
                    <a:pt x="179641" y="93395"/>
                  </a:lnTo>
                  <a:lnTo>
                    <a:pt x="180162" y="96177"/>
                  </a:lnTo>
                  <a:lnTo>
                    <a:pt x="182359" y="97688"/>
                  </a:lnTo>
                  <a:lnTo>
                    <a:pt x="184480" y="99161"/>
                  </a:lnTo>
                  <a:lnTo>
                    <a:pt x="187579" y="98628"/>
                  </a:lnTo>
                  <a:lnTo>
                    <a:pt x="190360" y="93751"/>
                  </a:lnTo>
                  <a:close/>
                </a:path>
                <a:path w="195579" h="175260">
                  <a:moveTo>
                    <a:pt x="195326" y="73494"/>
                  </a:moveTo>
                  <a:lnTo>
                    <a:pt x="189242" y="66497"/>
                  </a:lnTo>
                  <a:lnTo>
                    <a:pt x="187883" y="67043"/>
                  </a:lnTo>
                  <a:lnTo>
                    <a:pt x="186994" y="67945"/>
                  </a:lnTo>
                  <a:lnTo>
                    <a:pt x="186029" y="68884"/>
                  </a:lnTo>
                  <a:lnTo>
                    <a:pt x="185635" y="69977"/>
                  </a:lnTo>
                  <a:lnTo>
                    <a:pt x="185305" y="71005"/>
                  </a:lnTo>
                  <a:lnTo>
                    <a:pt x="184886" y="72097"/>
                  </a:lnTo>
                  <a:lnTo>
                    <a:pt x="184899" y="72847"/>
                  </a:lnTo>
                  <a:lnTo>
                    <a:pt x="185191" y="73558"/>
                  </a:lnTo>
                  <a:lnTo>
                    <a:pt x="185331" y="74358"/>
                  </a:lnTo>
                  <a:lnTo>
                    <a:pt x="186232" y="74815"/>
                  </a:lnTo>
                  <a:lnTo>
                    <a:pt x="187096" y="75387"/>
                  </a:lnTo>
                  <a:lnTo>
                    <a:pt x="187972" y="75933"/>
                  </a:lnTo>
                  <a:lnTo>
                    <a:pt x="189191" y="76352"/>
                  </a:lnTo>
                  <a:lnTo>
                    <a:pt x="190500" y="76288"/>
                  </a:lnTo>
                  <a:lnTo>
                    <a:pt x="193128" y="76288"/>
                  </a:lnTo>
                  <a:lnTo>
                    <a:pt x="195326" y="7349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11">
              <a:extLst>
                <a:ext uri="{FF2B5EF4-FFF2-40B4-BE49-F238E27FC236}">
                  <a16:creationId xmlns:a16="http://schemas.microsoft.com/office/drawing/2014/main" id="{0AFD9509-5AD2-42A0-AA80-A7C42C2D1C1B}"/>
                </a:ext>
              </a:extLst>
            </p:cNvPr>
            <p:cNvSpPr/>
            <p:nvPr/>
          </p:nvSpPr>
          <p:spPr>
            <a:xfrm>
              <a:off x="6097917" y="3506546"/>
              <a:ext cx="205740" cy="179705"/>
            </a:xfrm>
            <a:custGeom>
              <a:avLst/>
              <a:gdLst/>
              <a:ahLst/>
              <a:cxnLst/>
              <a:rect l="l" t="t" r="r" b="b"/>
              <a:pathLst>
                <a:path w="205739" h="179704">
                  <a:moveTo>
                    <a:pt x="13817" y="112890"/>
                  </a:moveTo>
                  <a:lnTo>
                    <a:pt x="12700" y="110274"/>
                  </a:lnTo>
                  <a:lnTo>
                    <a:pt x="10312" y="109207"/>
                  </a:lnTo>
                  <a:lnTo>
                    <a:pt x="9918" y="109042"/>
                  </a:lnTo>
                  <a:lnTo>
                    <a:pt x="9347" y="108089"/>
                  </a:lnTo>
                  <a:lnTo>
                    <a:pt x="5702" y="106756"/>
                  </a:lnTo>
                  <a:lnTo>
                    <a:pt x="3302" y="107645"/>
                  </a:lnTo>
                  <a:lnTo>
                    <a:pt x="1612" y="109778"/>
                  </a:lnTo>
                  <a:lnTo>
                    <a:pt x="0" y="111747"/>
                  </a:lnTo>
                  <a:lnTo>
                    <a:pt x="1104" y="115189"/>
                  </a:lnTo>
                  <a:lnTo>
                    <a:pt x="3606" y="116103"/>
                  </a:lnTo>
                  <a:lnTo>
                    <a:pt x="5257" y="118427"/>
                  </a:lnTo>
                  <a:lnTo>
                    <a:pt x="7785" y="118465"/>
                  </a:lnTo>
                  <a:lnTo>
                    <a:pt x="10515" y="118567"/>
                  </a:lnTo>
                  <a:lnTo>
                    <a:pt x="12560" y="117106"/>
                  </a:lnTo>
                  <a:lnTo>
                    <a:pt x="13271" y="115011"/>
                  </a:lnTo>
                  <a:lnTo>
                    <a:pt x="13817" y="112890"/>
                  </a:lnTo>
                  <a:close/>
                </a:path>
                <a:path w="205739" h="179704">
                  <a:moveTo>
                    <a:pt x="25133" y="134937"/>
                  </a:moveTo>
                  <a:lnTo>
                    <a:pt x="23634" y="132435"/>
                  </a:lnTo>
                  <a:lnTo>
                    <a:pt x="22517" y="131965"/>
                  </a:lnTo>
                  <a:lnTo>
                    <a:pt x="21043" y="129501"/>
                  </a:lnTo>
                  <a:lnTo>
                    <a:pt x="17310" y="128143"/>
                  </a:lnTo>
                  <a:lnTo>
                    <a:pt x="14884" y="129006"/>
                  </a:lnTo>
                  <a:lnTo>
                    <a:pt x="13195" y="131140"/>
                  </a:lnTo>
                  <a:lnTo>
                    <a:pt x="11582" y="133108"/>
                  </a:lnTo>
                  <a:lnTo>
                    <a:pt x="12712" y="136563"/>
                  </a:lnTo>
                  <a:lnTo>
                    <a:pt x="14744" y="137312"/>
                  </a:lnTo>
                  <a:lnTo>
                    <a:pt x="14655" y="137782"/>
                  </a:lnTo>
                  <a:lnTo>
                    <a:pt x="16548" y="140423"/>
                  </a:lnTo>
                  <a:lnTo>
                    <a:pt x="21793" y="140449"/>
                  </a:lnTo>
                  <a:lnTo>
                    <a:pt x="24142" y="138938"/>
                  </a:lnTo>
                  <a:lnTo>
                    <a:pt x="24511" y="136969"/>
                  </a:lnTo>
                  <a:lnTo>
                    <a:pt x="25133" y="134937"/>
                  </a:lnTo>
                  <a:close/>
                </a:path>
                <a:path w="205739" h="179704">
                  <a:moveTo>
                    <a:pt x="25742" y="93840"/>
                  </a:moveTo>
                  <a:lnTo>
                    <a:pt x="25628" y="90957"/>
                  </a:lnTo>
                  <a:lnTo>
                    <a:pt x="23622" y="89204"/>
                  </a:lnTo>
                  <a:lnTo>
                    <a:pt x="21678" y="87503"/>
                  </a:lnTo>
                  <a:lnTo>
                    <a:pt x="18503" y="87680"/>
                  </a:lnTo>
                  <a:lnTo>
                    <a:pt x="16814" y="89928"/>
                  </a:lnTo>
                  <a:lnTo>
                    <a:pt x="15087" y="92151"/>
                  </a:lnTo>
                  <a:lnTo>
                    <a:pt x="15417" y="95186"/>
                  </a:lnTo>
                  <a:lnTo>
                    <a:pt x="19685" y="98234"/>
                  </a:lnTo>
                  <a:lnTo>
                    <a:pt x="22682" y="97853"/>
                  </a:lnTo>
                  <a:lnTo>
                    <a:pt x="24231" y="95872"/>
                  </a:lnTo>
                  <a:lnTo>
                    <a:pt x="25742" y="93840"/>
                  </a:lnTo>
                  <a:close/>
                </a:path>
                <a:path w="205739" h="179704">
                  <a:moveTo>
                    <a:pt x="30492" y="54000"/>
                  </a:moveTo>
                  <a:lnTo>
                    <a:pt x="28803" y="51993"/>
                  </a:lnTo>
                  <a:lnTo>
                    <a:pt x="27114" y="49987"/>
                  </a:lnTo>
                  <a:lnTo>
                    <a:pt x="24079" y="49784"/>
                  </a:lnTo>
                  <a:lnTo>
                    <a:pt x="22034" y="51536"/>
                  </a:lnTo>
                  <a:lnTo>
                    <a:pt x="20053" y="53390"/>
                  </a:lnTo>
                  <a:lnTo>
                    <a:pt x="19926" y="56426"/>
                  </a:lnTo>
                  <a:lnTo>
                    <a:pt x="23558" y="60223"/>
                  </a:lnTo>
                  <a:lnTo>
                    <a:pt x="26530" y="60350"/>
                  </a:lnTo>
                  <a:lnTo>
                    <a:pt x="28371" y="58623"/>
                  </a:lnTo>
                  <a:lnTo>
                    <a:pt x="30302" y="56959"/>
                  </a:lnTo>
                  <a:lnTo>
                    <a:pt x="30492" y="54000"/>
                  </a:lnTo>
                  <a:close/>
                </a:path>
                <a:path w="205739" h="179704">
                  <a:moveTo>
                    <a:pt x="33756" y="153276"/>
                  </a:moveTo>
                  <a:lnTo>
                    <a:pt x="32448" y="150774"/>
                  </a:lnTo>
                  <a:lnTo>
                    <a:pt x="30594" y="150139"/>
                  </a:lnTo>
                  <a:lnTo>
                    <a:pt x="28879" y="149440"/>
                  </a:lnTo>
                  <a:lnTo>
                    <a:pt x="26441" y="150380"/>
                  </a:lnTo>
                  <a:lnTo>
                    <a:pt x="24777" y="152501"/>
                  </a:lnTo>
                  <a:lnTo>
                    <a:pt x="23164" y="154495"/>
                  </a:lnTo>
                  <a:lnTo>
                    <a:pt x="24206" y="157810"/>
                  </a:lnTo>
                  <a:lnTo>
                    <a:pt x="27216" y="159016"/>
                  </a:lnTo>
                  <a:lnTo>
                    <a:pt x="30226" y="160070"/>
                  </a:lnTo>
                  <a:lnTo>
                    <a:pt x="32956" y="158457"/>
                  </a:lnTo>
                  <a:lnTo>
                    <a:pt x="33756" y="153276"/>
                  </a:lnTo>
                  <a:close/>
                </a:path>
                <a:path w="205739" h="179704">
                  <a:moveTo>
                    <a:pt x="35991" y="116509"/>
                  </a:moveTo>
                  <a:lnTo>
                    <a:pt x="35547" y="113563"/>
                  </a:lnTo>
                  <a:lnTo>
                    <a:pt x="34163" y="112407"/>
                  </a:lnTo>
                  <a:lnTo>
                    <a:pt x="33375" y="108902"/>
                  </a:lnTo>
                  <a:lnTo>
                    <a:pt x="30924" y="107315"/>
                  </a:lnTo>
                  <a:lnTo>
                    <a:pt x="28498" y="107759"/>
                  </a:lnTo>
                  <a:lnTo>
                    <a:pt x="26073" y="108115"/>
                  </a:lnTo>
                  <a:lnTo>
                    <a:pt x="24345" y="110528"/>
                  </a:lnTo>
                  <a:lnTo>
                    <a:pt x="24625" y="113131"/>
                  </a:lnTo>
                  <a:lnTo>
                    <a:pt x="24904" y="115735"/>
                  </a:lnTo>
                  <a:lnTo>
                    <a:pt x="25501" y="116179"/>
                  </a:lnTo>
                  <a:lnTo>
                    <a:pt x="25831" y="117843"/>
                  </a:lnTo>
                  <a:lnTo>
                    <a:pt x="30187" y="120764"/>
                  </a:lnTo>
                  <a:lnTo>
                    <a:pt x="32956" y="120307"/>
                  </a:lnTo>
                  <a:lnTo>
                    <a:pt x="34493" y="118427"/>
                  </a:lnTo>
                  <a:lnTo>
                    <a:pt x="35991" y="116509"/>
                  </a:lnTo>
                  <a:close/>
                </a:path>
                <a:path w="205739" h="179704">
                  <a:moveTo>
                    <a:pt x="42545" y="74358"/>
                  </a:moveTo>
                  <a:lnTo>
                    <a:pt x="40855" y="72351"/>
                  </a:lnTo>
                  <a:lnTo>
                    <a:pt x="39166" y="70345"/>
                  </a:lnTo>
                  <a:lnTo>
                    <a:pt x="36106" y="70167"/>
                  </a:lnTo>
                  <a:lnTo>
                    <a:pt x="34023" y="71958"/>
                  </a:lnTo>
                  <a:lnTo>
                    <a:pt x="32016" y="73837"/>
                  </a:lnTo>
                  <a:lnTo>
                    <a:pt x="31851" y="76898"/>
                  </a:lnTo>
                  <a:lnTo>
                    <a:pt x="35483" y="80683"/>
                  </a:lnTo>
                  <a:lnTo>
                    <a:pt x="38481" y="80797"/>
                  </a:lnTo>
                  <a:lnTo>
                    <a:pt x="40360" y="79032"/>
                  </a:lnTo>
                  <a:lnTo>
                    <a:pt x="42329" y="77343"/>
                  </a:lnTo>
                  <a:lnTo>
                    <a:pt x="42545" y="74358"/>
                  </a:lnTo>
                  <a:close/>
                </a:path>
                <a:path w="205739" h="179704">
                  <a:moveTo>
                    <a:pt x="46685" y="135407"/>
                  </a:moveTo>
                  <a:lnTo>
                    <a:pt x="45504" y="130289"/>
                  </a:lnTo>
                  <a:lnTo>
                    <a:pt x="43027" y="128701"/>
                  </a:lnTo>
                  <a:lnTo>
                    <a:pt x="40551" y="129159"/>
                  </a:lnTo>
                  <a:lnTo>
                    <a:pt x="38087" y="129514"/>
                  </a:lnTo>
                  <a:lnTo>
                    <a:pt x="36322" y="131940"/>
                  </a:lnTo>
                  <a:lnTo>
                    <a:pt x="36601" y="134543"/>
                  </a:lnTo>
                  <a:lnTo>
                    <a:pt x="36880" y="137147"/>
                  </a:lnTo>
                  <a:lnTo>
                    <a:pt x="39382" y="138938"/>
                  </a:lnTo>
                  <a:lnTo>
                    <a:pt x="42189" y="138518"/>
                  </a:lnTo>
                  <a:lnTo>
                    <a:pt x="44970" y="138010"/>
                  </a:lnTo>
                  <a:lnTo>
                    <a:pt x="46685" y="135407"/>
                  </a:lnTo>
                  <a:close/>
                </a:path>
                <a:path w="205739" h="179704">
                  <a:moveTo>
                    <a:pt x="49149" y="39827"/>
                  </a:moveTo>
                  <a:lnTo>
                    <a:pt x="47663" y="37630"/>
                  </a:lnTo>
                  <a:lnTo>
                    <a:pt x="46202" y="35483"/>
                  </a:lnTo>
                  <a:lnTo>
                    <a:pt x="43154" y="34861"/>
                  </a:lnTo>
                  <a:lnTo>
                    <a:pt x="41008" y="36474"/>
                  </a:lnTo>
                  <a:lnTo>
                    <a:pt x="38849" y="38049"/>
                  </a:lnTo>
                  <a:lnTo>
                    <a:pt x="38366" y="41033"/>
                  </a:lnTo>
                  <a:lnTo>
                    <a:pt x="41503" y="45237"/>
                  </a:lnTo>
                  <a:lnTo>
                    <a:pt x="44462" y="45720"/>
                  </a:lnTo>
                  <a:lnTo>
                    <a:pt x="46532" y="44208"/>
                  </a:lnTo>
                  <a:lnTo>
                    <a:pt x="48577" y="42672"/>
                  </a:lnTo>
                  <a:lnTo>
                    <a:pt x="49149" y="39827"/>
                  </a:lnTo>
                  <a:close/>
                </a:path>
                <a:path w="205739" h="179704">
                  <a:moveTo>
                    <a:pt x="56870" y="172313"/>
                  </a:moveTo>
                  <a:lnTo>
                    <a:pt x="55511" y="169837"/>
                  </a:lnTo>
                  <a:lnTo>
                    <a:pt x="53644" y="169240"/>
                  </a:lnTo>
                  <a:lnTo>
                    <a:pt x="51917" y="168592"/>
                  </a:lnTo>
                  <a:lnTo>
                    <a:pt x="49504" y="169583"/>
                  </a:lnTo>
                  <a:lnTo>
                    <a:pt x="47891" y="171742"/>
                  </a:lnTo>
                  <a:lnTo>
                    <a:pt x="46329" y="173774"/>
                  </a:lnTo>
                  <a:lnTo>
                    <a:pt x="47447" y="177063"/>
                  </a:lnTo>
                  <a:lnTo>
                    <a:pt x="50482" y="178193"/>
                  </a:lnTo>
                  <a:lnTo>
                    <a:pt x="53505" y="179171"/>
                  </a:lnTo>
                  <a:lnTo>
                    <a:pt x="56184" y="177507"/>
                  </a:lnTo>
                  <a:lnTo>
                    <a:pt x="56553" y="174828"/>
                  </a:lnTo>
                  <a:lnTo>
                    <a:pt x="56870" y="172313"/>
                  </a:lnTo>
                  <a:close/>
                </a:path>
                <a:path w="205739" h="179704">
                  <a:moveTo>
                    <a:pt x="56908" y="157200"/>
                  </a:moveTo>
                  <a:lnTo>
                    <a:pt x="55816" y="152057"/>
                  </a:lnTo>
                  <a:lnTo>
                    <a:pt x="53454" y="150507"/>
                  </a:lnTo>
                  <a:lnTo>
                    <a:pt x="51079" y="150787"/>
                  </a:lnTo>
                  <a:lnTo>
                    <a:pt x="48704" y="151142"/>
                  </a:lnTo>
                  <a:lnTo>
                    <a:pt x="47218" y="153225"/>
                  </a:lnTo>
                  <a:lnTo>
                    <a:pt x="46278" y="151739"/>
                  </a:lnTo>
                  <a:lnTo>
                    <a:pt x="43916" y="150799"/>
                  </a:lnTo>
                  <a:lnTo>
                    <a:pt x="41402" y="149809"/>
                  </a:lnTo>
                  <a:lnTo>
                    <a:pt x="38747" y="151345"/>
                  </a:lnTo>
                  <a:lnTo>
                    <a:pt x="37960" y="154228"/>
                  </a:lnTo>
                  <a:lnTo>
                    <a:pt x="37426" y="157289"/>
                  </a:lnTo>
                  <a:lnTo>
                    <a:pt x="39382" y="159880"/>
                  </a:lnTo>
                  <a:lnTo>
                    <a:pt x="42011" y="159816"/>
                  </a:lnTo>
                  <a:lnTo>
                    <a:pt x="44627" y="159778"/>
                  </a:lnTo>
                  <a:lnTo>
                    <a:pt x="46939" y="158203"/>
                  </a:lnTo>
                  <a:lnTo>
                    <a:pt x="47231" y="156349"/>
                  </a:lnTo>
                  <a:lnTo>
                    <a:pt x="47459" y="158775"/>
                  </a:lnTo>
                  <a:lnTo>
                    <a:pt x="49847" y="160578"/>
                  </a:lnTo>
                  <a:lnTo>
                    <a:pt x="52539" y="160172"/>
                  </a:lnTo>
                  <a:lnTo>
                    <a:pt x="55257" y="159842"/>
                  </a:lnTo>
                  <a:lnTo>
                    <a:pt x="56908" y="157200"/>
                  </a:lnTo>
                  <a:close/>
                </a:path>
                <a:path w="205739" h="179704">
                  <a:moveTo>
                    <a:pt x="57531" y="106756"/>
                  </a:moveTo>
                  <a:lnTo>
                    <a:pt x="55549" y="101892"/>
                  </a:lnTo>
                  <a:lnTo>
                    <a:pt x="52832" y="100647"/>
                  </a:lnTo>
                  <a:lnTo>
                    <a:pt x="50457" y="101549"/>
                  </a:lnTo>
                  <a:lnTo>
                    <a:pt x="49822" y="101815"/>
                  </a:lnTo>
                  <a:lnTo>
                    <a:pt x="51435" y="100291"/>
                  </a:lnTo>
                  <a:lnTo>
                    <a:pt x="51511" y="97332"/>
                  </a:lnTo>
                  <a:lnTo>
                    <a:pt x="49796" y="95377"/>
                  </a:lnTo>
                  <a:lnTo>
                    <a:pt x="48044" y="93383"/>
                  </a:lnTo>
                  <a:lnTo>
                    <a:pt x="45072" y="93230"/>
                  </a:lnTo>
                  <a:lnTo>
                    <a:pt x="41224" y="96850"/>
                  </a:lnTo>
                  <a:lnTo>
                    <a:pt x="41148" y="99809"/>
                  </a:lnTo>
                  <a:lnTo>
                    <a:pt x="44843" y="103530"/>
                  </a:lnTo>
                  <a:lnTo>
                    <a:pt x="47510" y="103670"/>
                  </a:lnTo>
                  <a:lnTo>
                    <a:pt x="46812" y="105079"/>
                  </a:lnTo>
                  <a:lnTo>
                    <a:pt x="47637" y="107594"/>
                  </a:lnTo>
                  <a:lnTo>
                    <a:pt x="48450" y="110070"/>
                  </a:lnTo>
                  <a:lnTo>
                    <a:pt x="51244" y="111467"/>
                  </a:lnTo>
                  <a:lnTo>
                    <a:pt x="53759" y="110464"/>
                  </a:lnTo>
                  <a:lnTo>
                    <a:pt x="56286" y="109512"/>
                  </a:lnTo>
                  <a:lnTo>
                    <a:pt x="57531" y="106756"/>
                  </a:lnTo>
                  <a:close/>
                </a:path>
                <a:path w="205739" h="179704">
                  <a:moveTo>
                    <a:pt x="58254" y="135572"/>
                  </a:moveTo>
                  <a:lnTo>
                    <a:pt x="57746" y="132638"/>
                  </a:lnTo>
                  <a:lnTo>
                    <a:pt x="55740" y="131013"/>
                  </a:lnTo>
                  <a:lnTo>
                    <a:pt x="53670" y="129336"/>
                  </a:lnTo>
                  <a:lnTo>
                    <a:pt x="50723" y="129768"/>
                  </a:lnTo>
                  <a:lnTo>
                    <a:pt x="49123" y="131927"/>
                  </a:lnTo>
                  <a:lnTo>
                    <a:pt x="47472" y="134048"/>
                  </a:lnTo>
                  <a:lnTo>
                    <a:pt x="48133" y="137121"/>
                  </a:lnTo>
                  <a:lnTo>
                    <a:pt x="52565" y="139941"/>
                  </a:lnTo>
                  <a:lnTo>
                    <a:pt x="55308" y="139420"/>
                  </a:lnTo>
                  <a:lnTo>
                    <a:pt x="56807" y="137502"/>
                  </a:lnTo>
                  <a:lnTo>
                    <a:pt x="58254" y="135572"/>
                  </a:lnTo>
                  <a:close/>
                </a:path>
                <a:path w="205739" h="179704">
                  <a:moveTo>
                    <a:pt x="61518" y="59944"/>
                  </a:moveTo>
                  <a:lnTo>
                    <a:pt x="60032" y="57746"/>
                  </a:lnTo>
                  <a:lnTo>
                    <a:pt x="58572" y="55600"/>
                  </a:lnTo>
                  <a:lnTo>
                    <a:pt x="55499" y="55003"/>
                  </a:lnTo>
                  <a:lnTo>
                    <a:pt x="53314" y="56629"/>
                  </a:lnTo>
                  <a:lnTo>
                    <a:pt x="51104" y="58242"/>
                  </a:lnTo>
                  <a:lnTo>
                    <a:pt x="50596" y="61239"/>
                  </a:lnTo>
                  <a:lnTo>
                    <a:pt x="53746" y="65443"/>
                  </a:lnTo>
                  <a:lnTo>
                    <a:pt x="56730" y="65900"/>
                  </a:lnTo>
                  <a:lnTo>
                    <a:pt x="58826" y="64376"/>
                  </a:lnTo>
                  <a:lnTo>
                    <a:pt x="60909" y="62814"/>
                  </a:lnTo>
                  <a:lnTo>
                    <a:pt x="61518" y="59944"/>
                  </a:lnTo>
                  <a:close/>
                </a:path>
                <a:path w="205739" h="179704">
                  <a:moveTo>
                    <a:pt x="69100" y="27495"/>
                  </a:moveTo>
                  <a:lnTo>
                    <a:pt x="67843" y="25196"/>
                  </a:lnTo>
                  <a:lnTo>
                    <a:pt x="66586" y="22885"/>
                  </a:lnTo>
                  <a:lnTo>
                    <a:pt x="63677" y="22098"/>
                  </a:lnTo>
                  <a:lnTo>
                    <a:pt x="61353" y="23431"/>
                  </a:lnTo>
                  <a:lnTo>
                    <a:pt x="59016" y="24739"/>
                  </a:lnTo>
                  <a:lnTo>
                    <a:pt x="58254" y="27673"/>
                  </a:lnTo>
                  <a:lnTo>
                    <a:pt x="60972" y="32156"/>
                  </a:lnTo>
                  <a:lnTo>
                    <a:pt x="63855" y="32918"/>
                  </a:lnTo>
                  <a:lnTo>
                    <a:pt x="68313" y="30403"/>
                  </a:lnTo>
                  <a:lnTo>
                    <a:pt x="69100" y="27495"/>
                  </a:lnTo>
                  <a:close/>
                </a:path>
                <a:path w="205739" h="179704">
                  <a:moveTo>
                    <a:pt x="69469" y="83121"/>
                  </a:moveTo>
                  <a:lnTo>
                    <a:pt x="67945" y="80987"/>
                  </a:lnTo>
                  <a:lnTo>
                    <a:pt x="66421" y="78854"/>
                  </a:lnTo>
                  <a:lnTo>
                    <a:pt x="63474" y="78359"/>
                  </a:lnTo>
                  <a:lnTo>
                    <a:pt x="61353" y="79908"/>
                  </a:lnTo>
                  <a:lnTo>
                    <a:pt x="59220" y="81419"/>
                  </a:lnTo>
                  <a:lnTo>
                    <a:pt x="58915" y="84480"/>
                  </a:lnTo>
                  <a:lnTo>
                    <a:pt x="62153" y="88607"/>
                  </a:lnTo>
                  <a:lnTo>
                    <a:pt x="64985" y="88963"/>
                  </a:lnTo>
                  <a:lnTo>
                    <a:pt x="67043" y="87528"/>
                  </a:lnTo>
                  <a:lnTo>
                    <a:pt x="69062" y="86055"/>
                  </a:lnTo>
                  <a:lnTo>
                    <a:pt x="69469" y="83121"/>
                  </a:lnTo>
                  <a:close/>
                </a:path>
                <a:path w="205739" h="179704">
                  <a:moveTo>
                    <a:pt x="70065" y="128028"/>
                  </a:moveTo>
                  <a:lnTo>
                    <a:pt x="68097" y="123164"/>
                  </a:lnTo>
                  <a:lnTo>
                    <a:pt x="65328" y="121932"/>
                  </a:lnTo>
                  <a:lnTo>
                    <a:pt x="62915" y="122847"/>
                  </a:lnTo>
                  <a:lnTo>
                    <a:pt x="60515" y="123812"/>
                  </a:lnTo>
                  <a:lnTo>
                    <a:pt x="59194" y="126403"/>
                  </a:lnTo>
                  <a:lnTo>
                    <a:pt x="60020" y="128917"/>
                  </a:lnTo>
                  <a:lnTo>
                    <a:pt x="60833" y="131394"/>
                  </a:lnTo>
                  <a:lnTo>
                    <a:pt x="63665" y="132778"/>
                  </a:lnTo>
                  <a:lnTo>
                    <a:pt x="66217" y="131762"/>
                  </a:lnTo>
                  <a:lnTo>
                    <a:pt x="68783" y="130784"/>
                  </a:lnTo>
                  <a:lnTo>
                    <a:pt x="70065" y="128028"/>
                  </a:lnTo>
                  <a:close/>
                </a:path>
                <a:path w="205739" h="179704">
                  <a:moveTo>
                    <a:pt x="73304" y="116039"/>
                  </a:moveTo>
                  <a:lnTo>
                    <a:pt x="71539" y="114134"/>
                  </a:lnTo>
                  <a:lnTo>
                    <a:pt x="69735" y="112191"/>
                  </a:lnTo>
                  <a:lnTo>
                    <a:pt x="66763" y="112102"/>
                  </a:lnTo>
                  <a:lnTo>
                    <a:pt x="63004" y="115811"/>
                  </a:lnTo>
                  <a:lnTo>
                    <a:pt x="63004" y="118757"/>
                  </a:lnTo>
                  <a:lnTo>
                    <a:pt x="66789" y="122402"/>
                  </a:lnTo>
                  <a:lnTo>
                    <a:pt x="69773" y="122478"/>
                  </a:lnTo>
                  <a:lnTo>
                    <a:pt x="71539" y="120751"/>
                  </a:lnTo>
                  <a:lnTo>
                    <a:pt x="73291" y="118999"/>
                  </a:lnTo>
                  <a:lnTo>
                    <a:pt x="73304" y="116039"/>
                  </a:lnTo>
                  <a:close/>
                </a:path>
                <a:path w="205739" h="179704">
                  <a:moveTo>
                    <a:pt x="79248" y="96558"/>
                  </a:moveTo>
                  <a:lnTo>
                    <a:pt x="76758" y="91948"/>
                  </a:lnTo>
                  <a:lnTo>
                    <a:pt x="73901" y="91033"/>
                  </a:lnTo>
                  <a:lnTo>
                    <a:pt x="71640" y="92214"/>
                  </a:lnTo>
                  <a:lnTo>
                    <a:pt x="69392" y="93433"/>
                  </a:lnTo>
                  <a:lnTo>
                    <a:pt x="68402" y="96164"/>
                  </a:lnTo>
                  <a:lnTo>
                    <a:pt x="69545" y="98552"/>
                  </a:lnTo>
                  <a:lnTo>
                    <a:pt x="70662" y="100888"/>
                  </a:lnTo>
                  <a:lnTo>
                    <a:pt x="73596" y="101955"/>
                  </a:lnTo>
                  <a:lnTo>
                    <a:pt x="75958" y="100685"/>
                  </a:lnTo>
                  <a:lnTo>
                    <a:pt x="78333" y="99441"/>
                  </a:lnTo>
                  <a:lnTo>
                    <a:pt x="79248" y="96558"/>
                  </a:lnTo>
                  <a:close/>
                </a:path>
                <a:path w="205739" h="179704">
                  <a:moveTo>
                    <a:pt x="80073" y="175691"/>
                  </a:moveTo>
                  <a:lnTo>
                    <a:pt x="78879" y="170586"/>
                  </a:lnTo>
                  <a:lnTo>
                    <a:pt x="76479" y="169075"/>
                  </a:lnTo>
                  <a:lnTo>
                    <a:pt x="74117" y="169418"/>
                  </a:lnTo>
                  <a:lnTo>
                    <a:pt x="71755" y="169837"/>
                  </a:lnTo>
                  <a:lnTo>
                    <a:pt x="70091" y="172275"/>
                  </a:lnTo>
                  <a:lnTo>
                    <a:pt x="70154" y="172885"/>
                  </a:lnTo>
                  <a:lnTo>
                    <a:pt x="68935" y="171030"/>
                  </a:lnTo>
                  <a:lnTo>
                    <a:pt x="66548" y="170154"/>
                  </a:lnTo>
                  <a:lnTo>
                    <a:pt x="64008" y="169227"/>
                  </a:lnTo>
                  <a:lnTo>
                    <a:pt x="61391" y="170815"/>
                  </a:lnTo>
                  <a:lnTo>
                    <a:pt x="60680" y="173723"/>
                  </a:lnTo>
                  <a:lnTo>
                    <a:pt x="60210" y="176784"/>
                  </a:lnTo>
                  <a:lnTo>
                    <a:pt x="62217" y="179324"/>
                  </a:lnTo>
                  <a:lnTo>
                    <a:pt x="67475" y="179108"/>
                  </a:lnTo>
                  <a:lnTo>
                    <a:pt x="69735" y="177482"/>
                  </a:lnTo>
                  <a:lnTo>
                    <a:pt x="70015" y="175514"/>
                  </a:lnTo>
                  <a:lnTo>
                    <a:pt x="70319" y="174332"/>
                  </a:lnTo>
                  <a:lnTo>
                    <a:pt x="70383" y="174828"/>
                  </a:lnTo>
                  <a:lnTo>
                    <a:pt x="70688" y="177482"/>
                  </a:lnTo>
                  <a:lnTo>
                    <a:pt x="73113" y="179247"/>
                  </a:lnTo>
                  <a:lnTo>
                    <a:pt x="75793" y="178777"/>
                  </a:lnTo>
                  <a:lnTo>
                    <a:pt x="78498" y="178371"/>
                  </a:lnTo>
                  <a:lnTo>
                    <a:pt x="80073" y="175691"/>
                  </a:lnTo>
                  <a:close/>
                </a:path>
                <a:path w="205739" h="179704">
                  <a:moveTo>
                    <a:pt x="80518" y="154609"/>
                  </a:moveTo>
                  <a:lnTo>
                    <a:pt x="79933" y="151688"/>
                  </a:lnTo>
                  <a:lnTo>
                    <a:pt x="79184" y="151117"/>
                  </a:lnTo>
                  <a:lnTo>
                    <a:pt x="79476" y="150456"/>
                  </a:lnTo>
                  <a:lnTo>
                    <a:pt x="77597" y="145554"/>
                  </a:lnTo>
                  <a:lnTo>
                    <a:pt x="74955" y="144322"/>
                  </a:lnTo>
                  <a:lnTo>
                    <a:pt x="72631" y="145161"/>
                  </a:lnTo>
                  <a:lnTo>
                    <a:pt x="70281" y="145935"/>
                  </a:lnTo>
                  <a:lnTo>
                    <a:pt x="69011" y="148590"/>
                  </a:lnTo>
                  <a:lnTo>
                    <a:pt x="69799" y="151091"/>
                  </a:lnTo>
                  <a:lnTo>
                    <a:pt x="70256" y="152577"/>
                  </a:lnTo>
                  <a:lnTo>
                    <a:pt x="69697" y="153339"/>
                  </a:lnTo>
                  <a:lnTo>
                    <a:pt x="70434" y="156387"/>
                  </a:lnTo>
                  <a:lnTo>
                    <a:pt x="74930" y="159105"/>
                  </a:lnTo>
                  <a:lnTo>
                    <a:pt x="77660" y="158521"/>
                  </a:lnTo>
                  <a:lnTo>
                    <a:pt x="79108" y="156578"/>
                  </a:lnTo>
                  <a:lnTo>
                    <a:pt x="80518" y="154609"/>
                  </a:lnTo>
                  <a:close/>
                </a:path>
                <a:path w="205739" h="179704">
                  <a:moveTo>
                    <a:pt x="81826" y="47409"/>
                  </a:moveTo>
                  <a:lnTo>
                    <a:pt x="80568" y="45097"/>
                  </a:lnTo>
                  <a:lnTo>
                    <a:pt x="79311" y="42786"/>
                  </a:lnTo>
                  <a:lnTo>
                    <a:pt x="76377" y="42011"/>
                  </a:lnTo>
                  <a:lnTo>
                    <a:pt x="74002" y="43370"/>
                  </a:lnTo>
                  <a:lnTo>
                    <a:pt x="71628" y="44704"/>
                  </a:lnTo>
                  <a:lnTo>
                    <a:pt x="70840" y="47650"/>
                  </a:lnTo>
                  <a:lnTo>
                    <a:pt x="73558" y="52146"/>
                  </a:lnTo>
                  <a:lnTo>
                    <a:pt x="76479" y="52882"/>
                  </a:lnTo>
                  <a:lnTo>
                    <a:pt x="78740" y="51612"/>
                  </a:lnTo>
                  <a:lnTo>
                    <a:pt x="81000" y="50317"/>
                  </a:lnTo>
                  <a:lnTo>
                    <a:pt x="81826" y="47409"/>
                  </a:lnTo>
                  <a:close/>
                </a:path>
                <a:path w="205739" h="179704">
                  <a:moveTo>
                    <a:pt x="88696" y="70637"/>
                  </a:moveTo>
                  <a:lnTo>
                    <a:pt x="87376" y="68376"/>
                  </a:lnTo>
                  <a:lnTo>
                    <a:pt x="86055" y="66103"/>
                  </a:lnTo>
                  <a:lnTo>
                    <a:pt x="83134" y="65303"/>
                  </a:lnTo>
                  <a:lnTo>
                    <a:pt x="78701" y="68084"/>
                  </a:lnTo>
                  <a:lnTo>
                    <a:pt x="78054" y="70993"/>
                  </a:lnTo>
                  <a:lnTo>
                    <a:pt x="80873" y="75412"/>
                  </a:lnTo>
                  <a:lnTo>
                    <a:pt x="83756" y="76136"/>
                  </a:lnTo>
                  <a:lnTo>
                    <a:pt x="85877" y="74815"/>
                  </a:lnTo>
                  <a:lnTo>
                    <a:pt x="87985" y="73469"/>
                  </a:lnTo>
                  <a:lnTo>
                    <a:pt x="88696" y="70637"/>
                  </a:lnTo>
                  <a:close/>
                </a:path>
                <a:path w="205739" h="179704">
                  <a:moveTo>
                    <a:pt x="90195" y="17348"/>
                  </a:moveTo>
                  <a:lnTo>
                    <a:pt x="89204" y="14922"/>
                  </a:lnTo>
                  <a:lnTo>
                    <a:pt x="88214" y="12496"/>
                  </a:lnTo>
                  <a:lnTo>
                    <a:pt x="85394" y="11379"/>
                  </a:lnTo>
                  <a:lnTo>
                    <a:pt x="82918" y="12446"/>
                  </a:lnTo>
                  <a:lnTo>
                    <a:pt x="80441" y="13487"/>
                  </a:lnTo>
                  <a:lnTo>
                    <a:pt x="79425" y="16421"/>
                  </a:lnTo>
                  <a:lnTo>
                    <a:pt x="81673" y="21170"/>
                  </a:lnTo>
                  <a:lnTo>
                    <a:pt x="84416" y="22123"/>
                  </a:lnTo>
                  <a:lnTo>
                    <a:pt x="89103" y="20129"/>
                  </a:lnTo>
                  <a:lnTo>
                    <a:pt x="90195" y="17348"/>
                  </a:lnTo>
                  <a:close/>
                </a:path>
                <a:path w="205739" h="179704">
                  <a:moveTo>
                    <a:pt x="90906" y="101447"/>
                  </a:moveTo>
                  <a:lnTo>
                    <a:pt x="89331" y="99339"/>
                  </a:lnTo>
                  <a:lnTo>
                    <a:pt x="87757" y="97243"/>
                  </a:lnTo>
                  <a:lnTo>
                    <a:pt x="84810" y="96824"/>
                  </a:lnTo>
                  <a:lnTo>
                    <a:pt x="82727" y="98412"/>
                  </a:lnTo>
                  <a:lnTo>
                    <a:pt x="80619" y="99961"/>
                  </a:lnTo>
                  <a:lnTo>
                    <a:pt x="80391" y="103035"/>
                  </a:lnTo>
                  <a:lnTo>
                    <a:pt x="83718" y="107086"/>
                  </a:lnTo>
                  <a:lnTo>
                    <a:pt x="86575" y="107378"/>
                  </a:lnTo>
                  <a:lnTo>
                    <a:pt x="88582" y="105892"/>
                  </a:lnTo>
                  <a:lnTo>
                    <a:pt x="90563" y="104381"/>
                  </a:lnTo>
                  <a:lnTo>
                    <a:pt x="90906" y="101447"/>
                  </a:lnTo>
                  <a:close/>
                </a:path>
                <a:path w="205739" h="179704">
                  <a:moveTo>
                    <a:pt x="92138" y="117652"/>
                  </a:moveTo>
                  <a:lnTo>
                    <a:pt x="89649" y="113042"/>
                  </a:lnTo>
                  <a:lnTo>
                    <a:pt x="86766" y="112141"/>
                  </a:lnTo>
                  <a:lnTo>
                    <a:pt x="84467" y="113347"/>
                  </a:lnTo>
                  <a:lnTo>
                    <a:pt x="82169" y="114592"/>
                  </a:lnTo>
                  <a:lnTo>
                    <a:pt x="81153" y="117335"/>
                  </a:lnTo>
                  <a:lnTo>
                    <a:pt x="82296" y="119722"/>
                  </a:lnTo>
                  <a:lnTo>
                    <a:pt x="83413" y="122059"/>
                  </a:lnTo>
                  <a:lnTo>
                    <a:pt x="86372" y="123113"/>
                  </a:lnTo>
                  <a:lnTo>
                    <a:pt x="88773" y="121818"/>
                  </a:lnTo>
                  <a:lnTo>
                    <a:pt x="91198" y="120548"/>
                  </a:lnTo>
                  <a:lnTo>
                    <a:pt x="92138" y="117652"/>
                  </a:lnTo>
                  <a:close/>
                </a:path>
                <a:path w="205739" h="179704">
                  <a:moveTo>
                    <a:pt x="99783" y="84201"/>
                  </a:moveTo>
                  <a:lnTo>
                    <a:pt x="96850" y="79844"/>
                  </a:lnTo>
                  <a:lnTo>
                    <a:pt x="93954" y="79273"/>
                  </a:lnTo>
                  <a:lnTo>
                    <a:pt x="91795" y="80657"/>
                  </a:lnTo>
                  <a:lnTo>
                    <a:pt x="89623" y="82003"/>
                  </a:lnTo>
                  <a:lnTo>
                    <a:pt x="88963" y="84924"/>
                  </a:lnTo>
                  <a:lnTo>
                    <a:pt x="90335" y="87160"/>
                  </a:lnTo>
                  <a:lnTo>
                    <a:pt x="91706" y="89395"/>
                  </a:lnTo>
                  <a:lnTo>
                    <a:pt x="94653" y="90068"/>
                  </a:lnTo>
                  <a:lnTo>
                    <a:pt x="96939" y="88658"/>
                  </a:lnTo>
                  <a:lnTo>
                    <a:pt x="99187" y="87210"/>
                  </a:lnTo>
                  <a:lnTo>
                    <a:pt x="99783" y="84201"/>
                  </a:lnTo>
                  <a:close/>
                </a:path>
                <a:path w="205739" h="179704">
                  <a:moveTo>
                    <a:pt x="100888" y="140893"/>
                  </a:moveTo>
                  <a:lnTo>
                    <a:pt x="98488" y="136232"/>
                  </a:lnTo>
                  <a:lnTo>
                    <a:pt x="95745" y="135331"/>
                  </a:lnTo>
                  <a:lnTo>
                    <a:pt x="95097" y="135636"/>
                  </a:lnTo>
                  <a:lnTo>
                    <a:pt x="95084" y="134759"/>
                  </a:lnTo>
                  <a:lnTo>
                    <a:pt x="93281" y="132892"/>
                  </a:lnTo>
                  <a:lnTo>
                    <a:pt x="91440" y="130987"/>
                  </a:lnTo>
                  <a:lnTo>
                    <a:pt x="88455" y="130975"/>
                  </a:lnTo>
                  <a:lnTo>
                    <a:pt x="84797" y="134759"/>
                  </a:lnTo>
                  <a:lnTo>
                    <a:pt x="84861" y="137706"/>
                  </a:lnTo>
                  <a:lnTo>
                    <a:pt x="88722" y="141262"/>
                  </a:lnTo>
                  <a:lnTo>
                    <a:pt x="90728" y="141274"/>
                  </a:lnTo>
                  <a:lnTo>
                    <a:pt x="91363" y="142633"/>
                  </a:lnTo>
                  <a:lnTo>
                    <a:pt x="92456" y="145021"/>
                  </a:lnTo>
                  <a:lnTo>
                    <a:pt x="95262" y="146050"/>
                  </a:lnTo>
                  <a:lnTo>
                    <a:pt x="97624" y="144919"/>
                  </a:lnTo>
                  <a:lnTo>
                    <a:pt x="100012" y="143814"/>
                  </a:lnTo>
                  <a:lnTo>
                    <a:pt x="100888" y="140893"/>
                  </a:lnTo>
                  <a:close/>
                </a:path>
                <a:path w="205739" h="179704">
                  <a:moveTo>
                    <a:pt x="102463" y="168440"/>
                  </a:moveTo>
                  <a:lnTo>
                    <a:pt x="100469" y="163588"/>
                  </a:lnTo>
                  <a:lnTo>
                    <a:pt x="97802" y="162407"/>
                  </a:lnTo>
                  <a:lnTo>
                    <a:pt x="95491" y="163296"/>
                  </a:lnTo>
                  <a:lnTo>
                    <a:pt x="93167" y="164122"/>
                  </a:lnTo>
                  <a:lnTo>
                    <a:pt x="91973" y="166801"/>
                  </a:lnTo>
                  <a:lnTo>
                    <a:pt x="92811" y="169291"/>
                  </a:lnTo>
                  <a:lnTo>
                    <a:pt x="93649" y="171780"/>
                  </a:lnTo>
                  <a:lnTo>
                    <a:pt x="96354" y="173075"/>
                  </a:lnTo>
                  <a:lnTo>
                    <a:pt x="98844" y="172186"/>
                  </a:lnTo>
                  <a:lnTo>
                    <a:pt x="101307" y="171246"/>
                  </a:lnTo>
                  <a:lnTo>
                    <a:pt x="102463" y="168440"/>
                  </a:lnTo>
                  <a:close/>
                </a:path>
                <a:path w="205739" h="179704">
                  <a:moveTo>
                    <a:pt x="103289" y="37058"/>
                  </a:moveTo>
                  <a:lnTo>
                    <a:pt x="102298" y="34632"/>
                  </a:lnTo>
                  <a:lnTo>
                    <a:pt x="101307" y="32207"/>
                  </a:lnTo>
                  <a:lnTo>
                    <a:pt x="98463" y="31115"/>
                  </a:lnTo>
                  <a:lnTo>
                    <a:pt x="95935" y="32194"/>
                  </a:lnTo>
                  <a:lnTo>
                    <a:pt x="93408" y="33248"/>
                  </a:lnTo>
                  <a:lnTo>
                    <a:pt x="92367" y="36207"/>
                  </a:lnTo>
                  <a:lnTo>
                    <a:pt x="94615" y="40944"/>
                  </a:lnTo>
                  <a:lnTo>
                    <a:pt x="97396" y="41871"/>
                  </a:lnTo>
                  <a:lnTo>
                    <a:pt x="99783" y="40881"/>
                  </a:lnTo>
                  <a:lnTo>
                    <a:pt x="102171" y="39852"/>
                  </a:lnTo>
                  <a:lnTo>
                    <a:pt x="103289" y="37058"/>
                  </a:lnTo>
                  <a:close/>
                </a:path>
                <a:path w="205739" h="179704">
                  <a:moveTo>
                    <a:pt x="108991" y="60020"/>
                  </a:moveTo>
                  <a:lnTo>
                    <a:pt x="107899" y="57632"/>
                  </a:lnTo>
                  <a:lnTo>
                    <a:pt x="106807" y="55245"/>
                  </a:lnTo>
                  <a:lnTo>
                    <a:pt x="104000" y="54229"/>
                  </a:lnTo>
                  <a:lnTo>
                    <a:pt x="101638" y="55346"/>
                  </a:lnTo>
                  <a:lnTo>
                    <a:pt x="99250" y="56451"/>
                  </a:lnTo>
                  <a:lnTo>
                    <a:pt x="98374" y="59372"/>
                  </a:lnTo>
                  <a:lnTo>
                    <a:pt x="100774" y="64033"/>
                  </a:lnTo>
                  <a:lnTo>
                    <a:pt x="103517" y="64935"/>
                  </a:lnTo>
                  <a:lnTo>
                    <a:pt x="105791" y="63893"/>
                  </a:lnTo>
                  <a:lnTo>
                    <a:pt x="108038" y="62826"/>
                  </a:lnTo>
                  <a:lnTo>
                    <a:pt x="108991" y="60020"/>
                  </a:lnTo>
                  <a:close/>
                </a:path>
                <a:path w="205739" h="179704">
                  <a:moveTo>
                    <a:pt x="109804" y="88544"/>
                  </a:moveTo>
                  <a:lnTo>
                    <a:pt x="108432" y="86309"/>
                  </a:lnTo>
                  <a:lnTo>
                    <a:pt x="107061" y="84061"/>
                  </a:lnTo>
                  <a:lnTo>
                    <a:pt x="104127" y="83337"/>
                  </a:lnTo>
                  <a:lnTo>
                    <a:pt x="101955" y="84785"/>
                  </a:lnTo>
                  <a:lnTo>
                    <a:pt x="99758" y="86207"/>
                  </a:lnTo>
                  <a:lnTo>
                    <a:pt x="99174" y="89128"/>
                  </a:lnTo>
                  <a:lnTo>
                    <a:pt x="102108" y="93484"/>
                  </a:lnTo>
                  <a:lnTo>
                    <a:pt x="104990" y="94145"/>
                  </a:lnTo>
                  <a:lnTo>
                    <a:pt x="107086" y="92786"/>
                  </a:lnTo>
                  <a:lnTo>
                    <a:pt x="109169" y="91389"/>
                  </a:lnTo>
                  <a:lnTo>
                    <a:pt x="109804" y="88544"/>
                  </a:lnTo>
                  <a:close/>
                </a:path>
                <a:path w="205739" h="179704">
                  <a:moveTo>
                    <a:pt x="112268" y="9918"/>
                  </a:moveTo>
                  <a:lnTo>
                    <a:pt x="111658" y="7366"/>
                  </a:lnTo>
                  <a:lnTo>
                    <a:pt x="111048" y="4813"/>
                  </a:lnTo>
                  <a:lnTo>
                    <a:pt x="108419" y="3327"/>
                  </a:lnTo>
                  <a:lnTo>
                    <a:pt x="105778" y="4051"/>
                  </a:lnTo>
                  <a:lnTo>
                    <a:pt x="103136" y="4737"/>
                  </a:lnTo>
                  <a:lnTo>
                    <a:pt x="101739" y="7531"/>
                  </a:lnTo>
                  <a:lnTo>
                    <a:pt x="103365" y="12522"/>
                  </a:lnTo>
                  <a:lnTo>
                    <a:pt x="105956" y="13804"/>
                  </a:lnTo>
                  <a:lnTo>
                    <a:pt x="108381" y="13195"/>
                  </a:lnTo>
                  <a:lnTo>
                    <a:pt x="110807" y="12534"/>
                  </a:lnTo>
                  <a:lnTo>
                    <a:pt x="112268" y="9918"/>
                  </a:lnTo>
                  <a:close/>
                </a:path>
                <a:path w="205739" h="179704">
                  <a:moveTo>
                    <a:pt x="113017" y="105079"/>
                  </a:moveTo>
                  <a:lnTo>
                    <a:pt x="110083" y="100723"/>
                  </a:lnTo>
                  <a:lnTo>
                    <a:pt x="107162" y="100177"/>
                  </a:lnTo>
                  <a:lnTo>
                    <a:pt x="104978" y="101587"/>
                  </a:lnTo>
                  <a:lnTo>
                    <a:pt x="102768" y="102958"/>
                  </a:lnTo>
                  <a:lnTo>
                    <a:pt x="102069" y="105892"/>
                  </a:lnTo>
                  <a:lnTo>
                    <a:pt x="103441" y="108127"/>
                  </a:lnTo>
                  <a:lnTo>
                    <a:pt x="104813" y="110363"/>
                  </a:lnTo>
                  <a:lnTo>
                    <a:pt x="107797" y="111023"/>
                  </a:lnTo>
                  <a:lnTo>
                    <a:pt x="110109" y="109588"/>
                  </a:lnTo>
                  <a:lnTo>
                    <a:pt x="112395" y="108102"/>
                  </a:lnTo>
                  <a:lnTo>
                    <a:pt x="113017" y="105079"/>
                  </a:lnTo>
                  <a:close/>
                </a:path>
                <a:path w="205739" h="179704">
                  <a:moveTo>
                    <a:pt x="119037" y="69913"/>
                  </a:moveTo>
                  <a:lnTo>
                    <a:pt x="115671" y="65900"/>
                  </a:lnTo>
                  <a:lnTo>
                    <a:pt x="112699" y="65570"/>
                  </a:lnTo>
                  <a:lnTo>
                    <a:pt x="108686" y="68719"/>
                  </a:lnTo>
                  <a:lnTo>
                    <a:pt x="108343" y="71704"/>
                  </a:lnTo>
                  <a:lnTo>
                    <a:pt x="109918" y="73799"/>
                  </a:lnTo>
                  <a:lnTo>
                    <a:pt x="111493" y="75895"/>
                  </a:lnTo>
                  <a:lnTo>
                    <a:pt x="114490" y="76250"/>
                  </a:lnTo>
                  <a:lnTo>
                    <a:pt x="116598" y="74574"/>
                  </a:lnTo>
                  <a:lnTo>
                    <a:pt x="118719" y="72936"/>
                  </a:lnTo>
                  <a:lnTo>
                    <a:pt x="119037" y="69913"/>
                  </a:lnTo>
                  <a:close/>
                </a:path>
                <a:path w="205739" h="179704">
                  <a:moveTo>
                    <a:pt x="121208" y="129286"/>
                  </a:moveTo>
                  <a:lnTo>
                    <a:pt x="118389" y="124866"/>
                  </a:lnTo>
                  <a:lnTo>
                    <a:pt x="115506" y="124142"/>
                  </a:lnTo>
                  <a:lnTo>
                    <a:pt x="113385" y="125463"/>
                  </a:lnTo>
                  <a:lnTo>
                    <a:pt x="111277" y="126809"/>
                  </a:lnTo>
                  <a:lnTo>
                    <a:pt x="110566" y="129641"/>
                  </a:lnTo>
                  <a:lnTo>
                    <a:pt x="111887" y="131902"/>
                  </a:lnTo>
                  <a:lnTo>
                    <a:pt x="113207" y="134175"/>
                  </a:lnTo>
                  <a:lnTo>
                    <a:pt x="116128" y="134975"/>
                  </a:lnTo>
                  <a:lnTo>
                    <a:pt x="120561" y="132194"/>
                  </a:lnTo>
                  <a:lnTo>
                    <a:pt x="121208" y="129286"/>
                  </a:lnTo>
                  <a:close/>
                </a:path>
                <a:path w="205739" h="179704">
                  <a:moveTo>
                    <a:pt x="123609" y="158407"/>
                  </a:moveTo>
                  <a:lnTo>
                    <a:pt x="121094" y="153797"/>
                  </a:lnTo>
                  <a:lnTo>
                    <a:pt x="118338" y="152958"/>
                  </a:lnTo>
                  <a:lnTo>
                    <a:pt x="116090" y="154051"/>
                  </a:lnTo>
                  <a:lnTo>
                    <a:pt x="113868" y="155181"/>
                  </a:lnTo>
                  <a:lnTo>
                    <a:pt x="112991" y="158000"/>
                  </a:lnTo>
                  <a:lnTo>
                    <a:pt x="114134" y="160362"/>
                  </a:lnTo>
                  <a:lnTo>
                    <a:pt x="115277" y="162725"/>
                  </a:lnTo>
                  <a:lnTo>
                    <a:pt x="118110" y="163677"/>
                  </a:lnTo>
                  <a:lnTo>
                    <a:pt x="120446" y="162496"/>
                  </a:lnTo>
                  <a:lnTo>
                    <a:pt x="122796" y="161353"/>
                  </a:lnTo>
                  <a:lnTo>
                    <a:pt x="123609" y="158407"/>
                  </a:lnTo>
                  <a:close/>
                </a:path>
                <a:path w="205739" h="179704">
                  <a:moveTo>
                    <a:pt x="125755" y="29502"/>
                  </a:moveTo>
                  <a:lnTo>
                    <a:pt x="125145" y="26949"/>
                  </a:lnTo>
                  <a:lnTo>
                    <a:pt x="124536" y="24396"/>
                  </a:lnTo>
                  <a:lnTo>
                    <a:pt x="121869" y="22923"/>
                  </a:lnTo>
                  <a:lnTo>
                    <a:pt x="119189" y="23660"/>
                  </a:lnTo>
                  <a:lnTo>
                    <a:pt x="116497" y="24345"/>
                  </a:lnTo>
                  <a:lnTo>
                    <a:pt x="115074" y="27165"/>
                  </a:lnTo>
                  <a:lnTo>
                    <a:pt x="116700" y="32156"/>
                  </a:lnTo>
                  <a:lnTo>
                    <a:pt x="119316" y="33426"/>
                  </a:lnTo>
                  <a:lnTo>
                    <a:pt x="121793" y="32804"/>
                  </a:lnTo>
                  <a:lnTo>
                    <a:pt x="124256" y="32118"/>
                  </a:lnTo>
                  <a:lnTo>
                    <a:pt x="125755" y="29502"/>
                  </a:lnTo>
                  <a:close/>
                </a:path>
                <a:path w="205739" h="179704">
                  <a:moveTo>
                    <a:pt x="129819" y="77470"/>
                  </a:moveTo>
                  <a:lnTo>
                    <a:pt x="128676" y="75107"/>
                  </a:lnTo>
                  <a:lnTo>
                    <a:pt x="127533" y="72745"/>
                  </a:lnTo>
                  <a:lnTo>
                    <a:pt x="124701" y="71793"/>
                  </a:lnTo>
                  <a:lnTo>
                    <a:pt x="122364" y="72974"/>
                  </a:lnTo>
                  <a:lnTo>
                    <a:pt x="120015" y="74117"/>
                  </a:lnTo>
                  <a:lnTo>
                    <a:pt x="119202" y="77050"/>
                  </a:lnTo>
                  <a:lnTo>
                    <a:pt x="121716" y="81661"/>
                  </a:lnTo>
                  <a:lnTo>
                    <a:pt x="124472" y="82511"/>
                  </a:lnTo>
                  <a:lnTo>
                    <a:pt x="126720" y="81419"/>
                  </a:lnTo>
                  <a:lnTo>
                    <a:pt x="128943" y="80289"/>
                  </a:lnTo>
                  <a:lnTo>
                    <a:pt x="129819" y="77470"/>
                  </a:lnTo>
                  <a:close/>
                </a:path>
                <a:path w="205739" h="179704">
                  <a:moveTo>
                    <a:pt x="132613" y="90551"/>
                  </a:moveTo>
                  <a:lnTo>
                    <a:pt x="129247" y="86537"/>
                  </a:lnTo>
                  <a:lnTo>
                    <a:pt x="126250" y="86233"/>
                  </a:lnTo>
                  <a:lnTo>
                    <a:pt x="122161" y="89433"/>
                  </a:lnTo>
                  <a:lnTo>
                    <a:pt x="121793" y="92443"/>
                  </a:lnTo>
                  <a:lnTo>
                    <a:pt x="123367" y="94538"/>
                  </a:lnTo>
                  <a:lnTo>
                    <a:pt x="124942" y="96634"/>
                  </a:lnTo>
                  <a:lnTo>
                    <a:pt x="127965" y="96964"/>
                  </a:lnTo>
                  <a:lnTo>
                    <a:pt x="132270" y="93586"/>
                  </a:lnTo>
                  <a:lnTo>
                    <a:pt x="132613" y="90551"/>
                  </a:lnTo>
                  <a:close/>
                </a:path>
                <a:path w="205739" h="179704">
                  <a:moveTo>
                    <a:pt x="135470" y="2260"/>
                  </a:moveTo>
                  <a:lnTo>
                    <a:pt x="133324" y="76"/>
                  </a:lnTo>
                  <a:lnTo>
                    <a:pt x="130403" y="0"/>
                  </a:lnTo>
                  <a:lnTo>
                    <a:pt x="127508" y="12"/>
                  </a:lnTo>
                  <a:lnTo>
                    <a:pt x="125437" y="2413"/>
                  </a:lnTo>
                  <a:lnTo>
                    <a:pt x="125933" y="7645"/>
                  </a:lnTo>
                  <a:lnTo>
                    <a:pt x="128092" y="9512"/>
                  </a:lnTo>
                  <a:lnTo>
                    <a:pt x="130441" y="9499"/>
                  </a:lnTo>
                  <a:lnTo>
                    <a:pt x="132753" y="9575"/>
                  </a:lnTo>
                  <a:lnTo>
                    <a:pt x="134861" y="7480"/>
                  </a:lnTo>
                  <a:lnTo>
                    <a:pt x="135153" y="4953"/>
                  </a:lnTo>
                  <a:lnTo>
                    <a:pt x="135470" y="2260"/>
                  </a:lnTo>
                  <a:close/>
                </a:path>
                <a:path w="205739" h="179704">
                  <a:moveTo>
                    <a:pt x="136613" y="56400"/>
                  </a:moveTo>
                  <a:lnTo>
                    <a:pt x="136499" y="53327"/>
                  </a:lnTo>
                  <a:lnTo>
                    <a:pt x="132575" y="49834"/>
                  </a:lnTo>
                  <a:lnTo>
                    <a:pt x="129692" y="49936"/>
                  </a:lnTo>
                  <a:lnTo>
                    <a:pt x="129463" y="49187"/>
                  </a:lnTo>
                  <a:lnTo>
                    <a:pt x="128676" y="46685"/>
                  </a:lnTo>
                  <a:lnTo>
                    <a:pt x="126009" y="45326"/>
                  </a:lnTo>
                  <a:lnTo>
                    <a:pt x="123494" y="46151"/>
                  </a:lnTo>
                  <a:lnTo>
                    <a:pt x="121005" y="47040"/>
                  </a:lnTo>
                  <a:lnTo>
                    <a:pt x="119786" y="49822"/>
                  </a:lnTo>
                  <a:lnTo>
                    <a:pt x="121666" y="54724"/>
                  </a:lnTo>
                  <a:lnTo>
                    <a:pt x="124307" y="55956"/>
                  </a:lnTo>
                  <a:lnTo>
                    <a:pt x="126123" y="55308"/>
                  </a:lnTo>
                  <a:lnTo>
                    <a:pt x="126149" y="56527"/>
                  </a:lnTo>
                  <a:lnTo>
                    <a:pt x="127939" y="58394"/>
                  </a:lnTo>
                  <a:lnTo>
                    <a:pt x="129781" y="60312"/>
                  </a:lnTo>
                  <a:lnTo>
                    <a:pt x="132791" y="60274"/>
                  </a:lnTo>
                  <a:lnTo>
                    <a:pt x="134683" y="58318"/>
                  </a:lnTo>
                  <a:lnTo>
                    <a:pt x="136613" y="56400"/>
                  </a:lnTo>
                  <a:close/>
                </a:path>
                <a:path w="205739" h="179704">
                  <a:moveTo>
                    <a:pt x="140347" y="115798"/>
                  </a:moveTo>
                  <a:lnTo>
                    <a:pt x="137109" y="111671"/>
                  </a:lnTo>
                  <a:lnTo>
                    <a:pt x="134277" y="111315"/>
                  </a:lnTo>
                  <a:lnTo>
                    <a:pt x="132219" y="112750"/>
                  </a:lnTo>
                  <a:lnTo>
                    <a:pt x="130200" y="114223"/>
                  </a:lnTo>
                  <a:lnTo>
                    <a:pt x="129794" y="117157"/>
                  </a:lnTo>
                  <a:lnTo>
                    <a:pt x="131318" y="119291"/>
                  </a:lnTo>
                  <a:lnTo>
                    <a:pt x="132842" y="121424"/>
                  </a:lnTo>
                  <a:lnTo>
                    <a:pt x="135788" y="121920"/>
                  </a:lnTo>
                  <a:lnTo>
                    <a:pt x="137909" y="120370"/>
                  </a:lnTo>
                  <a:lnTo>
                    <a:pt x="140042" y="118859"/>
                  </a:lnTo>
                  <a:lnTo>
                    <a:pt x="140347" y="115798"/>
                  </a:lnTo>
                  <a:close/>
                </a:path>
                <a:path w="205739" h="179704">
                  <a:moveTo>
                    <a:pt x="143637" y="146329"/>
                  </a:moveTo>
                  <a:lnTo>
                    <a:pt x="140703" y="141986"/>
                  </a:lnTo>
                  <a:lnTo>
                    <a:pt x="137820" y="141325"/>
                  </a:lnTo>
                  <a:lnTo>
                    <a:pt x="135724" y="142684"/>
                  </a:lnTo>
                  <a:lnTo>
                    <a:pt x="133642" y="144081"/>
                  </a:lnTo>
                  <a:lnTo>
                    <a:pt x="133007" y="146926"/>
                  </a:lnTo>
                  <a:lnTo>
                    <a:pt x="134378" y="149161"/>
                  </a:lnTo>
                  <a:lnTo>
                    <a:pt x="135750" y="151409"/>
                  </a:lnTo>
                  <a:lnTo>
                    <a:pt x="138684" y="152133"/>
                  </a:lnTo>
                  <a:lnTo>
                    <a:pt x="140855" y="150685"/>
                  </a:lnTo>
                  <a:lnTo>
                    <a:pt x="143052" y="149263"/>
                  </a:lnTo>
                  <a:lnTo>
                    <a:pt x="143637" y="146329"/>
                  </a:lnTo>
                  <a:close/>
                </a:path>
                <a:path w="205739" h="179704">
                  <a:moveTo>
                    <a:pt x="149352" y="21805"/>
                  </a:moveTo>
                  <a:lnTo>
                    <a:pt x="147167" y="19621"/>
                  </a:lnTo>
                  <a:lnTo>
                    <a:pt x="144195" y="19545"/>
                  </a:lnTo>
                  <a:lnTo>
                    <a:pt x="141262" y="19558"/>
                  </a:lnTo>
                  <a:lnTo>
                    <a:pt x="139153" y="21958"/>
                  </a:lnTo>
                  <a:lnTo>
                    <a:pt x="139649" y="27190"/>
                  </a:lnTo>
                  <a:lnTo>
                    <a:pt x="141846" y="29057"/>
                  </a:lnTo>
                  <a:lnTo>
                    <a:pt x="144233" y="29044"/>
                  </a:lnTo>
                  <a:lnTo>
                    <a:pt x="146596" y="29121"/>
                  </a:lnTo>
                  <a:lnTo>
                    <a:pt x="148729" y="27012"/>
                  </a:lnTo>
                  <a:lnTo>
                    <a:pt x="149034" y="24498"/>
                  </a:lnTo>
                  <a:lnTo>
                    <a:pt x="149352" y="21805"/>
                  </a:lnTo>
                  <a:close/>
                </a:path>
                <a:path w="205739" h="179704">
                  <a:moveTo>
                    <a:pt x="150837" y="68656"/>
                  </a:moveTo>
                  <a:lnTo>
                    <a:pt x="149999" y="66167"/>
                  </a:lnTo>
                  <a:lnTo>
                    <a:pt x="149161" y="63677"/>
                  </a:lnTo>
                  <a:lnTo>
                    <a:pt x="146456" y="62382"/>
                  </a:lnTo>
                  <a:lnTo>
                    <a:pt x="143967" y="63271"/>
                  </a:lnTo>
                  <a:lnTo>
                    <a:pt x="141503" y="64211"/>
                  </a:lnTo>
                  <a:lnTo>
                    <a:pt x="140347" y="67017"/>
                  </a:lnTo>
                  <a:lnTo>
                    <a:pt x="142214" y="71577"/>
                  </a:lnTo>
                  <a:lnTo>
                    <a:pt x="141655" y="72123"/>
                  </a:lnTo>
                  <a:lnTo>
                    <a:pt x="139877" y="73977"/>
                  </a:lnTo>
                  <a:lnTo>
                    <a:pt x="139903" y="77000"/>
                  </a:lnTo>
                  <a:lnTo>
                    <a:pt x="141693" y="78867"/>
                  </a:lnTo>
                  <a:lnTo>
                    <a:pt x="143535" y="80784"/>
                  </a:lnTo>
                  <a:lnTo>
                    <a:pt x="146570" y="80721"/>
                  </a:lnTo>
                  <a:lnTo>
                    <a:pt x="148501" y="78727"/>
                  </a:lnTo>
                  <a:lnTo>
                    <a:pt x="150456" y="76784"/>
                  </a:lnTo>
                  <a:lnTo>
                    <a:pt x="150368" y="73685"/>
                  </a:lnTo>
                  <a:lnTo>
                    <a:pt x="148272" y="71831"/>
                  </a:lnTo>
                  <a:lnTo>
                    <a:pt x="149644" y="71335"/>
                  </a:lnTo>
                  <a:lnTo>
                    <a:pt x="150837" y="68656"/>
                  </a:lnTo>
                  <a:close/>
                </a:path>
                <a:path w="205739" h="179704">
                  <a:moveTo>
                    <a:pt x="152260" y="46736"/>
                  </a:moveTo>
                  <a:lnTo>
                    <a:pt x="152031" y="44170"/>
                  </a:lnTo>
                  <a:lnTo>
                    <a:pt x="151790" y="41503"/>
                  </a:lnTo>
                  <a:lnTo>
                    <a:pt x="149491" y="39776"/>
                  </a:lnTo>
                  <a:lnTo>
                    <a:pt x="151422" y="36385"/>
                  </a:lnTo>
                  <a:lnTo>
                    <a:pt x="150634" y="33439"/>
                  </a:lnTo>
                  <a:lnTo>
                    <a:pt x="145884" y="31203"/>
                  </a:lnTo>
                  <a:lnTo>
                    <a:pt x="143002" y="31953"/>
                  </a:lnTo>
                  <a:lnTo>
                    <a:pt x="140665" y="36118"/>
                  </a:lnTo>
                  <a:lnTo>
                    <a:pt x="141160" y="38925"/>
                  </a:lnTo>
                  <a:lnTo>
                    <a:pt x="143357" y="40436"/>
                  </a:lnTo>
                  <a:lnTo>
                    <a:pt x="143789" y="40754"/>
                  </a:lnTo>
                  <a:lnTo>
                    <a:pt x="142341" y="43078"/>
                  </a:lnTo>
                  <a:lnTo>
                    <a:pt x="143433" y="48221"/>
                  </a:lnTo>
                  <a:lnTo>
                    <a:pt x="145796" y="49771"/>
                  </a:lnTo>
                  <a:lnTo>
                    <a:pt x="148170" y="49491"/>
                  </a:lnTo>
                  <a:lnTo>
                    <a:pt x="150545" y="49136"/>
                  </a:lnTo>
                  <a:lnTo>
                    <a:pt x="152260" y="46736"/>
                  </a:lnTo>
                  <a:close/>
                </a:path>
                <a:path w="205739" h="179704">
                  <a:moveTo>
                    <a:pt x="156476" y="15811"/>
                  </a:moveTo>
                  <a:lnTo>
                    <a:pt x="150342" y="8699"/>
                  </a:lnTo>
                  <a:lnTo>
                    <a:pt x="148971" y="9245"/>
                  </a:lnTo>
                  <a:lnTo>
                    <a:pt x="147116" y="11099"/>
                  </a:lnTo>
                  <a:lnTo>
                    <a:pt x="146735" y="12192"/>
                  </a:lnTo>
                  <a:lnTo>
                    <a:pt x="146405" y="13233"/>
                  </a:lnTo>
                  <a:lnTo>
                    <a:pt x="145999" y="14338"/>
                  </a:lnTo>
                  <a:lnTo>
                    <a:pt x="146024" y="15100"/>
                  </a:lnTo>
                  <a:lnTo>
                    <a:pt x="146329" y="15836"/>
                  </a:lnTo>
                  <a:lnTo>
                    <a:pt x="146469" y="16649"/>
                  </a:lnTo>
                  <a:lnTo>
                    <a:pt x="147383" y="17132"/>
                  </a:lnTo>
                  <a:lnTo>
                    <a:pt x="148247" y="17716"/>
                  </a:lnTo>
                  <a:lnTo>
                    <a:pt x="149123" y="18275"/>
                  </a:lnTo>
                  <a:lnTo>
                    <a:pt x="150342" y="18707"/>
                  </a:lnTo>
                  <a:lnTo>
                    <a:pt x="151650" y="18643"/>
                  </a:lnTo>
                  <a:lnTo>
                    <a:pt x="154279" y="18643"/>
                  </a:lnTo>
                  <a:lnTo>
                    <a:pt x="156476" y="15811"/>
                  </a:lnTo>
                  <a:close/>
                </a:path>
                <a:path w="205739" h="179704">
                  <a:moveTo>
                    <a:pt x="158115" y="100469"/>
                  </a:moveTo>
                  <a:lnTo>
                    <a:pt x="154419" y="96748"/>
                  </a:lnTo>
                  <a:lnTo>
                    <a:pt x="151434" y="96596"/>
                  </a:lnTo>
                  <a:lnTo>
                    <a:pt x="147828" y="99987"/>
                  </a:lnTo>
                  <a:lnTo>
                    <a:pt x="147751" y="102958"/>
                  </a:lnTo>
                  <a:lnTo>
                    <a:pt x="149466" y="104902"/>
                  </a:lnTo>
                  <a:lnTo>
                    <a:pt x="151218" y="106895"/>
                  </a:lnTo>
                  <a:lnTo>
                    <a:pt x="154203" y="107048"/>
                  </a:lnTo>
                  <a:lnTo>
                    <a:pt x="158038" y="103428"/>
                  </a:lnTo>
                  <a:lnTo>
                    <a:pt x="158115" y="100469"/>
                  </a:lnTo>
                  <a:close/>
                </a:path>
                <a:path w="205739" h="179704">
                  <a:moveTo>
                    <a:pt x="162433" y="132422"/>
                  </a:moveTo>
                  <a:lnTo>
                    <a:pt x="159105" y="128371"/>
                  </a:lnTo>
                  <a:lnTo>
                    <a:pt x="156248" y="128079"/>
                  </a:lnTo>
                  <a:lnTo>
                    <a:pt x="154241" y="129565"/>
                  </a:lnTo>
                  <a:lnTo>
                    <a:pt x="152260" y="131076"/>
                  </a:lnTo>
                  <a:lnTo>
                    <a:pt x="151917" y="134023"/>
                  </a:lnTo>
                  <a:lnTo>
                    <a:pt x="153492" y="136118"/>
                  </a:lnTo>
                  <a:lnTo>
                    <a:pt x="155067" y="138226"/>
                  </a:lnTo>
                  <a:lnTo>
                    <a:pt x="158013" y="138645"/>
                  </a:lnTo>
                  <a:lnTo>
                    <a:pt x="160096" y="137045"/>
                  </a:lnTo>
                  <a:lnTo>
                    <a:pt x="162204" y="135496"/>
                  </a:lnTo>
                  <a:lnTo>
                    <a:pt x="162433" y="132422"/>
                  </a:lnTo>
                  <a:close/>
                </a:path>
                <a:path w="205739" h="179704">
                  <a:moveTo>
                    <a:pt x="170649" y="35560"/>
                  </a:moveTo>
                  <a:lnTo>
                    <a:pt x="164465" y="28346"/>
                  </a:lnTo>
                  <a:lnTo>
                    <a:pt x="163080" y="28892"/>
                  </a:lnTo>
                  <a:lnTo>
                    <a:pt x="161226" y="30734"/>
                  </a:lnTo>
                  <a:lnTo>
                    <a:pt x="160858" y="31838"/>
                  </a:lnTo>
                  <a:lnTo>
                    <a:pt x="160540" y="32893"/>
                  </a:lnTo>
                  <a:lnTo>
                    <a:pt x="160134" y="34010"/>
                  </a:lnTo>
                  <a:lnTo>
                    <a:pt x="160172" y="34785"/>
                  </a:lnTo>
                  <a:lnTo>
                    <a:pt x="160489" y="35547"/>
                  </a:lnTo>
                  <a:lnTo>
                    <a:pt x="160629" y="36385"/>
                  </a:lnTo>
                  <a:lnTo>
                    <a:pt x="161556" y="36880"/>
                  </a:lnTo>
                  <a:lnTo>
                    <a:pt x="162420" y="37477"/>
                  </a:lnTo>
                  <a:lnTo>
                    <a:pt x="163296" y="38049"/>
                  </a:lnTo>
                  <a:lnTo>
                    <a:pt x="164515" y="38493"/>
                  </a:lnTo>
                  <a:lnTo>
                    <a:pt x="165823" y="38430"/>
                  </a:lnTo>
                  <a:lnTo>
                    <a:pt x="168452" y="38430"/>
                  </a:lnTo>
                  <a:lnTo>
                    <a:pt x="170649" y="35560"/>
                  </a:lnTo>
                  <a:close/>
                </a:path>
                <a:path w="205739" h="179704">
                  <a:moveTo>
                    <a:pt x="172720" y="63195"/>
                  </a:moveTo>
                  <a:lnTo>
                    <a:pt x="172427" y="60642"/>
                  </a:lnTo>
                  <a:lnTo>
                    <a:pt x="172123" y="57988"/>
                  </a:lnTo>
                  <a:lnTo>
                    <a:pt x="169697" y="56235"/>
                  </a:lnTo>
                  <a:lnTo>
                    <a:pt x="167017" y="56692"/>
                  </a:lnTo>
                  <a:lnTo>
                    <a:pt x="165214" y="56972"/>
                  </a:lnTo>
                  <a:lnTo>
                    <a:pt x="165519" y="56438"/>
                  </a:lnTo>
                  <a:lnTo>
                    <a:pt x="164744" y="53454"/>
                  </a:lnTo>
                  <a:lnTo>
                    <a:pt x="160007" y="51219"/>
                  </a:lnTo>
                  <a:lnTo>
                    <a:pt x="157111" y="52006"/>
                  </a:lnTo>
                  <a:lnTo>
                    <a:pt x="154711" y="56235"/>
                  </a:lnTo>
                  <a:lnTo>
                    <a:pt x="155194" y="59080"/>
                  </a:lnTo>
                  <a:lnTo>
                    <a:pt x="157391" y="60591"/>
                  </a:lnTo>
                  <a:lnTo>
                    <a:pt x="159512" y="62064"/>
                  </a:lnTo>
                  <a:lnTo>
                    <a:pt x="162661" y="61468"/>
                  </a:lnTo>
                  <a:lnTo>
                    <a:pt x="162991" y="60883"/>
                  </a:lnTo>
                  <a:lnTo>
                    <a:pt x="163931" y="64884"/>
                  </a:lnTo>
                  <a:lnTo>
                    <a:pt x="166331" y="66395"/>
                  </a:lnTo>
                  <a:lnTo>
                    <a:pt x="168694" y="66052"/>
                  </a:lnTo>
                  <a:lnTo>
                    <a:pt x="171056" y="65633"/>
                  </a:lnTo>
                  <a:lnTo>
                    <a:pt x="172720" y="63195"/>
                  </a:lnTo>
                  <a:close/>
                </a:path>
                <a:path w="205739" h="179704">
                  <a:moveTo>
                    <a:pt x="174028" y="85521"/>
                  </a:moveTo>
                  <a:lnTo>
                    <a:pt x="173431" y="82423"/>
                  </a:lnTo>
                  <a:lnTo>
                    <a:pt x="169075" y="79502"/>
                  </a:lnTo>
                  <a:lnTo>
                    <a:pt x="166306" y="79959"/>
                  </a:lnTo>
                  <a:lnTo>
                    <a:pt x="164769" y="81838"/>
                  </a:lnTo>
                  <a:lnTo>
                    <a:pt x="163271" y="83756"/>
                  </a:lnTo>
                  <a:lnTo>
                    <a:pt x="163715" y="86702"/>
                  </a:lnTo>
                  <a:lnTo>
                    <a:pt x="165684" y="88366"/>
                  </a:lnTo>
                  <a:lnTo>
                    <a:pt x="167716" y="90093"/>
                  </a:lnTo>
                  <a:lnTo>
                    <a:pt x="170662" y="89725"/>
                  </a:lnTo>
                  <a:lnTo>
                    <a:pt x="172326" y="87604"/>
                  </a:lnTo>
                  <a:lnTo>
                    <a:pt x="174028" y="85521"/>
                  </a:lnTo>
                  <a:close/>
                </a:path>
                <a:path w="205739" h="179704">
                  <a:moveTo>
                    <a:pt x="176098" y="45783"/>
                  </a:moveTo>
                  <a:lnTo>
                    <a:pt x="175056" y="42456"/>
                  </a:lnTo>
                  <a:lnTo>
                    <a:pt x="172046" y="41262"/>
                  </a:lnTo>
                  <a:lnTo>
                    <a:pt x="169037" y="40208"/>
                  </a:lnTo>
                  <a:lnTo>
                    <a:pt x="166306" y="41821"/>
                  </a:lnTo>
                  <a:lnTo>
                    <a:pt x="165506" y="47002"/>
                  </a:lnTo>
                  <a:lnTo>
                    <a:pt x="166814" y="49504"/>
                  </a:lnTo>
                  <a:lnTo>
                    <a:pt x="168668" y="50139"/>
                  </a:lnTo>
                  <a:lnTo>
                    <a:pt x="170383" y="50838"/>
                  </a:lnTo>
                  <a:lnTo>
                    <a:pt x="172821" y="49898"/>
                  </a:lnTo>
                  <a:lnTo>
                    <a:pt x="174485" y="47777"/>
                  </a:lnTo>
                  <a:lnTo>
                    <a:pt x="176098" y="45783"/>
                  </a:lnTo>
                  <a:close/>
                </a:path>
                <a:path w="205739" h="179704">
                  <a:moveTo>
                    <a:pt x="179806" y="116713"/>
                  </a:moveTo>
                  <a:lnTo>
                    <a:pt x="176022" y="113068"/>
                  </a:lnTo>
                  <a:lnTo>
                    <a:pt x="173037" y="112991"/>
                  </a:lnTo>
                  <a:lnTo>
                    <a:pt x="171272" y="114719"/>
                  </a:lnTo>
                  <a:lnTo>
                    <a:pt x="169519" y="116471"/>
                  </a:lnTo>
                  <a:lnTo>
                    <a:pt x="169506" y="119430"/>
                  </a:lnTo>
                  <a:lnTo>
                    <a:pt x="171272" y="121335"/>
                  </a:lnTo>
                  <a:lnTo>
                    <a:pt x="173075" y="123278"/>
                  </a:lnTo>
                  <a:lnTo>
                    <a:pt x="176047" y="123367"/>
                  </a:lnTo>
                  <a:lnTo>
                    <a:pt x="179806" y="119659"/>
                  </a:lnTo>
                  <a:lnTo>
                    <a:pt x="179806" y="116713"/>
                  </a:lnTo>
                  <a:close/>
                </a:path>
                <a:path w="205739" h="179704">
                  <a:moveTo>
                    <a:pt x="184607" y="62496"/>
                  </a:moveTo>
                  <a:lnTo>
                    <a:pt x="182714" y="59855"/>
                  </a:lnTo>
                  <a:lnTo>
                    <a:pt x="180073" y="59855"/>
                  </a:lnTo>
                  <a:lnTo>
                    <a:pt x="177469" y="59829"/>
                  </a:lnTo>
                  <a:lnTo>
                    <a:pt x="175120" y="61353"/>
                  </a:lnTo>
                  <a:lnTo>
                    <a:pt x="174752" y="63309"/>
                  </a:lnTo>
                  <a:lnTo>
                    <a:pt x="174129" y="65341"/>
                  </a:lnTo>
                  <a:lnTo>
                    <a:pt x="175628" y="67843"/>
                  </a:lnTo>
                  <a:lnTo>
                    <a:pt x="177965" y="68834"/>
                  </a:lnTo>
                  <a:lnTo>
                    <a:pt x="180454" y="69875"/>
                  </a:lnTo>
                  <a:lnTo>
                    <a:pt x="183146" y="68414"/>
                  </a:lnTo>
                  <a:lnTo>
                    <a:pt x="183997" y="65544"/>
                  </a:lnTo>
                  <a:lnTo>
                    <a:pt x="184607" y="62496"/>
                  </a:lnTo>
                  <a:close/>
                </a:path>
                <a:path w="205739" h="179704">
                  <a:moveTo>
                    <a:pt x="195338" y="101422"/>
                  </a:moveTo>
                  <a:lnTo>
                    <a:pt x="194678" y="98348"/>
                  </a:lnTo>
                  <a:lnTo>
                    <a:pt x="190246" y="95529"/>
                  </a:lnTo>
                  <a:lnTo>
                    <a:pt x="187502" y="96050"/>
                  </a:lnTo>
                  <a:lnTo>
                    <a:pt x="186004" y="97967"/>
                  </a:lnTo>
                  <a:lnTo>
                    <a:pt x="184556" y="99898"/>
                  </a:lnTo>
                  <a:lnTo>
                    <a:pt x="185064" y="102831"/>
                  </a:lnTo>
                  <a:lnTo>
                    <a:pt x="187071" y="104457"/>
                  </a:lnTo>
                  <a:lnTo>
                    <a:pt x="189141" y="106133"/>
                  </a:lnTo>
                  <a:lnTo>
                    <a:pt x="192087" y="105702"/>
                  </a:lnTo>
                  <a:lnTo>
                    <a:pt x="193687" y="103543"/>
                  </a:lnTo>
                  <a:lnTo>
                    <a:pt x="195338" y="101422"/>
                  </a:lnTo>
                  <a:close/>
                </a:path>
                <a:path w="205739" h="179704">
                  <a:moveTo>
                    <a:pt x="196481" y="61696"/>
                  </a:moveTo>
                  <a:lnTo>
                    <a:pt x="195364" y="58407"/>
                  </a:lnTo>
                  <a:lnTo>
                    <a:pt x="192328" y="57264"/>
                  </a:lnTo>
                  <a:lnTo>
                    <a:pt x="189306" y="56299"/>
                  </a:lnTo>
                  <a:lnTo>
                    <a:pt x="186626" y="57962"/>
                  </a:lnTo>
                  <a:lnTo>
                    <a:pt x="186258" y="60642"/>
                  </a:lnTo>
                  <a:lnTo>
                    <a:pt x="185940" y="63169"/>
                  </a:lnTo>
                  <a:lnTo>
                    <a:pt x="187299" y="65633"/>
                  </a:lnTo>
                  <a:lnTo>
                    <a:pt x="189166" y="66230"/>
                  </a:lnTo>
                  <a:lnTo>
                    <a:pt x="190893" y="66878"/>
                  </a:lnTo>
                  <a:lnTo>
                    <a:pt x="193306" y="65887"/>
                  </a:lnTo>
                  <a:lnTo>
                    <a:pt x="194919" y="63728"/>
                  </a:lnTo>
                  <a:lnTo>
                    <a:pt x="196481" y="61696"/>
                  </a:lnTo>
                  <a:close/>
                </a:path>
                <a:path w="205739" h="179704">
                  <a:moveTo>
                    <a:pt x="205384" y="78181"/>
                  </a:moveTo>
                  <a:lnTo>
                    <a:pt x="203428" y="75603"/>
                  </a:lnTo>
                  <a:lnTo>
                    <a:pt x="198183" y="75692"/>
                  </a:lnTo>
                  <a:lnTo>
                    <a:pt x="195872" y="77266"/>
                  </a:lnTo>
                  <a:lnTo>
                    <a:pt x="195554" y="79222"/>
                  </a:lnTo>
                  <a:lnTo>
                    <a:pt x="194970" y="81267"/>
                  </a:lnTo>
                  <a:lnTo>
                    <a:pt x="196532" y="83731"/>
                  </a:lnTo>
                  <a:lnTo>
                    <a:pt x="198894" y="84670"/>
                  </a:lnTo>
                  <a:lnTo>
                    <a:pt x="201409" y="85661"/>
                  </a:lnTo>
                  <a:lnTo>
                    <a:pt x="204063" y="84124"/>
                  </a:lnTo>
                  <a:lnTo>
                    <a:pt x="204851" y="81241"/>
                  </a:lnTo>
                  <a:lnTo>
                    <a:pt x="205384" y="7818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12">
              <a:extLst>
                <a:ext uri="{FF2B5EF4-FFF2-40B4-BE49-F238E27FC236}">
                  <a16:creationId xmlns:a16="http://schemas.microsoft.com/office/drawing/2014/main" id="{8858E257-D878-4179-826F-D5141A422A51}"/>
                </a:ext>
              </a:extLst>
            </p:cNvPr>
            <p:cNvSpPr/>
            <p:nvPr/>
          </p:nvSpPr>
          <p:spPr>
            <a:xfrm>
              <a:off x="6167399" y="3578910"/>
              <a:ext cx="240029" cy="183515"/>
            </a:xfrm>
            <a:custGeom>
              <a:avLst/>
              <a:gdLst/>
              <a:ahLst/>
              <a:cxnLst/>
              <a:rect l="l" t="t" r="r" b="b"/>
              <a:pathLst>
                <a:path w="240029" h="183514">
                  <a:moveTo>
                    <a:pt x="10490" y="118973"/>
                  </a:moveTo>
                  <a:lnTo>
                    <a:pt x="9080" y="116535"/>
                  </a:lnTo>
                  <a:lnTo>
                    <a:pt x="7200" y="115976"/>
                  </a:lnTo>
                  <a:lnTo>
                    <a:pt x="5461" y="115366"/>
                  </a:lnTo>
                  <a:lnTo>
                    <a:pt x="3073" y="116420"/>
                  </a:lnTo>
                  <a:lnTo>
                    <a:pt x="1511" y="118618"/>
                  </a:lnTo>
                  <a:lnTo>
                    <a:pt x="0" y="120688"/>
                  </a:lnTo>
                  <a:lnTo>
                    <a:pt x="1181" y="123952"/>
                  </a:lnTo>
                  <a:lnTo>
                    <a:pt x="4241" y="125006"/>
                  </a:lnTo>
                  <a:lnTo>
                    <a:pt x="7289" y="125920"/>
                  </a:lnTo>
                  <a:lnTo>
                    <a:pt x="9931" y="124180"/>
                  </a:lnTo>
                  <a:lnTo>
                    <a:pt x="10490" y="118973"/>
                  </a:lnTo>
                  <a:close/>
                </a:path>
                <a:path w="240029" h="183514">
                  <a:moveTo>
                    <a:pt x="23761" y="120370"/>
                  </a:moveTo>
                  <a:lnTo>
                    <a:pt x="22085" y="117983"/>
                  </a:lnTo>
                  <a:lnTo>
                    <a:pt x="19685" y="117157"/>
                  </a:lnTo>
                  <a:lnTo>
                    <a:pt x="17119" y="116281"/>
                  </a:lnTo>
                  <a:lnTo>
                    <a:pt x="14541" y="117932"/>
                  </a:lnTo>
                  <a:lnTo>
                    <a:pt x="13906" y="120853"/>
                  </a:lnTo>
                  <a:lnTo>
                    <a:pt x="13500" y="123926"/>
                  </a:lnTo>
                  <a:lnTo>
                    <a:pt x="15570" y="126428"/>
                  </a:lnTo>
                  <a:lnTo>
                    <a:pt x="20815" y="126072"/>
                  </a:lnTo>
                  <a:lnTo>
                    <a:pt x="23050" y="124409"/>
                  </a:lnTo>
                  <a:lnTo>
                    <a:pt x="23266" y="122428"/>
                  </a:lnTo>
                  <a:lnTo>
                    <a:pt x="23761" y="120370"/>
                  </a:lnTo>
                  <a:close/>
                </a:path>
                <a:path w="240029" h="183514">
                  <a:moveTo>
                    <a:pt x="25666" y="65354"/>
                  </a:moveTo>
                  <a:lnTo>
                    <a:pt x="25603" y="62395"/>
                  </a:lnTo>
                  <a:lnTo>
                    <a:pt x="23799" y="60528"/>
                  </a:lnTo>
                  <a:lnTo>
                    <a:pt x="21958" y="58623"/>
                  </a:lnTo>
                  <a:lnTo>
                    <a:pt x="18973" y="58610"/>
                  </a:lnTo>
                  <a:lnTo>
                    <a:pt x="15316" y="62395"/>
                  </a:lnTo>
                  <a:lnTo>
                    <a:pt x="15379" y="65341"/>
                  </a:lnTo>
                  <a:lnTo>
                    <a:pt x="19240" y="68897"/>
                  </a:lnTo>
                  <a:lnTo>
                    <a:pt x="22225" y="68910"/>
                  </a:lnTo>
                  <a:lnTo>
                    <a:pt x="25666" y="65354"/>
                  </a:lnTo>
                  <a:close/>
                </a:path>
                <a:path w="240029" h="183514">
                  <a:moveTo>
                    <a:pt x="33299" y="101295"/>
                  </a:moveTo>
                  <a:lnTo>
                    <a:pt x="32651" y="98386"/>
                  </a:lnTo>
                  <a:lnTo>
                    <a:pt x="30568" y="96862"/>
                  </a:lnTo>
                  <a:lnTo>
                    <a:pt x="28422" y="95288"/>
                  </a:lnTo>
                  <a:lnTo>
                    <a:pt x="25501" y="95846"/>
                  </a:lnTo>
                  <a:lnTo>
                    <a:pt x="24003" y="98082"/>
                  </a:lnTo>
                  <a:lnTo>
                    <a:pt x="22453" y="100279"/>
                  </a:lnTo>
                  <a:lnTo>
                    <a:pt x="23266" y="103314"/>
                  </a:lnTo>
                  <a:lnTo>
                    <a:pt x="27813" y="105918"/>
                  </a:lnTo>
                  <a:lnTo>
                    <a:pt x="30543" y="105270"/>
                  </a:lnTo>
                  <a:lnTo>
                    <a:pt x="31940" y="103301"/>
                  </a:lnTo>
                  <a:lnTo>
                    <a:pt x="33299" y="101295"/>
                  </a:lnTo>
                  <a:close/>
                </a:path>
                <a:path w="240029" h="183514">
                  <a:moveTo>
                    <a:pt x="33616" y="138010"/>
                  </a:moveTo>
                  <a:lnTo>
                    <a:pt x="32131" y="135610"/>
                  </a:lnTo>
                  <a:lnTo>
                    <a:pt x="30251" y="135102"/>
                  </a:lnTo>
                  <a:lnTo>
                    <a:pt x="28498" y="134531"/>
                  </a:lnTo>
                  <a:lnTo>
                    <a:pt x="26136" y="135636"/>
                  </a:lnTo>
                  <a:lnTo>
                    <a:pt x="24625" y="137871"/>
                  </a:lnTo>
                  <a:lnTo>
                    <a:pt x="23164" y="139979"/>
                  </a:lnTo>
                  <a:lnTo>
                    <a:pt x="24422" y="143205"/>
                  </a:lnTo>
                  <a:lnTo>
                    <a:pt x="27508" y="144195"/>
                  </a:lnTo>
                  <a:lnTo>
                    <a:pt x="30568" y="145034"/>
                  </a:lnTo>
                  <a:lnTo>
                    <a:pt x="33172" y="143243"/>
                  </a:lnTo>
                  <a:lnTo>
                    <a:pt x="33616" y="138010"/>
                  </a:lnTo>
                  <a:close/>
                </a:path>
                <a:path w="240029" h="183514">
                  <a:moveTo>
                    <a:pt x="33756" y="121818"/>
                  </a:moveTo>
                  <a:lnTo>
                    <a:pt x="32435" y="116738"/>
                  </a:lnTo>
                  <a:lnTo>
                    <a:pt x="30010" y="115290"/>
                  </a:lnTo>
                  <a:lnTo>
                    <a:pt x="27647" y="115697"/>
                  </a:lnTo>
                  <a:lnTo>
                    <a:pt x="25298" y="116154"/>
                  </a:lnTo>
                  <a:lnTo>
                    <a:pt x="23698" y="118630"/>
                  </a:lnTo>
                  <a:lnTo>
                    <a:pt x="24053" y="121183"/>
                  </a:lnTo>
                  <a:lnTo>
                    <a:pt x="24422" y="123837"/>
                  </a:lnTo>
                  <a:lnTo>
                    <a:pt x="26885" y="125526"/>
                  </a:lnTo>
                  <a:lnTo>
                    <a:pt x="29552" y="125006"/>
                  </a:lnTo>
                  <a:lnTo>
                    <a:pt x="32232" y="124536"/>
                  </a:lnTo>
                  <a:lnTo>
                    <a:pt x="33756" y="121818"/>
                  </a:lnTo>
                  <a:close/>
                </a:path>
                <a:path w="240029" h="183514">
                  <a:moveTo>
                    <a:pt x="42837" y="47409"/>
                  </a:moveTo>
                  <a:lnTo>
                    <a:pt x="41224" y="45339"/>
                  </a:lnTo>
                  <a:lnTo>
                    <a:pt x="39611" y="43268"/>
                  </a:lnTo>
                  <a:lnTo>
                    <a:pt x="36639" y="42926"/>
                  </a:lnTo>
                  <a:lnTo>
                    <a:pt x="34607" y="44551"/>
                  </a:lnTo>
                  <a:lnTo>
                    <a:pt x="32537" y="46164"/>
                  </a:lnTo>
                  <a:lnTo>
                    <a:pt x="32372" y="49237"/>
                  </a:lnTo>
                  <a:lnTo>
                    <a:pt x="35801" y="53213"/>
                  </a:lnTo>
                  <a:lnTo>
                    <a:pt x="38658" y="53441"/>
                  </a:lnTo>
                  <a:lnTo>
                    <a:pt x="40627" y="51904"/>
                  </a:lnTo>
                  <a:lnTo>
                    <a:pt x="42570" y="50342"/>
                  </a:lnTo>
                  <a:lnTo>
                    <a:pt x="42837" y="47409"/>
                  </a:lnTo>
                  <a:close/>
                </a:path>
                <a:path w="240029" h="183514">
                  <a:moveTo>
                    <a:pt x="46469" y="139636"/>
                  </a:moveTo>
                  <a:lnTo>
                    <a:pt x="44742" y="137274"/>
                  </a:lnTo>
                  <a:lnTo>
                    <a:pt x="42316" y="136512"/>
                  </a:lnTo>
                  <a:lnTo>
                    <a:pt x="39738" y="135699"/>
                  </a:lnTo>
                  <a:lnTo>
                    <a:pt x="37198" y="137414"/>
                  </a:lnTo>
                  <a:lnTo>
                    <a:pt x="36626" y="140347"/>
                  </a:lnTo>
                  <a:lnTo>
                    <a:pt x="36296" y="143433"/>
                  </a:lnTo>
                  <a:lnTo>
                    <a:pt x="38417" y="145872"/>
                  </a:lnTo>
                  <a:lnTo>
                    <a:pt x="43649" y="145402"/>
                  </a:lnTo>
                  <a:lnTo>
                    <a:pt x="45847" y="143687"/>
                  </a:lnTo>
                  <a:lnTo>
                    <a:pt x="46024" y="141706"/>
                  </a:lnTo>
                  <a:lnTo>
                    <a:pt x="46469" y="139636"/>
                  </a:lnTo>
                  <a:close/>
                </a:path>
                <a:path w="240029" h="183514">
                  <a:moveTo>
                    <a:pt x="47536" y="84074"/>
                  </a:moveTo>
                  <a:lnTo>
                    <a:pt x="47396" y="81114"/>
                  </a:lnTo>
                  <a:lnTo>
                    <a:pt x="45554" y="79286"/>
                  </a:lnTo>
                  <a:lnTo>
                    <a:pt x="43662" y="77419"/>
                  </a:lnTo>
                  <a:lnTo>
                    <a:pt x="40690" y="77470"/>
                  </a:lnTo>
                  <a:lnTo>
                    <a:pt x="37109" y="81343"/>
                  </a:lnTo>
                  <a:lnTo>
                    <a:pt x="37249" y="84302"/>
                  </a:lnTo>
                  <a:lnTo>
                    <a:pt x="39255" y="86042"/>
                  </a:lnTo>
                  <a:lnTo>
                    <a:pt x="41198" y="87757"/>
                  </a:lnTo>
                  <a:lnTo>
                    <a:pt x="44183" y="87706"/>
                  </a:lnTo>
                  <a:lnTo>
                    <a:pt x="47536" y="84074"/>
                  </a:lnTo>
                  <a:close/>
                </a:path>
                <a:path w="240029" h="183514">
                  <a:moveTo>
                    <a:pt x="55956" y="114058"/>
                  </a:moveTo>
                  <a:lnTo>
                    <a:pt x="53848" y="109258"/>
                  </a:lnTo>
                  <a:lnTo>
                    <a:pt x="51155" y="108140"/>
                  </a:lnTo>
                  <a:lnTo>
                    <a:pt x="48869" y="109080"/>
                  </a:lnTo>
                  <a:lnTo>
                    <a:pt x="46570" y="109956"/>
                  </a:lnTo>
                  <a:lnTo>
                    <a:pt x="45427" y="112674"/>
                  </a:lnTo>
                  <a:lnTo>
                    <a:pt x="46329" y="115138"/>
                  </a:lnTo>
                  <a:lnTo>
                    <a:pt x="46774" y="116395"/>
                  </a:lnTo>
                  <a:lnTo>
                    <a:pt x="46177" y="117335"/>
                  </a:lnTo>
                  <a:lnTo>
                    <a:pt x="44678" y="119557"/>
                  </a:lnTo>
                  <a:lnTo>
                    <a:pt x="45554" y="122580"/>
                  </a:lnTo>
                  <a:lnTo>
                    <a:pt x="50177" y="125082"/>
                  </a:lnTo>
                  <a:lnTo>
                    <a:pt x="52882" y="124383"/>
                  </a:lnTo>
                  <a:lnTo>
                    <a:pt x="54241" y="122364"/>
                  </a:lnTo>
                  <a:lnTo>
                    <a:pt x="55549" y="120332"/>
                  </a:lnTo>
                  <a:lnTo>
                    <a:pt x="54838" y="117449"/>
                  </a:lnTo>
                  <a:lnTo>
                    <a:pt x="54343" y="117106"/>
                  </a:lnTo>
                  <a:lnTo>
                    <a:pt x="54864" y="116890"/>
                  </a:lnTo>
                  <a:lnTo>
                    <a:pt x="55956" y="114058"/>
                  </a:lnTo>
                  <a:close/>
                </a:path>
                <a:path w="240029" h="183514">
                  <a:moveTo>
                    <a:pt x="56718" y="157048"/>
                  </a:moveTo>
                  <a:lnTo>
                    <a:pt x="55181" y="154673"/>
                  </a:lnTo>
                  <a:lnTo>
                    <a:pt x="53289" y="154216"/>
                  </a:lnTo>
                  <a:lnTo>
                    <a:pt x="51523" y="153682"/>
                  </a:lnTo>
                  <a:lnTo>
                    <a:pt x="49187" y="154851"/>
                  </a:lnTo>
                  <a:lnTo>
                    <a:pt x="47726" y="157111"/>
                  </a:lnTo>
                  <a:lnTo>
                    <a:pt x="46304" y="159245"/>
                  </a:lnTo>
                  <a:lnTo>
                    <a:pt x="47650" y="162458"/>
                  </a:lnTo>
                  <a:lnTo>
                    <a:pt x="50749" y="163372"/>
                  </a:lnTo>
                  <a:lnTo>
                    <a:pt x="53835" y="164134"/>
                  </a:lnTo>
                  <a:lnTo>
                    <a:pt x="56400" y="162280"/>
                  </a:lnTo>
                  <a:lnTo>
                    <a:pt x="56718" y="157048"/>
                  </a:lnTo>
                  <a:close/>
                </a:path>
                <a:path w="240029" h="183514">
                  <a:moveTo>
                    <a:pt x="56921" y="140322"/>
                  </a:moveTo>
                  <a:lnTo>
                    <a:pt x="55486" y="135267"/>
                  </a:lnTo>
                  <a:lnTo>
                    <a:pt x="53022" y="133883"/>
                  </a:lnTo>
                  <a:lnTo>
                    <a:pt x="50673" y="134327"/>
                  </a:lnTo>
                  <a:lnTo>
                    <a:pt x="48336" y="134848"/>
                  </a:lnTo>
                  <a:lnTo>
                    <a:pt x="46799" y="137363"/>
                  </a:lnTo>
                  <a:lnTo>
                    <a:pt x="47205" y="139903"/>
                  </a:lnTo>
                  <a:lnTo>
                    <a:pt x="47637" y="142544"/>
                  </a:lnTo>
                  <a:lnTo>
                    <a:pt x="50139" y="144183"/>
                  </a:lnTo>
                  <a:lnTo>
                    <a:pt x="52781" y="143598"/>
                  </a:lnTo>
                  <a:lnTo>
                    <a:pt x="55460" y="143065"/>
                  </a:lnTo>
                  <a:lnTo>
                    <a:pt x="56921" y="140322"/>
                  </a:lnTo>
                  <a:close/>
                </a:path>
                <a:path w="240029" h="183514">
                  <a:moveTo>
                    <a:pt x="61429" y="34061"/>
                  </a:moveTo>
                  <a:lnTo>
                    <a:pt x="60007" y="31864"/>
                  </a:lnTo>
                  <a:lnTo>
                    <a:pt x="58585" y="29654"/>
                  </a:lnTo>
                  <a:lnTo>
                    <a:pt x="55638" y="28981"/>
                  </a:lnTo>
                  <a:lnTo>
                    <a:pt x="53492" y="30492"/>
                  </a:lnTo>
                  <a:lnTo>
                    <a:pt x="51346" y="31965"/>
                  </a:lnTo>
                  <a:lnTo>
                    <a:pt x="50825" y="34899"/>
                  </a:lnTo>
                  <a:lnTo>
                    <a:pt x="53860" y="39179"/>
                  </a:lnTo>
                  <a:lnTo>
                    <a:pt x="56756" y="39776"/>
                  </a:lnTo>
                  <a:lnTo>
                    <a:pt x="58813" y="38366"/>
                  </a:lnTo>
                  <a:lnTo>
                    <a:pt x="60858" y="36918"/>
                  </a:lnTo>
                  <a:lnTo>
                    <a:pt x="61429" y="34061"/>
                  </a:lnTo>
                  <a:close/>
                </a:path>
                <a:path w="240029" h="183514">
                  <a:moveTo>
                    <a:pt x="64274" y="65735"/>
                  </a:moveTo>
                  <a:lnTo>
                    <a:pt x="62611" y="63703"/>
                  </a:lnTo>
                  <a:lnTo>
                    <a:pt x="60947" y="61671"/>
                  </a:lnTo>
                  <a:lnTo>
                    <a:pt x="57975" y="61391"/>
                  </a:lnTo>
                  <a:lnTo>
                    <a:pt x="55968" y="63080"/>
                  </a:lnTo>
                  <a:lnTo>
                    <a:pt x="53949" y="64731"/>
                  </a:lnTo>
                  <a:lnTo>
                    <a:pt x="53860" y="67805"/>
                  </a:lnTo>
                  <a:lnTo>
                    <a:pt x="57378" y="71704"/>
                  </a:lnTo>
                  <a:lnTo>
                    <a:pt x="60236" y="71856"/>
                  </a:lnTo>
                  <a:lnTo>
                    <a:pt x="62166" y="70281"/>
                  </a:lnTo>
                  <a:lnTo>
                    <a:pt x="64084" y="68681"/>
                  </a:lnTo>
                  <a:lnTo>
                    <a:pt x="64274" y="65735"/>
                  </a:lnTo>
                  <a:close/>
                </a:path>
                <a:path w="240029" h="183514">
                  <a:moveTo>
                    <a:pt x="69164" y="158889"/>
                  </a:moveTo>
                  <a:lnTo>
                    <a:pt x="67386" y="156578"/>
                  </a:lnTo>
                  <a:lnTo>
                    <a:pt x="64947" y="155867"/>
                  </a:lnTo>
                  <a:lnTo>
                    <a:pt x="62344" y="155117"/>
                  </a:lnTo>
                  <a:lnTo>
                    <a:pt x="59855" y="156883"/>
                  </a:lnTo>
                  <a:lnTo>
                    <a:pt x="59347" y="159829"/>
                  </a:lnTo>
                  <a:lnTo>
                    <a:pt x="59080" y="162928"/>
                  </a:lnTo>
                  <a:lnTo>
                    <a:pt x="61264" y="165328"/>
                  </a:lnTo>
                  <a:lnTo>
                    <a:pt x="66484" y="164731"/>
                  </a:lnTo>
                  <a:lnTo>
                    <a:pt x="68643" y="162966"/>
                  </a:lnTo>
                  <a:lnTo>
                    <a:pt x="68770" y="160972"/>
                  </a:lnTo>
                  <a:lnTo>
                    <a:pt x="69164" y="158889"/>
                  </a:lnTo>
                  <a:close/>
                </a:path>
                <a:path w="240029" h="183514">
                  <a:moveTo>
                    <a:pt x="76847" y="103543"/>
                  </a:moveTo>
                  <a:lnTo>
                    <a:pt x="74231" y="98996"/>
                  </a:lnTo>
                  <a:lnTo>
                    <a:pt x="71450" y="98221"/>
                  </a:lnTo>
                  <a:lnTo>
                    <a:pt x="69227" y="99364"/>
                  </a:lnTo>
                  <a:lnTo>
                    <a:pt x="68884" y="99555"/>
                  </a:lnTo>
                  <a:lnTo>
                    <a:pt x="67297" y="98044"/>
                  </a:lnTo>
                  <a:lnTo>
                    <a:pt x="65366" y="96227"/>
                  </a:lnTo>
                  <a:lnTo>
                    <a:pt x="62395" y="96342"/>
                  </a:lnTo>
                  <a:lnTo>
                    <a:pt x="58902" y="100304"/>
                  </a:lnTo>
                  <a:lnTo>
                    <a:pt x="59105" y="103251"/>
                  </a:lnTo>
                  <a:lnTo>
                    <a:pt x="63144" y="106616"/>
                  </a:lnTo>
                  <a:lnTo>
                    <a:pt x="66116" y="106489"/>
                  </a:lnTo>
                  <a:lnTo>
                    <a:pt x="67195" y="105270"/>
                  </a:lnTo>
                  <a:lnTo>
                    <a:pt x="67424" y="105714"/>
                  </a:lnTo>
                  <a:lnTo>
                    <a:pt x="68618" y="108051"/>
                  </a:lnTo>
                  <a:lnTo>
                    <a:pt x="71462" y="108940"/>
                  </a:lnTo>
                  <a:lnTo>
                    <a:pt x="73774" y="107708"/>
                  </a:lnTo>
                  <a:lnTo>
                    <a:pt x="76098" y="106502"/>
                  </a:lnTo>
                  <a:lnTo>
                    <a:pt x="76847" y="103543"/>
                  </a:lnTo>
                  <a:close/>
                </a:path>
                <a:path w="240029" h="183514">
                  <a:moveTo>
                    <a:pt x="78917" y="132041"/>
                  </a:moveTo>
                  <a:lnTo>
                    <a:pt x="76695" y="127279"/>
                  </a:lnTo>
                  <a:lnTo>
                    <a:pt x="73990" y="126238"/>
                  </a:lnTo>
                  <a:lnTo>
                    <a:pt x="71729" y="127228"/>
                  </a:lnTo>
                  <a:lnTo>
                    <a:pt x="69443" y="128155"/>
                  </a:lnTo>
                  <a:lnTo>
                    <a:pt x="68376" y="130898"/>
                  </a:lnTo>
                  <a:lnTo>
                    <a:pt x="69329" y="133337"/>
                  </a:lnTo>
                  <a:lnTo>
                    <a:pt x="69723" y="134353"/>
                  </a:lnTo>
                  <a:lnTo>
                    <a:pt x="68364" y="136588"/>
                  </a:lnTo>
                  <a:lnTo>
                    <a:pt x="66916" y="138849"/>
                  </a:lnTo>
                  <a:lnTo>
                    <a:pt x="67856" y="141859"/>
                  </a:lnTo>
                  <a:lnTo>
                    <a:pt x="72529" y="144246"/>
                  </a:lnTo>
                  <a:lnTo>
                    <a:pt x="75222" y="143471"/>
                  </a:lnTo>
                  <a:lnTo>
                    <a:pt x="76530" y="141427"/>
                  </a:lnTo>
                  <a:lnTo>
                    <a:pt x="77800" y="139369"/>
                  </a:lnTo>
                  <a:lnTo>
                    <a:pt x="77012" y="136499"/>
                  </a:lnTo>
                  <a:lnTo>
                    <a:pt x="75907" y="135775"/>
                  </a:lnTo>
                  <a:lnTo>
                    <a:pt x="77901" y="134899"/>
                  </a:lnTo>
                  <a:lnTo>
                    <a:pt x="78917" y="132041"/>
                  </a:lnTo>
                  <a:close/>
                </a:path>
                <a:path w="240029" h="183514">
                  <a:moveTo>
                    <a:pt x="79832" y="176085"/>
                  </a:moveTo>
                  <a:lnTo>
                    <a:pt x="78244" y="173748"/>
                  </a:lnTo>
                  <a:lnTo>
                    <a:pt x="76339" y="173329"/>
                  </a:lnTo>
                  <a:lnTo>
                    <a:pt x="74561" y="172834"/>
                  </a:lnTo>
                  <a:lnTo>
                    <a:pt x="72250" y="174053"/>
                  </a:lnTo>
                  <a:lnTo>
                    <a:pt x="70840" y="176352"/>
                  </a:lnTo>
                  <a:lnTo>
                    <a:pt x="69469" y="178523"/>
                  </a:lnTo>
                  <a:lnTo>
                    <a:pt x="70891" y="181698"/>
                  </a:lnTo>
                  <a:lnTo>
                    <a:pt x="74015" y="182537"/>
                  </a:lnTo>
                  <a:lnTo>
                    <a:pt x="77114" y="183235"/>
                  </a:lnTo>
                  <a:lnTo>
                    <a:pt x="79641" y="181317"/>
                  </a:lnTo>
                  <a:lnTo>
                    <a:pt x="79832" y="176085"/>
                  </a:lnTo>
                  <a:close/>
                </a:path>
                <a:path w="240029" h="183514">
                  <a:moveTo>
                    <a:pt x="80098" y="158813"/>
                  </a:moveTo>
                  <a:lnTo>
                    <a:pt x="78536" y="153797"/>
                  </a:lnTo>
                  <a:lnTo>
                    <a:pt x="76034" y="152463"/>
                  </a:lnTo>
                  <a:lnTo>
                    <a:pt x="73710" y="152971"/>
                  </a:lnTo>
                  <a:lnTo>
                    <a:pt x="71386" y="153543"/>
                  </a:lnTo>
                  <a:lnTo>
                    <a:pt x="69900" y="156095"/>
                  </a:lnTo>
                  <a:lnTo>
                    <a:pt x="70370" y="158623"/>
                  </a:lnTo>
                  <a:lnTo>
                    <a:pt x="70853" y="161251"/>
                  </a:lnTo>
                  <a:lnTo>
                    <a:pt x="73406" y="162839"/>
                  </a:lnTo>
                  <a:lnTo>
                    <a:pt x="76034" y="162179"/>
                  </a:lnTo>
                  <a:lnTo>
                    <a:pt x="78701" y="161594"/>
                  </a:lnTo>
                  <a:lnTo>
                    <a:pt x="80098" y="158813"/>
                  </a:lnTo>
                  <a:close/>
                </a:path>
                <a:path w="240029" h="183514">
                  <a:moveTo>
                    <a:pt x="81165" y="22555"/>
                  </a:moveTo>
                  <a:lnTo>
                    <a:pt x="79971" y="20218"/>
                  </a:lnTo>
                  <a:lnTo>
                    <a:pt x="78778" y="17881"/>
                  </a:lnTo>
                  <a:lnTo>
                    <a:pt x="75933" y="16992"/>
                  </a:lnTo>
                  <a:lnTo>
                    <a:pt x="73621" y="18224"/>
                  </a:lnTo>
                  <a:lnTo>
                    <a:pt x="71297" y="19431"/>
                  </a:lnTo>
                  <a:lnTo>
                    <a:pt x="70548" y="22390"/>
                  </a:lnTo>
                  <a:lnTo>
                    <a:pt x="73164" y="26936"/>
                  </a:lnTo>
                  <a:lnTo>
                    <a:pt x="75958" y="27711"/>
                  </a:lnTo>
                  <a:lnTo>
                    <a:pt x="78168" y="26568"/>
                  </a:lnTo>
                  <a:lnTo>
                    <a:pt x="80365" y="25400"/>
                  </a:lnTo>
                  <a:lnTo>
                    <a:pt x="81165" y="22555"/>
                  </a:lnTo>
                  <a:close/>
                </a:path>
                <a:path w="240029" h="183514">
                  <a:moveTo>
                    <a:pt x="82537" y="51968"/>
                  </a:moveTo>
                  <a:lnTo>
                    <a:pt x="81064" y="49796"/>
                  </a:lnTo>
                  <a:lnTo>
                    <a:pt x="79590" y="47625"/>
                  </a:lnTo>
                  <a:lnTo>
                    <a:pt x="76619" y="47028"/>
                  </a:lnTo>
                  <a:lnTo>
                    <a:pt x="74523" y="48577"/>
                  </a:lnTo>
                  <a:lnTo>
                    <a:pt x="72402" y="50101"/>
                  </a:lnTo>
                  <a:lnTo>
                    <a:pt x="71958" y="53047"/>
                  </a:lnTo>
                  <a:lnTo>
                    <a:pt x="75095" y="57251"/>
                  </a:lnTo>
                  <a:lnTo>
                    <a:pt x="78003" y="57785"/>
                  </a:lnTo>
                  <a:lnTo>
                    <a:pt x="80022" y="56324"/>
                  </a:lnTo>
                  <a:lnTo>
                    <a:pt x="82029" y="54838"/>
                  </a:lnTo>
                  <a:lnTo>
                    <a:pt x="82537" y="51968"/>
                  </a:lnTo>
                  <a:close/>
                </a:path>
                <a:path w="240029" h="183514">
                  <a:moveTo>
                    <a:pt x="85712" y="84048"/>
                  </a:moveTo>
                  <a:lnTo>
                    <a:pt x="83997" y="82054"/>
                  </a:lnTo>
                  <a:lnTo>
                    <a:pt x="82283" y="80060"/>
                  </a:lnTo>
                  <a:lnTo>
                    <a:pt x="79311" y="79857"/>
                  </a:lnTo>
                  <a:lnTo>
                    <a:pt x="77343" y="81584"/>
                  </a:lnTo>
                  <a:lnTo>
                    <a:pt x="75361" y="83286"/>
                  </a:lnTo>
                  <a:lnTo>
                    <a:pt x="75336" y="86360"/>
                  </a:lnTo>
                  <a:lnTo>
                    <a:pt x="78955" y="90170"/>
                  </a:lnTo>
                  <a:lnTo>
                    <a:pt x="81813" y="90258"/>
                  </a:lnTo>
                  <a:lnTo>
                    <a:pt x="83705" y="88646"/>
                  </a:lnTo>
                  <a:lnTo>
                    <a:pt x="85585" y="86995"/>
                  </a:lnTo>
                  <a:lnTo>
                    <a:pt x="85712" y="84048"/>
                  </a:lnTo>
                  <a:close/>
                </a:path>
                <a:path w="240029" h="183514">
                  <a:moveTo>
                    <a:pt x="96570" y="91020"/>
                  </a:moveTo>
                  <a:lnTo>
                    <a:pt x="93535" y="86741"/>
                  </a:lnTo>
                  <a:lnTo>
                    <a:pt x="90639" y="86144"/>
                  </a:lnTo>
                  <a:lnTo>
                    <a:pt x="88582" y="87553"/>
                  </a:lnTo>
                  <a:lnTo>
                    <a:pt x="86537" y="89001"/>
                  </a:lnTo>
                  <a:lnTo>
                    <a:pt x="85966" y="91859"/>
                  </a:lnTo>
                  <a:lnTo>
                    <a:pt x="87388" y="94056"/>
                  </a:lnTo>
                  <a:lnTo>
                    <a:pt x="88811" y="96266"/>
                  </a:lnTo>
                  <a:lnTo>
                    <a:pt x="91757" y="96939"/>
                  </a:lnTo>
                  <a:lnTo>
                    <a:pt x="93903" y="95427"/>
                  </a:lnTo>
                  <a:lnTo>
                    <a:pt x="96050" y="93954"/>
                  </a:lnTo>
                  <a:lnTo>
                    <a:pt x="96570" y="91020"/>
                  </a:lnTo>
                  <a:close/>
                </a:path>
                <a:path w="240029" h="183514">
                  <a:moveTo>
                    <a:pt x="99568" y="121043"/>
                  </a:moveTo>
                  <a:lnTo>
                    <a:pt x="96837" y="116560"/>
                  </a:lnTo>
                  <a:lnTo>
                    <a:pt x="94043" y="115849"/>
                  </a:lnTo>
                  <a:lnTo>
                    <a:pt x="91859" y="117043"/>
                  </a:lnTo>
                  <a:lnTo>
                    <a:pt x="90284" y="117932"/>
                  </a:lnTo>
                  <a:lnTo>
                    <a:pt x="89039" y="116801"/>
                  </a:lnTo>
                  <a:lnTo>
                    <a:pt x="87071" y="115023"/>
                  </a:lnTo>
                  <a:lnTo>
                    <a:pt x="84099" y="115214"/>
                  </a:lnTo>
                  <a:lnTo>
                    <a:pt x="80695" y="119253"/>
                  </a:lnTo>
                  <a:lnTo>
                    <a:pt x="80975" y="122199"/>
                  </a:lnTo>
                  <a:lnTo>
                    <a:pt x="85077" y="125476"/>
                  </a:lnTo>
                  <a:lnTo>
                    <a:pt x="88049" y="125272"/>
                  </a:lnTo>
                  <a:lnTo>
                    <a:pt x="89954" y="123012"/>
                  </a:lnTo>
                  <a:lnTo>
                    <a:pt x="90195" y="123431"/>
                  </a:lnTo>
                  <a:lnTo>
                    <a:pt x="91452" y="125742"/>
                  </a:lnTo>
                  <a:lnTo>
                    <a:pt x="94310" y="126568"/>
                  </a:lnTo>
                  <a:lnTo>
                    <a:pt x="96596" y="125272"/>
                  </a:lnTo>
                  <a:lnTo>
                    <a:pt x="98894" y="124015"/>
                  </a:lnTo>
                  <a:lnTo>
                    <a:pt x="99568" y="121043"/>
                  </a:lnTo>
                  <a:close/>
                </a:path>
                <a:path w="240029" h="183514">
                  <a:moveTo>
                    <a:pt x="101892" y="150012"/>
                  </a:moveTo>
                  <a:lnTo>
                    <a:pt x="99555" y="145313"/>
                  </a:lnTo>
                  <a:lnTo>
                    <a:pt x="96824" y="144322"/>
                  </a:lnTo>
                  <a:lnTo>
                    <a:pt x="94589" y="145364"/>
                  </a:lnTo>
                  <a:lnTo>
                    <a:pt x="92329" y="146354"/>
                  </a:lnTo>
                  <a:lnTo>
                    <a:pt x="91313" y="149110"/>
                  </a:lnTo>
                  <a:lnTo>
                    <a:pt x="92329" y="151536"/>
                  </a:lnTo>
                  <a:lnTo>
                    <a:pt x="93345" y="153962"/>
                  </a:lnTo>
                  <a:lnTo>
                    <a:pt x="96126" y="155067"/>
                  </a:lnTo>
                  <a:lnTo>
                    <a:pt x="98552" y="154000"/>
                  </a:lnTo>
                  <a:lnTo>
                    <a:pt x="100939" y="152895"/>
                  </a:lnTo>
                  <a:lnTo>
                    <a:pt x="101892" y="150012"/>
                  </a:lnTo>
                  <a:close/>
                </a:path>
                <a:path w="240029" h="183514">
                  <a:moveTo>
                    <a:pt x="101968" y="13258"/>
                  </a:moveTo>
                  <a:lnTo>
                    <a:pt x="101066" y="10795"/>
                  </a:lnTo>
                  <a:lnTo>
                    <a:pt x="100164" y="8331"/>
                  </a:lnTo>
                  <a:lnTo>
                    <a:pt x="97434" y="7099"/>
                  </a:lnTo>
                  <a:lnTo>
                    <a:pt x="94970" y="8039"/>
                  </a:lnTo>
                  <a:lnTo>
                    <a:pt x="92532" y="9042"/>
                  </a:lnTo>
                  <a:lnTo>
                    <a:pt x="91440" y="11874"/>
                  </a:lnTo>
                  <a:lnTo>
                    <a:pt x="93548" y="16675"/>
                  </a:lnTo>
                  <a:lnTo>
                    <a:pt x="96240" y="17780"/>
                  </a:lnTo>
                  <a:lnTo>
                    <a:pt x="98526" y="16852"/>
                  </a:lnTo>
                  <a:lnTo>
                    <a:pt x="100825" y="15976"/>
                  </a:lnTo>
                  <a:lnTo>
                    <a:pt x="101968" y="13258"/>
                  </a:lnTo>
                  <a:close/>
                </a:path>
                <a:path w="240029" h="183514">
                  <a:moveTo>
                    <a:pt x="102006" y="40005"/>
                  </a:moveTo>
                  <a:lnTo>
                    <a:pt x="100749" y="37693"/>
                  </a:lnTo>
                  <a:lnTo>
                    <a:pt x="99491" y="35382"/>
                  </a:lnTo>
                  <a:lnTo>
                    <a:pt x="96634" y="34556"/>
                  </a:lnTo>
                  <a:lnTo>
                    <a:pt x="94348" y="35852"/>
                  </a:lnTo>
                  <a:lnTo>
                    <a:pt x="92049" y="37109"/>
                  </a:lnTo>
                  <a:lnTo>
                    <a:pt x="91376" y="40081"/>
                  </a:lnTo>
                  <a:lnTo>
                    <a:pt x="94107" y="44564"/>
                  </a:lnTo>
                  <a:lnTo>
                    <a:pt x="96901" y="45275"/>
                  </a:lnTo>
                  <a:lnTo>
                    <a:pt x="99085" y="44081"/>
                  </a:lnTo>
                  <a:lnTo>
                    <a:pt x="101257" y="42862"/>
                  </a:lnTo>
                  <a:lnTo>
                    <a:pt x="102006" y="40005"/>
                  </a:lnTo>
                  <a:close/>
                </a:path>
                <a:path w="240029" h="183514">
                  <a:moveTo>
                    <a:pt x="103251" y="177304"/>
                  </a:moveTo>
                  <a:lnTo>
                    <a:pt x="101587" y="172326"/>
                  </a:lnTo>
                  <a:lnTo>
                    <a:pt x="99060" y="171056"/>
                  </a:lnTo>
                  <a:lnTo>
                    <a:pt x="96735" y="171615"/>
                  </a:lnTo>
                  <a:lnTo>
                    <a:pt x="94424" y="172237"/>
                  </a:lnTo>
                  <a:lnTo>
                    <a:pt x="92989" y="174828"/>
                  </a:lnTo>
                  <a:lnTo>
                    <a:pt x="93522" y="177342"/>
                  </a:lnTo>
                  <a:lnTo>
                    <a:pt x="94068" y="179959"/>
                  </a:lnTo>
                  <a:lnTo>
                    <a:pt x="96647" y="181483"/>
                  </a:lnTo>
                  <a:lnTo>
                    <a:pt x="99275" y="180771"/>
                  </a:lnTo>
                  <a:lnTo>
                    <a:pt x="101930" y="180111"/>
                  </a:lnTo>
                  <a:lnTo>
                    <a:pt x="103251" y="177304"/>
                  </a:lnTo>
                  <a:close/>
                </a:path>
                <a:path w="240029" h="183514">
                  <a:moveTo>
                    <a:pt x="103657" y="69862"/>
                  </a:moveTo>
                  <a:lnTo>
                    <a:pt x="102133" y="67729"/>
                  </a:lnTo>
                  <a:lnTo>
                    <a:pt x="100609" y="65582"/>
                  </a:lnTo>
                  <a:lnTo>
                    <a:pt x="97637" y="65062"/>
                  </a:lnTo>
                  <a:lnTo>
                    <a:pt x="95567" y="66662"/>
                  </a:lnTo>
                  <a:lnTo>
                    <a:pt x="93484" y="68237"/>
                  </a:lnTo>
                  <a:lnTo>
                    <a:pt x="93103" y="71183"/>
                  </a:lnTo>
                  <a:lnTo>
                    <a:pt x="96329" y="75323"/>
                  </a:lnTo>
                  <a:lnTo>
                    <a:pt x="99250" y="75780"/>
                  </a:lnTo>
                  <a:lnTo>
                    <a:pt x="101244" y="74282"/>
                  </a:lnTo>
                  <a:lnTo>
                    <a:pt x="103225" y="72745"/>
                  </a:lnTo>
                  <a:lnTo>
                    <a:pt x="103657" y="69862"/>
                  </a:lnTo>
                  <a:close/>
                </a:path>
                <a:path w="240029" h="183514">
                  <a:moveTo>
                    <a:pt x="107124" y="102362"/>
                  </a:moveTo>
                  <a:lnTo>
                    <a:pt x="105371" y="100418"/>
                  </a:lnTo>
                  <a:lnTo>
                    <a:pt x="103619" y="98475"/>
                  </a:lnTo>
                  <a:lnTo>
                    <a:pt x="100634" y="98323"/>
                  </a:lnTo>
                  <a:lnTo>
                    <a:pt x="98704" y="100101"/>
                  </a:lnTo>
                  <a:lnTo>
                    <a:pt x="96761" y="101854"/>
                  </a:lnTo>
                  <a:lnTo>
                    <a:pt x="96812" y="104927"/>
                  </a:lnTo>
                  <a:lnTo>
                    <a:pt x="100507" y="108661"/>
                  </a:lnTo>
                  <a:lnTo>
                    <a:pt x="103365" y="108673"/>
                  </a:lnTo>
                  <a:lnTo>
                    <a:pt x="105232" y="107010"/>
                  </a:lnTo>
                  <a:lnTo>
                    <a:pt x="107073" y="105321"/>
                  </a:lnTo>
                  <a:lnTo>
                    <a:pt x="107124" y="102362"/>
                  </a:lnTo>
                  <a:close/>
                </a:path>
                <a:path w="240029" h="183514">
                  <a:moveTo>
                    <a:pt x="115023" y="76695"/>
                  </a:moveTo>
                  <a:lnTo>
                    <a:pt x="111594" y="72720"/>
                  </a:lnTo>
                  <a:lnTo>
                    <a:pt x="108737" y="72504"/>
                  </a:lnTo>
                  <a:lnTo>
                    <a:pt x="106768" y="74028"/>
                  </a:lnTo>
                  <a:lnTo>
                    <a:pt x="104825" y="75590"/>
                  </a:lnTo>
                  <a:lnTo>
                    <a:pt x="104559" y="78524"/>
                  </a:lnTo>
                  <a:lnTo>
                    <a:pt x="106172" y="80594"/>
                  </a:lnTo>
                  <a:lnTo>
                    <a:pt x="107784" y="82664"/>
                  </a:lnTo>
                  <a:lnTo>
                    <a:pt x="110756" y="83007"/>
                  </a:lnTo>
                  <a:lnTo>
                    <a:pt x="112788" y="81381"/>
                  </a:lnTo>
                  <a:lnTo>
                    <a:pt x="114858" y="79768"/>
                  </a:lnTo>
                  <a:lnTo>
                    <a:pt x="115023" y="76695"/>
                  </a:lnTo>
                  <a:close/>
                </a:path>
                <a:path w="240029" h="183514">
                  <a:moveTo>
                    <a:pt x="118986" y="108064"/>
                  </a:moveTo>
                  <a:lnTo>
                    <a:pt x="115849" y="103860"/>
                  </a:lnTo>
                  <a:lnTo>
                    <a:pt x="112941" y="103327"/>
                  </a:lnTo>
                  <a:lnTo>
                    <a:pt x="110921" y="104787"/>
                  </a:lnTo>
                  <a:lnTo>
                    <a:pt x="108915" y="106273"/>
                  </a:lnTo>
                  <a:lnTo>
                    <a:pt x="108407" y="109143"/>
                  </a:lnTo>
                  <a:lnTo>
                    <a:pt x="109880" y="111315"/>
                  </a:lnTo>
                  <a:lnTo>
                    <a:pt x="111353" y="113487"/>
                  </a:lnTo>
                  <a:lnTo>
                    <a:pt x="114312" y="114084"/>
                  </a:lnTo>
                  <a:lnTo>
                    <a:pt x="116420" y="112534"/>
                  </a:lnTo>
                  <a:lnTo>
                    <a:pt x="118541" y="111010"/>
                  </a:lnTo>
                  <a:lnTo>
                    <a:pt x="118986" y="108064"/>
                  </a:lnTo>
                  <a:close/>
                </a:path>
                <a:path w="240029" h="183514">
                  <a:moveTo>
                    <a:pt x="122275" y="138544"/>
                  </a:moveTo>
                  <a:lnTo>
                    <a:pt x="119443" y="134124"/>
                  </a:lnTo>
                  <a:lnTo>
                    <a:pt x="116636" y="133477"/>
                  </a:lnTo>
                  <a:lnTo>
                    <a:pt x="114477" y="134721"/>
                  </a:lnTo>
                  <a:lnTo>
                    <a:pt x="112331" y="135991"/>
                  </a:lnTo>
                  <a:lnTo>
                    <a:pt x="111658" y="138874"/>
                  </a:lnTo>
                  <a:lnTo>
                    <a:pt x="112966" y="141147"/>
                  </a:lnTo>
                  <a:lnTo>
                    <a:pt x="114274" y="143421"/>
                  </a:lnTo>
                  <a:lnTo>
                    <a:pt x="117157" y="144183"/>
                  </a:lnTo>
                  <a:lnTo>
                    <a:pt x="119405" y="142849"/>
                  </a:lnTo>
                  <a:lnTo>
                    <a:pt x="121678" y="141528"/>
                  </a:lnTo>
                  <a:lnTo>
                    <a:pt x="122275" y="138544"/>
                  </a:lnTo>
                  <a:close/>
                </a:path>
                <a:path w="240029" h="183514">
                  <a:moveTo>
                    <a:pt x="122567" y="30213"/>
                  </a:moveTo>
                  <a:lnTo>
                    <a:pt x="121615" y="27774"/>
                  </a:lnTo>
                  <a:lnTo>
                    <a:pt x="120662" y="25336"/>
                  </a:lnTo>
                  <a:lnTo>
                    <a:pt x="117894" y="24155"/>
                  </a:lnTo>
                  <a:lnTo>
                    <a:pt x="115455" y="25158"/>
                  </a:lnTo>
                  <a:lnTo>
                    <a:pt x="113042" y="26212"/>
                  </a:lnTo>
                  <a:lnTo>
                    <a:pt x="112026" y="29070"/>
                  </a:lnTo>
                  <a:lnTo>
                    <a:pt x="114249" y="33832"/>
                  </a:lnTo>
                  <a:lnTo>
                    <a:pt x="116954" y="34874"/>
                  </a:lnTo>
                  <a:lnTo>
                    <a:pt x="119214" y="33883"/>
                  </a:lnTo>
                  <a:lnTo>
                    <a:pt x="121500" y="32956"/>
                  </a:lnTo>
                  <a:lnTo>
                    <a:pt x="122567" y="30213"/>
                  </a:lnTo>
                  <a:close/>
                </a:path>
                <a:path w="240029" h="183514">
                  <a:moveTo>
                    <a:pt x="123698" y="7302"/>
                  </a:moveTo>
                  <a:lnTo>
                    <a:pt x="123342" y="4749"/>
                  </a:lnTo>
                  <a:lnTo>
                    <a:pt x="122974" y="2095"/>
                  </a:lnTo>
                  <a:lnTo>
                    <a:pt x="120510" y="406"/>
                  </a:lnTo>
                  <a:lnTo>
                    <a:pt x="117843" y="927"/>
                  </a:lnTo>
                  <a:lnTo>
                    <a:pt x="115163" y="1397"/>
                  </a:lnTo>
                  <a:lnTo>
                    <a:pt x="113639" y="4114"/>
                  </a:lnTo>
                  <a:lnTo>
                    <a:pt x="114960" y="9182"/>
                  </a:lnTo>
                  <a:lnTo>
                    <a:pt x="117386" y="10642"/>
                  </a:lnTo>
                  <a:lnTo>
                    <a:pt x="119748" y="10236"/>
                  </a:lnTo>
                  <a:lnTo>
                    <a:pt x="122097" y="9779"/>
                  </a:lnTo>
                  <a:lnTo>
                    <a:pt x="123698" y="7302"/>
                  </a:lnTo>
                  <a:close/>
                </a:path>
                <a:path w="240029" h="183514">
                  <a:moveTo>
                    <a:pt x="124764" y="87757"/>
                  </a:moveTo>
                  <a:lnTo>
                    <a:pt x="123190" y="85661"/>
                  </a:lnTo>
                  <a:lnTo>
                    <a:pt x="121615" y="83553"/>
                  </a:lnTo>
                  <a:lnTo>
                    <a:pt x="118630" y="83096"/>
                  </a:lnTo>
                  <a:lnTo>
                    <a:pt x="116598" y="84747"/>
                  </a:lnTo>
                  <a:lnTo>
                    <a:pt x="114554" y="86372"/>
                  </a:lnTo>
                  <a:lnTo>
                    <a:pt x="114236" y="89331"/>
                  </a:lnTo>
                  <a:lnTo>
                    <a:pt x="117563" y="93395"/>
                  </a:lnTo>
                  <a:lnTo>
                    <a:pt x="120497" y="93789"/>
                  </a:lnTo>
                  <a:lnTo>
                    <a:pt x="124396" y="90652"/>
                  </a:lnTo>
                  <a:lnTo>
                    <a:pt x="124764" y="87757"/>
                  </a:lnTo>
                  <a:close/>
                </a:path>
                <a:path w="240029" h="183514">
                  <a:moveTo>
                    <a:pt x="124866" y="167995"/>
                  </a:moveTo>
                  <a:lnTo>
                    <a:pt x="122428" y="163360"/>
                  </a:lnTo>
                  <a:lnTo>
                    <a:pt x="119672" y="162433"/>
                  </a:lnTo>
                  <a:lnTo>
                    <a:pt x="117462" y="163525"/>
                  </a:lnTo>
                  <a:lnTo>
                    <a:pt x="115214" y="164566"/>
                  </a:lnTo>
                  <a:lnTo>
                    <a:pt x="114274" y="167347"/>
                  </a:lnTo>
                  <a:lnTo>
                    <a:pt x="115341" y="169748"/>
                  </a:lnTo>
                  <a:lnTo>
                    <a:pt x="116408" y="172148"/>
                  </a:lnTo>
                  <a:lnTo>
                    <a:pt x="119227" y="173189"/>
                  </a:lnTo>
                  <a:lnTo>
                    <a:pt x="121627" y="172072"/>
                  </a:lnTo>
                  <a:lnTo>
                    <a:pt x="123990" y="170903"/>
                  </a:lnTo>
                  <a:lnTo>
                    <a:pt x="124866" y="167995"/>
                  </a:lnTo>
                  <a:close/>
                </a:path>
                <a:path w="240029" h="183514">
                  <a:moveTo>
                    <a:pt x="132080" y="63538"/>
                  </a:moveTo>
                  <a:lnTo>
                    <a:pt x="132016" y="60591"/>
                  </a:lnTo>
                  <a:lnTo>
                    <a:pt x="128143" y="57035"/>
                  </a:lnTo>
                  <a:lnTo>
                    <a:pt x="125171" y="57023"/>
                  </a:lnTo>
                  <a:lnTo>
                    <a:pt x="122212" y="60083"/>
                  </a:lnTo>
                  <a:lnTo>
                    <a:pt x="122834" y="57442"/>
                  </a:lnTo>
                  <a:lnTo>
                    <a:pt x="121526" y="55168"/>
                  </a:lnTo>
                  <a:lnTo>
                    <a:pt x="120218" y="52895"/>
                  </a:lnTo>
                  <a:lnTo>
                    <a:pt x="117335" y="52133"/>
                  </a:lnTo>
                  <a:lnTo>
                    <a:pt x="115087" y="53467"/>
                  </a:lnTo>
                  <a:lnTo>
                    <a:pt x="112814" y="54787"/>
                  </a:lnTo>
                  <a:lnTo>
                    <a:pt x="112217" y="57772"/>
                  </a:lnTo>
                  <a:lnTo>
                    <a:pt x="115036" y="62191"/>
                  </a:lnTo>
                  <a:lnTo>
                    <a:pt x="117856" y="62839"/>
                  </a:lnTo>
                  <a:lnTo>
                    <a:pt x="120015" y="61595"/>
                  </a:lnTo>
                  <a:lnTo>
                    <a:pt x="121729" y="60591"/>
                  </a:lnTo>
                  <a:lnTo>
                    <a:pt x="121793" y="63538"/>
                  </a:lnTo>
                  <a:lnTo>
                    <a:pt x="123596" y="65405"/>
                  </a:lnTo>
                  <a:lnTo>
                    <a:pt x="125437" y="67310"/>
                  </a:lnTo>
                  <a:lnTo>
                    <a:pt x="128422" y="67322"/>
                  </a:lnTo>
                  <a:lnTo>
                    <a:pt x="132080" y="63538"/>
                  </a:lnTo>
                  <a:close/>
                </a:path>
                <a:path w="240029" h="183514">
                  <a:moveTo>
                    <a:pt x="137096" y="93319"/>
                  </a:moveTo>
                  <a:lnTo>
                    <a:pt x="133578" y="89420"/>
                  </a:lnTo>
                  <a:lnTo>
                    <a:pt x="130721" y="89268"/>
                  </a:lnTo>
                  <a:lnTo>
                    <a:pt x="128790" y="90843"/>
                  </a:lnTo>
                  <a:lnTo>
                    <a:pt x="126873" y="92443"/>
                  </a:lnTo>
                  <a:lnTo>
                    <a:pt x="126682" y="95389"/>
                  </a:lnTo>
                  <a:lnTo>
                    <a:pt x="128346" y="97421"/>
                  </a:lnTo>
                  <a:lnTo>
                    <a:pt x="130009" y="99453"/>
                  </a:lnTo>
                  <a:lnTo>
                    <a:pt x="132981" y="99733"/>
                  </a:lnTo>
                  <a:lnTo>
                    <a:pt x="134988" y="98044"/>
                  </a:lnTo>
                  <a:lnTo>
                    <a:pt x="137007" y="96393"/>
                  </a:lnTo>
                  <a:lnTo>
                    <a:pt x="137096" y="93319"/>
                  </a:lnTo>
                  <a:close/>
                </a:path>
                <a:path w="240029" h="183514">
                  <a:moveTo>
                    <a:pt x="141401" y="125120"/>
                  </a:moveTo>
                  <a:lnTo>
                    <a:pt x="138176" y="120980"/>
                  </a:lnTo>
                  <a:lnTo>
                    <a:pt x="135255" y="120523"/>
                  </a:lnTo>
                  <a:lnTo>
                    <a:pt x="133261" y="122021"/>
                  </a:lnTo>
                  <a:lnTo>
                    <a:pt x="131279" y="123558"/>
                  </a:lnTo>
                  <a:lnTo>
                    <a:pt x="130848" y="126441"/>
                  </a:lnTo>
                  <a:lnTo>
                    <a:pt x="132372" y="128574"/>
                  </a:lnTo>
                  <a:lnTo>
                    <a:pt x="133896" y="130721"/>
                  </a:lnTo>
                  <a:lnTo>
                    <a:pt x="136880" y="131241"/>
                  </a:lnTo>
                  <a:lnTo>
                    <a:pt x="138938" y="129641"/>
                  </a:lnTo>
                  <a:lnTo>
                    <a:pt x="141020" y="128066"/>
                  </a:lnTo>
                  <a:lnTo>
                    <a:pt x="141401" y="125120"/>
                  </a:lnTo>
                  <a:close/>
                </a:path>
                <a:path w="240029" h="183514">
                  <a:moveTo>
                    <a:pt x="143662" y="74879"/>
                  </a:moveTo>
                  <a:lnTo>
                    <a:pt x="142303" y="72631"/>
                  </a:lnTo>
                  <a:lnTo>
                    <a:pt x="140944" y="70383"/>
                  </a:lnTo>
                  <a:lnTo>
                    <a:pt x="138049" y="69697"/>
                  </a:lnTo>
                  <a:lnTo>
                    <a:pt x="133591" y="72453"/>
                  </a:lnTo>
                  <a:lnTo>
                    <a:pt x="133045" y="75450"/>
                  </a:lnTo>
                  <a:lnTo>
                    <a:pt x="135978" y="79806"/>
                  </a:lnTo>
                  <a:lnTo>
                    <a:pt x="138811" y="80391"/>
                  </a:lnTo>
                  <a:lnTo>
                    <a:pt x="140944" y="79095"/>
                  </a:lnTo>
                  <a:lnTo>
                    <a:pt x="143052" y="77774"/>
                  </a:lnTo>
                  <a:lnTo>
                    <a:pt x="143662" y="74879"/>
                  </a:lnTo>
                  <a:close/>
                </a:path>
                <a:path w="240029" h="183514">
                  <a:moveTo>
                    <a:pt x="144145" y="23761"/>
                  </a:moveTo>
                  <a:lnTo>
                    <a:pt x="143738" y="21221"/>
                  </a:lnTo>
                  <a:lnTo>
                    <a:pt x="143306" y="18580"/>
                  </a:lnTo>
                  <a:lnTo>
                    <a:pt x="140804" y="16941"/>
                  </a:lnTo>
                  <a:lnTo>
                    <a:pt x="138150" y="17526"/>
                  </a:lnTo>
                  <a:lnTo>
                    <a:pt x="135483" y="18059"/>
                  </a:lnTo>
                  <a:lnTo>
                    <a:pt x="134023" y="20802"/>
                  </a:lnTo>
                  <a:lnTo>
                    <a:pt x="135458" y="25857"/>
                  </a:lnTo>
                  <a:lnTo>
                    <a:pt x="137922" y="27241"/>
                  </a:lnTo>
                  <a:lnTo>
                    <a:pt x="140271" y="26797"/>
                  </a:lnTo>
                  <a:lnTo>
                    <a:pt x="142608" y="26276"/>
                  </a:lnTo>
                  <a:lnTo>
                    <a:pt x="144145" y="23761"/>
                  </a:lnTo>
                  <a:close/>
                </a:path>
                <a:path w="240029" h="183514">
                  <a:moveTo>
                    <a:pt x="145008" y="156044"/>
                  </a:moveTo>
                  <a:lnTo>
                    <a:pt x="142074" y="151688"/>
                  </a:lnTo>
                  <a:lnTo>
                    <a:pt x="139242" y="151104"/>
                  </a:lnTo>
                  <a:lnTo>
                    <a:pt x="137109" y="152400"/>
                  </a:lnTo>
                  <a:lnTo>
                    <a:pt x="135001" y="153720"/>
                  </a:lnTo>
                  <a:lnTo>
                    <a:pt x="134391" y="156616"/>
                  </a:lnTo>
                  <a:lnTo>
                    <a:pt x="135750" y="158864"/>
                  </a:lnTo>
                  <a:lnTo>
                    <a:pt x="137109" y="161112"/>
                  </a:lnTo>
                  <a:lnTo>
                    <a:pt x="140004" y="161798"/>
                  </a:lnTo>
                  <a:lnTo>
                    <a:pt x="144462" y="159042"/>
                  </a:lnTo>
                  <a:lnTo>
                    <a:pt x="145008" y="156044"/>
                  </a:lnTo>
                  <a:close/>
                </a:path>
                <a:path w="240029" h="183514">
                  <a:moveTo>
                    <a:pt x="147180" y="44945"/>
                  </a:moveTo>
                  <a:lnTo>
                    <a:pt x="146443" y="41897"/>
                  </a:lnTo>
                  <a:lnTo>
                    <a:pt x="141947" y="39179"/>
                  </a:lnTo>
                  <a:lnTo>
                    <a:pt x="139217" y="39763"/>
                  </a:lnTo>
                  <a:lnTo>
                    <a:pt x="137998" y="41402"/>
                  </a:lnTo>
                  <a:lnTo>
                    <a:pt x="135940" y="42303"/>
                  </a:lnTo>
                  <a:lnTo>
                    <a:pt x="133553" y="43408"/>
                  </a:lnTo>
                  <a:lnTo>
                    <a:pt x="132600" y="46291"/>
                  </a:lnTo>
                  <a:lnTo>
                    <a:pt x="134937" y="50990"/>
                  </a:lnTo>
                  <a:lnTo>
                    <a:pt x="137668" y="51981"/>
                  </a:lnTo>
                  <a:lnTo>
                    <a:pt x="139903" y="50939"/>
                  </a:lnTo>
                  <a:lnTo>
                    <a:pt x="142163" y="49949"/>
                  </a:lnTo>
                  <a:lnTo>
                    <a:pt x="142290" y="49606"/>
                  </a:lnTo>
                  <a:lnTo>
                    <a:pt x="144030" y="49301"/>
                  </a:lnTo>
                  <a:lnTo>
                    <a:pt x="145580" y="47104"/>
                  </a:lnTo>
                  <a:lnTo>
                    <a:pt x="147180" y="44945"/>
                  </a:lnTo>
                  <a:close/>
                </a:path>
                <a:path w="240029" h="183514">
                  <a:moveTo>
                    <a:pt x="147396" y="5232"/>
                  </a:moveTo>
                  <a:lnTo>
                    <a:pt x="146215" y="1968"/>
                  </a:lnTo>
                  <a:lnTo>
                    <a:pt x="143154" y="914"/>
                  </a:lnTo>
                  <a:lnTo>
                    <a:pt x="140106" y="0"/>
                  </a:lnTo>
                  <a:lnTo>
                    <a:pt x="137464" y="1739"/>
                  </a:lnTo>
                  <a:lnTo>
                    <a:pt x="137160" y="4432"/>
                  </a:lnTo>
                  <a:lnTo>
                    <a:pt x="136906" y="6946"/>
                  </a:lnTo>
                  <a:lnTo>
                    <a:pt x="138315" y="9398"/>
                  </a:lnTo>
                  <a:lnTo>
                    <a:pt x="140195" y="9944"/>
                  </a:lnTo>
                  <a:lnTo>
                    <a:pt x="141935" y="10553"/>
                  </a:lnTo>
                  <a:lnTo>
                    <a:pt x="144322" y="9499"/>
                  </a:lnTo>
                  <a:lnTo>
                    <a:pt x="145884" y="7302"/>
                  </a:lnTo>
                  <a:lnTo>
                    <a:pt x="147396" y="5232"/>
                  </a:lnTo>
                  <a:close/>
                </a:path>
                <a:path w="240029" h="183514">
                  <a:moveTo>
                    <a:pt x="153847" y="79781"/>
                  </a:moveTo>
                  <a:lnTo>
                    <a:pt x="153708" y="76822"/>
                  </a:lnTo>
                  <a:lnTo>
                    <a:pt x="149758" y="73367"/>
                  </a:lnTo>
                  <a:lnTo>
                    <a:pt x="146773" y="73418"/>
                  </a:lnTo>
                  <a:lnTo>
                    <a:pt x="143421" y="77063"/>
                  </a:lnTo>
                  <a:lnTo>
                    <a:pt x="143560" y="80010"/>
                  </a:lnTo>
                  <a:lnTo>
                    <a:pt x="145402" y="81838"/>
                  </a:lnTo>
                  <a:lnTo>
                    <a:pt x="147294" y="83705"/>
                  </a:lnTo>
                  <a:lnTo>
                    <a:pt x="150266" y="83654"/>
                  </a:lnTo>
                  <a:lnTo>
                    <a:pt x="153847" y="79781"/>
                  </a:lnTo>
                  <a:close/>
                </a:path>
                <a:path w="240029" h="183514">
                  <a:moveTo>
                    <a:pt x="156667" y="21501"/>
                  </a:moveTo>
                  <a:lnTo>
                    <a:pt x="154660" y="18961"/>
                  </a:lnTo>
                  <a:lnTo>
                    <a:pt x="149402" y="19189"/>
                  </a:lnTo>
                  <a:lnTo>
                    <a:pt x="147142" y="20802"/>
                  </a:lnTo>
                  <a:lnTo>
                    <a:pt x="146862" y="22771"/>
                  </a:lnTo>
                  <a:lnTo>
                    <a:pt x="146329" y="24815"/>
                  </a:lnTo>
                  <a:lnTo>
                    <a:pt x="147942" y="27254"/>
                  </a:lnTo>
                  <a:lnTo>
                    <a:pt x="150329" y="28130"/>
                  </a:lnTo>
                  <a:lnTo>
                    <a:pt x="152869" y="29057"/>
                  </a:lnTo>
                  <a:lnTo>
                    <a:pt x="155486" y="27470"/>
                  </a:lnTo>
                  <a:lnTo>
                    <a:pt x="156197" y="24574"/>
                  </a:lnTo>
                  <a:lnTo>
                    <a:pt x="156667" y="21501"/>
                  </a:lnTo>
                  <a:close/>
                </a:path>
                <a:path w="240029" h="183514">
                  <a:moveTo>
                    <a:pt x="159156" y="109943"/>
                  </a:moveTo>
                  <a:lnTo>
                    <a:pt x="155549" y="106133"/>
                  </a:lnTo>
                  <a:lnTo>
                    <a:pt x="152692" y="106045"/>
                  </a:lnTo>
                  <a:lnTo>
                    <a:pt x="150799" y="107657"/>
                  </a:lnTo>
                  <a:lnTo>
                    <a:pt x="148920" y="109308"/>
                  </a:lnTo>
                  <a:lnTo>
                    <a:pt x="148793" y="112255"/>
                  </a:lnTo>
                  <a:lnTo>
                    <a:pt x="150507" y="114249"/>
                  </a:lnTo>
                  <a:lnTo>
                    <a:pt x="152222" y="116243"/>
                  </a:lnTo>
                  <a:lnTo>
                    <a:pt x="155194" y="116446"/>
                  </a:lnTo>
                  <a:lnTo>
                    <a:pt x="157162" y="114719"/>
                  </a:lnTo>
                  <a:lnTo>
                    <a:pt x="159143" y="113017"/>
                  </a:lnTo>
                  <a:lnTo>
                    <a:pt x="159156" y="109943"/>
                  </a:lnTo>
                  <a:close/>
                </a:path>
                <a:path w="240029" h="183514">
                  <a:moveTo>
                    <a:pt x="163817" y="142163"/>
                  </a:moveTo>
                  <a:lnTo>
                    <a:pt x="160489" y="138099"/>
                  </a:lnTo>
                  <a:lnTo>
                    <a:pt x="157556" y="137706"/>
                  </a:lnTo>
                  <a:lnTo>
                    <a:pt x="153657" y="140843"/>
                  </a:lnTo>
                  <a:lnTo>
                    <a:pt x="153289" y="143738"/>
                  </a:lnTo>
                  <a:lnTo>
                    <a:pt x="154863" y="145834"/>
                  </a:lnTo>
                  <a:lnTo>
                    <a:pt x="156438" y="147942"/>
                  </a:lnTo>
                  <a:lnTo>
                    <a:pt x="159423" y="148399"/>
                  </a:lnTo>
                  <a:lnTo>
                    <a:pt x="161455" y="146748"/>
                  </a:lnTo>
                  <a:lnTo>
                    <a:pt x="163499" y="145122"/>
                  </a:lnTo>
                  <a:lnTo>
                    <a:pt x="163817" y="142163"/>
                  </a:lnTo>
                  <a:close/>
                </a:path>
                <a:path w="240029" h="183514">
                  <a:moveTo>
                    <a:pt x="164604" y="40220"/>
                  </a:moveTo>
                  <a:lnTo>
                    <a:pt x="164134" y="37693"/>
                  </a:lnTo>
                  <a:lnTo>
                    <a:pt x="163639" y="35064"/>
                  </a:lnTo>
                  <a:lnTo>
                    <a:pt x="161099" y="33477"/>
                  </a:lnTo>
                  <a:lnTo>
                    <a:pt x="158470" y="34137"/>
                  </a:lnTo>
                  <a:lnTo>
                    <a:pt x="155803" y="34721"/>
                  </a:lnTo>
                  <a:lnTo>
                    <a:pt x="154406" y="37503"/>
                  </a:lnTo>
                  <a:lnTo>
                    <a:pt x="155968" y="42519"/>
                  </a:lnTo>
                  <a:lnTo>
                    <a:pt x="158470" y="43853"/>
                  </a:lnTo>
                  <a:lnTo>
                    <a:pt x="160794" y="43345"/>
                  </a:lnTo>
                  <a:lnTo>
                    <a:pt x="163118" y="42773"/>
                  </a:lnTo>
                  <a:lnTo>
                    <a:pt x="164604" y="40220"/>
                  </a:lnTo>
                  <a:close/>
                </a:path>
                <a:path w="240029" h="183514">
                  <a:moveTo>
                    <a:pt x="167779" y="21145"/>
                  </a:moveTo>
                  <a:lnTo>
                    <a:pt x="166522" y="17919"/>
                  </a:lnTo>
                  <a:lnTo>
                    <a:pt x="163436" y="16929"/>
                  </a:lnTo>
                  <a:lnTo>
                    <a:pt x="160375" y="16090"/>
                  </a:lnTo>
                  <a:lnTo>
                    <a:pt x="157772" y="17881"/>
                  </a:lnTo>
                  <a:lnTo>
                    <a:pt x="157327" y="23114"/>
                  </a:lnTo>
                  <a:lnTo>
                    <a:pt x="158813" y="25514"/>
                  </a:lnTo>
                  <a:lnTo>
                    <a:pt x="160693" y="26022"/>
                  </a:lnTo>
                  <a:lnTo>
                    <a:pt x="162445" y="26593"/>
                  </a:lnTo>
                  <a:lnTo>
                    <a:pt x="164807" y="25488"/>
                  </a:lnTo>
                  <a:lnTo>
                    <a:pt x="166319" y="23253"/>
                  </a:lnTo>
                  <a:lnTo>
                    <a:pt x="167779" y="21145"/>
                  </a:lnTo>
                  <a:close/>
                </a:path>
                <a:path w="240029" h="183514">
                  <a:moveTo>
                    <a:pt x="168503" y="60845"/>
                  </a:moveTo>
                  <a:lnTo>
                    <a:pt x="167690" y="57810"/>
                  </a:lnTo>
                  <a:lnTo>
                    <a:pt x="163144" y="55206"/>
                  </a:lnTo>
                  <a:lnTo>
                    <a:pt x="160413" y="55841"/>
                  </a:lnTo>
                  <a:lnTo>
                    <a:pt x="159016" y="57823"/>
                  </a:lnTo>
                  <a:lnTo>
                    <a:pt x="158610" y="58420"/>
                  </a:lnTo>
                  <a:lnTo>
                    <a:pt x="156425" y="59436"/>
                  </a:lnTo>
                  <a:lnTo>
                    <a:pt x="154063" y="60604"/>
                  </a:lnTo>
                  <a:lnTo>
                    <a:pt x="153174" y="63512"/>
                  </a:lnTo>
                  <a:lnTo>
                    <a:pt x="155625" y="68148"/>
                  </a:lnTo>
                  <a:lnTo>
                    <a:pt x="158381" y="69075"/>
                  </a:lnTo>
                  <a:lnTo>
                    <a:pt x="160591" y="67983"/>
                  </a:lnTo>
                  <a:lnTo>
                    <a:pt x="162839" y="66941"/>
                  </a:lnTo>
                  <a:lnTo>
                    <a:pt x="163258" y="65709"/>
                  </a:lnTo>
                  <a:lnTo>
                    <a:pt x="165455" y="65278"/>
                  </a:lnTo>
                  <a:lnTo>
                    <a:pt x="166954" y="63042"/>
                  </a:lnTo>
                  <a:lnTo>
                    <a:pt x="168503" y="60845"/>
                  </a:lnTo>
                  <a:close/>
                </a:path>
                <a:path w="240029" h="183514">
                  <a:moveTo>
                    <a:pt x="175590" y="96012"/>
                  </a:moveTo>
                  <a:lnTo>
                    <a:pt x="175387" y="93065"/>
                  </a:lnTo>
                  <a:lnTo>
                    <a:pt x="171361" y="89700"/>
                  </a:lnTo>
                  <a:lnTo>
                    <a:pt x="168376" y="89827"/>
                  </a:lnTo>
                  <a:lnTo>
                    <a:pt x="165100" y="93535"/>
                  </a:lnTo>
                  <a:lnTo>
                    <a:pt x="165303" y="96494"/>
                  </a:lnTo>
                  <a:lnTo>
                    <a:pt x="167195" y="98272"/>
                  </a:lnTo>
                  <a:lnTo>
                    <a:pt x="169125" y="100088"/>
                  </a:lnTo>
                  <a:lnTo>
                    <a:pt x="172097" y="99961"/>
                  </a:lnTo>
                  <a:lnTo>
                    <a:pt x="175590" y="96012"/>
                  </a:lnTo>
                  <a:close/>
                </a:path>
                <a:path w="240029" h="183514">
                  <a:moveTo>
                    <a:pt x="177444" y="37198"/>
                  </a:moveTo>
                  <a:lnTo>
                    <a:pt x="175374" y="34696"/>
                  </a:lnTo>
                  <a:lnTo>
                    <a:pt x="170129" y="35052"/>
                  </a:lnTo>
                  <a:lnTo>
                    <a:pt x="167894" y="36715"/>
                  </a:lnTo>
                  <a:lnTo>
                    <a:pt x="167678" y="38684"/>
                  </a:lnTo>
                  <a:lnTo>
                    <a:pt x="167182" y="40754"/>
                  </a:lnTo>
                  <a:lnTo>
                    <a:pt x="168859" y="43141"/>
                  </a:lnTo>
                  <a:lnTo>
                    <a:pt x="171259" y="43967"/>
                  </a:lnTo>
                  <a:lnTo>
                    <a:pt x="173824" y="44843"/>
                  </a:lnTo>
                  <a:lnTo>
                    <a:pt x="176403" y="43192"/>
                  </a:lnTo>
                  <a:lnTo>
                    <a:pt x="177038" y="40271"/>
                  </a:lnTo>
                  <a:lnTo>
                    <a:pt x="177444" y="37198"/>
                  </a:lnTo>
                  <a:close/>
                </a:path>
                <a:path w="240029" h="183514">
                  <a:moveTo>
                    <a:pt x="181279" y="129641"/>
                  </a:moveTo>
                  <a:lnTo>
                    <a:pt x="181229" y="126568"/>
                  </a:lnTo>
                  <a:lnTo>
                    <a:pt x="177533" y="122834"/>
                  </a:lnTo>
                  <a:lnTo>
                    <a:pt x="174675" y="122821"/>
                  </a:lnTo>
                  <a:lnTo>
                    <a:pt x="172808" y="124485"/>
                  </a:lnTo>
                  <a:lnTo>
                    <a:pt x="170967" y="126174"/>
                  </a:lnTo>
                  <a:lnTo>
                    <a:pt x="170916" y="129133"/>
                  </a:lnTo>
                  <a:lnTo>
                    <a:pt x="172669" y="131076"/>
                  </a:lnTo>
                  <a:lnTo>
                    <a:pt x="174421" y="133019"/>
                  </a:lnTo>
                  <a:lnTo>
                    <a:pt x="177406" y="133172"/>
                  </a:lnTo>
                  <a:lnTo>
                    <a:pt x="179336" y="131394"/>
                  </a:lnTo>
                  <a:lnTo>
                    <a:pt x="181279" y="129641"/>
                  </a:lnTo>
                  <a:close/>
                </a:path>
                <a:path w="240029" h="183514">
                  <a:moveTo>
                    <a:pt x="185064" y="56680"/>
                  </a:moveTo>
                  <a:lnTo>
                    <a:pt x="184531" y="54165"/>
                  </a:lnTo>
                  <a:lnTo>
                    <a:pt x="183984" y="51549"/>
                  </a:lnTo>
                  <a:lnTo>
                    <a:pt x="181406" y="50025"/>
                  </a:lnTo>
                  <a:lnTo>
                    <a:pt x="178777" y="50736"/>
                  </a:lnTo>
                  <a:lnTo>
                    <a:pt x="176123" y="51396"/>
                  </a:lnTo>
                  <a:lnTo>
                    <a:pt x="174802" y="54203"/>
                  </a:lnTo>
                  <a:lnTo>
                    <a:pt x="176466" y="59182"/>
                  </a:lnTo>
                  <a:lnTo>
                    <a:pt x="178993" y="60452"/>
                  </a:lnTo>
                  <a:lnTo>
                    <a:pt x="181317" y="59893"/>
                  </a:lnTo>
                  <a:lnTo>
                    <a:pt x="183629" y="59270"/>
                  </a:lnTo>
                  <a:lnTo>
                    <a:pt x="185064" y="56680"/>
                  </a:lnTo>
                  <a:close/>
                </a:path>
                <a:path w="240029" h="183514">
                  <a:moveTo>
                    <a:pt x="188188" y="37058"/>
                  </a:moveTo>
                  <a:lnTo>
                    <a:pt x="186842" y="33858"/>
                  </a:lnTo>
                  <a:lnTo>
                    <a:pt x="183743" y="32943"/>
                  </a:lnTo>
                  <a:lnTo>
                    <a:pt x="180657" y="32181"/>
                  </a:lnTo>
                  <a:lnTo>
                    <a:pt x="178092" y="34036"/>
                  </a:lnTo>
                  <a:lnTo>
                    <a:pt x="177774" y="39268"/>
                  </a:lnTo>
                  <a:lnTo>
                    <a:pt x="179311" y="41643"/>
                  </a:lnTo>
                  <a:lnTo>
                    <a:pt x="181203" y="42100"/>
                  </a:lnTo>
                  <a:lnTo>
                    <a:pt x="182968" y="42633"/>
                  </a:lnTo>
                  <a:lnTo>
                    <a:pt x="185305" y="41465"/>
                  </a:lnTo>
                  <a:lnTo>
                    <a:pt x="186766" y="39204"/>
                  </a:lnTo>
                  <a:lnTo>
                    <a:pt x="188188" y="37058"/>
                  </a:lnTo>
                  <a:close/>
                </a:path>
                <a:path w="240029" h="183514">
                  <a:moveTo>
                    <a:pt x="189826" y="76746"/>
                  </a:moveTo>
                  <a:lnTo>
                    <a:pt x="188937" y="73723"/>
                  </a:lnTo>
                  <a:lnTo>
                    <a:pt x="184327" y="71221"/>
                  </a:lnTo>
                  <a:lnTo>
                    <a:pt x="181622" y="71932"/>
                  </a:lnTo>
                  <a:lnTo>
                    <a:pt x="180263" y="73939"/>
                  </a:lnTo>
                  <a:lnTo>
                    <a:pt x="178955" y="75971"/>
                  </a:lnTo>
                  <a:lnTo>
                    <a:pt x="179666" y="78867"/>
                  </a:lnTo>
                  <a:lnTo>
                    <a:pt x="181787" y="80340"/>
                  </a:lnTo>
                  <a:lnTo>
                    <a:pt x="183972" y="81864"/>
                  </a:lnTo>
                  <a:lnTo>
                    <a:pt x="186867" y="81241"/>
                  </a:lnTo>
                  <a:lnTo>
                    <a:pt x="188328" y="78968"/>
                  </a:lnTo>
                  <a:lnTo>
                    <a:pt x="189826" y="76746"/>
                  </a:lnTo>
                  <a:close/>
                </a:path>
                <a:path w="240029" h="183514">
                  <a:moveTo>
                    <a:pt x="197345" y="112255"/>
                  </a:moveTo>
                  <a:lnTo>
                    <a:pt x="197065" y="109308"/>
                  </a:lnTo>
                  <a:lnTo>
                    <a:pt x="192963" y="106032"/>
                  </a:lnTo>
                  <a:lnTo>
                    <a:pt x="189992" y="106235"/>
                  </a:lnTo>
                  <a:lnTo>
                    <a:pt x="186804" y="110020"/>
                  </a:lnTo>
                  <a:lnTo>
                    <a:pt x="187071" y="112966"/>
                  </a:lnTo>
                  <a:lnTo>
                    <a:pt x="189001" y="114706"/>
                  </a:lnTo>
                  <a:lnTo>
                    <a:pt x="190969" y="116484"/>
                  </a:lnTo>
                  <a:lnTo>
                    <a:pt x="193941" y="116281"/>
                  </a:lnTo>
                  <a:lnTo>
                    <a:pt x="197345" y="112255"/>
                  </a:lnTo>
                  <a:close/>
                </a:path>
                <a:path w="240029" h="183514">
                  <a:moveTo>
                    <a:pt x="198196" y="52882"/>
                  </a:moveTo>
                  <a:lnTo>
                    <a:pt x="196075" y="50444"/>
                  </a:lnTo>
                  <a:lnTo>
                    <a:pt x="190842" y="50914"/>
                  </a:lnTo>
                  <a:lnTo>
                    <a:pt x="188645" y="52628"/>
                  </a:lnTo>
                  <a:lnTo>
                    <a:pt x="188468" y="54610"/>
                  </a:lnTo>
                  <a:lnTo>
                    <a:pt x="188023" y="56680"/>
                  </a:lnTo>
                  <a:lnTo>
                    <a:pt x="189750" y="59029"/>
                  </a:lnTo>
                  <a:lnTo>
                    <a:pt x="192176" y="59804"/>
                  </a:lnTo>
                  <a:lnTo>
                    <a:pt x="194754" y="60617"/>
                  </a:lnTo>
                  <a:lnTo>
                    <a:pt x="197294" y="58902"/>
                  </a:lnTo>
                  <a:lnTo>
                    <a:pt x="197866" y="55968"/>
                  </a:lnTo>
                  <a:lnTo>
                    <a:pt x="198196" y="52882"/>
                  </a:lnTo>
                  <a:close/>
                </a:path>
                <a:path w="240029" h="183514">
                  <a:moveTo>
                    <a:pt x="208584" y="52971"/>
                  </a:moveTo>
                  <a:lnTo>
                    <a:pt x="207162" y="49796"/>
                  </a:lnTo>
                  <a:lnTo>
                    <a:pt x="204038" y="48958"/>
                  </a:lnTo>
                  <a:lnTo>
                    <a:pt x="200939" y="48260"/>
                  </a:lnTo>
                  <a:lnTo>
                    <a:pt x="198412" y="50177"/>
                  </a:lnTo>
                  <a:lnTo>
                    <a:pt x="198221" y="55410"/>
                  </a:lnTo>
                  <a:lnTo>
                    <a:pt x="199809" y="57759"/>
                  </a:lnTo>
                  <a:lnTo>
                    <a:pt x="201714" y="58166"/>
                  </a:lnTo>
                  <a:lnTo>
                    <a:pt x="203492" y="58661"/>
                  </a:lnTo>
                  <a:lnTo>
                    <a:pt x="205803" y="57442"/>
                  </a:lnTo>
                  <a:lnTo>
                    <a:pt x="207213" y="55143"/>
                  </a:lnTo>
                  <a:lnTo>
                    <a:pt x="208584" y="52971"/>
                  </a:lnTo>
                  <a:close/>
                </a:path>
                <a:path w="240029" h="183514">
                  <a:moveTo>
                    <a:pt x="211124" y="92646"/>
                  </a:moveTo>
                  <a:lnTo>
                    <a:pt x="210185" y="89636"/>
                  </a:lnTo>
                  <a:lnTo>
                    <a:pt x="205511" y="87249"/>
                  </a:lnTo>
                  <a:lnTo>
                    <a:pt x="202819" y="88023"/>
                  </a:lnTo>
                  <a:lnTo>
                    <a:pt x="201510" y="90068"/>
                  </a:lnTo>
                  <a:lnTo>
                    <a:pt x="200240" y="92125"/>
                  </a:lnTo>
                  <a:lnTo>
                    <a:pt x="201028" y="94996"/>
                  </a:lnTo>
                  <a:lnTo>
                    <a:pt x="203174" y="96431"/>
                  </a:lnTo>
                  <a:lnTo>
                    <a:pt x="205397" y="97904"/>
                  </a:lnTo>
                  <a:lnTo>
                    <a:pt x="208280" y="97205"/>
                  </a:lnTo>
                  <a:lnTo>
                    <a:pt x="209677" y="94907"/>
                  </a:lnTo>
                  <a:lnTo>
                    <a:pt x="211124" y="92646"/>
                  </a:lnTo>
                  <a:close/>
                </a:path>
                <a:path w="240029" h="183514">
                  <a:moveTo>
                    <a:pt x="218973" y="68567"/>
                  </a:moveTo>
                  <a:lnTo>
                    <a:pt x="216789" y="66167"/>
                  </a:lnTo>
                  <a:lnTo>
                    <a:pt x="211569" y="66763"/>
                  </a:lnTo>
                  <a:lnTo>
                    <a:pt x="209410" y="68529"/>
                  </a:lnTo>
                  <a:lnTo>
                    <a:pt x="209283" y="70523"/>
                  </a:lnTo>
                  <a:lnTo>
                    <a:pt x="208889" y="72605"/>
                  </a:lnTo>
                  <a:lnTo>
                    <a:pt x="210667" y="74917"/>
                  </a:lnTo>
                  <a:lnTo>
                    <a:pt x="213106" y="75628"/>
                  </a:lnTo>
                  <a:lnTo>
                    <a:pt x="215709" y="76377"/>
                  </a:lnTo>
                  <a:lnTo>
                    <a:pt x="218198" y="74612"/>
                  </a:lnTo>
                  <a:lnTo>
                    <a:pt x="218706" y="71666"/>
                  </a:lnTo>
                  <a:lnTo>
                    <a:pt x="218973" y="68567"/>
                  </a:lnTo>
                  <a:close/>
                </a:path>
                <a:path w="240029" h="183514">
                  <a:moveTo>
                    <a:pt x="239725" y="84264"/>
                  </a:moveTo>
                  <a:lnTo>
                    <a:pt x="237477" y="81915"/>
                  </a:lnTo>
                  <a:lnTo>
                    <a:pt x="232283" y="82626"/>
                  </a:lnTo>
                  <a:lnTo>
                    <a:pt x="230162" y="84442"/>
                  </a:lnTo>
                  <a:lnTo>
                    <a:pt x="230073" y="86436"/>
                  </a:lnTo>
                  <a:lnTo>
                    <a:pt x="229730" y="88531"/>
                  </a:lnTo>
                  <a:lnTo>
                    <a:pt x="231571" y="90805"/>
                  </a:lnTo>
                  <a:lnTo>
                    <a:pt x="234022" y="91465"/>
                  </a:lnTo>
                  <a:lnTo>
                    <a:pt x="236639" y="92151"/>
                  </a:lnTo>
                  <a:lnTo>
                    <a:pt x="239090" y="90322"/>
                  </a:lnTo>
                  <a:lnTo>
                    <a:pt x="239534" y="87363"/>
                  </a:lnTo>
                  <a:lnTo>
                    <a:pt x="239725" y="8426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13">
              <a:extLst>
                <a:ext uri="{FF2B5EF4-FFF2-40B4-BE49-F238E27FC236}">
                  <a16:creationId xmlns:a16="http://schemas.microsoft.com/office/drawing/2014/main" id="{D5624A38-7BF6-4C29-AC2B-3A953E4E0C38}"/>
                </a:ext>
              </a:extLst>
            </p:cNvPr>
            <p:cNvSpPr/>
            <p:nvPr/>
          </p:nvSpPr>
          <p:spPr>
            <a:xfrm>
              <a:off x="6249263" y="3643274"/>
              <a:ext cx="204470" cy="177165"/>
            </a:xfrm>
            <a:custGeom>
              <a:avLst/>
              <a:gdLst/>
              <a:ahLst/>
              <a:cxnLst/>
              <a:rect l="l" t="t" r="r" b="b"/>
              <a:pathLst>
                <a:path w="204470" h="177164">
                  <a:moveTo>
                    <a:pt x="9994" y="113804"/>
                  </a:moveTo>
                  <a:lnTo>
                    <a:pt x="8153" y="111531"/>
                  </a:lnTo>
                  <a:lnTo>
                    <a:pt x="5702" y="110871"/>
                  </a:lnTo>
                  <a:lnTo>
                    <a:pt x="3086" y="110185"/>
                  </a:lnTo>
                  <a:lnTo>
                    <a:pt x="635" y="112014"/>
                  </a:lnTo>
                  <a:lnTo>
                    <a:pt x="190" y="114973"/>
                  </a:lnTo>
                  <a:lnTo>
                    <a:pt x="0" y="118071"/>
                  </a:lnTo>
                  <a:lnTo>
                    <a:pt x="2247" y="120421"/>
                  </a:lnTo>
                  <a:lnTo>
                    <a:pt x="7442" y="119710"/>
                  </a:lnTo>
                  <a:lnTo>
                    <a:pt x="9563" y="117894"/>
                  </a:lnTo>
                  <a:lnTo>
                    <a:pt x="9652" y="115900"/>
                  </a:lnTo>
                  <a:lnTo>
                    <a:pt x="9994" y="113804"/>
                  </a:lnTo>
                  <a:close/>
                </a:path>
                <a:path w="204470" h="177164">
                  <a:moveTo>
                    <a:pt x="18186" y="94056"/>
                  </a:moveTo>
                  <a:lnTo>
                    <a:pt x="17348" y="91198"/>
                  </a:lnTo>
                  <a:lnTo>
                    <a:pt x="15163" y="89814"/>
                  </a:lnTo>
                  <a:lnTo>
                    <a:pt x="12903" y="88392"/>
                  </a:lnTo>
                  <a:lnTo>
                    <a:pt x="10045" y="89154"/>
                  </a:lnTo>
                  <a:lnTo>
                    <a:pt x="8686" y="91490"/>
                  </a:lnTo>
                  <a:lnTo>
                    <a:pt x="7302" y="93802"/>
                  </a:lnTo>
                  <a:lnTo>
                    <a:pt x="8318" y="96774"/>
                  </a:lnTo>
                  <a:lnTo>
                    <a:pt x="13042" y="99060"/>
                  </a:lnTo>
                  <a:lnTo>
                    <a:pt x="15709" y="98221"/>
                  </a:lnTo>
                  <a:lnTo>
                    <a:pt x="16979" y="96151"/>
                  </a:lnTo>
                  <a:lnTo>
                    <a:pt x="18186" y="94056"/>
                  </a:lnTo>
                  <a:close/>
                </a:path>
                <a:path w="204470" h="177164">
                  <a:moveTo>
                    <a:pt x="21082" y="130759"/>
                  </a:moveTo>
                  <a:lnTo>
                    <a:pt x="19443" y="128447"/>
                  </a:lnTo>
                  <a:lnTo>
                    <a:pt x="17526" y="128079"/>
                  </a:lnTo>
                  <a:lnTo>
                    <a:pt x="15722" y="127635"/>
                  </a:lnTo>
                  <a:lnTo>
                    <a:pt x="13436" y="128892"/>
                  </a:lnTo>
                  <a:lnTo>
                    <a:pt x="12090" y="131229"/>
                  </a:lnTo>
                  <a:lnTo>
                    <a:pt x="10769" y="133438"/>
                  </a:lnTo>
                  <a:lnTo>
                    <a:pt x="12268" y="136575"/>
                  </a:lnTo>
                  <a:lnTo>
                    <a:pt x="15417" y="137350"/>
                  </a:lnTo>
                  <a:lnTo>
                    <a:pt x="18529" y="137960"/>
                  </a:lnTo>
                  <a:lnTo>
                    <a:pt x="21018" y="135991"/>
                  </a:lnTo>
                  <a:lnTo>
                    <a:pt x="21082" y="130759"/>
                  </a:lnTo>
                  <a:close/>
                </a:path>
                <a:path w="204470" h="177164">
                  <a:moveTo>
                    <a:pt x="31229" y="75831"/>
                  </a:moveTo>
                  <a:lnTo>
                    <a:pt x="30886" y="72885"/>
                  </a:lnTo>
                  <a:lnTo>
                    <a:pt x="28917" y="71196"/>
                  </a:lnTo>
                  <a:lnTo>
                    <a:pt x="26911" y="69469"/>
                  </a:lnTo>
                  <a:lnTo>
                    <a:pt x="23939" y="69735"/>
                  </a:lnTo>
                  <a:lnTo>
                    <a:pt x="20637" y="73850"/>
                  </a:lnTo>
                  <a:lnTo>
                    <a:pt x="20967" y="76796"/>
                  </a:lnTo>
                  <a:lnTo>
                    <a:pt x="25146" y="79959"/>
                  </a:lnTo>
                  <a:lnTo>
                    <a:pt x="28117" y="79705"/>
                  </a:lnTo>
                  <a:lnTo>
                    <a:pt x="31229" y="75831"/>
                  </a:lnTo>
                  <a:close/>
                </a:path>
                <a:path w="204470" h="177164">
                  <a:moveTo>
                    <a:pt x="42926" y="110464"/>
                  </a:moveTo>
                  <a:lnTo>
                    <a:pt x="41757" y="107721"/>
                  </a:lnTo>
                  <a:lnTo>
                    <a:pt x="39420" y="106616"/>
                  </a:lnTo>
                  <a:lnTo>
                    <a:pt x="37007" y="105473"/>
                  </a:lnTo>
                  <a:lnTo>
                    <a:pt x="34251" y="106578"/>
                  </a:lnTo>
                  <a:lnTo>
                    <a:pt x="33197" y="109054"/>
                  </a:lnTo>
                  <a:lnTo>
                    <a:pt x="32080" y="111506"/>
                  </a:lnTo>
                  <a:lnTo>
                    <a:pt x="33439" y="114338"/>
                  </a:lnTo>
                  <a:lnTo>
                    <a:pt x="38404" y="116052"/>
                  </a:lnTo>
                  <a:lnTo>
                    <a:pt x="40957" y="114896"/>
                  </a:lnTo>
                  <a:lnTo>
                    <a:pt x="41973" y="112687"/>
                  </a:lnTo>
                  <a:lnTo>
                    <a:pt x="42926" y="110464"/>
                  </a:lnTo>
                  <a:close/>
                </a:path>
                <a:path w="204470" h="177164">
                  <a:moveTo>
                    <a:pt x="44551" y="131419"/>
                  </a:moveTo>
                  <a:lnTo>
                    <a:pt x="42760" y="126479"/>
                  </a:lnTo>
                  <a:lnTo>
                    <a:pt x="40208" y="125272"/>
                  </a:lnTo>
                  <a:lnTo>
                    <a:pt x="37896" y="125882"/>
                  </a:lnTo>
                  <a:lnTo>
                    <a:pt x="35598" y="126568"/>
                  </a:lnTo>
                  <a:lnTo>
                    <a:pt x="34366" y="128905"/>
                  </a:lnTo>
                  <a:lnTo>
                    <a:pt x="32537" y="128638"/>
                  </a:lnTo>
                  <a:lnTo>
                    <a:pt x="29857" y="128257"/>
                  </a:lnTo>
                  <a:lnTo>
                    <a:pt x="27635" y="130365"/>
                  </a:lnTo>
                  <a:lnTo>
                    <a:pt x="27546" y="133362"/>
                  </a:lnTo>
                  <a:lnTo>
                    <a:pt x="27736" y="136461"/>
                  </a:lnTo>
                  <a:lnTo>
                    <a:pt x="30238" y="138531"/>
                  </a:lnTo>
                  <a:lnTo>
                    <a:pt x="35318" y="137210"/>
                  </a:lnTo>
                  <a:lnTo>
                    <a:pt x="37109" y="135242"/>
                  </a:lnTo>
                  <a:lnTo>
                    <a:pt x="38036" y="135750"/>
                  </a:lnTo>
                  <a:lnTo>
                    <a:pt x="40652" y="134975"/>
                  </a:lnTo>
                  <a:lnTo>
                    <a:pt x="43281" y="134264"/>
                  </a:lnTo>
                  <a:lnTo>
                    <a:pt x="44551" y="131419"/>
                  </a:lnTo>
                  <a:close/>
                </a:path>
                <a:path w="204470" h="177164">
                  <a:moveTo>
                    <a:pt x="46697" y="56324"/>
                  </a:moveTo>
                  <a:lnTo>
                    <a:pt x="44894" y="54419"/>
                  </a:lnTo>
                  <a:lnTo>
                    <a:pt x="43091" y="52514"/>
                  </a:lnTo>
                  <a:lnTo>
                    <a:pt x="40106" y="52438"/>
                  </a:lnTo>
                  <a:lnTo>
                    <a:pt x="38227" y="54267"/>
                  </a:lnTo>
                  <a:lnTo>
                    <a:pt x="36309" y="56057"/>
                  </a:lnTo>
                  <a:lnTo>
                    <a:pt x="36436" y="59131"/>
                  </a:lnTo>
                  <a:lnTo>
                    <a:pt x="40208" y="62776"/>
                  </a:lnTo>
                  <a:lnTo>
                    <a:pt x="43078" y="62725"/>
                  </a:lnTo>
                  <a:lnTo>
                    <a:pt x="44907" y="61023"/>
                  </a:lnTo>
                  <a:lnTo>
                    <a:pt x="46697" y="59283"/>
                  </a:lnTo>
                  <a:lnTo>
                    <a:pt x="46697" y="56324"/>
                  </a:lnTo>
                  <a:close/>
                </a:path>
                <a:path w="204470" h="177164">
                  <a:moveTo>
                    <a:pt x="50711" y="151765"/>
                  </a:moveTo>
                  <a:lnTo>
                    <a:pt x="50165" y="146558"/>
                  </a:lnTo>
                  <a:lnTo>
                    <a:pt x="48260" y="144462"/>
                  </a:lnTo>
                  <a:lnTo>
                    <a:pt x="46304" y="144322"/>
                  </a:lnTo>
                  <a:lnTo>
                    <a:pt x="44475" y="144094"/>
                  </a:lnTo>
                  <a:lnTo>
                    <a:pt x="42354" y="145618"/>
                  </a:lnTo>
                  <a:lnTo>
                    <a:pt x="41287" y="148094"/>
                  </a:lnTo>
                  <a:lnTo>
                    <a:pt x="40246" y="150444"/>
                  </a:lnTo>
                  <a:lnTo>
                    <a:pt x="42087" y="153377"/>
                  </a:lnTo>
                  <a:lnTo>
                    <a:pt x="45313" y="153771"/>
                  </a:lnTo>
                  <a:lnTo>
                    <a:pt x="48475" y="154012"/>
                  </a:lnTo>
                  <a:lnTo>
                    <a:pt x="50711" y="151765"/>
                  </a:lnTo>
                  <a:close/>
                </a:path>
                <a:path w="204470" h="177164">
                  <a:moveTo>
                    <a:pt x="53721" y="90830"/>
                  </a:moveTo>
                  <a:lnTo>
                    <a:pt x="53035" y="87947"/>
                  </a:lnTo>
                  <a:lnTo>
                    <a:pt x="50876" y="86499"/>
                  </a:lnTo>
                  <a:lnTo>
                    <a:pt x="48679" y="85026"/>
                  </a:lnTo>
                  <a:lnTo>
                    <a:pt x="45758" y="85636"/>
                  </a:lnTo>
                  <a:lnTo>
                    <a:pt x="42964" y="90119"/>
                  </a:lnTo>
                  <a:lnTo>
                    <a:pt x="43649" y="93002"/>
                  </a:lnTo>
                  <a:lnTo>
                    <a:pt x="48171" y="95656"/>
                  </a:lnTo>
                  <a:lnTo>
                    <a:pt x="51092" y="95034"/>
                  </a:lnTo>
                  <a:lnTo>
                    <a:pt x="53721" y="90830"/>
                  </a:lnTo>
                  <a:close/>
                </a:path>
                <a:path w="204470" h="177164">
                  <a:moveTo>
                    <a:pt x="63995" y="41287"/>
                  </a:moveTo>
                  <a:lnTo>
                    <a:pt x="62382" y="39230"/>
                  </a:lnTo>
                  <a:lnTo>
                    <a:pt x="60756" y="37160"/>
                  </a:lnTo>
                  <a:lnTo>
                    <a:pt x="57759" y="36779"/>
                  </a:lnTo>
                  <a:lnTo>
                    <a:pt x="53759" y="40144"/>
                  </a:lnTo>
                  <a:lnTo>
                    <a:pt x="53505" y="43116"/>
                  </a:lnTo>
                  <a:lnTo>
                    <a:pt x="56921" y="47104"/>
                  </a:lnTo>
                  <a:lnTo>
                    <a:pt x="59867" y="47421"/>
                  </a:lnTo>
                  <a:lnTo>
                    <a:pt x="61798" y="45821"/>
                  </a:lnTo>
                  <a:lnTo>
                    <a:pt x="63703" y="44196"/>
                  </a:lnTo>
                  <a:lnTo>
                    <a:pt x="63995" y="41287"/>
                  </a:lnTo>
                  <a:close/>
                </a:path>
                <a:path w="204470" h="177164">
                  <a:moveTo>
                    <a:pt x="64757" y="152425"/>
                  </a:moveTo>
                  <a:lnTo>
                    <a:pt x="64376" y="150431"/>
                  </a:lnTo>
                  <a:lnTo>
                    <a:pt x="64223" y="148272"/>
                  </a:lnTo>
                  <a:lnTo>
                    <a:pt x="61899" y="146469"/>
                  </a:lnTo>
                  <a:lnTo>
                    <a:pt x="59359" y="146405"/>
                  </a:lnTo>
                  <a:lnTo>
                    <a:pt x="56654" y="146342"/>
                  </a:lnTo>
                  <a:lnTo>
                    <a:pt x="54698" y="148729"/>
                  </a:lnTo>
                  <a:lnTo>
                    <a:pt x="54965" y="151752"/>
                  </a:lnTo>
                  <a:lnTo>
                    <a:pt x="55511" y="154838"/>
                  </a:lnTo>
                  <a:lnTo>
                    <a:pt x="58254" y="156629"/>
                  </a:lnTo>
                  <a:lnTo>
                    <a:pt x="63144" y="154724"/>
                  </a:lnTo>
                  <a:lnTo>
                    <a:pt x="64757" y="152425"/>
                  </a:lnTo>
                  <a:close/>
                </a:path>
                <a:path w="204470" h="177164">
                  <a:moveTo>
                    <a:pt x="67106" y="72555"/>
                  </a:moveTo>
                  <a:lnTo>
                    <a:pt x="66751" y="69621"/>
                  </a:lnTo>
                  <a:lnTo>
                    <a:pt x="64731" y="67945"/>
                  </a:lnTo>
                  <a:lnTo>
                    <a:pt x="62712" y="66268"/>
                  </a:lnTo>
                  <a:lnTo>
                    <a:pt x="59740" y="66548"/>
                  </a:lnTo>
                  <a:lnTo>
                    <a:pt x="58089" y="68580"/>
                  </a:lnTo>
                  <a:lnTo>
                    <a:pt x="56400" y="70586"/>
                  </a:lnTo>
                  <a:lnTo>
                    <a:pt x="56896" y="73634"/>
                  </a:lnTo>
                  <a:lnTo>
                    <a:pt x="61074" y="76796"/>
                  </a:lnTo>
                  <a:lnTo>
                    <a:pt x="63919" y="76415"/>
                  </a:lnTo>
                  <a:lnTo>
                    <a:pt x="65519" y="74498"/>
                  </a:lnTo>
                  <a:lnTo>
                    <a:pt x="67106" y="72555"/>
                  </a:lnTo>
                  <a:close/>
                </a:path>
                <a:path w="204470" h="177164">
                  <a:moveTo>
                    <a:pt x="67614" y="126860"/>
                  </a:moveTo>
                  <a:lnTo>
                    <a:pt x="66128" y="124244"/>
                  </a:lnTo>
                  <a:lnTo>
                    <a:pt x="65303" y="123977"/>
                  </a:lnTo>
                  <a:lnTo>
                    <a:pt x="65976" y="121615"/>
                  </a:lnTo>
                  <a:lnTo>
                    <a:pt x="63423" y="117017"/>
                  </a:lnTo>
                  <a:lnTo>
                    <a:pt x="60655" y="116166"/>
                  </a:lnTo>
                  <a:lnTo>
                    <a:pt x="58458" y="117309"/>
                  </a:lnTo>
                  <a:lnTo>
                    <a:pt x="56235" y="118402"/>
                  </a:lnTo>
                  <a:lnTo>
                    <a:pt x="55346" y="121208"/>
                  </a:lnTo>
                  <a:lnTo>
                    <a:pt x="56476" y="123583"/>
                  </a:lnTo>
                  <a:lnTo>
                    <a:pt x="57607" y="125958"/>
                  </a:lnTo>
                  <a:lnTo>
                    <a:pt x="57937" y="126072"/>
                  </a:lnTo>
                  <a:lnTo>
                    <a:pt x="57772" y="126631"/>
                  </a:lnTo>
                  <a:lnTo>
                    <a:pt x="56946" y="129222"/>
                  </a:lnTo>
                  <a:lnTo>
                    <a:pt x="58623" y="131914"/>
                  </a:lnTo>
                  <a:lnTo>
                    <a:pt x="63754" y="133032"/>
                  </a:lnTo>
                  <a:lnTo>
                    <a:pt x="66167" y="131559"/>
                  </a:lnTo>
                  <a:lnTo>
                    <a:pt x="66916" y="129209"/>
                  </a:lnTo>
                  <a:lnTo>
                    <a:pt x="67614" y="126860"/>
                  </a:lnTo>
                  <a:close/>
                </a:path>
                <a:path w="204470" h="177164">
                  <a:moveTo>
                    <a:pt x="73545" y="144437"/>
                  </a:moveTo>
                  <a:lnTo>
                    <a:pt x="71183" y="139750"/>
                  </a:lnTo>
                  <a:lnTo>
                    <a:pt x="68503" y="138849"/>
                  </a:lnTo>
                  <a:lnTo>
                    <a:pt x="66281" y="139725"/>
                  </a:lnTo>
                  <a:lnTo>
                    <a:pt x="64071" y="140677"/>
                  </a:lnTo>
                  <a:lnTo>
                    <a:pt x="63030" y="143446"/>
                  </a:lnTo>
                  <a:lnTo>
                    <a:pt x="63906" y="145859"/>
                  </a:lnTo>
                  <a:lnTo>
                    <a:pt x="64820" y="148374"/>
                  </a:lnTo>
                  <a:lnTo>
                    <a:pt x="67589" y="149517"/>
                  </a:lnTo>
                  <a:lnTo>
                    <a:pt x="70091" y="148437"/>
                  </a:lnTo>
                  <a:lnTo>
                    <a:pt x="72631" y="147408"/>
                  </a:lnTo>
                  <a:lnTo>
                    <a:pt x="73545" y="144437"/>
                  </a:lnTo>
                  <a:close/>
                </a:path>
                <a:path w="204470" h="177164">
                  <a:moveTo>
                    <a:pt x="76136" y="105791"/>
                  </a:moveTo>
                  <a:lnTo>
                    <a:pt x="75133" y="102984"/>
                  </a:lnTo>
                  <a:lnTo>
                    <a:pt x="72821" y="101803"/>
                  </a:lnTo>
                  <a:lnTo>
                    <a:pt x="70459" y="100596"/>
                  </a:lnTo>
                  <a:lnTo>
                    <a:pt x="67627" y="101574"/>
                  </a:lnTo>
                  <a:lnTo>
                    <a:pt x="65341" y="106413"/>
                  </a:lnTo>
                  <a:lnTo>
                    <a:pt x="66344" y="109220"/>
                  </a:lnTo>
                  <a:lnTo>
                    <a:pt x="71158" y="111328"/>
                  </a:lnTo>
                  <a:lnTo>
                    <a:pt x="74002" y="110350"/>
                  </a:lnTo>
                  <a:lnTo>
                    <a:pt x="76136" y="105791"/>
                  </a:lnTo>
                  <a:close/>
                </a:path>
                <a:path w="204470" h="177164">
                  <a:moveTo>
                    <a:pt x="80403" y="167500"/>
                  </a:moveTo>
                  <a:lnTo>
                    <a:pt x="79248" y="162394"/>
                  </a:lnTo>
                  <a:lnTo>
                    <a:pt x="77076" y="160540"/>
                  </a:lnTo>
                  <a:lnTo>
                    <a:pt x="75095" y="160629"/>
                  </a:lnTo>
                  <a:lnTo>
                    <a:pt x="73202" y="160616"/>
                  </a:lnTo>
                  <a:lnTo>
                    <a:pt x="71247" y="162382"/>
                  </a:lnTo>
                  <a:lnTo>
                    <a:pt x="70485" y="164960"/>
                  </a:lnTo>
                  <a:lnTo>
                    <a:pt x="69723" y="167411"/>
                  </a:lnTo>
                  <a:lnTo>
                    <a:pt x="71932" y="170116"/>
                  </a:lnTo>
                  <a:lnTo>
                    <a:pt x="75209" y="170129"/>
                  </a:lnTo>
                  <a:lnTo>
                    <a:pt x="78422" y="170002"/>
                  </a:lnTo>
                  <a:lnTo>
                    <a:pt x="80403" y="167500"/>
                  </a:lnTo>
                  <a:close/>
                </a:path>
                <a:path w="204470" h="177164">
                  <a:moveTo>
                    <a:pt x="82181" y="55575"/>
                  </a:moveTo>
                  <a:lnTo>
                    <a:pt x="82143" y="52654"/>
                  </a:lnTo>
                  <a:lnTo>
                    <a:pt x="80289" y="50800"/>
                  </a:lnTo>
                  <a:lnTo>
                    <a:pt x="78435" y="48945"/>
                  </a:lnTo>
                  <a:lnTo>
                    <a:pt x="75399" y="48907"/>
                  </a:lnTo>
                  <a:lnTo>
                    <a:pt x="73634" y="50825"/>
                  </a:lnTo>
                  <a:lnTo>
                    <a:pt x="71831" y="52730"/>
                  </a:lnTo>
                  <a:lnTo>
                    <a:pt x="71945" y="55714"/>
                  </a:lnTo>
                  <a:lnTo>
                    <a:pt x="75806" y="59258"/>
                  </a:lnTo>
                  <a:lnTo>
                    <a:pt x="78765" y="59232"/>
                  </a:lnTo>
                  <a:lnTo>
                    <a:pt x="80492" y="57404"/>
                  </a:lnTo>
                  <a:lnTo>
                    <a:pt x="82181" y="55575"/>
                  </a:lnTo>
                  <a:close/>
                </a:path>
                <a:path w="204470" h="177164">
                  <a:moveTo>
                    <a:pt x="82626" y="27952"/>
                  </a:moveTo>
                  <a:lnTo>
                    <a:pt x="81216" y="25742"/>
                  </a:lnTo>
                  <a:lnTo>
                    <a:pt x="79806" y="23533"/>
                  </a:lnTo>
                  <a:lnTo>
                    <a:pt x="76885" y="22910"/>
                  </a:lnTo>
                  <a:lnTo>
                    <a:pt x="74701" y="24358"/>
                  </a:lnTo>
                  <a:lnTo>
                    <a:pt x="72491" y="25768"/>
                  </a:lnTo>
                  <a:lnTo>
                    <a:pt x="72021" y="28790"/>
                  </a:lnTo>
                  <a:lnTo>
                    <a:pt x="75044" y="33070"/>
                  </a:lnTo>
                  <a:lnTo>
                    <a:pt x="77901" y="33591"/>
                  </a:lnTo>
                  <a:lnTo>
                    <a:pt x="79997" y="32245"/>
                  </a:lnTo>
                  <a:lnTo>
                    <a:pt x="82080" y="30861"/>
                  </a:lnTo>
                  <a:lnTo>
                    <a:pt x="82626" y="27952"/>
                  </a:lnTo>
                  <a:close/>
                </a:path>
                <a:path w="204470" h="177164">
                  <a:moveTo>
                    <a:pt x="85852" y="109169"/>
                  </a:moveTo>
                  <a:lnTo>
                    <a:pt x="82829" y="104889"/>
                  </a:lnTo>
                  <a:lnTo>
                    <a:pt x="79971" y="104381"/>
                  </a:lnTo>
                  <a:lnTo>
                    <a:pt x="77876" y="105714"/>
                  </a:lnTo>
                  <a:lnTo>
                    <a:pt x="75793" y="107099"/>
                  </a:lnTo>
                  <a:lnTo>
                    <a:pt x="75247" y="110007"/>
                  </a:lnTo>
                  <a:lnTo>
                    <a:pt x="76657" y="112217"/>
                  </a:lnTo>
                  <a:lnTo>
                    <a:pt x="78066" y="114427"/>
                  </a:lnTo>
                  <a:lnTo>
                    <a:pt x="80987" y="115049"/>
                  </a:lnTo>
                  <a:lnTo>
                    <a:pt x="83172" y="113601"/>
                  </a:lnTo>
                  <a:lnTo>
                    <a:pt x="85382" y="112191"/>
                  </a:lnTo>
                  <a:lnTo>
                    <a:pt x="85852" y="109169"/>
                  </a:lnTo>
                  <a:close/>
                </a:path>
                <a:path w="204470" h="177164">
                  <a:moveTo>
                    <a:pt x="87464" y="85813"/>
                  </a:moveTo>
                  <a:lnTo>
                    <a:pt x="86779" y="82918"/>
                  </a:lnTo>
                  <a:lnTo>
                    <a:pt x="84582" y="81483"/>
                  </a:lnTo>
                  <a:lnTo>
                    <a:pt x="82384" y="80048"/>
                  </a:lnTo>
                  <a:lnTo>
                    <a:pt x="79451" y="80708"/>
                  </a:lnTo>
                  <a:lnTo>
                    <a:pt x="78028" y="82943"/>
                  </a:lnTo>
                  <a:lnTo>
                    <a:pt x="76568" y="85166"/>
                  </a:lnTo>
                  <a:lnTo>
                    <a:pt x="77393" y="88150"/>
                  </a:lnTo>
                  <a:lnTo>
                    <a:pt x="81927" y="90805"/>
                  </a:lnTo>
                  <a:lnTo>
                    <a:pt x="84709" y="90068"/>
                  </a:lnTo>
                  <a:lnTo>
                    <a:pt x="86106" y="87947"/>
                  </a:lnTo>
                  <a:lnTo>
                    <a:pt x="87464" y="85813"/>
                  </a:lnTo>
                  <a:close/>
                </a:path>
                <a:path w="204470" h="177164">
                  <a:moveTo>
                    <a:pt x="92227" y="143243"/>
                  </a:moveTo>
                  <a:lnTo>
                    <a:pt x="90462" y="140766"/>
                  </a:lnTo>
                  <a:lnTo>
                    <a:pt x="87947" y="140220"/>
                  </a:lnTo>
                  <a:lnTo>
                    <a:pt x="85344" y="139649"/>
                  </a:lnTo>
                  <a:lnTo>
                    <a:pt x="82892" y="141439"/>
                  </a:lnTo>
                  <a:lnTo>
                    <a:pt x="82410" y="144195"/>
                  </a:lnTo>
                  <a:lnTo>
                    <a:pt x="81864" y="146939"/>
                  </a:lnTo>
                  <a:lnTo>
                    <a:pt x="83832" y="149479"/>
                  </a:lnTo>
                  <a:lnTo>
                    <a:pt x="89052" y="150012"/>
                  </a:lnTo>
                  <a:lnTo>
                    <a:pt x="91287" y="148221"/>
                  </a:lnTo>
                  <a:lnTo>
                    <a:pt x="91782" y="145732"/>
                  </a:lnTo>
                  <a:lnTo>
                    <a:pt x="92227" y="143243"/>
                  </a:lnTo>
                  <a:close/>
                </a:path>
                <a:path w="204470" h="177164">
                  <a:moveTo>
                    <a:pt x="92278" y="169735"/>
                  </a:moveTo>
                  <a:lnTo>
                    <a:pt x="91655" y="167728"/>
                  </a:lnTo>
                  <a:lnTo>
                    <a:pt x="91236" y="165544"/>
                  </a:lnTo>
                  <a:lnTo>
                    <a:pt x="88722" y="163944"/>
                  </a:lnTo>
                  <a:lnTo>
                    <a:pt x="86194" y="164172"/>
                  </a:lnTo>
                  <a:lnTo>
                    <a:pt x="83502" y="164414"/>
                  </a:lnTo>
                  <a:lnTo>
                    <a:pt x="81826" y="167055"/>
                  </a:lnTo>
                  <a:lnTo>
                    <a:pt x="82448" y="170103"/>
                  </a:lnTo>
                  <a:lnTo>
                    <a:pt x="83375" y="173177"/>
                  </a:lnTo>
                  <a:lnTo>
                    <a:pt x="86309" y="174701"/>
                  </a:lnTo>
                  <a:lnTo>
                    <a:pt x="88646" y="173456"/>
                  </a:lnTo>
                  <a:lnTo>
                    <a:pt x="90957" y="172250"/>
                  </a:lnTo>
                  <a:lnTo>
                    <a:pt x="92278" y="169735"/>
                  </a:lnTo>
                  <a:close/>
                </a:path>
                <a:path w="204470" h="177164">
                  <a:moveTo>
                    <a:pt x="93637" y="132156"/>
                  </a:moveTo>
                  <a:lnTo>
                    <a:pt x="90563" y="127901"/>
                  </a:lnTo>
                  <a:lnTo>
                    <a:pt x="87706" y="127381"/>
                  </a:lnTo>
                  <a:lnTo>
                    <a:pt x="85661" y="128778"/>
                  </a:lnTo>
                  <a:lnTo>
                    <a:pt x="83591" y="130124"/>
                  </a:lnTo>
                  <a:lnTo>
                    <a:pt x="83045" y="133019"/>
                  </a:lnTo>
                  <a:lnTo>
                    <a:pt x="84442" y="135242"/>
                  </a:lnTo>
                  <a:lnTo>
                    <a:pt x="85839" y="137464"/>
                  </a:lnTo>
                  <a:lnTo>
                    <a:pt x="88773" y="138087"/>
                  </a:lnTo>
                  <a:lnTo>
                    <a:pt x="90995" y="136652"/>
                  </a:lnTo>
                  <a:lnTo>
                    <a:pt x="93167" y="135153"/>
                  </a:lnTo>
                  <a:lnTo>
                    <a:pt x="93637" y="132156"/>
                  </a:lnTo>
                  <a:close/>
                </a:path>
                <a:path w="204470" h="177164">
                  <a:moveTo>
                    <a:pt x="98501" y="120751"/>
                  </a:moveTo>
                  <a:lnTo>
                    <a:pt x="97205" y="118021"/>
                  </a:lnTo>
                  <a:lnTo>
                    <a:pt x="94780" y="117106"/>
                  </a:lnTo>
                  <a:lnTo>
                    <a:pt x="92303" y="116166"/>
                  </a:lnTo>
                  <a:lnTo>
                    <a:pt x="89573" y="117513"/>
                  </a:lnTo>
                  <a:lnTo>
                    <a:pt x="87807" y="122707"/>
                  </a:lnTo>
                  <a:lnTo>
                    <a:pt x="89103" y="125437"/>
                  </a:lnTo>
                  <a:lnTo>
                    <a:pt x="94107" y="126987"/>
                  </a:lnTo>
                  <a:lnTo>
                    <a:pt x="96850" y="125641"/>
                  </a:lnTo>
                  <a:lnTo>
                    <a:pt x="98501" y="120751"/>
                  </a:lnTo>
                  <a:close/>
                </a:path>
                <a:path w="204470" h="177164">
                  <a:moveTo>
                    <a:pt x="99060" y="37211"/>
                  </a:moveTo>
                  <a:lnTo>
                    <a:pt x="97396" y="35179"/>
                  </a:lnTo>
                  <a:lnTo>
                    <a:pt x="95732" y="33147"/>
                  </a:lnTo>
                  <a:lnTo>
                    <a:pt x="92760" y="32880"/>
                  </a:lnTo>
                  <a:lnTo>
                    <a:pt x="88734" y="36245"/>
                  </a:lnTo>
                  <a:lnTo>
                    <a:pt x="88633" y="39293"/>
                  </a:lnTo>
                  <a:lnTo>
                    <a:pt x="92151" y="43180"/>
                  </a:lnTo>
                  <a:lnTo>
                    <a:pt x="95034" y="43357"/>
                  </a:lnTo>
                  <a:lnTo>
                    <a:pt x="96964" y="41770"/>
                  </a:lnTo>
                  <a:lnTo>
                    <a:pt x="98869" y="40157"/>
                  </a:lnTo>
                  <a:lnTo>
                    <a:pt x="99060" y="37211"/>
                  </a:lnTo>
                  <a:close/>
                </a:path>
                <a:path w="204470" h="177164">
                  <a:moveTo>
                    <a:pt x="100634" y="66903"/>
                  </a:moveTo>
                  <a:lnTo>
                    <a:pt x="100266" y="63995"/>
                  </a:lnTo>
                  <a:lnTo>
                    <a:pt x="98209" y="62369"/>
                  </a:lnTo>
                  <a:lnTo>
                    <a:pt x="96151" y="60744"/>
                  </a:lnTo>
                  <a:lnTo>
                    <a:pt x="93116" y="61087"/>
                  </a:lnTo>
                  <a:lnTo>
                    <a:pt x="91554" y="63233"/>
                  </a:lnTo>
                  <a:lnTo>
                    <a:pt x="89979" y="65354"/>
                  </a:lnTo>
                  <a:lnTo>
                    <a:pt x="90424" y="68326"/>
                  </a:lnTo>
                  <a:lnTo>
                    <a:pt x="94665" y="71399"/>
                  </a:lnTo>
                  <a:lnTo>
                    <a:pt x="97624" y="70993"/>
                  </a:lnTo>
                  <a:lnTo>
                    <a:pt x="99136" y="68961"/>
                  </a:lnTo>
                  <a:lnTo>
                    <a:pt x="100634" y="66903"/>
                  </a:lnTo>
                  <a:close/>
                </a:path>
                <a:path w="204470" h="177164">
                  <a:moveTo>
                    <a:pt x="102501" y="157416"/>
                  </a:moveTo>
                  <a:lnTo>
                    <a:pt x="99618" y="153035"/>
                  </a:lnTo>
                  <a:lnTo>
                    <a:pt x="96812" y="152476"/>
                  </a:lnTo>
                  <a:lnTo>
                    <a:pt x="94678" y="153619"/>
                  </a:lnTo>
                  <a:lnTo>
                    <a:pt x="92570" y="154838"/>
                  </a:lnTo>
                  <a:lnTo>
                    <a:pt x="91833" y="157721"/>
                  </a:lnTo>
                  <a:lnTo>
                    <a:pt x="92989" y="160020"/>
                  </a:lnTo>
                  <a:lnTo>
                    <a:pt x="94195" y="162407"/>
                  </a:lnTo>
                  <a:lnTo>
                    <a:pt x="97104" y="163207"/>
                  </a:lnTo>
                  <a:lnTo>
                    <a:pt x="99491" y="161823"/>
                  </a:lnTo>
                  <a:lnTo>
                    <a:pt x="101917" y="160489"/>
                  </a:lnTo>
                  <a:lnTo>
                    <a:pt x="102501" y="157416"/>
                  </a:lnTo>
                  <a:close/>
                </a:path>
                <a:path w="204470" h="177164">
                  <a:moveTo>
                    <a:pt x="102527" y="16751"/>
                  </a:moveTo>
                  <a:lnTo>
                    <a:pt x="101396" y="14376"/>
                  </a:lnTo>
                  <a:lnTo>
                    <a:pt x="100266" y="12001"/>
                  </a:lnTo>
                  <a:lnTo>
                    <a:pt x="97434" y="11036"/>
                  </a:lnTo>
                  <a:lnTo>
                    <a:pt x="95059" y="12204"/>
                  </a:lnTo>
                  <a:lnTo>
                    <a:pt x="92722" y="13423"/>
                  </a:lnTo>
                  <a:lnTo>
                    <a:pt x="91897" y="16344"/>
                  </a:lnTo>
                  <a:lnTo>
                    <a:pt x="94449" y="20942"/>
                  </a:lnTo>
                  <a:lnTo>
                    <a:pt x="97218" y="21793"/>
                  </a:lnTo>
                  <a:lnTo>
                    <a:pt x="99415" y="20650"/>
                  </a:lnTo>
                  <a:lnTo>
                    <a:pt x="101638" y="19558"/>
                  </a:lnTo>
                  <a:lnTo>
                    <a:pt x="102527" y="16751"/>
                  </a:lnTo>
                  <a:close/>
                </a:path>
                <a:path w="204470" h="177164">
                  <a:moveTo>
                    <a:pt x="107746" y="99047"/>
                  </a:moveTo>
                  <a:lnTo>
                    <a:pt x="106768" y="96202"/>
                  </a:lnTo>
                  <a:lnTo>
                    <a:pt x="104419" y="95021"/>
                  </a:lnTo>
                  <a:lnTo>
                    <a:pt x="104368" y="94856"/>
                  </a:lnTo>
                  <a:lnTo>
                    <a:pt x="100952" y="90868"/>
                  </a:lnTo>
                  <a:lnTo>
                    <a:pt x="98005" y="90551"/>
                  </a:lnTo>
                  <a:lnTo>
                    <a:pt x="96075" y="92151"/>
                  </a:lnTo>
                  <a:lnTo>
                    <a:pt x="94170" y="93776"/>
                  </a:lnTo>
                  <a:lnTo>
                    <a:pt x="93878" y="96685"/>
                  </a:lnTo>
                  <a:lnTo>
                    <a:pt x="95491" y="98742"/>
                  </a:lnTo>
                  <a:lnTo>
                    <a:pt x="97116" y="100812"/>
                  </a:lnTo>
                  <a:lnTo>
                    <a:pt x="97917" y="102692"/>
                  </a:lnTo>
                  <a:lnTo>
                    <a:pt x="102717" y="104813"/>
                  </a:lnTo>
                  <a:lnTo>
                    <a:pt x="105422" y="103720"/>
                  </a:lnTo>
                  <a:lnTo>
                    <a:pt x="106603" y="101384"/>
                  </a:lnTo>
                  <a:lnTo>
                    <a:pt x="107746" y="99047"/>
                  </a:lnTo>
                  <a:close/>
                </a:path>
                <a:path w="204470" h="177164">
                  <a:moveTo>
                    <a:pt x="111887" y="117449"/>
                  </a:moveTo>
                  <a:lnTo>
                    <a:pt x="108381" y="113550"/>
                  </a:lnTo>
                  <a:lnTo>
                    <a:pt x="105486" y="113385"/>
                  </a:lnTo>
                  <a:lnTo>
                    <a:pt x="103555" y="114973"/>
                  </a:lnTo>
                  <a:lnTo>
                    <a:pt x="101650" y="116586"/>
                  </a:lnTo>
                  <a:lnTo>
                    <a:pt x="101460" y="119532"/>
                  </a:lnTo>
                  <a:lnTo>
                    <a:pt x="103124" y="121564"/>
                  </a:lnTo>
                  <a:lnTo>
                    <a:pt x="104787" y="123596"/>
                  </a:lnTo>
                  <a:lnTo>
                    <a:pt x="107759" y="123863"/>
                  </a:lnTo>
                  <a:lnTo>
                    <a:pt x="111785" y="120497"/>
                  </a:lnTo>
                  <a:lnTo>
                    <a:pt x="111887" y="117449"/>
                  </a:lnTo>
                  <a:close/>
                </a:path>
                <a:path w="204470" h="177164">
                  <a:moveTo>
                    <a:pt x="115582" y="49415"/>
                  </a:moveTo>
                  <a:lnTo>
                    <a:pt x="115455" y="46431"/>
                  </a:lnTo>
                  <a:lnTo>
                    <a:pt x="113563" y="44615"/>
                  </a:lnTo>
                  <a:lnTo>
                    <a:pt x="111671" y="42799"/>
                  </a:lnTo>
                  <a:lnTo>
                    <a:pt x="108673" y="42887"/>
                  </a:lnTo>
                  <a:lnTo>
                    <a:pt x="106857" y="44831"/>
                  </a:lnTo>
                  <a:lnTo>
                    <a:pt x="105016" y="46761"/>
                  </a:lnTo>
                  <a:lnTo>
                    <a:pt x="105244" y="49822"/>
                  </a:lnTo>
                  <a:lnTo>
                    <a:pt x="109194" y="53276"/>
                  </a:lnTo>
                  <a:lnTo>
                    <a:pt x="112102" y="53086"/>
                  </a:lnTo>
                  <a:lnTo>
                    <a:pt x="113855" y="51257"/>
                  </a:lnTo>
                  <a:lnTo>
                    <a:pt x="115582" y="49415"/>
                  </a:lnTo>
                  <a:close/>
                </a:path>
                <a:path w="204470" h="177164">
                  <a:moveTo>
                    <a:pt x="117462" y="23723"/>
                  </a:moveTo>
                  <a:lnTo>
                    <a:pt x="116065" y="21501"/>
                  </a:lnTo>
                  <a:lnTo>
                    <a:pt x="114668" y="19278"/>
                  </a:lnTo>
                  <a:lnTo>
                    <a:pt x="111734" y="18643"/>
                  </a:lnTo>
                  <a:lnTo>
                    <a:pt x="109512" y="20091"/>
                  </a:lnTo>
                  <a:lnTo>
                    <a:pt x="107340" y="21590"/>
                  </a:lnTo>
                  <a:lnTo>
                    <a:pt x="106870" y="24587"/>
                  </a:lnTo>
                  <a:lnTo>
                    <a:pt x="109943" y="28841"/>
                  </a:lnTo>
                  <a:lnTo>
                    <a:pt x="112801" y="29362"/>
                  </a:lnTo>
                  <a:lnTo>
                    <a:pt x="114846" y="27965"/>
                  </a:lnTo>
                  <a:lnTo>
                    <a:pt x="116916" y="26619"/>
                  </a:lnTo>
                  <a:lnTo>
                    <a:pt x="117462" y="23723"/>
                  </a:lnTo>
                  <a:close/>
                </a:path>
                <a:path w="204470" h="177164">
                  <a:moveTo>
                    <a:pt x="121272" y="142659"/>
                  </a:moveTo>
                  <a:lnTo>
                    <a:pt x="117729" y="138798"/>
                  </a:lnTo>
                  <a:lnTo>
                    <a:pt x="114795" y="138645"/>
                  </a:lnTo>
                  <a:lnTo>
                    <a:pt x="112903" y="140296"/>
                  </a:lnTo>
                  <a:lnTo>
                    <a:pt x="110985" y="141897"/>
                  </a:lnTo>
                  <a:lnTo>
                    <a:pt x="110756" y="144843"/>
                  </a:lnTo>
                  <a:lnTo>
                    <a:pt x="112407" y="146888"/>
                  </a:lnTo>
                  <a:lnTo>
                    <a:pt x="114058" y="148932"/>
                  </a:lnTo>
                  <a:lnTo>
                    <a:pt x="117068" y="149199"/>
                  </a:lnTo>
                  <a:lnTo>
                    <a:pt x="119126" y="147472"/>
                  </a:lnTo>
                  <a:lnTo>
                    <a:pt x="121145" y="145719"/>
                  </a:lnTo>
                  <a:lnTo>
                    <a:pt x="121272" y="142659"/>
                  </a:lnTo>
                  <a:close/>
                </a:path>
                <a:path w="204470" h="177164">
                  <a:moveTo>
                    <a:pt x="121564" y="81915"/>
                  </a:moveTo>
                  <a:lnTo>
                    <a:pt x="121437" y="78841"/>
                  </a:lnTo>
                  <a:lnTo>
                    <a:pt x="118491" y="75996"/>
                  </a:lnTo>
                  <a:lnTo>
                    <a:pt x="118338" y="75323"/>
                  </a:lnTo>
                  <a:lnTo>
                    <a:pt x="116116" y="73939"/>
                  </a:lnTo>
                  <a:lnTo>
                    <a:pt x="113880" y="72555"/>
                  </a:lnTo>
                  <a:lnTo>
                    <a:pt x="110883" y="73279"/>
                  </a:lnTo>
                  <a:lnTo>
                    <a:pt x="109537" y="75653"/>
                  </a:lnTo>
                  <a:lnTo>
                    <a:pt x="108165" y="78003"/>
                  </a:lnTo>
                  <a:lnTo>
                    <a:pt x="108915" y="80949"/>
                  </a:lnTo>
                  <a:lnTo>
                    <a:pt x="112344" y="82892"/>
                  </a:lnTo>
                  <a:lnTo>
                    <a:pt x="112979" y="83553"/>
                  </a:lnTo>
                  <a:lnTo>
                    <a:pt x="114782" y="85458"/>
                  </a:lnTo>
                  <a:lnTo>
                    <a:pt x="117767" y="85534"/>
                  </a:lnTo>
                  <a:lnTo>
                    <a:pt x="119646" y="83705"/>
                  </a:lnTo>
                  <a:lnTo>
                    <a:pt x="121564" y="81915"/>
                  </a:lnTo>
                  <a:close/>
                </a:path>
                <a:path w="204470" h="177164">
                  <a:moveTo>
                    <a:pt x="123647" y="8775"/>
                  </a:moveTo>
                  <a:lnTo>
                    <a:pt x="123063" y="6273"/>
                  </a:lnTo>
                  <a:lnTo>
                    <a:pt x="122453" y="3670"/>
                  </a:lnTo>
                  <a:lnTo>
                    <a:pt x="119837" y="2209"/>
                  </a:lnTo>
                  <a:lnTo>
                    <a:pt x="117221" y="2984"/>
                  </a:lnTo>
                  <a:lnTo>
                    <a:pt x="114592" y="3695"/>
                  </a:lnTo>
                  <a:lnTo>
                    <a:pt x="113322" y="6540"/>
                  </a:lnTo>
                  <a:lnTo>
                    <a:pt x="115112" y="11480"/>
                  </a:lnTo>
                  <a:lnTo>
                    <a:pt x="117665" y="12687"/>
                  </a:lnTo>
                  <a:lnTo>
                    <a:pt x="119976" y="12077"/>
                  </a:lnTo>
                  <a:lnTo>
                    <a:pt x="122275" y="11391"/>
                  </a:lnTo>
                  <a:lnTo>
                    <a:pt x="123647" y="8775"/>
                  </a:lnTo>
                  <a:close/>
                </a:path>
                <a:path w="204470" h="177164">
                  <a:moveTo>
                    <a:pt x="128676" y="104013"/>
                  </a:moveTo>
                  <a:lnTo>
                    <a:pt x="128562" y="101028"/>
                  </a:lnTo>
                  <a:lnTo>
                    <a:pt x="124701" y="97485"/>
                  </a:lnTo>
                  <a:lnTo>
                    <a:pt x="121742" y="97510"/>
                  </a:lnTo>
                  <a:lnTo>
                    <a:pt x="120015" y="99339"/>
                  </a:lnTo>
                  <a:lnTo>
                    <a:pt x="118325" y="101168"/>
                  </a:lnTo>
                  <a:lnTo>
                    <a:pt x="118364" y="104089"/>
                  </a:lnTo>
                  <a:lnTo>
                    <a:pt x="120218" y="105943"/>
                  </a:lnTo>
                  <a:lnTo>
                    <a:pt x="122072" y="107810"/>
                  </a:lnTo>
                  <a:lnTo>
                    <a:pt x="125107" y="107835"/>
                  </a:lnTo>
                  <a:lnTo>
                    <a:pt x="126873" y="105918"/>
                  </a:lnTo>
                  <a:lnTo>
                    <a:pt x="128676" y="104013"/>
                  </a:lnTo>
                  <a:close/>
                </a:path>
                <a:path w="204470" h="177164">
                  <a:moveTo>
                    <a:pt x="131432" y="170370"/>
                  </a:moveTo>
                  <a:lnTo>
                    <a:pt x="128066" y="166344"/>
                  </a:lnTo>
                  <a:lnTo>
                    <a:pt x="125183" y="166141"/>
                  </a:lnTo>
                  <a:lnTo>
                    <a:pt x="123139" y="167563"/>
                  </a:lnTo>
                  <a:lnTo>
                    <a:pt x="121119" y="169049"/>
                  </a:lnTo>
                  <a:lnTo>
                    <a:pt x="120662" y="172034"/>
                  </a:lnTo>
                  <a:lnTo>
                    <a:pt x="122072" y="174180"/>
                  </a:lnTo>
                  <a:lnTo>
                    <a:pt x="123532" y="176415"/>
                  </a:lnTo>
                  <a:lnTo>
                    <a:pt x="126568" y="176847"/>
                  </a:lnTo>
                  <a:lnTo>
                    <a:pt x="128841" y="175171"/>
                  </a:lnTo>
                  <a:lnTo>
                    <a:pt x="131152" y="173532"/>
                  </a:lnTo>
                  <a:lnTo>
                    <a:pt x="131432" y="170370"/>
                  </a:lnTo>
                  <a:close/>
                </a:path>
                <a:path w="204470" h="177164">
                  <a:moveTo>
                    <a:pt x="132397" y="30670"/>
                  </a:moveTo>
                  <a:lnTo>
                    <a:pt x="130746" y="28625"/>
                  </a:lnTo>
                  <a:lnTo>
                    <a:pt x="129095" y="26581"/>
                  </a:lnTo>
                  <a:lnTo>
                    <a:pt x="126085" y="26314"/>
                  </a:lnTo>
                  <a:lnTo>
                    <a:pt x="124028" y="28041"/>
                  </a:lnTo>
                  <a:lnTo>
                    <a:pt x="122008" y="29794"/>
                  </a:lnTo>
                  <a:lnTo>
                    <a:pt x="121881" y="32854"/>
                  </a:lnTo>
                  <a:lnTo>
                    <a:pt x="125425" y="36715"/>
                  </a:lnTo>
                  <a:lnTo>
                    <a:pt x="128358" y="36880"/>
                  </a:lnTo>
                  <a:lnTo>
                    <a:pt x="130251" y="35229"/>
                  </a:lnTo>
                  <a:lnTo>
                    <a:pt x="132168" y="33616"/>
                  </a:lnTo>
                  <a:lnTo>
                    <a:pt x="132397" y="30670"/>
                  </a:lnTo>
                  <a:close/>
                </a:path>
                <a:path w="204470" h="177164">
                  <a:moveTo>
                    <a:pt x="137223" y="64122"/>
                  </a:moveTo>
                  <a:lnTo>
                    <a:pt x="136893" y="61175"/>
                  </a:lnTo>
                  <a:lnTo>
                    <a:pt x="132715" y="58013"/>
                  </a:lnTo>
                  <a:lnTo>
                    <a:pt x="132168" y="58064"/>
                  </a:lnTo>
                  <a:lnTo>
                    <a:pt x="131826" y="55651"/>
                  </a:lnTo>
                  <a:lnTo>
                    <a:pt x="129743" y="54051"/>
                  </a:lnTo>
                  <a:lnTo>
                    <a:pt x="127660" y="52451"/>
                  </a:lnTo>
                  <a:lnTo>
                    <a:pt x="124650" y="52933"/>
                  </a:lnTo>
                  <a:lnTo>
                    <a:pt x="123024" y="55130"/>
                  </a:lnTo>
                  <a:lnTo>
                    <a:pt x="121373" y="57289"/>
                  </a:lnTo>
                  <a:lnTo>
                    <a:pt x="121920" y="60363"/>
                  </a:lnTo>
                  <a:lnTo>
                    <a:pt x="126238" y="63347"/>
                  </a:lnTo>
                  <a:lnTo>
                    <a:pt x="126758" y="63258"/>
                  </a:lnTo>
                  <a:lnTo>
                    <a:pt x="126974" y="65087"/>
                  </a:lnTo>
                  <a:lnTo>
                    <a:pt x="128943" y="66776"/>
                  </a:lnTo>
                  <a:lnTo>
                    <a:pt x="130949" y="68503"/>
                  </a:lnTo>
                  <a:lnTo>
                    <a:pt x="133921" y="68237"/>
                  </a:lnTo>
                  <a:lnTo>
                    <a:pt x="137223" y="64122"/>
                  </a:lnTo>
                  <a:close/>
                </a:path>
                <a:path w="204470" h="177164">
                  <a:moveTo>
                    <a:pt x="137490" y="13296"/>
                  </a:moveTo>
                  <a:lnTo>
                    <a:pt x="136613" y="10883"/>
                  </a:lnTo>
                  <a:lnTo>
                    <a:pt x="135699" y="8369"/>
                  </a:lnTo>
                  <a:lnTo>
                    <a:pt x="132930" y="7226"/>
                  </a:lnTo>
                  <a:lnTo>
                    <a:pt x="130429" y="8305"/>
                  </a:lnTo>
                  <a:lnTo>
                    <a:pt x="127889" y="9334"/>
                  </a:lnTo>
                  <a:lnTo>
                    <a:pt x="126974" y="12306"/>
                  </a:lnTo>
                  <a:lnTo>
                    <a:pt x="129336" y="16992"/>
                  </a:lnTo>
                  <a:lnTo>
                    <a:pt x="132016" y="17894"/>
                  </a:lnTo>
                  <a:lnTo>
                    <a:pt x="134239" y="17018"/>
                  </a:lnTo>
                  <a:lnTo>
                    <a:pt x="136448" y="16065"/>
                  </a:lnTo>
                  <a:lnTo>
                    <a:pt x="137490" y="13296"/>
                  </a:lnTo>
                  <a:close/>
                </a:path>
                <a:path w="204470" h="177164">
                  <a:moveTo>
                    <a:pt x="138137" y="128752"/>
                  </a:moveTo>
                  <a:lnTo>
                    <a:pt x="137896" y="125691"/>
                  </a:lnTo>
                  <a:lnTo>
                    <a:pt x="133959" y="122237"/>
                  </a:lnTo>
                  <a:lnTo>
                    <a:pt x="131051" y="122428"/>
                  </a:lnTo>
                  <a:lnTo>
                    <a:pt x="129298" y="124256"/>
                  </a:lnTo>
                  <a:lnTo>
                    <a:pt x="127571" y="126098"/>
                  </a:lnTo>
                  <a:lnTo>
                    <a:pt x="127698" y="129082"/>
                  </a:lnTo>
                  <a:lnTo>
                    <a:pt x="129590" y="130898"/>
                  </a:lnTo>
                  <a:lnTo>
                    <a:pt x="131483" y="132715"/>
                  </a:lnTo>
                  <a:lnTo>
                    <a:pt x="134480" y="132626"/>
                  </a:lnTo>
                  <a:lnTo>
                    <a:pt x="136296" y="130683"/>
                  </a:lnTo>
                  <a:lnTo>
                    <a:pt x="138137" y="128752"/>
                  </a:lnTo>
                  <a:close/>
                </a:path>
                <a:path w="204470" h="177164">
                  <a:moveTo>
                    <a:pt x="144106" y="86144"/>
                  </a:moveTo>
                  <a:lnTo>
                    <a:pt x="143611" y="83096"/>
                  </a:lnTo>
                  <a:lnTo>
                    <a:pt x="139433" y="79933"/>
                  </a:lnTo>
                  <a:lnTo>
                    <a:pt x="136588" y="80314"/>
                  </a:lnTo>
                  <a:lnTo>
                    <a:pt x="134975" y="82232"/>
                  </a:lnTo>
                  <a:lnTo>
                    <a:pt x="133400" y="84175"/>
                  </a:lnTo>
                  <a:lnTo>
                    <a:pt x="133756" y="87109"/>
                  </a:lnTo>
                  <a:lnTo>
                    <a:pt x="135775" y="88785"/>
                  </a:lnTo>
                  <a:lnTo>
                    <a:pt x="137795" y="90462"/>
                  </a:lnTo>
                  <a:lnTo>
                    <a:pt x="140766" y="90182"/>
                  </a:lnTo>
                  <a:lnTo>
                    <a:pt x="142417" y="88150"/>
                  </a:lnTo>
                  <a:lnTo>
                    <a:pt x="144106" y="86144"/>
                  </a:lnTo>
                  <a:close/>
                </a:path>
                <a:path w="204470" h="177164">
                  <a:moveTo>
                    <a:pt x="147104" y="4521"/>
                  </a:moveTo>
                  <a:lnTo>
                    <a:pt x="145605" y="1384"/>
                  </a:lnTo>
                  <a:lnTo>
                    <a:pt x="142455" y="609"/>
                  </a:lnTo>
                  <a:lnTo>
                    <a:pt x="139344" y="0"/>
                  </a:lnTo>
                  <a:lnTo>
                    <a:pt x="136855" y="1968"/>
                  </a:lnTo>
                  <a:lnTo>
                    <a:pt x="136791" y="7213"/>
                  </a:lnTo>
                  <a:lnTo>
                    <a:pt x="138430" y="9512"/>
                  </a:lnTo>
                  <a:lnTo>
                    <a:pt x="140347" y="9880"/>
                  </a:lnTo>
                  <a:lnTo>
                    <a:pt x="142151" y="10325"/>
                  </a:lnTo>
                  <a:lnTo>
                    <a:pt x="144437" y="9067"/>
                  </a:lnTo>
                  <a:lnTo>
                    <a:pt x="145783" y="6731"/>
                  </a:lnTo>
                  <a:lnTo>
                    <a:pt x="147104" y="4521"/>
                  </a:lnTo>
                  <a:close/>
                </a:path>
                <a:path w="204470" h="177164">
                  <a:moveTo>
                    <a:pt x="149059" y="156260"/>
                  </a:moveTo>
                  <a:lnTo>
                    <a:pt x="148882" y="153162"/>
                  </a:lnTo>
                  <a:lnTo>
                    <a:pt x="144919" y="149720"/>
                  </a:lnTo>
                  <a:lnTo>
                    <a:pt x="141960" y="149936"/>
                  </a:lnTo>
                  <a:lnTo>
                    <a:pt x="140220" y="151841"/>
                  </a:lnTo>
                  <a:lnTo>
                    <a:pt x="138430" y="153695"/>
                  </a:lnTo>
                  <a:lnTo>
                    <a:pt x="138506" y="156705"/>
                  </a:lnTo>
                  <a:lnTo>
                    <a:pt x="140373" y="158546"/>
                  </a:lnTo>
                  <a:lnTo>
                    <a:pt x="142240" y="160388"/>
                  </a:lnTo>
                  <a:lnTo>
                    <a:pt x="145300" y="160274"/>
                  </a:lnTo>
                  <a:lnTo>
                    <a:pt x="147205" y="158280"/>
                  </a:lnTo>
                  <a:lnTo>
                    <a:pt x="149059" y="156260"/>
                  </a:lnTo>
                  <a:close/>
                </a:path>
                <a:path w="204470" h="177164">
                  <a:moveTo>
                    <a:pt x="150571" y="44157"/>
                  </a:moveTo>
                  <a:lnTo>
                    <a:pt x="149555" y="41186"/>
                  </a:lnTo>
                  <a:lnTo>
                    <a:pt x="147358" y="40132"/>
                  </a:lnTo>
                  <a:lnTo>
                    <a:pt x="147294" y="37592"/>
                  </a:lnTo>
                  <a:lnTo>
                    <a:pt x="145427" y="35750"/>
                  </a:lnTo>
                  <a:lnTo>
                    <a:pt x="143560" y="33909"/>
                  </a:lnTo>
                  <a:lnTo>
                    <a:pt x="140500" y="34023"/>
                  </a:lnTo>
                  <a:lnTo>
                    <a:pt x="138595" y="36017"/>
                  </a:lnTo>
                  <a:lnTo>
                    <a:pt x="136740" y="38036"/>
                  </a:lnTo>
                  <a:lnTo>
                    <a:pt x="136918" y="41135"/>
                  </a:lnTo>
                  <a:lnTo>
                    <a:pt x="139814" y="43662"/>
                  </a:lnTo>
                  <a:lnTo>
                    <a:pt x="139687" y="43903"/>
                  </a:lnTo>
                  <a:lnTo>
                    <a:pt x="140525" y="46761"/>
                  </a:lnTo>
                  <a:lnTo>
                    <a:pt x="142709" y="48145"/>
                  </a:lnTo>
                  <a:lnTo>
                    <a:pt x="144970" y="49568"/>
                  </a:lnTo>
                  <a:lnTo>
                    <a:pt x="147828" y="48806"/>
                  </a:lnTo>
                  <a:lnTo>
                    <a:pt x="149186" y="46469"/>
                  </a:lnTo>
                  <a:lnTo>
                    <a:pt x="150571" y="44157"/>
                  </a:lnTo>
                  <a:close/>
                </a:path>
                <a:path w="204470" h="177164">
                  <a:moveTo>
                    <a:pt x="153174" y="110159"/>
                  </a:moveTo>
                  <a:lnTo>
                    <a:pt x="152730" y="107188"/>
                  </a:lnTo>
                  <a:lnTo>
                    <a:pt x="148475" y="104114"/>
                  </a:lnTo>
                  <a:lnTo>
                    <a:pt x="145529" y="104521"/>
                  </a:lnTo>
                  <a:lnTo>
                    <a:pt x="144018" y="106553"/>
                  </a:lnTo>
                  <a:lnTo>
                    <a:pt x="142519" y="108610"/>
                  </a:lnTo>
                  <a:lnTo>
                    <a:pt x="142887" y="111518"/>
                  </a:lnTo>
                  <a:lnTo>
                    <a:pt x="144945" y="113144"/>
                  </a:lnTo>
                  <a:lnTo>
                    <a:pt x="147002" y="114769"/>
                  </a:lnTo>
                  <a:lnTo>
                    <a:pt x="150037" y="114427"/>
                  </a:lnTo>
                  <a:lnTo>
                    <a:pt x="151587" y="112280"/>
                  </a:lnTo>
                  <a:lnTo>
                    <a:pt x="153174" y="110159"/>
                  </a:lnTo>
                  <a:close/>
                </a:path>
                <a:path w="204470" h="177164">
                  <a:moveTo>
                    <a:pt x="157556" y="66624"/>
                  </a:moveTo>
                  <a:lnTo>
                    <a:pt x="156870" y="63741"/>
                  </a:lnTo>
                  <a:lnTo>
                    <a:pt x="152349" y="61087"/>
                  </a:lnTo>
                  <a:lnTo>
                    <a:pt x="149428" y="61709"/>
                  </a:lnTo>
                  <a:lnTo>
                    <a:pt x="146799" y="65913"/>
                  </a:lnTo>
                  <a:lnTo>
                    <a:pt x="147485" y="68795"/>
                  </a:lnTo>
                  <a:lnTo>
                    <a:pt x="149644" y="70243"/>
                  </a:lnTo>
                  <a:lnTo>
                    <a:pt x="151841" y="71716"/>
                  </a:lnTo>
                  <a:lnTo>
                    <a:pt x="154762" y="71107"/>
                  </a:lnTo>
                  <a:lnTo>
                    <a:pt x="157556" y="66624"/>
                  </a:lnTo>
                  <a:close/>
                </a:path>
                <a:path w="204470" h="177164">
                  <a:moveTo>
                    <a:pt x="160274" y="6299"/>
                  </a:moveTo>
                  <a:lnTo>
                    <a:pt x="158432" y="3365"/>
                  </a:lnTo>
                  <a:lnTo>
                    <a:pt x="155206" y="2971"/>
                  </a:lnTo>
                  <a:lnTo>
                    <a:pt x="152031" y="2730"/>
                  </a:lnTo>
                  <a:lnTo>
                    <a:pt x="149809" y="4978"/>
                  </a:lnTo>
                  <a:lnTo>
                    <a:pt x="150355" y="10185"/>
                  </a:lnTo>
                  <a:lnTo>
                    <a:pt x="152260" y="12280"/>
                  </a:lnTo>
                  <a:lnTo>
                    <a:pt x="154216" y="12420"/>
                  </a:lnTo>
                  <a:lnTo>
                    <a:pt x="156044" y="12649"/>
                  </a:lnTo>
                  <a:lnTo>
                    <a:pt x="158165" y="11125"/>
                  </a:lnTo>
                  <a:lnTo>
                    <a:pt x="159232" y="8648"/>
                  </a:lnTo>
                  <a:lnTo>
                    <a:pt x="160274" y="6299"/>
                  </a:lnTo>
                  <a:close/>
                </a:path>
                <a:path w="204470" h="177164">
                  <a:moveTo>
                    <a:pt x="164426" y="136994"/>
                  </a:moveTo>
                  <a:lnTo>
                    <a:pt x="163880" y="133934"/>
                  </a:lnTo>
                  <a:lnTo>
                    <a:pt x="159562" y="130949"/>
                  </a:lnTo>
                  <a:lnTo>
                    <a:pt x="156667" y="131508"/>
                  </a:lnTo>
                  <a:lnTo>
                    <a:pt x="155092" y="133578"/>
                  </a:lnTo>
                  <a:lnTo>
                    <a:pt x="153543" y="135661"/>
                  </a:lnTo>
                  <a:lnTo>
                    <a:pt x="153974" y="138645"/>
                  </a:lnTo>
                  <a:lnTo>
                    <a:pt x="156057" y="140246"/>
                  </a:lnTo>
                  <a:lnTo>
                    <a:pt x="158140" y="141846"/>
                  </a:lnTo>
                  <a:lnTo>
                    <a:pt x="161150" y="141363"/>
                  </a:lnTo>
                  <a:lnTo>
                    <a:pt x="162775" y="139166"/>
                  </a:lnTo>
                  <a:lnTo>
                    <a:pt x="164426" y="136994"/>
                  </a:lnTo>
                  <a:close/>
                </a:path>
                <a:path w="204470" h="177164">
                  <a:moveTo>
                    <a:pt x="166585" y="90347"/>
                  </a:moveTo>
                  <a:lnTo>
                    <a:pt x="165760" y="87363"/>
                  </a:lnTo>
                  <a:lnTo>
                    <a:pt x="161226" y="84709"/>
                  </a:lnTo>
                  <a:lnTo>
                    <a:pt x="158445" y="85445"/>
                  </a:lnTo>
                  <a:lnTo>
                    <a:pt x="157048" y="87566"/>
                  </a:lnTo>
                  <a:lnTo>
                    <a:pt x="155689" y="89700"/>
                  </a:lnTo>
                  <a:lnTo>
                    <a:pt x="156375" y="92595"/>
                  </a:lnTo>
                  <a:lnTo>
                    <a:pt x="158572" y="94030"/>
                  </a:lnTo>
                  <a:lnTo>
                    <a:pt x="160769" y="95465"/>
                  </a:lnTo>
                  <a:lnTo>
                    <a:pt x="163703" y="94805"/>
                  </a:lnTo>
                  <a:lnTo>
                    <a:pt x="165125" y="92570"/>
                  </a:lnTo>
                  <a:lnTo>
                    <a:pt x="166585" y="90347"/>
                  </a:lnTo>
                  <a:close/>
                </a:path>
                <a:path w="204470" h="177164">
                  <a:moveTo>
                    <a:pt x="168427" y="45237"/>
                  </a:moveTo>
                  <a:lnTo>
                    <a:pt x="167068" y="42405"/>
                  </a:lnTo>
                  <a:lnTo>
                    <a:pt x="162102" y="40690"/>
                  </a:lnTo>
                  <a:lnTo>
                    <a:pt x="159550" y="41846"/>
                  </a:lnTo>
                  <a:lnTo>
                    <a:pt x="158534" y="44056"/>
                  </a:lnTo>
                  <a:lnTo>
                    <a:pt x="157581" y="46278"/>
                  </a:lnTo>
                  <a:lnTo>
                    <a:pt x="158750" y="49022"/>
                  </a:lnTo>
                  <a:lnTo>
                    <a:pt x="161086" y="50126"/>
                  </a:lnTo>
                  <a:lnTo>
                    <a:pt x="163499" y="51269"/>
                  </a:lnTo>
                  <a:lnTo>
                    <a:pt x="166255" y="50165"/>
                  </a:lnTo>
                  <a:lnTo>
                    <a:pt x="167309" y="47688"/>
                  </a:lnTo>
                  <a:lnTo>
                    <a:pt x="168427" y="45237"/>
                  </a:lnTo>
                  <a:close/>
                </a:path>
                <a:path w="204470" h="177164">
                  <a:moveTo>
                    <a:pt x="172974" y="23380"/>
                  </a:moveTo>
                  <a:lnTo>
                    <a:pt x="172783" y="20281"/>
                  </a:lnTo>
                  <a:lnTo>
                    <a:pt x="170281" y="18211"/>
                  </a:lnTo>
                  <a:lnTo>
                    <a:pt x="165201" y="19532"/>
                  </a:lnTo>
                  <a:lnTo>
                    <a:pt x="164109" y="20726"/>
                  </a:lnTo>
                  <a:lnTo>
                    <a:pt x="163728" y="20116"/>
                  </a:lnTo>
                  <a:lnTo>
                    <a:pt x="162267" y="17881"/>
                  </a:lnTo>
                  <a:lnTo>
                    <a:pt x="159232" y="17449"/>
                  </a:lnTo>
                  <a:lnTo>
                    <a:pt x="157048" y="19062"/>
                  </a:lnTo>
                  <a:lnTo>
                    <a:pt x="155613" y="17551"/>
                  </a:lnTo>
                  <a:lnTo>
                    <a:pt x="151231" y="18161"/>
                  </a:lnTo>
                  <a:lnTo>
                    <a:pt x="151320" y="17805"/>
                  </a:lnTo>
                  <a:lnTo>
                    <a:pt x="150164" y="15506"/>
                  </a:lnTo>
                  <a:lnTo>
                    <a:pt x="148958" y="13119"/>
                  </a:lnTo>
                  <a:lnTo>
                    <a:pt x="146050" y="12319"/>
                  </a:lnTo>
                  <a:lnTo>
                    <a:pt x="143662" y="13703"/>
                  </a:lnTo>
                  <a:lnTo>
                    <a:pt x="141236" y="15036"/>
                  </a:lnTo>
                  <a:lnTo>
                    <a:pt x="140652" y="18110"/>
                  </a:lnTo>
                  <a:lnTo>
                    <a:pt x="143535" y="22491"/>
                  </a:lnTo>
                  <a:lnTo>
                    <a:pt x="146342" y="23050"/>
                  </a:lnTo>
                  <a:lnTo>
                    <a:pt x="148209" y="22059"/>
                  </a:lnTo>
                  <a:lnTo>
                    <a:pt x="147866" y="24168"/>
                  </a:lnTo>
                  <a:lnTo>
                    <a:pt x="149707" y="26441"/>
                  </a:lnTo>
                  <a:lnTo>
                    <a:pt x="152158" y="27101"/>
                  </a:lnTo>
                  <a:lnTo>
                    <a:pt x="154774" y="27787"/>
                  </a:lnTo>
                  <a:lnTo>
                    <a:pt x="156502" y="26492"/>
                  </a:lnTo>
                  <a:lnTo>
                    <a:pt x="157734" y="27952"/>
                  </a:lnTo>
                  <a:lnTo>
                    <a:pt x="160616" y="28155"/>
                  </a:lnTo>
                  <a:lnTo>
                    <a:pt x="162661" y="26733"/>
                  </a:lnTo>
                  <a:lnTo>
                    <a:pt x="163664" y="25996"/>
                  </a:lnTo>
                  <a:lnTo>
                    <a:pt x="165468" y="27749"/>
                  </a:lnTo>
                  <a:lnTo>
                    <a:pt x="167982" y="28105"/>
                  </a:lnTo>
                  <a:lnTo>
                    <a:pt x="170662" y="28486"/>
                  </a:lnTo>
                  <a:lnTo>
                    <a:pt x="172885" y="26377"/>
                  </a:lnTo>
                  <a:lnTo>
                    <a:pt x="172974" y="23380"/>
                  </a:lnTo>
                  <a:close/>
                </a:path>
                <a:path w="204470" h="177164">
                  <a:moveTo>
                    <a:pt x="173431" y="8102"/>
                  </a:moveTo>
                  <a:lnTo>
                    <a:pt x="171221" y="5397"/>
                  </a:lnTo>
                  <a:lnTo>
                    <a:pt x="167944" y="5384"/>
                  </a:lnTo>
                  <a:lnTo>
                    <a:pt x="164731" y="5511"/>
                  </a:lnTo>
                  <a:lnTo>
                    <a:pt x="162750" y="8013"/>
                  </a:lnTo>
                  <a:lnTo>
                    <a:pt x="163906" y="13119"/>
                  </a:lnTo>
                  <a:lnTo>
                    <a:pt x="166077" y="14973"/>
                  </a:lnTo>
                  <a:lnTo>
                    <a:pt x="168059" y="14884"/>
                  </a:lnTo>
                  <a:lnTo>
                    <a:pt x="169951" y="14897"/>
                  </a:lnTo>
                  <a:lnTo>
                    <a:pt x="171907" y="13131"/>
                  </a:lnTo>
                  <a:lnTo>
                    <a:pt x="172669" y="10553"/>
                  </a:lnTo>
                  <a:lnTo>
                    <a:pt x="173431" y="8102"/>
                  </a:lnTo>
                  <a:close/>
                </a:path>
                <a:path w="204470" h="177164">
                  <a:moveTo>
                    <a:pt x="177634" y="116293"/>
                  </a:moveTo>
                  <a:lnTo>
                    <a:pt x="176885" y="113347"/>
                  </a:lnTo>
                  <a:lnTo>
                    <a:pt x="172313" y="110769"/>
                  </a:lnTo>
                  <a:lnTo>
                    <a:pt x="169392" y="111556"/>
                  </a:lnTo>
                  <a:lnTo>
                    <a:pt x="168084" y="113804"/>
                  </a:lnTo>
                  <a:lnTo>
                    <a:pt x="166801" y="116078"/>
                  </a:lnTo>
                  <a:lnTo>
                    <a:pt x="167462" y="118973"/>
                  </a:lnTo>
                  <a:lnTo>
                    <a:pt x="169684" y="120357"/>
                  </a:lnTo>
                  <a:lnTo>
                    <a:pt x="171919" y="121742"/>
                  </a:lnTo>
                  <a:lnTo>
                    <a:pt x="174917" y="121018"/>
                  </a:lnTo>
                  <a:lnTo>
                    <a:pt x="176263" y="118643"/>
                  </a:lnTo>
                  <a:lnTo>
                    <a:pt x="177634" y="116293"/>
                  </a:lnTo>
                  <a:close/>
                </a:path>
                <a:path w="204470" h="177164">
                  <a:moveTo>
                    <a:pt x="177812" y="69100"/>
                  </a:moveTo>
                  <a:lnTo>
                    <a:pt x="176809" y="66294"/>
                  </a:lnTo>
                  <a:lnTo>
                    <a:pt x="171996" y="64185"/>
                  </a:lnTo>
                  <a:lnTo>
                    <a:pt x="169151" y="65176"/>
                  </a:lnTo>
                  <a:lnTo>
                    <a:pt x="167017" y="69723"/>
                  </a:lnTo>
                  <a:lnTo>
                    <a:pt x="168021" y="72529"/>
                  </a:lnTo>
                  <a:lnTo>
                    <a:pt x="170332" y="73710"/>
                  </a:lnTo>
                  <a:lnTo>
                    <a:pt x="172694" y="74917"/>
                  </a:lnTo>
                  <a:lnTo>
                    <a:pt x="175526" y="73939"/>
                  </a:lnTo>
                  <a:lnTo>
                    <a:pt x="177812" y="69100"/>
                  </a:lnTo>
                  <a:close/>
                </a:path>
                <a:path w="204470" h="177164">
                  <a:moveTo>
                    <a:pt x="186220" y="46304"/>
                  </a:moveTo>
                  <a:lnTo>
                    <a:pt x="184543" y="43611"/>
                  </a:lnTo>
                  <a:lnTo>
                    <a:pt x="179412" y="42494"/>
                  </a:lnTo>
                  <a:lnTo>
                    <a:pt x="176999" y="43967"/>
                  </a:lnTo>
                  <a:lnTo>
                    <a:pt x="176250" y="46316"/>
                  </a:lnTo>
                  <a:lnTo>
                    <a:pt x="175552" y="48666"/>
                  </a:lnTo>
                  <a:lnTo>
                    <a:pt x="177038" y="51282"/>
                  </a:lnTo>
                  <a:lnTo>
                    <a:pt x="179476" y="52108"/>
                  </a:lnTo>
                  <a:lnTo>
                    <a:pt x="182003" y="52959"/>
                  </a:lnTo>
                  <a:lnTo>
                    <a:pt x="184619" y="51523"/>
                  </a:lnTo>
                  <a:lnTo>
                    <a:pt x="185394" y="48895"/>
                  </a:lnTo>
                  <a:lnTo>
                    <a:pt x="186220" y="46304"/>
                  </a:lnTo>
                  <a:close/>
                </a:path>
                <a:path w="204470" h="177164">
                  <a:moveTo>
                    <a:pt x="186601" y="9956"/>
                  </a:moveTo>
                  <a:lnTo>
                    <a:pt x="184048" y="7505"/>
                  </a:lnTo>
                  <a:lnTo>
                    <a:pt x="180708" y="7861"/>
                  </a:lnTo>
                  <a:lnTo>
                    <a:pt x="177469" y="8369"/>
                  </a:lnTo>
                  <a:lnTo>
                    <a:pt x="175729" y="11087"/>
                  </a:lnTo>
                  <a:lnTo>
                    <a:pt x="177457" y="16040"/>
                  </a:lnTo>
                  <a:lnTo>
                    <a:pt x="179870" y="17614"/>
                  </a:lnTo>
                  <a:lnTo>
                    <a:pt x="181902" y="17297"/>
                  </a:lnTo>
                  <a:lnTo>
                    <a:pt x="183845" y="17094"/>
                  </a:lnTo>
                  <a:lnTo>
                    <a:pt x="185648" y="15125"/>
                  </a:lnTo>
                  <a:lnTo>
                    <a:pt x="186118" y="12471"/>
                  </a:lnTo>
                  <a:lnTo>
                    <a:pt x="186601" y="9956"/>
                  </a:lnTo>
                  <a:close/>
                </a:path>
                <a:path w="204470" h="177164">
                  <a:moveTo>
                    <a:pt x="188455" y="26797"/>
                  </a:moveTo>
                  <a:lnTo>
                    <a:pt x="188188" y="23774"/>
                  </a:lnTo>
                  <a:lnTo>
                    <a:pt x="187642" y="20688"/>
                  </a:lnTo>
                  <a:lnTo>
                    <a:pt x="184899" y="18897"/>
                  </a:lnTo>
                  <a:lnTo>
                    <a:pt x="180009" y="20802"/>
                  </a:lnTo>
                  <a:lnTo>
                    <a:pt x="178396" y="23101"/>
                  </a:lnTo>
                  <a:lnTo>
                    <a:pt x="178777" y="25095"/>
                  </a:lnTo>
                  <a:lnTo>
                    <a:pt x="178930" y="27254"/>
                  </a:lnTo>
                  <a:lnTo>
                    <a:pt x="181254" y="29057"/>
                  </a:lnTo>
                  <a:lnTo>
                    <a:pt x="183794" y="29121"/>
                  </a:lnTo>
                  <a:lnTo>
                    <a:pt x="186499" y="29184"/>
                  </a:lnTo>
                  <a:lnTo>
                    <a:pt x="188455" y="26797"/>
                  </a:lnTo>
                  <a:close/>
                </a:path>
                <a:path w="204470" h="177164">
                  <a:moveTo>
                    <a:pt x="189014" y="94538"/>
                  </a:moveTo>
                  <a:lnTo>
                    <a:pt x="187883" y="91605"/>
                  </a:lnTo>
                  <a:lnTo>
                    <a:pt x="183083" y="89484"/>
                  </a:lnTo>
                  <a:lnTo>
                    <a:pt x="180378" y="90589"/>
                  </a:lnTo>
                  <a:lnTo>
                    <a:pt x="179197" y="92913"/>
                  </a:lnTo>
                  <a:lnTo>
                    <a:pt x="178054" y="95250"/>
                  </a:lnTo>
                  <a:lnTo>
                    <a:pt x="179031" y="98107"/>
                  </a:lnTo>
                  <a:lnTo>
                    <a:pt x="181381" y="99275"/>
                  </a:lnTo>
                  <a:lnTo>
                    <a:pt x="183730" y="100457"/>
                  </a:lnTo>
                  <a:lnTo>
                    <a:pt x="186601" y="99415"/>
                  </a:lnTo>
                  <a:lnTo>
                    <a:pt x="187782" y="96964"/>
                  </a:lnTo>
                  <a:lnTo>
                    <a:pt x="189014" y="94538"/>
                  </a:lnTo>
                  <a:close/>
                </a:path>
                <a:path w="204470" h="177164">
                  <a:moveTo>
                    <a:pt x="197993" y="71589"/>
                  </a:moveTo>
                  <a:lnTo>
                    <a:pt x="196697" y="68859"/>
                  </a:lnTo>
                  <a:lnTo>
                    <a:pt x="191693" y="67310"/>
                  </a:lnTo>
                  <a:lnTo>
                    <a:pt x="188950" y="68656"/>
                  </a:lnTo>
                  <a:lnTo>
                    <a:pt x="187299" y="73545"/>
                  </a:lnTo>
                  <a:lnTo>
                    <a:pt x="188595" y="76276"/>
                  </a:lnTo>
                  <a:lnTo>
                    <a:pt x="191020" y="77190"/>
                  </a:lnTo>
                  <a:lnTo>
                    <a:pt x="193497" y="78130"/>
                  </a:lnTo>
                  <a:lnTo>
                    <a:pt x="196227" y="76784"/>
                  </a:lnTo>
                  <a:lnTo>
                    <a:pt x="197993" y="71589"/>
                  </a:lnTo>
                  <a:close/>
                </a:path>
                <a:path w="204470" h="177164">
                  <a:moveTo>
                    <a:pt x="203936" y="47358"/>
                  </a:moveTo>
                  <a:lnTo>
                    <a:pt x="201968" y="44818"/>
                  </a:lnTo>
                  <a:lnTo>
                    <a:pt x="196748" y="44284"/>
                  </a:lnTo>
                  <a:lnTo>
                    <a:pt x="194513" y="46075"/>
                  </a:lnTo>
                  <a:lnTo>
                    <a:pt x="194017" y="48564"/>
                  </a:lnTo>
                  <a:lnTo>
                    <a:pt x="193573" y="51054"/>
                  </a:lnTo>
                  <a:lnTo>
                    <a:pt x="195326" y="53530"/>
                  </a:lnTo>
                  <a:lnTo>
                    <a:pt x="197853" y="54076"/>
                  </a:lnTo>
                  <a:lnTo>
                    <a:pt x="200456" y="54648"/>
                  </a:lnTo>
                  <a:lnTo>
                    <a:pt x="202907" y="52857"/>
                  </a:lnTo>
                  <a:lnTo>
                    <a:pt x="203390" y="50101"/>
                  </a:lnTo>
                  <a:lnTo>
                    <a:pt x="203936" y="47358"/>
                  </a:lnTo>
                  <a:close/>
                </a:path>
                <a:path w="204470" h="177164">
                  <a:moveTo>
                    <a:pt x="203974" y="27241"/>
                  </a:moveTo>
                  <a:lnTo>
                    <a:pt x="203352" y="24193"/>
                  </a:lnTo>
                  <a:lnTo>
                    <a:pt x="202438" y="21120"/>
                  </a:lnTo>
                  <a:lnTo>
                    <a:pt x="199491" y="19596"/>
                  </a:lnTo>
                  <a:lnTo>
                    <a:pt x="197154" y="20840"/>
                  </a:lnTo>
                  <a:lnTo>
                    <a:pt x="194843" y="22047"/>
                  </a:lnTo>
                  <a:lnTo>
                    <a:pt x="193522" y="24561"/>
                  </a:lnTo>
                  <a:lnTo>
                    <a:pt x="194144" y="26568"/>
                  </a:lnTo>
                  <a:lnTo>
                    <a:pt x="194564" y="28752"/>
                  </a:lnTo>
                  <a:lnTo>
                    <a:pt x="197078" y="30353"/>
                  </a:lnTo>
                  <a:lnTo>
                    <a:pt x="199605" y="30124"/>
                  </a:lnTo>
                  <a:lnTo>
                    <a:pt x="202298" y="29883"/>
                  </a:lnTo>
                  <a:lnTo>
                    <a:pt x="203974" y="2724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14">
              <a:extLst>
                <a:ext uri="{FF2B5EF4-FFF2-40B4-BE49-F238E27FC236}">
                  <a16:creationId xmlns:a16="http://schemas.microsoft.com/office/drawing/2014/main" id="{7B078754-D33B-451C-9C0F-E78286D4E7D1}"/>
                </a:ext>
              </a:extLst>
            </p:cNvPr>
            <p:cNvSpPr/>
            <p:nvPr/>
          </p:nvSpPr>
          <p:spPr>
            <a:xfrm>
              <a:off x="6348463" y="3652977"/>
              <a:ext cx="287020" cy="643890"/>
            </a:xfrm>
            <a:custGeom>
              <a:avLst/>
              <a:gdLst/>
              <a:ahLst/>
              <a:cxnLst/>
              <a:rect l="l" t="t" r="r" b="b"/>
              <a:pathLst>
                <a:path w="287020" h="643889">
                  <a:moveTo>
                    <a:pt x="17868" y="168351"/>
                  </a:moveTo>
                  <a:lnTo>
                    <a:pt x="17614" y="165989"/>
                  </a:lnTo>
                  <a:lnTo>
                    <a:pt x="17424" y="163588"/>
                  </a:lnTo>
                  <a:lnTo>
                    <a:pt x="15138" y="161721"/>
                  </a:lnTo>
                  <a:lnTo>
                    <a:pt x="12509" y="161798"/>
                  </a:lnTo>
                  <a:lnTo>
                    <a:pt x="9893" y="161874"/>
                  </a:lnTo>
                  <a:lnTo>
                    <a:pt x="7937" y="164236"/>
                  </a:lnTo>
                  <a:lnTo>
                    <a:pt x="8166" y="167055"/>
                  </a:lnTo>
                  <a:lnTo>
                    <a:pt x="8267" y="167995"/>
                  </a:lnTo>
                  <a:lnTo>
                    <a:pt x="6731" y="166979"/>
                  </a:lnTo>
                  <a:lnTo>
                    <a:pt x="4699" y="167297"/>
                  </a:lnTo>
                  <a:lnTo>
                    <a:pt x="2755" y="167500"/>
                  </a:lnTo>
                  <a:lnTo>
                    <a:pt x="952" y="169468"/>
                  </a:lnTo>
                  <a:lnTo>
                    <a:pt x="482" y="172123"/>
                  </a:lnTo>
                  <a:lnTo>
                    <a:pt x="0" y="174637"/>
                  </a:lnTo>
                  <a:lnTo>
                    <a:pt x="2552" y="177088"/>
                  </a:lnTo>
                  <a:lnTo>
                    <a:pt x="5892" y="176733"/>
                  </a:lnTo>
                  <a:lnTo>
                    <a:pt x="9131" y="176225"/>
                  </a:lnTo>
                  <a:lnTo>
                    <a:pt x="10871" y="173507"/>
                  </a:lnTo>
                  <a:lnTo>
                    <a:pt x="9982" y="170980"/>
                  </a:lnTo>
                  <a:lnTo>
                    <a:pt x="11125" y="171780"/>
                  </a:lnTo>
                  <a:lnTo>
                    <a:pt x="16243" y="170624"/>
                  </a:lnTo>
                  <a:lnTo>
                    <a:pt x="17868" y="168351"/>
                  </a:lnTo>
                  <a:close/>
                </a:path>
                <a:path w="287020" h="643889">
                  <a:moveTo>
                    <a:pt x="18542" y="141008"/>
                  </a:moveTo>
                  <a:lnTo>
                    <a:pt x="16852" y="138633"/>
                  </a:lnTo>
                  <a:lnTo>
                    <a:pt x="14262" y="138188"/>
                  </a:lnTo>
                  <a:lnTo>
                    <a:pt x="11671" y="137744"/>
                  </a:lnTo>
                  <a:lnTo>
                    <a:pt x="9156" y="139534"/>
                  </a:lnTo>
                  <a:lnTo>
                    <a:pt x="8851" y="142252"/>
                  </a:lnTo>
                  <a:lnTo>
                    <a:pt x="8521" y="144957"/>
                  </a:lnTo>
                  <a:lnTo>
                    <a:pt x="10363" y="147345"/>
                  </a:lnTo>
                  <a:lnTo>
                    <a:pt x="15582" y="147828"/>
                  </a:lnTo>
                  <a:lnTo>
                    <a:pt x="17957" y="145999"/>
                  </a:lnTo>
                  <a:lnTo>
                    <a:pt x="18275" y="143510"/>
                  </a:lnTo>
                  <a:lnTo>
                    <a:pt x="18542" y="141008"/>
                  </a:lnTo>
                  <a:close/>
                </a:path>
                <a:path w="287020" h="643889">
                  <a:moveTo>
                    <a:pt x="23622" y="118440"/>
                  </a:moveTo>
                  <a:lnTo>
                    <a:pt x="22136" y="115836"/>
                  </a:lnTo>
                  <a:lnTo>
                    <a:pt x="19621" y="115087"/>
                  </a:lnTo>
                  <a:lnTo>
                    <a:pt x="17106" y="114338"/>
                  </a:lnTo>
                  <a:lnTo>
                    <a:pt x="14490" y="115824"/>
                  </a:lnTo>
                  <a:lnTo>
                    <a:pt x="13068" y="121005"/>
                  </a:lnTo>
                  <a:lnTo>
                    <a:pt x="14566" y="123621"/>
                  </a:lnTo>
                  <a:lnTo>
                    <a:pt x="19659" y="124853"/>
                  </a:lnTo>
                  <a:lnTo>
                    <a:pt x="22275" y="123367"/>
                  </a:lnTo>
                  <a:lnTo>
                    <a:pt x="23622" y="118440"/>
                  </a:lnTo>
                  <a:close/>
                </a:path>
                <a:path w="287020" h="643889">
                  <a:moveTo>
                    <a:pt x="27559" y="187350"/>
                  </a:moveTo>
                  <a:lnTo>
                    <a:pt x="27292" y="186105"/>
                  </a:lnTo>
                  <a:lnTo>
                    <a:pt x="26860" y="185216"/>
                  </a:lnTo>
                  <a:lnTo>
                    <a:pt x="26492" y="184124"/>
                  </a:lnTo>
                  <a:lnTo>
                    <a:pt x="26060" y="183286"/>
                  </a:lnTo>
                  <a:lnTo>
                    <a:pt x="25273" y="183007"/>
                  </a:lnTo>
                  <a:lnTo>
                    <a:pt x="24015" y="182092"/>
                  </a:lnTo>
                  <a:lnTo>
                    <a:pt x="21259" y="182549"/>
                  </a:lnTo>
                  <a:lnTo>
                    <a:pt x="19278" y="184086"/>
                  </a:lnTo>
                  <a:lnTo>
                    <a:pt x="17119" y="185762"/>
                  </a:lnTo>
                  <a:lnTo>
                    <a:pt x="17462" y="189191"/>
                  </a:lnTo>
                  <a:lnTo>
                    <a:pt x="20497" y="191223"/>
                  </a:lnTo>
                  <a:lnTo>
                    <a:pt x="22123" y="191985"/>
                  </a:lnTo>
                  <a:lnTo>
                    <a:pt x="23837" y="192163"/>
                  </a:lnTo>
                  <a:lnTo>
                    <a:pt x="25057" y="191681"/>
                  </a:lnTo>
                  <a:lnTo>
                    <a:pt x="26339" y="191033"/>
                  </a:lnTo>
                  <a:lnTo>
                    <a:pt x="27114" y="189941"/>
                  </a:lnTo>
                  <a:lnTo>
                    <a:pt x="27559" y="187350"/>
                  </a:lnTo>
                  <a:close/>
                </a:path>
                <a:path w="287020" h="643889">
                  <a:moveTo>
                    <a:pt x="31038" y="96405"/>
                  </a:moveTo>
                  <a:lnTo>
                    <a:pt x="29895" y="93700"/>
                  </a:lnTo>
                  <a:lnTo>
                    <a:pt x="27444" y="92710"/>
                  </a:lnTo>
                  <a:lnTo>
                    <a:pt x="25031" y="91732"/>
                  </a:lnTo>
                  <a:lnTo>
                    <a:pt x="22186" y="92925"/>
                  </a:lnTo>
                  <a:lnTo>
                    <a:pt x="20345" y="97955"/>
                  </a:lnTo>
                  <a:lnTo>
                    <a:pt x="21615" y="100698"/>
                  </a:lnTo>
                  <a:lnTo>
                    <a:pt x="26555" y="102463"/>
                  </a:lnTo>
                  <a:lnTo>
                    <a:pt x="29273" y="101219"/>
                  </a:lnTo>
                  <a:lnTo>
                    <a:pt x="31038" y="96405"/>
                  </a:lnTo>
                  <a:close/>
                </a:path>
                <a:path w="287020" h="643889">
                  <a:moveTo>
                    <a:pt x="32232" y="160667"/>
                  </a:moveTo>
                  <a:lnTo>
                    <a:pt x="28867" y="156641"/>
                  </a:lnTo>
                  <a:lnTo>
                    <a:pt x="25984" y="156438"/>
                  </a:lnTo>
                  <a:lnTo>
                    <a:pt x="23939" y="157861"/>
                  </a:lnTo>
                  <a:lnTo>
                    <a:pt x="21920" y="159346"/>
                  </a:lnTo>
                  <a:lnTo>
                    <a:pt x="21463" y="162331"/>
                  </a:lnTo>
                  <a:lnTo>
                    <a:pt x="22872" y="164477"/>
                  </a:lnTo>
                  <a:lnTo>
                    <a:pt x="24333" y="166712"/>
                  </a:lnTo>
                  <a:lnTo>
                    <a:pt x="27368" y="167144"/>
                  </a:lnTo>
                  <a:lnTo>
                    <a:pt x="29641" y="165468"/>
                  </a:lnTo>
                  <a:lnTo>
                    <a:pt x="31953" y="163830"/>
                  </a:lnTo>
                  <a:lnTo>
                    <a:pt x="32232" y="160667"/>
                  </a:lnTo>
                  <a:close/>
                </a:path>
                <a:path w="287020" h="643889">
                  <a:moveTo>
                    <a:pt x="40474" y="75095"/>
                  </a:moveTo>
                  <a:lnTo>
                    <a:pt x="39497" y="72275"/>
                  </a:lnTo>
                  <a:lnTo>
                    <a:pt x="37160" y="71081"/>
                  </a:lnTo>
                  <a:lnTo>
                    <a:pt x="34823" y="69888"/>
                  </a:lnTo>
                  <a:lnTo>
                    <a:pt x="31965" y="70878"/>
                  </a:lnTo>
                  <a:lnTo>
                    <a:pt x="30784" y="73279"/>
                  </a:lnTo>
                  <a:lnTo>
                    <a:pt x="29565" y="75653"/>
                  </a:lnTo>
                  <a:lnTo>
                    <a:pt x="30657" y="78536"/>
                  </a:lnTo>
                  <a:lnTo>
                    <a:pt x="35433" y="80721"/>
                  </a:lnTo>
                  <a:lnTo>
                    <a:pt x="38176" y="79679"/>
                  </a:lnTo>
                  <a:lnTo>
                    <a:pt x="39344" y="77406"/>
                  </a:lnTo>
                  <a:lnTo>
                    <a:pt x="40474" y="75095"/>
                  </a:lnTo>
                  <a:close/>
                </a:path>
                <a:path w="287020" h="643889">
                  <a:moveTo>
                    <a:pt x="50647" y="183007"/>
                  </a:moveTo>
                  <a:lnTo>
                    <a:pt x="47459" y="178841"/>
                  </a:lnTo>
                  <a:lnTo>
                    <a:pt x="44627" y="178396"/>
                  </a:lnTo>
                  <a:lnTo>
                    <a:pt x="42608" y="179578"/>
                  </a:lnTo>
                  <a:lnTo>
                    <a:pt x="40678" y="180936"/>
                  </a:lnTo>
                  <a:lnTo>
                    <a:pt x="39916" y="183540"/>
                  </a:lnTo>
                  <a:lnTo>
                    <a:pt x="41021" y="185928"/>
                  </a:lnTo>
                  <a:lnTo>
                    <a:pt x="42113" y="188315"/>
                  </a:lnTo>
                  <a:lnTo>
                    <a:pt x="45288" y="189255"/>
                  </a:lnTo>
                  <a:lnTo>
                    <a:pt x="47675" y="187617"/>
                  </a:lnTo>
                  <a:lnTo>
                    <a:pt x="50177" y="186118"/>
                  </a:lnTo>
                  <a:lnTo>
                    <a:pt x="50647" y="183007"/>
                  </a:lnTo>
                  <a:close/>
                </a:path>
                <a:path w="287020" h="643889">
                  <a:moveTo>
                    <a:pt x="51650" y="54698"/>
                  </a:moveTo>
                  <a:lnTo>
                    <a:pt x="51015" y="51841"/>
                  </a:lnTo>
                  <a:lnTo>
                    <a:pt x="48793" y="50431"/>
                  </a:lnTo>
                  <a:lnTo>
                    <a:pt x="46583" y="49034"/>
                  </a:lnTo>
                  <a:lnTo>
                    <a:pt x="43573" y="49695"/>
                  </a:lnTo>
                  <a:lnTo>
                    <a:pt x="42240" y="52019"/>
                  </a:lnTo>
                  <a:lnTo>
                    <a:pt x="40881" y="54330"/>
                  </a:lnTo>
                  <a:lnTo>
                    <a:pt x="41617" y="57264"/>
                  </a:lnTo>
                  <a:lnTo>
                    <a:pt x="46177" y="59855"/>
                  </a:lnTo>
                  <a:lnTo>
                    <a:pt x="49085" y="59131"/>
                  </a:lnTo>
                  <a:lnTo>
                    <a:pt x="50380" y="56921"/>
                  </a:lnTo>
                  <a:lnTo>
                    <a:pt x="51650" y="54698"/>
                  </a:lnTo>
                  <a:close/>
                </a:path>
                <a:path w="287020" h="643889">
                  <a:moveTo>
                    <a:pt x="64935" y="35750"/>
                  </a:moveTo>
                  <a:lnTo>
                    <a:pt x="64541" y="32766"/>
                  </a:lnTo>
                  <a:lnTo>
                    <a:pt x="62522" y="31102"/>
                  </a:lnTo>
                  <a:lnTo>
                    <a:pt x="60490" y="29425"/>
                  </a:lnTo>
                  <a:lnTo>
                    <a:pt x="57505" y="29819"/>
                  </a:lnTo>
                  <a:lnTo>
                    <a:pt x="54178" y="34086"/>
                  </a:lnTo>
                  <a:lnTo>
                    <a:pt x="54610" y="37084"/>
                  </a:lnTo>
                  <a:lnTo>
                    <a:pt x="58864" y="40157"/>
                  </a:lnTo>
                  <a:lnTo>
                    <a:pt x="61810" y="39738"/>
                  </a:lnTo>
                  <a:lnTo>
                    <a:pt x="64935" y="35750"/>
                  </a:lnTo>
                  <a:close/>
                </a:path>
                <a:path w="287020" h="643889">
                  <a:moveTo>
                    <a:pt x="68211" y="169087"/>
                  </a:moveTo>
                  <a:lnTo>
                    <a:pt x="68008" y="166052"/>
                  </a:lnTo>
                  <a:lnTo>
                    <a:pt x="63969" y="162699"/>
                  </a:lnTo>
                  <a:lnTo>
                    <a:pt x="60998" y="162890"/>
                  </a:lnTo>
                  <a:lnTo>
                    <a:pt x="59359" y="164807"/>
                  </a:lnTo>
                  <a:lnTo>
                    <a:pt x="57670" y="166649"/>
                  </a:lnTo>
                  <a:lnTo>
                    <a:pt x="57759" y="169570"/>
                  </a:lnTo>
                  <a:lnTo>
                    <a:pt x="59639" y="171424"/>
                  </a:lnTo>
                  <a:lnTo>
                    <a:pt x="61493" y="173253"/>
                  </a:lnTo>
                  <a:lnTo>
                    <a:pt x="64592" y="173177"/>
                  </a:lnTo>
                  <a:lnTo>
                    <a:pt x="66433" y="171157"/>
                  </a:lnTo>
                  <a:lnTo>
                    <a:pt x="68211" y="169087"/>
                  </a:lnTo>
                  <a:close/>
                </a:path>
                <a:path w="287020" h="643889">
                  <a:moveTo>
                    <a:pt x="80733" y="16294"/>
                  </a:moveTo>
                  <a:lnTo>
                    <a:pt x="79121" y="14224"/>
                  </a:lnTo>
                  <a:lnTo>
                    <a:pt x="77508" y="12153"/>
                  </a:lnTo>
                  <a:lnTo>
                    <a:pt x="74333" y="11849"/>
                  </a:lnTo>
                  <a:lnTo>
                    <a:pt x="72339" y="13766"/>
                  </a:lnTo>
                  <a:lnTo>
                    <a:pt x="70281" y="15633"/>
                  </a:lnTo>
                  <a:lnTo>
                    <a:pt x="70154" y="18656"/>
                  </a:lnTo>
                  <a:lnTo>
                    <a:pt x="73888" y="22352"/>
                  </a:lnTo>
                  <a:lnTo>
                    <a:pt x="76873" y="22491"/>
                  </a:lnTo>
                  <a:lnTo>
                    <a:pt x="78689" y="20840"/>
                  </a:lnTo>
                  <a:lnTo>
                    <a:pt x="80479" y="19113"/>
                  </a:lnTo>
                  <a:lnTo>
                    <a:pt x="80733" y="16294"/>
                  </a:lnTo>
                  <a:close/>
                </a:path>
                <a:path w="287020" h="643889">
                  <a:moveTo>
                    <a:pt x="82791" y="149631"/>
                  </a:moveTo>
                  <a:lnTo>
                    <a:pt x="82169" y="146646"/>
                  </a:lnTo>
                  <a:lnTo>
                    <a:pt x="77749" y="143814"/>
                  </a:lnTo>
                  <a:lnTo>
                    <a:pt x="74841" y="144424"/>
                  </a:lnTo>
                  <a:lnTo>
                    <a:pt x="73444" y="146558"/>
                  </a:lnTo>
                  <a:lnTo>
                    <a:pt x="71970" y="148640"/>
                  </a:lnTo>
                  <a:lnTo>
                    <a:pt x="72517" y="151574"/>
                  </a:lnTo>
                  <a:lnTo>
                    <a:pt x="74650" y="153098"/>
                  </a:lnTo>
                  <a:lnTo>
                    <a:pt x="76784" y="154622"/>
                  </a:lnTo>
                  <a:lnTo>
                    <a:pt x="79768" y="154076"/>
                  </a:lnTo>
                  <a:lnTo>
                    <a:pt x="81318" y="151879"/>
                  </a:lnTo>
                  <a:lnTo>
                    <a:pt x="82791" y="149631"/>
                  </a:lnTo>
                  <a:close/>
                </a:path>
                <a:path w="287020" h="643889">
                  <a:moveTo>
                    <a:pt x="95034" y="128790"/>
                  </a:moveTo>
                  <a:lnTo>
                    <a:pt x="94170" y="125920"/>
                  </a:lnTo>
                  <a:lnTo>
                    <a:pt x="89496" y="123532"/>
                  </a:lnTo>
                  <a:lnTo>
                    <a:pt x="86614" y="124383"/>
                  </a:lnTo>
                  <a:lnTo>
                    <a:pt x="84175" y="128905"/>
                  </a:lnTo>
                  <a:lnTo>
                    <a:pt x="85039" y="131775"/>
                  </a:lnTo>
                  <a:lnTo>
                    <a:pt x="87325" y="133070"/>
                  </a:lnTo>
                  <a:lnTo>
                    <a:pt x="89611" y="134366"/>
                  </a:lnTo>
                  <a:lnTo>
                    <a:pt x="92494" y="133502"/>
                  </a:lnTo>
                  <a:lnTo>
                    <a:pt x="95034" y="128790"/>
                  </a:lnTo>
                  <a:close/>
                </a:path>
                <a:path w="287020" h="643889">
                  <a:moveTo>
                    <a:pt x="100558" y="2108"/>
                  </a:moveTo>
                  <a:lnTo>
                    <a:pt x="97866" y="0"/>
                  </a:lnTo>
                  <a:lnTo>
                    <a:pt x="94627" y="609"/>
                  </a:lnTo>
                  <a:lnTo>
                    <a:pt x="91554" y="1485"/>
                  </a:lnTo>
                  <a:lnTo>
                    <a:pt x="90043" y="4229"/>
                  </a:lnTo>
                  <a:lnTo>
                    <a:pt x="91160" y="6718"/>
                  </a:lnTo>
                  <a:lnTo>
                    <a:pt x="92214" y="9004"/>
                  </a:lnTo>
                  <a:lnTo>
                    <a:pt x="94742" y="10490"/>
                  </a:lnTo>
                  <a:lnTo>
                    <a:pt x="96710" y="9880"/>
                  </a:lnTo>
                  <a:lnTo>
                    <a:pt x="98602" y="9563"/>
                  </a:lnTo>
                  <a:lnTo>
                    <a:pt x="100190" y="7353"/>
                  </a:lnTo>
                  <a:lnTo>
                    <a:pt x="100368" y="4686"/>
                  </a:lnTo>
                  <a:lnTo>
                    <a:pt x="100558" y="2108"/>
                  </a:lnTo>
                  <a:close/>
                </a:path>
                <a:path w="287020" h="643889">
                  <a:moveTo>
                    <a:pt x="105321" y="106959"/>
                  </a:moveTo>
                  <a:lnTo>
                    <a:pt x="104140" y="104140"/>
                  </a:lnTo>
                  <a:lnTo>
                    <a:pt x="99275" y="102171"/>
                  </a:lnTo>
                  <a:lnTo>
                    <a:pt x="96545" y="103314"/>
                  </a:lnTo>
                  <a:lnTo>
                    <a:pt x="95542" y="105676"/>
                  </a:lnTo>
                  <a:lnTo>
                    <a:pt x="94488" y="108013"/>
                  </a:lnTo>
                  <a:lnTo>
                    <a:pt x="95580" y="110794"/>
                  </a:lnTo>
                  <a:lnTo>
                    <a:pt x="97967" y="111874"/>
                  </a:lnTo>
                  <a:lnTo>
                    <a:pt x="100355" y="112953"/>
                  </a:lnTo>
                  <a:lnTo>
                    <a:pt x="103187" y="111861"/>
                  </a:lnTo>
                  <a:lnTo>
                    <a:pt x="104279" y="109423"/>
                  </a:lnTo>
                  <a:lnTo>
                    <a:pt x="105321" y="106959"/>
                  </a:lnTo>
                  <a:close/>
                </a:path>
                <a:path w="287020" h="643889">
                  <a:moveTo>
                    <a:pt x="113601" y="84289"/>
                  </a:moveTo>
                  <a:lnTo>
                    <a:pt x="112229" y="81610"/>
                  </a:lnTo>
                  <a:lnTo>
                    <a:pt x="107200" y="80086"/>
                  </a:lnTo>
                  <a:lnTo>
                    <a:pt x="104533" y="81457"/>
                  </a:lnTo>
                  <a:lnTo>
                    <a:pt x="103759" y="83896"/>
                  </a:lnTo>
                  <a:lnTo>
                    <a:pt x="103009" y="86334"/>
                  </a:lnTo>
                  <a:lnTo>
                    <a:pt x="104292" y="89001"/>
                  </a:lnTo>
                  <a:lnTo>
                    <a:pt x="106768" y="89865"/>
                  </a:lnTo>
                  <a:lnTo>
                    <a:pt x="109245" y="90741"/>
                  </a:lnTo>
                  <a:lnTo>
                    <a:pt x="112014" y="89408"/>
                  </a:lnTo>
                  <a:lnTo>
                    <a:pt x="112788" y="86842"/>
                  </a:lnTo>
                  <a:lnTo>
                    <a:pt x="113601" y="84289"/>
                  </a:lnTo>
                  <a:close/>
                </a:path>
                <a:path w="287020" h="643889">
                  <a:moveTo>
                    <a:pt x="119697" y="60807"/>
                  </a:moveTo>
                  <a:lnTo>
                    <a:pt x="117932" y="58267"/>
                  </a:lnTo>
                  <a:lnTo>
                    <a:pt x="112763" y="57365"/>
                  </a:lnTo>
                  <a:lnTo>
                    <a:pt x="110363" y="59029"/>
                  </a:lnTo>
                  <a:lnTo>
                    <a:pt x="109842" y="61506"/>
                  </a:lnTo>
                  <a:lnTo>
                    <a:pt x="109270" y="63995"/>
                  </a:lnTo>
                  <a:lnTo>
                    <a:pt x="110883" y="66497"/>
                  </a:lnTo>
                  <a:lnTo>
                    <a:pt x="113436" y="67106"/>
                  </a:lnTo>
                  <a:lnTo>
                    <a:pt x="115989" y="67716"/>
                  </a:lnTo>
                  <a:lnTo>
                    <a:pt x="118541" y="66078"/>
                  </a:lnTo>
                  <a:lnTo>
                    <a:pt x="119138" y="63449"/>
                  </a:lnTo>
                  <a:lnTo>
                    <a:pt x="119697" y="60807"/>
                  </a:lnTo>
                  <a:close/>
                </a:path>
                <a:path w="287020" h="643889">
                  <a:moveTo>
                    <a:pt x="119913" y="16713"/>
                  </a:moveTo>
                  <a:lnTo>
                    <a:pt x="118808" y="13830"/>
                  </a:lnTo>
                  <a:lnTo>
                    <a:pt x="117500" y="10922"/>
                  </a:lnTo>
                  <a:lnTo>
                    <a:pt x="114427" y="9880"/>
                  </a:lnTo>
                  <a:lnTo>
                    <a:pt x="112191" y="11480"/>
                  </a:lnTo>
                  <a:lnTo>
                    <a:pt x="110172" y="12954"/>
                  </a:lnTo>
                  <a:lnTo>
                    <a:pt x="109156" y="15595"/>
                  </a:lnTo>
                  <a:lnTo>
                    <a:pt x="110032" y="17475"/>
                  </a:lnTo>
                  <a:lnTo>
                    <a:pt x="110794" y="19481"/>
                  </a:lnTo>
                  <a:lnTo>
                    <a:pt x="113309" y="20777"/>
                  </a:lnTo>
                  <a:lnTo>
                    <a:pt x="115900" y="20154"/>
                  </a:lnTo>
                  <a:lnTo>
                    <a:pt x="118414" y="19558"/>
                  </a:lnTo>
                  <a:lnTo>
                    <a:pt x="119913" y="16713"/>
                  </a:lnTo>
                  <a:close/>
                </a:path>
                <a:path w="287020" h="643889">
                  <a:moveTo>
                    <a:pt x="122326" y="36385"/>
                  </a:moveTo>
                  <a:lnTo>
                    <a:pt x="120180" y="34175"/>
                  </a:lnTo>
                  <a:lnTo>
                    <a:pt x="114935" y="34315"/>
                  </a:lnTo>
                  <a:lnTo>
                    <a:pt x="112826" y="36360"/>
                  </a:lnTo>
                  <a:lnTo>
                    <a:pt x="112801" y="38823"/>
                  </a:lnTo>
                  <a:lnTo>
                    <a:pt x="112636" y="41300"/>
                  </a:lnTo>
                  <a:lnTo>
                    <a:pt x="114617" y="43497"/>
                  </a:lnTo>
                  <a:lnTo>
                    <a:pt x="117233" y="43726"/>
                  </a:lnTo>
                  <a:lnTo>
                    <a:pt x="119849" y="43954"/>
                  </a:lnTo>
                  <a:lnTo>
                    <a:pt x="122123" y="41910"/>
                  </a:lnTo>
                  <a:lnTo>
                    <a:pt x="122301" y="39166"/>
                  </a:lnTo>
                  <a:lnTo>
                    <a:pt x="122326" y="36385"/>
                  </a:lnTo>
                  <a:close/>
                </a:path>
                <a:path w="287020" h="643889">
                  <a:moveTo>
                    <a:pt x="151536" y="504075"/>
                  </a:moveTo>
                  <a:lnTo>
                    <a:pt x="149453" y="501929"/>
                  </a:lnTo>
                  <a:lnTo>
                    <a:pt x="146824" y="501853"/>
                  </a:lnTo>
                  <a:lnTo>
                    <a:pt x="144195" y="501777"/>
                  </a:lnTo>
                  <a:lnTo>
                    <a:pt x="142036" y="503859"/>
                  </a:lnTo>
                  <a:lnTo>
                    <a:pt x="141922" y="509155"/>
                  </a:lnTo>
                  <a:lnTo>
                    <a:pt x="144043" y="511302"/>
                  </a:lnTo>
                  <a:lnTo>
                    <a:pt x="149288" y="511327"/>
                  </a:lnTo>
                  <a:lnTo>
                    <a:pt x="151434" y="509231"/>
                  </a:lnTo>
                  <a:lnTo>
                    <a:pt x="151536" y="504075"/>
                  </a:lnTo>
                  <a:close/>
                </a:path>
                <a:path w="287020" h="643889">
                  <a:moveTo>
                    <a:pt x="151866" y="532599"/>
                  </a:moveTo>
                  <a:lnTo>
                    <a:pt x="151765" y="530034"/>
                  </a:lnTo>
                  <a:lnTo>
                    <a:pt x="151638" y="527456"/>
                  </a:lnTo>
                  <a:lnTo>
                    <a:pt x="149453" y="525424"/>
                  </a:lnTo>
                  <a:lnTo>
                    <a:pt x="146837" y="525500"/>
                  </a:lnTo>
                  <a:lnTo>
                    <a:pt x="144208" y="525576"/>
                  </a:lnTo>
                  <a:lnTo>
                    <a:pt x="142138" y="527773"/>
                  </a:lnTo>
                  <a:lnTo>
                    <a:pt x="142379" y="533069"/>
                  </a:lnTo>
                  <a:lnTo>
                    <a:pt x="144589" y="535101"/>
                  </a:lnTo>
                  <a:lnTo>
                    <a:pt x="149834" y="534809"/>
                  </a:lnTo>
                  <a:lnTo>
                    <a:pt x="151866" y="532599"/>
                  </a:lnTo>
                  <a:close/>
                </a:path>
                <a:path w="287020" h="643889">
                  <a:moveTo>
                    <a:pt x="152679" y="480695"/>
                  </a:moveTo>
                  <a:lnTo>
                    <a:pt x="150736" y="478434"/>
                  </a:lnTo>
                  <a:lnTo>
                    <a:pt x="148120" y="478231"/>
                  </a:lnTo>
                  <a:lnTo>
                    <a:pt x="145503" y="478028"/>
                  </a:lnTo>
                  <a:lnTo>
                    <a:pt x="143205" y="479996"/>
                  </a:lnTo>
                  <a:lnTo>
                    <a:pt x="142976" y="482625"/>
                  </a:lnTo>
                  <a:lnTo>
                    <a:pt x="142798" y="485267"/>
                  </a:lnTo>
                  <a:lnTo>
                    <a:pt x="144818" y="487527"/>
                  </a:lnTo>
                  <a:lnTo>
                    <a:pt x="150063" y="487807"/>
                  </a:lnTo>
                  <a:lnTo>
                    <a:pt x="152285" y="485838"/>
                  </a:lnTo>
                  <a:lnTo>
                    <a:pt x="152463" y="483260"/>
                  </a:lnTo>
                  <a:lnTo>
                    <a:pt x="152679" y="480695"/>
                  </a:lnTo>
                  <a:close/>
                </a:path>
                <a:path w="287020" h="643889">
                  <a:moveTo>
                    <a:pt x="153784" y="555828"/>
                  </a:moveTo>
                  <a:lnTo>
                    <a:pt x="153504" y="553275"/>
                  </a:lnTo>
                  <a:lnTo>
                    <a:pt x="153200" y="550735"/>
                  </a:lnTo>
                  <a:lnTo>
                    <a:pt x="150888" y="548855"/>
                  </a:lnTo>
                  <a:lnTo>
                    <a:pt x="148285" y="549097"/>
                  </a:lnTo>
                  <a:lnTo>
                    <a:pt x="145656" y="549338"/>
                  </a:lnTo>
                  <a:lnTo>
                    <a:pt x="143751" y="551675"/>
                  </a:lnTo>
                  <a:lnTo>
                    <a:pt x="144348" y="556971"/>
                  </a:lnTo>
                  <a:lnTo>
                    <a:pt x="146697" y="558838"/>
                  </a:lnTo>
                  <a:lnTo>
                    <a:pt x="151904" y="558165"/>
                  </a:lnTo>
                  <a:lnTo>
                    <a:pt x="153784" y="555828"/>
                  </a:lnTo>
                  <a:close/>
                </a:path>
                <a:path w="287020" h="643889">
                  <a:moveTo>
                    <a:pt x="154978" y="457390"/>
                  </a:moveTo>
                  <a:lnTo>
                    <a:pt x="153123" y="455041"/>
                  </a:lnTo>
                  <a:lnTo>
                    <a:pt x="150520" y="454710"/>
                  </a:lnTo>
                  <a:lnTo>
                    <a:pt x="147916" y="454380"/>
                  </a:lnTo>
                  <a:lnTo>
                    <a:pt x="145542" y="456234"/>
                  </a:lnTo>
                  <a:lnTo>
                    <a:pt x="144907" y="461479"/>
                  </a:lnTo>
                  <a:lnTo>
                    <a:pt x="146761" y="463829"/>
                  </a:lnTo>
                  <a:lnTo>
                    <a:pt x="151980" y="464375"/>
                  </a:lnTo>
                  <a:lnTo>
                    <a:pt x="154355" y="462521"/>
                  </a:lnTo>
                  <a:lnTo>
                    <a:pt x="154978" y="457390"/>
                  </a:lnTo>
                  <a:close/>
                </a:path>
                <a:path w="287020" h="643889">
                  <a:moveTo>
                    <a:pt x="157467" y="578751"/>
                  </a:moveTo>
                  <a:lnTo>
                    <a:pt x="156514" y="573735"/>
                  </a:lnTo>
                  <a:lnTo>
                    <a:pt x="154025" y="572071"/>
                  </a:lnTo>
                  <a:lnTo>
                    <a:pt x="151447" y="572528"/>
                  </a:lnTo>
                  <a:lnTo>
                    <a:pt x="148856" y="572985"/>
                  </a:lnTo>
                  <a:lnTo>
                    <a:pt x="147167" y="575487"/>
                  </a:lnTo>
                  <a:lnTo>
                    <a:pt x="148183" y="580732"/>
                  </a:lnTo>
                  <a:lnTo>
                    <a:pt x="150774" y="582383"/>
                  </a:lnTo>
                  <a:lnTo>
                    <a:pt x="155892" y="581215"/>
                  </a:lnTo>
                  <a:lnTo>
                    <a:pt x="157467" y="578751"/>
                  </a:lnTo>
                  <a:close/>
                </a:path>
                <a:path w="287020" h="643889">
                  <a:moveTo>
                    <a:pt x="158330" y="434213"/>
                  </a:moveTo>
                  <a:lnTo>
                    <a:pt x="156565" y="431774"/>
                  </a:lnTo>
                  <a:lnTo>
                    <a:pt x="153987" y="431317"/>
                  </a:lnTo>
                  <a:lnTo>
                    <a:pt x="151409" y="430860"/>
                  </a:lnTo>
                  <a:lnTo>
                    <a:pt x="148971" y="432600"/>
                  </a:lnTo>
                  <a:lnTo>
                    <a:pt x="148132" y="437819"/>
                  </a:lnTo>
                  <a:lnTo>
                    <a:pt x="149898" y="440258"/>
                  </a:lnTo>
                  <a:lnTo>
                    <a:pt x="155092" y="441058"/>
                  </a:lnTo>
                  <a:lnTo>
                    <a:pt x="157518" y="439318"/>
                  </a:lnTo>
                  <a:lnTo>
                    <a:pt x="158330" y="434213"/>
                  </a:lnTo>
                  <a:close/>
                </a:path>
                <a:path w="287020" h="643889">
                  <a:moveTo>
                    <a:pt x="162890" y="411264"/>
                  </a:moveTo>
                  <a:lnTo>
                    <a:pt x="161302" y="408749"/>
                  </a:lnTo>
                  <a:lnTo>
                    <a:pt x="158750" y="408152"/>
                  </a:lnTo>
                  <a:lnTo>
                    <a:pt x="156197" y="407555"/>
                  </a:lnTo>
                  <a:lnTo>
                    <a:pt x="153631" y="409168"/>
                  </a:lnTo>
                  <a:lnTo>
                    <a:pt x="153022" y="411734"/>
                  </a:lnTo>
                  <a:lnTo>
                    <a:pt x="152438" y="414324"/>
                  </a:lnTo>
                  <a:lnTo>
                    <a:pt x="154152" y="416864"/>
                  </a:lnTo>
                  <a:lnTo>
                    <a:pt x="159296" y="417918"/>
                  </a:lnTo>
                  <a:lnTo>
                    <a:pt x="161734" y="416293"/>
                  </a:lnTo>
                  <a:lnTo>
                    <a:pt x="162890" y="411264"/>
                  </a:lnTo>
                  <a:close/>
                </a:path>
                <a:path w="287020" h="643889">
                  <a:moveTo>
                    <a:pt x="163588" y="600925"/>
                  </a:moveTo>
                  <a:lnTo>
                    <a:pt x="162826" y="598525"/>
                  </a:lnTo>
                  <a:lnTo>
                    <a:pt x="162026" y="596150"/>
                  </a:lnTo>
                  <a:lnTo>
                    <a:pt x="159372" y="594804"/>
                  </a:lnTo>
                  <a:lnTo>
                    <a:pt x="156883" y="595541"/>
                  </a:lnTo>
                  <a:lnTo>
                    <a:pt x="154343" y="596290"/>
                  </a:lnTo>
                  <a:lnTo>
                    <a:pt x="152958" y="598995"/>
                  </a:lnTo>
                  <a:lnTo>
                    <a:pt x="153822" y="601560"/>
                  </a:lnTo>
                  <a:lnTo>
                    <a:pt x="154635" y="604139"/>
                  </a:lnTo>
                  <a:lnTo>
                    <a:pt x="157480" y="605434"/>
                  </a:lnTo>
                  <a:lnTo>
                    <a:pt x="162382" y="603554"/>
                  </a:lnTo>
                  <a:lnTo>
                    <a:pt x="163588" y="600925"/>
                  </a:lnTo>
                  <a:close/>
                </a:path>
                <a:path w="287020" h="643889">
                  <a:moveTo>
                    <a:pt x="168668" y="388607"/>
                  </a:moveTo>
                  <a:lnTo>
                    <a:pt x="167182" y="385991"/>
                  </a:lnTo>
                  <a:lnTo>
                    <a:pt x="164668" y="385254"/>
                  </a:lnTo>
                  <a:lnTo>
                    <a:pt x="162153" y="384517"/>
                  </a:lnTo>
                  <a:lnTo>
                    <a:pt x="159537" y="385978"/>
                  </a:lnTo>
                  <a:lnTo>
                    <a:pt x="158115" y="391083"/>
                  </a:lnTo>
                  <a:lnTo>
                    <a:pt x="159588" y="393700"/>
                  </a:lnTo>
                  <a:lnTo>
                    <a:pt x="164668" y="395033"/>
                  </a:lnTo>
                  <a:lnTo>
                    <a:pt x="167284" y="393573"/>
                  </a:lnTo>
                  <a:lnTo>
                    <a:pt x="168668" y="388607"/>
                  </a:lnTo>
                  <a:close/>
                </a:path>
                <a:path w="287020" h="643889">
                  <a:moveTo>
                    <a:pt x="174917" y="610946"/>
                  </a:moveTo>
                  <a:lnTo>
                    <a:pt x="171259" y="607187"/>
                  </a:lnTo>
                  <a:lnTo>
                    <a:pt x="168325" y="606958"/>
                  </a:lnTo>
                  <a:lnTo>
                    <a:pt x="164807" y="610196"/>
                  </a:lnTo>
                  <a:lnTo>
                    <a:pt x="164261" y="612749"/>
                  </a:lnTo>
                  <a:lnTo>
                    <a:pt x="165722" y="615035"/>
                  </a:lnTo>
                  <a:lnTo>
                    <a:pt x="166839" y="616839"/>
                  </a:lnTo>
                  <a:lnTo>
                    <a:pt x="165684" y="617448"/>
                  </a:lnTo>
                  <a:lnTo>
                    <a:pt x="163385" y="618655"/>
                  </a:lnTo>
                  <a:lnTo>
                    <a:pt x="162496" y="621652"/>
                  </a:lnTo>
                  <a:lnTo>
                    <a:pt x="165455" y="626440"/>
                  </a:lnTo>
                  <a:lnTo>
                    <a:pt x="168503" y="627075"/>
                  </a:lnTo>
                  <a:lnTo>
                    <a:pt x="172732" y="623963"/>
                  </a:lnTo>
                  <a:lnTo>
                    <a:pt x="173342" y="621131"/>
                  </a:lnTo>
                  <a:lnTo>
                    <a:pt x="172085" y="619061"/>
                  </a:lnTo>
                  <a:lnTo>
                    <a:pt x="171005" y="617359"/>
                  </a:lnTo>
                  <a:lnTo>
                    <a:pt x="174688" y="614032"/>
                  </a:lnTo>
                  <a:lnTo>
                    <a:pt x="174917" y="610946"/>
                  </a:lnTo>
                  <a:close/>
                </a:path>
                <a:path w="287020" h="643889">
                  <a:moveTo>
                    <a:pt x="175768" y="366382"/>
                  </a:moveTo>
                  <a:lnTo>
                    <a:pt x="174498" y="363702"/>
                  </a:lnTo>
                  <a:lnTo>
                    <a:pt x="172034" y="362788"/>
                  </a:lnTo>
                  <a:lnTo>
                    <a:pt x="169570" y="361873"/>
                  </a:lnTo>
                  <a:lnTo>
                    <a:pt x="166827" y="363156"/>
                  </a:lnTo>
                  <a:lnTo>
                    <a:pt x="165887" y="365658"/>
                  </a:lnTo>
                  <a:lnTo>
                    <a:pt x="165061" y="368173"/>
                  </a:lnTo>
                  <a:lnTo>
                    <a:pt x="166420" y="370890"/>
                  </a:lnTo>
                  <a:lnTo>
                    <a:pt x="171411" y="372541"/>
                  </a:lnTo>
                  <a:lnTo>
                    <a:pt x="174066" y="371221"/>
                  </a:lnTo>
                  <a:lnTo>
                    <a:pt x="174866" y="368782"/>
                  </a:lnTo>
                  <a:lnTo>
                    <a:pt x="175768" y="366382"/>
                  </a:lnTo>
                  <a:close/>
                </a:path>
                <a:path w="287020" h="643889">
                  <a:moveTo>
                    <a:pt x="184442" y="344817"/>
                  </a:moveTo>
                  <a:lnTo>
                    <a:pt x="183337" y="342011"/>
                  </a:lnTo>
                  <a:lnTo>
                    <a:pt x="180962" y="340893"/>
                  </a:lnTo>
                  <a:lnTo>
                    <a:pt x="178587" y="339775"/>
                  </a:lnTo>
                  <a:lnTo>
                    <a:pt x="175806" y="340855"/>
                  </a:lnTo>
                  <a:lnTo>
                    <a:pt x="173685" y="345757"/>
                  </a:lnTo>
                  <a:lnTo>
                    <a:pt x="174790" y="348564"/>
                  </a:lnTo>
                  <a:lnTo>
                    <a:pt x="179628" y="350583"/>
                  </a:lnTo>
                  <a:lnTo>
                    <a:pt x="182410" y="349504"/>
                  </a:lnTo>
                  <a:lnTo>
                    <a:pt x="184442" y="344817"/>
                  </a:lnTo>
                  <a:close/>
                </a:path>
                <a:path w="287020" h="643889">
                  <a:moveTo>
                    <a:pt x="189484" y="637324"/>
                  </a:moveTo>
                  <a:lnTo>
                    <a:pt x="188417" y="634936"/>
                  </a:lnTo>
                  <a:lnTo>
                    <a:pt x="186588" y="633933"/>
                  </a:lnTo>
                  <a:lnTo>
                    <a:pt x="184734" y="632980"/>
                  </a:lnTo>
                  <a:lnTo>
                    <a:pt x="182003" y="633615"/>
                  </a:lnTo>
                  <a:lnTo>
                    <a:pt x="180403" y="635711"/>
                  </a:lnTo>
                  <a:lnTo>
                    <a:pt x="178803" y="637781"/>
                  </a:lnTo>
                  <a:lnTo>
                    <a:pt x="179501" y="640956"/>
                  </a:lnTo>
                  <a:lnTo>
                    <a:pt x="182283" y="642404"/>
                  </a:lnTo>
                  <a:lnTo>
                    <a:pt x="185077" y="643890"/>
                  </a:lnTo>
                  <a:lnTo>
                    <a:pt x="188201" y="642416"/>
                  </a:lnTo>
                  <a:lnTo>
                    <a:pt x="189484" y="637324"/>
                  </a:lnTo>
                  <a:close/>
                </a:path>
                <a:path w="287020" h="643889">
                  <a:moveTo>
                    <a:pt x="190754" y="595033"/>
                  </a:moveTo>
                  <a:lnTo>
                    <a:pt x="190284" y="592099"/>
                  </a:lnTo>
                  <a:lnTo>
                    <a:pt x="185851" y="589280"/>
                  </a:lnTo>
                  <a:lnTo>
                    <a:pt x="182841" y="589775"/>
                  </a:lnTo>
                  <a:lnTo>
                    <a:pt x="179946" y="593864"/>
                  </a:lnTo>
                  <a:lnTo>
                    <a:pt x="180454" y="596823"/>
                  </a:lnTo>
                  <a:lnTo>
                    <a:pt x="182537" y="598424"/>
                  </a:lnTo>
                  <a:lnTo>
                    <a:pt x="184619" y="600024"/>
                  </a:lnTo>
                  <a:lnTo>
                    <a:pt x="187591" y="599516"/>
                  </a:lnTo>
                  <a:lnTo>
                    <a:pt x="190754" y="595033"/>
                  </a:lnTo>
                  <a:close/>
                </a:path>
                <a:path w="287020" h="643889">
                  <a:moveTo>
                    <a:pt x="195160" y="324383"/>
                  </a:moveTo>
                  <a:lnTo>
                    <a:pt x="194398" y="321487"/>
                  </a:lnTo>
                  <a:lnTo>
                    <a:pt x="192176" y="320078"/>
                  </a:lnTo>
                  <a:lnTo>
                    <a:pt x="189953" y="318668"/>
                  </a:lnTo>
                  <a:lnTo>
                    <a:pt x="187058" y="319417"/>
                  </a:lnTo>
                  <a:lnTo>
                    <a:pt x="184327" y="324078"/>
                  </a:lnTo>
                  <a:lnTo>
                    <a:pt x="185089" y="326986"/>
                  </a:lnTo>
                  <a:lnTo>
                    <a:pt x="189699" y="329488"/>
                  </a:lnTo>
                  <a:lnTo>
                    <a:pt x="192608" y="328739"/>
                  </a:lnTo>
                  <a:lnTo>
                    <a:pt x="195160" y="324383"/>
                  </a:lnTo>
                  <a:close/>
                </a:path>
                <a:path w="287020" h="643889">
                  <a:moveTo>
                    <a:pt x="202831" y="573862"/>
                  </a:moveTo>
                  <a:lnTo>
                    <a:pt x="201904" y="571004"/>
                  </a:lnTo>
                  <a:lnTo>
                    <a:pt x="197154" y="568769"/>
                  </a:lnTo>
                  <a:lnTo>
                    <a:pt x="194284" y="569696"/>
                  </a:lnTo>
                  <a:lnTo>
                    <a:pt x="191947" y="574243"/>
                  </a:lnTo>
                  <a:lnTo>
                    <a:pt x="192874" y="577100"/>
                  </a:lnTo>
                  <a:lnTo>
                    <a:pt x="195186" y="578345"/>
                  </a:lnTo>
                  <a:lnTo>
                    <a:pt x="197497" y="579589"/>
                  </a:lnTo>
                  <a:lnTo>
                    <a:pt x="200367" y="578662"/>
                  </a:lnTo>
                  <a:lnTo>
                    <a:pt x="202831" y="573862"/>
                  </a:lnTo>
                  <a:close/>
                </a:path>
                <a:path w="287020" h="643889">
                  <a:moveTo>
                    <a:pt x="205232" y="280517"/>
                  </a:moveTo>
                  <a:lnTo>
                    <a:pt x="204609" y="277355"/>
                  </a:lnTo>
                  <a:lnTo>
                    <a:pt x="201879" y="275780"/>
                  </a:lnTo>
                  <a:lnTo>
                    <a:pt x="199072" y="274256"/>
                  </a:lnTo>
                  <a:lnTo>
                    <a:pt x="195948" y="275551"/>
                  </a:lnTo>
                  <a:lnTo>
                    <a:pt x="194513" y="280606"/>
                  </a:lnTo>
                  <a:lnTo>
                    <a:pt x="195491" y="283108"/>
                  </a:lnTo>
                  <a:lnTo>
                    <a:pt x="197307" y="284111"/>
                  </a:lnTo>
                  <a:lnTo>
                    <a:pt x="199123" y="285165"/>
                  </a:lnTo>
                  <a:lnTo>
                    <a:pt x="201904" y="284568"/>
                  </a:lnTo>
                  <a:lnTo>
                    <a:pt x="203542" y="282575"/>
                  </a:lnTo>
                  <a:lnTo>
                    <a:pt x="205232" y="280517"/>
                  </a:lnTo>
                  <a:close/>
                </a:path>
                <a:path w="287020" h="643889">
                  <a:moveTo>
                    <a:pt x="208508" y="306095"/>
                  </a:moveTo>
                  <a:lnTo>
                    <a:pt x="208356" y="303187"/>
                  </a:lnTo>
                  <a:lnTo>
                    <a:pt x="206552" y="301371"/>
                  </a:lnTo>
                  <a:lnTo>
                    <a:pt x="204647" y="299466"/>
                  </a:lnTo>
                  <a:lnTo>
                    <a:pt x="201574" y="299593"/>
                  </a:lnTo>
                  <a:lnTo>
                    <a:pt x="199834" y="301739"/>
                  </a:lnTo>
                  <a:lnTo>
                    <a:pt x="198031" y="303847"/>
                  </a:lnTo>
                  <a:lnTo>
                    <a:pt x="198259" y="306870"/>
                  </a:lnTo>
                  <a:lnTo>
                    <a:pt x="202399" y="310095"/>
                  </a:lnTo>
                  <a:lnTo>
                    <a:pt x="205371" y="309892"/>
                  </a:lnTo>
                  <a:lnTo>
                    <a:pt x="206959" y="308025"/>
                  </a:lnTo>
                  <a:lnTo>
                    <a:pt x="208508" y="306095"/>
                  </a:lnTo>
                  <a:close/>
                </a:path>
                <a:path w="287020" h="643889">
                  <a:moveTo>
                    <a:pt x="212407" y="551649"/>
                  </a:moveTo>
                  <a:lnTo>
                    <a:pt x="211188" y="548894"/>
                  </a:lnTo>
                  <a:lnTo>
                    <a:pt x="206273" y="547052"/>
                  </a:lnTo>
                  <a:lnTo>
                    <a:pt x="203517" y="548271"/>
                  </a:lnTo>
                  <a:lnTo>
                    <a:pt x="201676" y="553072"/>
                  </a:lnTo>
                  <a:lnTo>
                    <a:pt x="202882" y="555840"/>
                  </a:lnTo>
                  <a:lnTo>
                    <a:pt x="205308" y="556844"/>
                  </a:lnTo>
                  <a:lnTo>
                    <a:pt x="207733" y="557847"/>
                  </a:lnTo>
                  <a:lnTo>
                    <a:pt x="210477" y="556641"/>
                  </a:lnTo>
                  <a:lnTo>
                    <a:pt x="212407" y="551649"/>
                  </a:lnTo>
                  <a:close/>
                </a:path>
                <a:path w="287020" h="643889">
                  <a:moveTo>
                    <a:pt x="212750" y="638086"/>
                  </a:moveTo>
                  <a:lnTo>
                    <a:pt x="209969" y="633641"/>
                  </a:lnTo>
                  <a:lnTo>
                    <a:pt x="207327" y="633031"/>
                  </a:lnTo>
                  <a:lnTo>
                    <a:pt x="205244" y="633704"/>
                  </a:lnTo>
                  <a:lnTo>
                    <a:pt x="203225" y="634542"/>
                  </a:lnTo>
                  <a:lnTo>
                    <a:pt x="202158" y="637324"/>
                  </a:lnTo>
                  <a:lnTo>
                    <a:pt x="202819" y="639864"/>
                  </a:lnTo>
                  <a:lnTo>
                    <a:pt x="203479" y="642404"/>
                  </a:lnTo>
                  <a:lnTo>
                    <a:pt x="206311" y="643559"/>
                  </a:lnTo>
                  <a:lnTo>
                    <a:pt x="209118" y="642378"/>
                  </a:lnTo>
                  <a:lnTo>
                    <a:pt x="212026" y="641324"/>
                  </a:lnTo>
                  <a:lnTo>
                    <a:pt x="212750" y="638086"/>
                  </a:lnTo>
                  <a:close/>
                </a:path>
                <a:path w="287020" h="643889">
                  <a:moveTo>
                    <a:pt x="220243" y="528878"/>
                  </a:moveTo>
                  <a:lnTo>
                    <a:pt x="218782" y="526186"/>
                  </a:lnTo>
                  <a:lnTo>
                    <a:pt x="213753" y="524700"/>
                  </a:lnTo>
                  <a:lnTo>
                    <a:pt x="211150" y="526110"/>
                  </a:lnTo>
                  <a:lnTo>
                    <a:pt x="210413" y="528599"/>
                  </a:lnTo>
                  <a:lnTo>
                    <a:pt x="209588" y="531037"/>
                  </a:lnTo>
                  <a:lnTo>
                    <a:pt x="210947" y="533692"/>
                  </a:lnTo>
                  <a:lnTo>
                    <a:pt x="213436" y="534517"/>
                  </a:lnTo>
                  <a:lnTo>
                    <a:pt x="215925" y="535343"/>
                  </a:lnTo>
                  <a:lnTo>
                    <a:pt x="218630" y="533958"/>
                  </a:lnTo>
                  <a:lnTo>
                    <a:pt x="219481" y="531431"/>
                  </a:lnTo>
                  <a:lnTo>
                    <a:pt x="220243" y="528878"/>
                  </a:lnTo>
                  <a:close/>
                </a:path>
                <a:path w="287020" h="643889">
                  <a:moveTo>
                    <a:pt x="226517" y="505663"/>
                  </a:moveTo>
                  <a:lnTo>
                    <a:pt x="224967" y="503085"/>
                  </a:lnTo>
                  <a:lnTo>
                    <a:pt x="219849" y="501891"/>
                  </a:lnTo>
                  <a:lnTo>
                    <a:pt x="217284" y="503453"/>
                  </a:lnTo>
                  <a:lnTo>
                    <a:pt x="216039" y="508482"/>
                  </a:lnTo>
                  <a:lnTo>
                    <a:pt x="217589" y="511060"/>
                  </a:lnTo>
                  <a:lnTo>
                    <a:pt x="220129" y="511721"/>
                  </a:lnTo>
                  <a:lnTo>
                    <a:pt x="222669" y="512381"/>
                  </a:lnTo>
                  <a:lnTo>
                    <a:pt x="225247" y="510832"/>
                  </a:lnTo>
                  <a:lnTo>
                    <a:pt x="226517" y="505663"/>
                  </a:lnTo>
                  <a:close/>
                </a:path>
                <a:path w="287020" h="643889">
                  <a:moveTo>
                    <a:pt x="226771" y="291033"/>
                  </a:moveTo>
                  <a:lnTo>
                    <a:pt x="226110" y="288493"/>
                  </a:lnTo>
                  <a:lnTo>
                    <a:pt x="225450" y="285953"/>
                  </a:lnTo>
                  <a:lnTo>
                    <a:pt x="222618" y="284797"/>
                  </a:lnTo>
                  <a:lnTo>
                    <a:pt x="219811" y="285978"/>
                  </a:lnTo>
                  <a:lnTo>
                    <a:pt x="216903" y="287032"/>
                  </a:lnTo>
                  <a:lnTo>
                    <a:pt x="216179" y="290271"/>
                  </a:lnTo>
                  <a:lnTo>
                    <a:pt x="217322" y="292125"/>
                  </a:lnTo>
                  <a:lnTo>
                    <a:pt x="215252" y="291592"/>
                  </a:lnTo>
                  <a:lnTo>
                    <a:pt x="210934" y="294576"/>
                  </a:lnTo>
                  <a:lnTo>
                    <a:pt x="210210" y="297446"/>
                  </a:lnTo>
                  <a:lnTo>
                    <a:pt x="211467" y="299504"/>
                  </a:lnTo>
                  <a:lnTo>
                    <a:pt x="212623" y="301663"/>
                  </a:lnTo>
                  <a:lnTo>
                    <a:pt x="215506" y="302450"/>
                  </a:lnTo>
                  <a:lnTo>
                    <a:pt x="217830" y="301320"/>
                  </a:lnTo>
                  <a:lnTo>
                    <a:pt x="220218" y="300151"/>
                  </a:lnTo>
                  <a:lnTo>
                    <a:pt x="221030" y="297230"/>
                  </a:lnTo>
                  <a:lnTo>
                    <a:pt x="219773" y="294906"/>
                  </a:lnTo>
                  <a:lnTo>
                    <a:pt x="221602" y="295325"/>
                  </a:lnTo>
                  <a:lnTo>
                    <a:pt x="223685" y="294652"/>
                  </a:lnTo>
                  <a:lnTo>
                    <a:pt x="225704" y="293814"/>
                  </a:lnTo>
                  <a:lnTo>
                    <a:pt x="226771" y="291033"/>
                  </a:lnTo>
                  <a:close/>
                </a:path>
                <a:path w="287020" h="643889">
                  <a:moveTo>
                    <a:pt x="230174" y="320179"/>
                  </a:moveTo>
                  <a:lnTo>
                    <a:pt x="229323" y="317588"/>
                  </a:lnTo>
                  <a:lnTo>
                    <a:pt x="228498" y="314985"/>
                  </a:lnTo>
                  <a:lnTo>
                    <a:pt x="225806" y="313588"/>
                  </a:lnTo>
                  <a:lnTo>
                    <a:pt x="220865" y="315353"/>
                  </a:lnTo>
                  <a:lnTo>
                    <a:pt x="219481" y="318008"/>
                  </a:lnTo>
                  <a:lnTo>
                    <a:pt x="221043" y="322808"/>
                  </a:lnTo>
                  <a:lnTo>
                    <a:pt x="223570" y="324256"/>
                  </a:lnTo>
                  <a:lnTo>
                    <a:pt x="226123" y="323557"/>
                  </a:lnTo>
                  <a:lnTo>
                    <a:pt x="228625" y="322872"/>
                  </a:lnTo>
                  <a:lnTo>
                    <a:pt x="230174" y="320179"/>
                  </a:lnTo>
                  <a:close/>
                </a:path>
                <a:path w="287020" h="643889">
                  <a:moveTo>
                    <a:pt x="230898" y="624509"/>
                  </a:moveTo>
                  <a:lnTo>
                    <a:pt x="230670" y="621487"/>
                  </a:lnTo>
                  <a:lnTo>
                    <a:pt x="226529" y="618261"/>
                  </a:lnTo>
                  <a:lnTo>
                    <a:pt x="223558" y="618464"/>
                  </a:lnTo>
                  <a:lnTo>
                    <a:pt x="221970" y="620331"/>
                  </a:lnTo>
                  <a:lnTo>
                    <a:pt x="220421" y="622249"/>
                  </a:lnTo>
                  <a:lnTo>
                    <a:pt x="220573" y="625170"/>
                  </a:lnTo>
                  <a:lnTo>
                    <a:pt x="222377" y="626986"/>
                  </a:lnTo>
                  <a:lnTo>
                    <a:pt x="224282" y="628891"/>
                  </a:lnTo>
                  <a:lnTo>
                    <a:pt x="227355" y="628764"/>
                  </a:lnTo>
                  <a:lnTo>
                    <a:pt x="229108" y="626618"/>
                  </a:lnTo>
                  <a:lnTo>
                    <a:pt x="230898" y="624509"/>
                  </a:lnTo>
                  <a:close/>
                </a:path>
                <a:path w="287020" h="643889">
                  <a:moveTo>
                    <a:pt x="231609" y="482193"/>
                  </a:moveTo>
                  <a:lnTo>
                    <a:pt x="229806" y="479679"/>
                  </a:lnTo>
                  <a:lnTo>
                    <a:pt x="224637" y="478751"/>
                  </a:lnTo>
                  <a:lnTo>
                    <a:pt x="222262" y="480466"/>
                  </a:lnTo>
                  <a:lnTo>
                    <a:pt x="221208" y="485546"/>
                  </a:lnTo>
                  <a:lnTo>
                    <a:pt x="222872" y="488035"/>
                  </a:lnTo>
                  <a:lnTo>
                    <a:pt x="225437" y="488556"/>
                  </a:lnTo>
                  <a:lnTo>
                    <a:pt x="228003" y="489077"/>
                  </a:lnTo>
                  <a:lnTo>
                    <a:pt x="230530" y="487400"/>
                  </a:lnTo>
                  <a:lnTo>
                    <a:pt x="231609" y="482193"/>
                  </a:lnTo>
                  <a:close/>
                </a:path>
                <a:path w="287020" h="643889">
                  <a:moveTo>
                    <a:pt x="235280" y="458470"/>
                  </a:moveTo>
                  <a:lnTo>
                    <a:pt x="233451" y="456069"/>
                  </a:lnTo>
                  <a:lnTo>
                    <a:pt x="228244" y="455409"/>
                  </a:lnTo>
                  <a:lnTo>
                    <a:pt x="225856" y="457225"/>
                  </a:lnTo>
                  <a:lnTo>
                    <a:pt x="225183" y="462368"/>
                  </a:lnTo>
                  <a:lnTo>
                    <a:pt x="227012" y="464769"/>
                  </a:lnTo>
                  <a:lnTo>
                    <a:pt x="229603" y="465162"/>
                  </a:lnTo>
                  <a:lnTo>
                    <a:pt x="232194" y="465556"/>
                  </a:lnTo>
                  <a:lnTo>
                    <a:pt x="234581" y="463740"/>
                  </a:lnTo>
                  <a:lnTo>
                    <a:pt x="235280" y="458470"/>
                  </a:lnTo>
                  <a:close/>
                </a:path>
                <a:path w="287020" h="643889">
                  <a:moveTo>
                    <a:pt x="235483" y="343890"/>
                  </a:moveTo>
                  <a:lnTo>
                    <a:pt x="234975" y="341249"/>
                  </a:lnTo>
                  <a:lnTo>
                    <a:pt x="234505" y="338607"/>
                  </a:lnTo>
                  <a:lnTo>
                    <a:pt x="232016" y="336880"/>
                  </a:lnTo>
                  <a:lnTo>
                    <a:pt x="226872" y="337934"/>
                  </a:lnTo>
                  <a:lnTo>
                    <a:pt x="225171" y="340398"/>
                  </a:lnTo>
                  <a:lnTo>
                    <a:pt x="225615" y="342925"/>
                  </a:lnTo>
                  <a:lnTo>
                    <a:pt x="226098" y="345440"/>
                  </a:lnTo>
                  <a:lnTo>
                    <a:pt x="228498" y="347179"/>
                  </a:lnTo>
                  <a:lnTo>
                    <a:pt x="231089" y="346773"/>
                  </a:lnTo>
                  <a:lnTo>
                    <a:pt x="233680" y="346367"/>
                  </a:lnTo>
                  <a:lnTo>
                    <a:pt x="235483" y="343890"/>
                  </a:lnTo>
                  <a:close/>
                </a:path>
                <a:path w="287020" h="643889">
                  <a:moveTo>
                    <a:pt x="237896" y="434619"/>
                  </a:moveTo>
                  <a:lnTo>
                    <a:pt x="235978" y="432320"/>
                  </a:lnTo>
                  <a:lnTo>
                    <a:pt x="230746" y="431914"/>
                  </a:lnTo>
                  <a:lnTo>
                    <a:pt x="228422" y="433844"/>
                  </a:lnTo>
                  <a:lnTo>
                    <a:pt x="227926" y="439013"/>
                  </a:lnTo>
                  <a:lnTo>
                    <a:pt x="229844" y="441312"/>
                  </a:lnTo>
                  <a:lnTo>
                    <a:pt x="232460" y="441579"/>
                  </a:lnTo>
                  <a:lnTo>
                    <a:pt x="235077" y="441845"/>
                  </a:lnTo>
                  <a:lnTo>
                    <a:pt x="237388" y="439915"/>
                  </a:lnTo>
                  <a:lnTo>
                    <a:pt x="237896" y="434619"/>
                  </a:lnTo>
                  <a:close/>
                </a:path>
                <a:path w="287020" h="643889">
                  <a:moveTo>
                    <a:pt x="238353" y="367880"/>
                  </a:moveTo>
                  <a:lnTo>
                    <a:pt x="238150" y="365226"/>
                  </a:lnTo>
                  <a:lnTo>
                    <a:pt x="237871" y="362559"/>
                  </a:lnTo>
                  <a:lnTo>
                    <a:pt x="235546" y="360629"/>
                  </a:lnTo>
                  <a:lnTo>
                    <a:pt x="230327" y="361200"/>
                  </a:lnTo>
                  <a:lnTo>
                    <a:pt x="228422" y="363499"/>
                  </a:lnTo>
                  <a:lnTo>
                    <a:pt x="228676" y="366064"/>
                  </a:lnTo>
                  <a:lnTo>
                    <a:pt x="228879" y="368642"/>
                  </a:lnTo>
                  <a:lnTo>
                    <a:pt x="231165" y="370573"/>
                  </a:lnTo>
                  <a:lnTo>
                    <a:pt x="233781" y="370382"/>
                  </a:lnTo>
                  <a:lnTo>
                    <a:pt x="236397" y="370192"/>
                  </a:lnTo>
                  <a:lnTo>
                    <a:pt x="238353" y="367880"/>
                  </a:lnTo>
                  <a:close/>
                </a:path>
                <a:path w="287020" h="643889">
                  <a:moveTo>
                    <a:pt x="239306" y="410654"/>
                  </a:moveTo>
                  <a:lnTo>
                    <a:pt x="237236" y="408444"/>
                  </a:lnTo>
                  <a:lnTo>
                    <a:pt x="231990" y="408317"/>
                  </a:lnTo>
                  <a:lnTo>
                    <a:pt x="229806" y="410362"/>
                  </a:lnTo>
                  <a:lnTo>
                    <a:pt x="229730" y="412953"/>
                  </a:lnTo>
                  <a:lnTo>
                    <a:pt x="229628" y="415544"/>
                  </a:lnTo>
                  <a:lnTo>
                    <a:pt x="231635" y="417753"/>
                  </a:lnTo>
                  <a:lnTo>
                    <a:pt x="234264" y="417880"/>
                  </a:lnTo>
                  <a:lnTo>
                    <a:pt x="236880" y="418007"/>
                  </a:lnTo>
                  <a:lnTo>
                    <a:pt x="239115" y="415963"/>
                  </a:lnTo>
                  <a:lnTo>
                    <a:pt x="239229" y="413308"/>
                  </a:lnTo>
                  <a:lnTo>
                    <a:pt x="239306" y="410654"/>
                  </a:lnTo>
                  <a:close/>
                </a:path>
                <a:path w="287020" h="643889">
                  <a:moveTo>
                    <a:pt x="239471" y="391947"/>
                  </a:moveTo>
                  <a:lnTo>
                    <a:pt x="239382" y="386613"/>
                  </a:lnTo>
                  <a:lnTo>
                    <a:pt x="237159" y="384530"/>
                  </a:lnTo>
                  <a:lnTo>
                    <a:pt x="231914" y="384721"/>
                  </a:lnTo>
                  <a:lnTo>
                    <a:pt x="229882" y="386892"/>
                  </a:lnTo>
                  <a:lnTo>
                    <a:pt x="229971" y="392061"/>
                  </a:lnTo>
                  <a:lnTo>
                    <a:pt x="232117" y="394144"/>
                  </a:lnTo>
                  <a:lnTo>
                    <a:pt x="234746" y="394131"/>
                  </a:lnTo>
                  <a:lnTo>
                    <a:pt x="237375" y="394119"/>
                  </a:lnTo>
                  <a:lnTo>
                    <a:pt x="239471" y="391947"/>
                  </a:lnTo>
                  <a:close/>
                </a:path>
                <a:path w="287020" h="643889">
                  <a:moveTo>
                    <a:pt x="244602" y="604266"/>
                  </a:moveTo>
                  <a:lnTo>
                    <a:pt x="243840" y="601357"/>
                  </a:lnTo>
                  <a:lnTo>
                    <a:pt x="239229" y="598855"/>
                  </a:lnTo>
                  <a:lnTo>
                    <a:pt x="236321" y="599605"/>
                  </a:lnTo>
                  <a:lnTo>
                    <a:pt x="233768" y="603961"/>
                  </a:lnTo>
                  <a:lnTo>
                    <a:pt x="234530" y="606856"/>
                  </a:lnTo>
                  <a:lnTo>
                    <a:pt x="236753" y="608266"/>
                  </a:lnTo>
                  <a:lnTo>
                    <a:pt x="238975" y="609676"/>
                  </a:lnTo>
                  <a:lnTo>
                    <a:pt x="241871" y="608926"/>
                  </a:lnTo>
                  <a:lnTo>
                    <a:pt x="244602" y="604266"/>
                  </a:lnTo>
                  <a:close/>
                </a:path>
                <a:path w="287020" h="643889">
                  <a:moveTo>
                    <a:pt x="250126" y="290576"/>
                  </a:moveTo>
                  <a:lnTo>
                    <a:pt x="249428" y="287388"/>
                  </a:lnTo>
                  <a:lnTo>
                    <a:pt x="246646" y="285940"/>
                  </a:lnTo>
                  <a:lnTo>
                    <a:pt x="243852" y="284454"/>
                  </a:lnTo>
                  <a:lnTo>
                    <a:pt x="240728" y="285927"/>
                  </a:lnTo>
                  <a:lnTo>
                    <a:pt x="239445" y="291020"/>
                  </a:lnTo>
                  <a:lnTo>
                    <a:pt x="240512" y="293408"/>
                  </a:lnTo>
                  <a:lnTo>
                    <a:pt x="242341" y="294424"/>
                  </a:lnTo>
                  <a:lnTo>
                    <a:pt x="244195" y="295363"/>
                  </a:lnTo>
                  <a:lnTo>
                    <a:pt x="246926" y="294728"/>
                  </a:lnTo>
                  <a:lnTo>
                    <a:pt x="248526" y="292633"/>
                  </a:lnTo>
                  <a:lnTo>
                    <a:pt x="250126" y="290576"/>
                  </a:lnTo>
                  <a:close/>
                </a:path>
                <a:path w="287020" h="643889">
                  <a:moveTo>
                    <a:pt x="255231" y="582587"/>
                  </a:moveTo>
                  <a:lnTo>
                    <a:pt x="254127" y="579780"/>
                  </a:lnTo>
                  <a:lnTo>
                    <a:pt x="249288" y="577748"/>
                  </a:lnTo>
                  <a:lnTo>
                    <a:pt x="246507" y="578840"/>
                  </a:lnTo>
                  <a:lnTo>
                    <a:pt x="244475" y="583526"/>
                  </a:lnTo>
                  <a:lnTo>
                    <a:pt x="245579" y="586333"/>
                  </a:lnTo>
                  <a:lnTo>
                    <a:pt x="247954" y="587451"/>
                  </a:lnTo>
                  <a:lnTo>
                    <a:pt x="250329" y="588568"/>
                  </a:lnTo>
                  <a:lnTo>
                    <a:pt x="253111" y="587489"/>
                  </a:lnTo>
                  <a:lnTo>
                    <a:pt x="255231" y="582587"/>
                  </a:lnTo>
                  <a:close/>
                </a:path>
                <a:path w="287020" h="643889">
                  <a:moveTo>
                    <a:pt x="263867" y="560171"/>
                  </a:moveTo>
                  <a:lnTo>
                    <a:pt x="262509" y="557453"/>
                  </a:lnTo>
                  <a:lnTo>
                    <a:pt x="257530" y="555802"/>
                  </a:lnTo>
                  <a:lnTo>
                    <a:pt x="254863" y="557123"/>
                  </a:lnTo>
                  <a:lnTo>
                    <a:pt x="254063" y="559562"/>
                  </a:lnTo>
                  <a:lnTo>
                    <a:pt x="253161" y="561962"/>
                  </a:lnTo>
                  <a:lnTo>
                    <a:pt x="254431" y="564642"/>
                  </a:lnTo>
                  <a:lnTo>
                    <a:pt x="256895" y="565556"/>
                  </a:lnTo>
                  <a:lnTo>
                    <a:pt x="259359" y="566470"/>
                  </a:lnTo>
                  <a:lnTo>
                    <a:pt x="262115" y="565188"/>
                  </a:lnTo>
                  <a:lnTo>
                    <a:pt x="263042" y="562686"/>
                  </a:lnTo>
                  <a:lnTo>
                    <a:pt x="263867" y="560171"/>
                  </a:lnTo>
                  <a:close/>
                </a:path>
                <a:path w="287020" h="643889">
                  <a:moveTo>
                    <a:pt x="266420" y="306692"/>
                  </a:moveTo>
                  <a:lnTo>
                    <a:pt x="263461" y="301904"/>
                  </a:lnTo>
                  <a:lnTo>
                    <a:pt x="260413" y="301269"/>
                  </a:lnTo>
                  <a:lnTo>
                    <a:pt x="256184" y="304380"/>
                  </a:lnTo>
                  <a:lnTo>
                    <a:pt x="255574" y="307213"/>
                  </a:lnTo>
                  <a:lnTo>
                    <a:pt x="258114" y="311327"/>
                  </a:lnTo>
                  <a:lnTo>
                    <a:pt x="260883" y="312127"/>
                  </a:lnTo>
                  <a:lnTo>
                    <a:pt x="263232" y="310896"/>
                  </a:lnTo>
                  <a:lnTo>
                    <a:pt x="265531" y="309689"/>
                  </a:lnTo>
                  <a:lnTo>
                    <a:pt x="266420" y="306692"/>
                  </a:lnTo>
                  <a:close/>
                </a:path>
                <a:path w="287020" h="643889">
                  <a:moveTo>
                    <a:pt x="270802" y="537260"/>
                  </a:moveTo>
                  <a:lnTo>
                    <a:pt x="269328" y="534644"/>
                  </a:lnTo>
                  <a:lnTo>
                    <a:pt x="264248" y="533311"/>
                  </a:lnTo>
                  <a:lnTo>
                    <a:pt x="261632" y="534771"/>
                  </a:lnTo>
                  <a:lnTo>
                    <a:pt x="260248" y="539737"/>
                  </a:lnTo>
                  <a:lnTo>
                    <a:pt x="261734" y="542353"/>
                  </a:lnTo>
                  <a:lnTo>
                    <a:pt x="264248" y="543090"/>
                  </a:lnTo>
                  <a:lnTo>
                    <a:pt x="266763" y="543826"/>
                  </a:lnTo>
                  <a:lnTo>
                    <a:pt x="269379" y="542366"/>
                  </a:lnTo>
                  <a:lnTo>
                    <a:pt x="270802" y="537260"/>
                  </a:lnTo>
                  <a:close/>
                </a:path>
                <a:path w="287020" h="643889">
                  <a:moveTo>
                    <a:pt x="275958" y="329349"/>
                  </a:moveTo>
                  <a:lnTo>
                    <a:pt x="275094" y="326783"/>
                  </a:lnTo>
                  <a:lnTo>
                    <a:pt x="274281" y="324205"/>
                  </a:lnTo>
                  <a:lnTo>
                    <a:pt x="271437" y="322910"/>
                  </a:lnTo>
                  <a:lnTo>
                    <a:pt x="266534" y="324789"/>
                  </a:lnTo>
                  <a:lnTo>
                    <a:pt x="265328" y="327418"/>
                  </a:lnTo>
                  <a:lnTo>
                    <a:pt x="266077" y="329819"/>
                  </a:lnTo>
                  <a:lnTo>
                    <a:pt x="266890" y="332193"/>
                  </a:lnTo>
                  <a:lnTo>
                    <a:pt x="269544" y="333540"/>
                  </a:lnTo>
                  <a:lnTo>
                    <a:pt x="272034" y="332803"/>
                  </a:lnTo>
                  <a:lnTo>
                    <a:pt x="274574" y="332054"/>
                  </a:lnTo>
                  <a:lnTo>
                    <a:pt x="275958" y="329349"/>
                  </a:lnTo>
                  <a:close/>
                </a:path>
                <a:path w="287020" h="643889">
                  <a:moveTo>
                    <a:pt x="276491" y="514019"/>
                  </a:moveTo>
                  <a:lnTo>
                    <a:pt x="274777" y="511479"/>
                  </a:lnTo>
                  <a:lnTo>
                    <a:pt x="269633" y="510425"/>
                  </a:lnTo>
                  <a:lnTo>
                    <a:pt x="267195" y="512051"/>
                  </a:lnTo>
                  <a:lnTo>
                    <a:pt x="266039" y="517080"/>
                  </a:lnTo>
                  <a:lnTo>
                    <a:pt x="267627" y="519595"/>
                  </a:lnTo>
                  <a:lnTo>
                    <a:pt x="270179" y="520192"/>
                  </a:lnTo>
                  <a:lnTo>
                    <a:pt x="272732" y="520788"/>
                  </a:lnTo>
                  <a:lnTo>
                    <a:pt x="275297" y="519176"/>
                  </a:lnTo>
                  <a:lnTo>
                    <a:pt x="275907" y="516610"/>
                  </a:lnTo>
                  <a:lnTo>
                    <a:pt x="276491" y="514019"/>
                  </a:lnTo>
                  <a:close/>
                </a:path>
                <a:path w="287020" h="643889">
                  <a:moveTo>
                    <a:pt x="280784" y="490524"/>
                  </a:moveTo>
                  <a:lnTo>
                    <a:pt x="279019" y="488086"/>
                  </a:lnTo>
                  <a:lnTo>
                    <a:pt x="273824" y="487286"/>
                  </a:lnTo>
                  <a:lnTo>
                    <a:pt x="271399" y="489026"/>
                  </a:lnTo>
                  <a:lnTo>
                    <a:pt x="270586" y="494131"/>
                  </a:lnTo>
                  <a:lnTo>
                    <a:pt x="272351" y="496570"/>
                  </a:lnTo>
                  <a:lnTo>
                    <a:pt x="274929" y="497027"/>
                  </a:lnTo>
                  <a:lnTo>
                    <a:pt x="277507" y="497484"/>
                  </a:lnTo>
                  <a:lnTo>
                    <a:pt x="279946" y="495744"/>
                  </a:lnTo>
                  <a:lnTo>
                    <a:pt x="280784" y="490524"/>
                  </a:lnTo>
                  <a:close/>
                </a:path>
                <a:path w="287020" h="643889">
                  <a:moveTo>
                    <a:pt x="281762" y="352869"/>
                  </a:moveTo>
                  <a:lnTo>
                    <a:pt x="280746" y="347611"/>
                  </a:lnTo>
                  <a:lnTo>
                    <a:pt x="278155" y="345960"/>
                  </a:lnTo>
                  <a:lnTo>
                    <a:pt x="273037" y="347129"/>
                  </a:lnTo>
                  <a:lnTo>
                    <a:pt x="271462" y="349592"/>
                  </a:lnTo>
                  <a:lnTo>
                    <a:pt x="272415" y="354609"/>
                  </a:lnTo>
                  <a:lnTo>
                    <a:pt x="274891" y="356273"/>
                  </a:lnTo>
                  <a:lnTo>
                    <a:pt x="277482" y="355815"/>
                  </a:lnTo>
                  <a:lnTo>
                    <a:pt x="280060" y="355358"/>
                  </a:lnTo>
                  <a:lnTo>
                    <a:pt x="281762" y="352869"/>
                  </a:lnTo>
                  <a:close/>
                </a:path>
                <a:path w="287020" h="643889">
                  <a:moveTo>
                    <a:pt x="284022" y="466864"/>
                  </a:moveTo>
                  <a:lnTo>
                    <a:pt x="282168" y="464515"/>
                  </a:lnTo>
                  <a:lnTo>
                    <a:pt x="276948" y="463969"/>
                  </a:lnTo>
                  <a:lnTo>
                    <a:pt x="274574" y="465823"/>
                  </a:lnTo>
                  <a:lnTo>
                    <a:pt x="273951" y="470954"/>
                  </a:lnTo>
                  <a:lnTo>
                    <a:pt x="275805" y="473303"/>
                  </a:lnTo>
                  <a:lnTo>
                    <a:pt x="278409" y="473633"/>
                  </a:lnTo>
                  <a:lnTo>
                    <a:pt x="281012" y="473964"/>
                  </a:lnTo>
                  <a:lnTo>
                    <a:pt x="283387" y="472109"/>
                  </a:lnTo>
                  <a:lnTo>
                    <a:pt x="284022" y="466864"/>
                  </a:lnTo>
                  <a:close/>
                </a:path>
                <a:path w="287020" h="643889">
                  <a:moveTo>
                    <a:pt x="285178" y="376669"/>
                  </a:moveTo>
                  <a:lnTo>
                    <a:pt x="284581" y="371373"/>
                  </a:lnTo>
                  <a:lnTo>
                    <a:pt x="282232" y="369506"/>
                  </a:lnTo>
                  <a:lnTo>
                    <a:pt x="277025" y="370179"/>
                  </a:lnTo>
                  <a:lnTo>
                    <a:pt x="275145" y="372516"/>
                  </a:lnTo>
                  <a:lnTo>
                    <a:pt x="275424" y="375069"/>
                  </a:lnTo>
                  <a:lnTo>
                    <a:pt x="275729" y="377609"/>
                  </a:lnTo>
                  <a:lnTo>
                    <a:pt x="278041" y="379488"/>
                  </a:lnTo>
                  <a:lnTo>
                    <a:pt x="280644" y="379247"/>
                  </a:lnTo>
                  <a:lnTo>
                    <a:pt x="283273" y="379006"/>
                  </a:lnTo>
                  <a:lnTo>
                    <a:pt x="285178" y="376669"/>
                  </a:lnTo>
                  <a:close/>
                </a:path>
                <a:path w="287020" h="643889">
                  <a:moveTo>
                    <a:pt x="286118" y="443077"/>
                  </a:moveTo>
                  <a:lnTo>
                    <a:pt x="284099" y="440829"/>
                  </a:lnTo>
                  <a:lnTo>
                    <a:pt x="278853" y="440537"/>
                  </a:lnTo>
                  <a:lnTo>
                    <a:pt x="276631" y="442506"/>
                  </a:lnTo>
                  <a:lnTo>
                    <a:pt x="276453" y="445084"/>
                  </a:lnTo>
                  <a:lnTo>
                    <a:pt x="276237" y="447649"/>
                  </a:lnTo>
                  <a:lnTo>
                    <a:pt x="278180" y="449910"/>
                  </a:lnTo>
                  <a:lnTo>
                    <a:pt x="280797" y="450113"/>
                  </a:lnTo>
                  <a:lnTo>
                    <a:pt x="283413" y="450316"/>
                  </a:lnTo>
                  <a:lnTo>
                    <a:pt x="285711" y="448348"/>
                  </a:lnTo>
                  <a:lnTo>
                    <a:pt x="285940" y="445719"/>
                  </a:lnTo>
                  <a:lnTo>
                    <a:pt x="286118" y="443077"/>
                  </a:lnTo>
                  <a:close/>
                </a:path>
                <a:path w="287020" h="643889">
                  <a:moveTo>
                    <a:pt x="286791" y="400570"/>
                  </a:moveTo>
                  <a:lnTo>
                    <a:pt x="286550" y="395274"/>
                  </a:lnTo>
                  <a:lnTo>
                    <a:pt x="284340" y="393242"/>
                  </a:lnTo>
                  <a:lnTo>
                    <a:pt x="279095" y="393534"/>
                  </a:lnTo>
                  <a:lnTo>
                    <a:pt x="277063" y="395744"/>
                  </a:lnTo>
                  <a:lnTo>
                    <a:pt x="277164" y="398310"/>
                  </a:lnTo>
                  <a:lnTo>
                    <a:pt x="277291" y="400888"/>
                  </a:lnTo>
                  <a:lnTo>
                    <a:pt x="279476" y="402920"/>
                  </a:lnTo>
                  <a:lnTo>
                    <a:pt x="282092" y="402844"/>
                  </a:lnTo>
                  <a:lnTo>
                    <a:pt x="284721" y="402767"/>
                  </a:lnTo>
                  <a:lnTo>
                    <a:pt x="286791" y="400570"/>
                  </a:lnTo>
                  <a:close/>
                </a:path>
                <a:path w="287020" h="643889">
                  <a:moveTo>
                    <a:pt x="287007" y="419201"/>
                  </a:moveTo>
                  <a:lnTo>
                    <a:pt x="284886" y="417055"/>
                  </a:lnTo>
                  <a:lnTo>
                    <a:pt x="279641" y="417029"/>
                  </a:lnTo>
                  <a:lnTo>
                    <a:pt x="277495" y="419125"/>
                  </a:lnTo>
                  <a:lnTo>
                    <a:pt x="277393" y="424281"/>
                  </a:lnTo>
                  <a:lnTo>
                    <a:pt x="279476" y="426427"/>
                  </a:lnTo>
                  <a:lnTo>
                    <a:pt x="282105" y="426504"/>
                  </a:lnTo>
                  <a:lnTo>
                    <a:pt x="284721" y="426580"/>
                  </a:lnTo>
                  <a:lnTo>
                    <a:pt x="286893" y="424497"/>
                  </a:lnTo>
                  <a:lnTo>
                    <a:pt x="287007" y="41920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15">
              <a:extLst>
                <a:ext uri="{FF2B5EF4-FFF2-40B4-BE49-F238E27FC236}">
                  <a16:creationId xmlns:a16="http://schemas.microsoft.com/office/drawing/2014/main" id="{78AED0EE-A9AC-4CB9-8670-58ADBF834BAB}"/>
                </a:ext>
              </a:extLst>
            </p:cNvPr>
            <p:cNvSpPr/>
            <p:nvPr/>
          </p:nvSpPr>
          <p:spPr>
            <a:xfrm>
              <a:off x="6354915" y="3906850"/>
              <a:ext cx="186055" cy="372745"/>
            </a:xfrm>
            <a:custGeom>
              <a:avLst/>
              <a:gdLst/>
              <a:ahLst/>
              <a:cxnLst/>
              <a:rect l="l" t="t" r="r" b="b"/>
              <a:pathLst>
                <a:path w="186054" h="372745">
                  <a:moveTo>
                    <a:pt x="9588" y="226568"/>
                  </a:moveTo>
                  <a:lnTo>
                    <a:pt x="2159" y="219189"/>
                  </a:lnTo>
                  <a:lnTo>
                    <a:pt x="0" y="221361"/>
                  </a:lnTo>
                  <a:lnTo>
                    <a:pt x="88" y="226745"/>
                  </a:lnTo>
                  <a:lnTo>
                    <a:pt x="2235" y="228879"/>
                  </a:lnTo>
                  <a:lnTo>
                    <a:pt x="7480" y="228739"/>
                  </a:lnTo>
                  <a:lnTo>
                    <a:pt x="9588" y="226568"/>
                  </a:lnTo>
                  <a:close/>
                </a:path>
                <a:path w="186054" h="372745">
                  <a:moveTo>
                    <a:pt x="10820" y="250190"/>
                  </a:moveTo>
                  <a:lnTo>
                    <a:pt x="10642" y="247586"/>
                  </a:lnTo>
                  <a:lnTo>
                    <a:pt x="10439" y="244995"/>
                  </a:lnTo>
                  <a:lnTo>
                    <a:pt x="8140" y="243027"/>
                  </a:lnTo>
                  <a:lnTo>
                    <a:pt x="5524" y="243205"/>
                  </a:lnTo>
                  <a:lnTo>
                    <a:pt x="2908" y="243382"/>
                  </a:lnTo>
                  <a:lnTo>
                    <a:pt x="952" y="245706"/>
                  </a:lnTo>
                  <a:lnTo>
                    <a:pt x="1168" y="248399"/>
                  </a:lnTo>
                  <a:lnTo>
                    <a:pt x="1358" y="251104"/>
                  </a:lnTo>
                  <a:lnTo>
                    <a:pt x="3771" y="253060"/>
                  </a:lnTo>
                  <a:lnTo>
                    <a:pt x="8991" y="252501"/>
                  </a:lnTo>
                  <a:lnTo>
                    <a:pt x="10820" y="250190"/>
                  </a:lnTo>
                  <a:close/>
                </a:path>
                <a:path w="186054" h="372745">
                  <a:moveTo>
                    <a:pt x="14211" y="273456"/>
                  </a:moveTo>
                  <a:lnTo>
                    <a:pt x="13754" y="270916"/>
                  </a:lnTo>
                  <a:lnTo>
                    <a:pt x="13258" y="268389"/>
                  </a:lnTo>
                  <a:lnTo>
                    <a:pt x="10845" y="266649"/>
                  </a:lnTo>
                  <a:lnTo>
                    <a:pt x="8255" y="267068"/>
                  </a:lnTo>
                  <a:lnTo>
                    <a:pt x="5664" y="267487"/>
                  </a:lnTo>
                  <a:lnTo>
                    <a:pt x="3886" y="270002"/>
                  </a:lnTo>
                  <a:lnTo>
                    <a:pt x="4419" y="272681"/>
                  </a:lnTo>
                  <a:lnTo>
                    <a:pt x="4902" y="275361"/>
                  </a:lnTo>
                  <a:lnTo>
                    <a:pt x="7454" y="277075"/>
                  </a:lnTo>
                  <a:lnTo>
                    <a:pt x="12585" y="275945"/>
                  </a:lnTo>
                  <a:lnTo>
                    <a:pt x="14211" y="273456"/>
                  </a:lnTo>
                  <a:close/>
                </a:path>
                <a:path w="186054" h="372745">
                  <a:moveTo>
                    <a:pt x="20497" y="295795"/>
                  </a:moveTo>
                  <a:lnTo>
                    <a:pt x="19646" y="293408"/>
                  </a:lnTo>
                  <a:lnTo>
                    <a:pt x="18834" y="291020"/>
                  </a:lnTo>
                  <a:lnTo>
                    <a:pt x="16141" y="289687"/>
                  </a:lnTo>
                  <a:lnTo>
                    <a:pt x="13652" y="290449"/>
                  </a:lnTo>
                  <a:lnTo>
                    <a:pt x="11112" y="291223"/>
                  </a:lnTo>
                  <a:lnTo>
                    <a:pt x="9804" y="293966"/>
                  </a:lnTo>
                  <a:lnTo>
                    <a:pt x="10706" y="296595"/>
                  </a:lnTo>
                  <a:lnTo>
                    <a:pt x="11633" y="299224"/>
                  </a:lnTo>
                  <a:lnTo>
                    <a:pt x="14478" y="300494"/>
                  </a:lnTo>
                  <a:lnTo>
                    <a:pt x="19329" y="298475"/>
                  </a:lnTo>
                  <a:lnTo>
                    <a:pt x="20497" y="295795"/>
                  </a:lnTo>
                  <a:close/>
                </a:path>
                <a:path w="186054" h="372745">
                  <a:moveTo>
                    <a:pt x="31356" y="315175"/>
                  </a:moveTo>
                  <a:lnTo>
                    <a:pt x="29946" y="313309"/>
                  </a:lnTo>
                  <a:lnTo>
                    <a:pt x="28486" y="311467"/>
                  </a:lnTo>
                  <a:lnTo>
                    <a:pt x="25654" y="310921"/>
                  </a:lnTo>
                  <a:lnTo>
                    <a:pt x="23406" y="312331"/>
                  </a:lnTo>
                  <a:lnTo>
                    <a:pt x="21209" y="313702"/>
                  </a:lnTo>
                  <a:lnTo>
                    <a:pt x="20624" y="316839"/>
                  </a:lnTo>
                  <a:lnTo>
                    <a:pt x="22453" y="319163"/>
                  </a:lnTo>
                  <a:lnTo>
                    <a:pt x="24257" y="321525"/>
                  </a:lnTo>
                  <a:lnTo>
                    <a:pt x="27546" y="321729"/>
                  </a:lnTo>
                  <a:lnTo>
                    <a:pt x="31191" y="317957"/>
                  </a:lnTo>
                  <a:lnTo>
                    <a:pt x="31356" y="315175"/>
                  </a:lnTo>
                  <a:close/>
                </a:path>
                <a:path w="186054" h="372745">
                  <a:moveTo>
                    <a:pt x="51485" y="330403"/>
                  </a:moveTo>
                  <a:lnTo>
                    <a:pt x="50469" y="325259"/>
                  </a:lnTo>
                  <a:lnTo>
                    <a:pt x="48399" y="323418"/>
                  </a:lnTo>
                  <a:lnTo>
                    <a:pt x="46418" y="323329"/>
                  </a:lnTo>
                  <a:lnTo>
                    <a:pt x="44424" y="323316"/>
                  </a:lnTo>
                  <a:lnTo>
                    <a:pt x="42252" y="324777"/>
                  </a:lnTo>
                  <a:lnTo>
                    <a:pt x="41452" y="327355"/>
                  </a:lnTo>
                  <a:lnTo>
                    <a:pt x="40665" y="329780"/>
                  </a:lnTo>
                  <a:lnTo>
                    <a:pt x="42621" y="332714"/>
                  </a:lnTo>
                  <a:lnTo>
                    <a:pt x="49288" y="332955"/>
                  </a:lnTo>
                  <a:lnTo>
                    <a:pt x="51485" y="330403"/>
                  </a:lnTo>
                  <a:close/>
                </a:path>
                <a:path w="186054" h="372745">
                  <a:moveTo>
                    <a:pt x="54724" y="233489"/>
                  </a:moveTo>
                  <a:lnTo>
                    <a:pt x="54698" y="230898"/>
                  </a:lnTo>
                  <a:lnTo>
                    <a:pt x="52616" y="228752"/>
                  </a:lnTo>
                  <a:lnTo>
                    <a:pt x="49999" y="228714"/>
                  </a:lnTo>
                  <a:lnTo>
                    <a:pt x="47371" y="228676"/>
                  </a:lnTo>
                  <a:lnTo>
                    <a:pt x="45199" y="230809"/>
                  </a:lnTo>
                  <a:lnTo>
                    <a:pt x="45224" y="233489"/>
                  </a:lnTo>
                  <a:lnTo>
                    <a:pt x="45224" y="236169"/>
                  </a:lnTo>
                  <a:lnTo>
                    <a:pt x="47358" y="238302"/>
                  </a:lnTo>
                  <a:lnTo>
                    <a:pt x="52603" y="238226"/>
                  </a:lnTo>
                  <a:lnTo>
                    <a:pt x="54724" y="236093"/>
                  </a:lnTo>
                  <a:lnTo>
                    <a:pt x="54724" y="233489"/>
                  </a:lnTo>
                  <a:close/>
                </a:path>
                <a:path w="186054" h="372745">
                  <a:moveTo>
                    <a:pt x="55587" y="207302"/>
                  </a:moveTo>
                  <a:lnTo>
                    <a:pt x="53594" y="205041"/>
                  </a:lnTo>
                  <a:lnTo>
                    <a:pt x="50990" y="204851"/>
                  </a:lnTo>
                  <a:lnTo>
                    <a:pt x="48361" y="204660"/>
                  </a:lnTo>
                  <a:lnTo>
                    <a:pt x="46101" y="206667"/>
                  </a:lnTo>
                  <a:lnTo>
                    <a:pt x="45796" y="212013"/>
                  </a:lnTo>
                  <a:lnTo>
                    <a:pt x="47802" y="214274"/>
                  </a:lnTo>
                  <a:lnTo>
                    <a:pt x="53035" y="214503"/>
                  </a:lnTo>
                  <a:lnTo>
                    <a:pt x="55295" y="212496"/>
                  </a:lnTo>
                  <a:lnTo>
                    <a:pt x="55587" y="207302"/>
                  </a:lnTo>
                  <a:close/>
                </a:path>
                <a:path w="186054" h="372745">
                  <a:moveTo>
                    <a:pt x="55651" y="259626"/>
                  </a:moveTo>
                  <a:lnTo>
                    <a:pt x="55499" y="257035"/>
                  </a:lnTo>
                  <a:lnTo>
                    <a:pt x="55321" y="254457"/>
                  </a:lnTo>
                  <a:lnTo>
                    <a:pt x="53060" y="252463"/>
                  </a:lnTo>
                  <a:lnTo>
                    <a:pt x="50457" y="252590"/>
                  </a:lnTo>
                  <a:lnTo>
                    <a:pt x="47815" y="252717"/>
                  </a:lnTo>
                  <a:lnTo>
                    <a:pt x="45821" y="255003"/>
                  </a:lnTo>
                  <a:lnTo>
                    <a:pt x="46012" y="257683"/>
                  </a:lnTo>
                  <a:lnTo>
                    <a:pt x="46177" y="260362"/>
                  </a:lnTo>
                  <a:lnTo>
                    <a:pt x="48475" y="262343"/>
                  </a:lnTo>
                  <a:lnTo>
                    <a:pt x="53708" y="261899"/>
                  </a:lnTo>
                  <a:lnTo>
                    <a:pt x="55651" y="259626"/>
                  </a:lnTo>
                  <a:close/>
                </a:path>
                <a:path w="186054" h="372745">
                  <a:moveTo>
                    <a:pt x="57772" y="183743"/>
                  </a:moveTo>
                  <a:lnTo>
                    <a:pt x="55880" y="181381"/>
                  </a:lnTo>
                  <a:lnTo>
                    <a:pt x="53276" y="181063"/>
                  </a:lnTo>
                  <a:lnTo>
                    <a:pt x="50673" y="180746"/>
                  </a:lnTo>
                  <a:lnTo>
                    <a:pt x="48336" y="182638"/>
                  </a:lnTo>
                  <a:lnTo>
                    <a:pt x="47777" y="187947"/>
                  </a:lnTo>
                  <a:lnTo>
                    <a:pt x="49669" y="190309"/>
                  </a:lnTo>
                  <a:lnTo>
                    <a:pt x="54889" y="190830"/>
                  </a:lnTo>
                  <a:lnTo>
                    <a:pt x="57226" y="188937"/>
                  </a:lnTo>
                  <a:lnTo>
                    <a:pt x="57772" y="183743"/>
                  </a:lnTo>
                  <a:close/>
                </a:path>
                <a:path w="186054" h="372745">
                  <a:moveTo>
                    <a:pt x="58445" y="282917"/>
                  </a:moveTo>
                  <a:lnTo>
                    <a:pt x="58026" y="280377"/>
                  </a:lnTo>
                  <a:lnTo>
                    <a:pt x="57658" y="277825"/>
                  </a:lnTo>
                  <a:lnTo>
                    <a:pt x="55257" y="276034"/>
                  </a:lnTo>
                  <a:lnTo>
                    <a:pt x="52654" y="276377"/>
                  </a:lnTo>
                  <a:lnTo>
                    <a:pt x="50050" y="276720"/>
                  </a:lnTo>
                  <a:lnTo>
                    <a:pt x="48247" y="279171"/>
                  </a:lnTo>
                  <a:lnTo>
                    <a:pt x="48628" y="281838"/>
                  </a:lnTo>
                  <a:lnTo>
                    <a:pt x="49072" y="284505"/>
                  </a:lnTo>
                  <a:lnTo>
                    <a:pt x="51549" y="286283"/>
                  </a:lnTo>
                  <a:lnTo>
                    <a:pt x="56705" y="285356"/>
                  </a:lnTo>
                  <a:lnTo>
                    <a:pt x="58445" y="282917"/>
                  </a:lnTo>
                  <a:close/>
                </a:path>
                <a:path w="186054" h="372745">
                  <a:moveTo>
                    <a:pt x="61125" y="160362"/>
                  </a:moveTo>
                  <a:lnTo>
                    <a:pt x="59397" y="157911"/>
                  </a:lnTo>
                  <a:lnTo>
                    <a:pt x="56819" y="157454"/>
                  </a:lnTo>
                  <a:lnTo>
                    <a:pt x="54229" y="156997"/>
                  </a:lnTo>
                  <a:lnTo>
                    <a:pt x="51752" y="158762"/>
                  </a:lnTo>
                  <a:lnTo>
                    <a:pt x="50825" y="164020"/>
                  </a:lnTo>
                  <a:lnTo>
                    <a:pt x="52679" y="166497"/>
                  </a:lnTo>
                  <a:lnTo>
                    <a:pt x="57873" y="167271"/>
                  </a:lnTo>
                  <a:lnTo>
                    <a:pt x="60210" y="165493"/>
                  </a:lnTo>
                  <a:lnTo>
                    <a:pt x="60655" y="162928"/>
                  </a:lnTo>
                  <a:lnTo>
                    <a:pt x="61125" y="160362"/>
                  </a:lnTo>
                  <a:close/>
                </a:path>
                <a:path w="186054" h="372745">
                  <a:moveTo>
                    <a:pt x="63627" y="305574"/>
                  </a:moveTo>
                  <a:lnTo>
                    <a:pt x="62915" y="303149"/>
                  </a:lnTo>
                  <a:lnTo>
                    <a:pt x="62255" y="300685"/>
                  </a:lnTo>
                  <a:lnTo>
                    <a:pt x="59651" y="299199"/>
                  </a:lnTo>
                  <a:lnTo>
                    <a:pt x="57099" y="299834"/>
                  </a:lnTo>
                  <a:lnTo>
                    <a:pt x="54559" y="300469"/>
                  </a:lnTo>
                  <a:lnTo>
                    <a:pt x="53060" y="303110"/>
                  </a:lnTo>
                  <a:lnTo>
                    <a:pt x="53771" y="305752"/>
                  </a:lnTo>
                  <a:lnTo>
                    <a:pt x="54546" y="308381"/>
                  </a:lnTo>
                  <a:lnTo>
                    <a:pt x="57251" y="309829"/>
                  </a:lnTo>
                  <a:lnTo>
                    <a:pt x="62230" y="308203"/>
                  </a:lnTo>
                  <a:lnTo>
                    <a:pt x="63627" y="305574"/>
                  </a:lnTo>
                  <a:close/>
                </a:path>
                <a:path w="186054" h="372745">
                  <a:moveTo>
                    <a:pt x="65709" y="137172"/>
                  </a:moveTo>
                  <a:lnTo>
                    <a:pt x="64084" y="134632"/>
                  </a:lnTo>
                  <a:lnTo>
                    <a:pt x="61531" y="134035"/>
                  </a:lnTo>
                  <a:lnTo>
                    <a:pt x="58978" y="133438"/>
                  </a:lnTo>
                  <a:lnTo>
                    <a:pt x="56438" y="135077"/>
                  </a:lnTo>
                  <a:lnTo>
                    <a:pt x="55295" y="140296"/>
                  </a:lnTo>
                  <a:lnTo>
                    <a:pt x="56921" y="142836"/>
                  </a:lnTo>
                  <a:lnTo>
                    <a:pt x="62064" y="143903"/>
                  </a:lnTo>
                  <a:lnTo>
                    <a:pt x="64592" y="142265"/>
                  </a:lnTo>
                  <a:lnTo>
                    <a:pt x="65709" y="137172"/>
                  </a:lnTo>
                  <a:close/>
                </a:path>
                <a:path w="186054" h="372745">
                  <a:moveTo>
                    <a:pt x="71526" y="114287"/>
                  </a:moveTo>
                  <a:lnTo>
                    <a:pt x="70091" y="111671"/>
                  </a:lnTo>
                  <a:lnTo>
                    <a:pt x="67576" y="110921"/>
                  </a:lnTo>
                  <a:lnTo>
                    <a:pt x="65062" y="110172"/>
                  </a:lnTo>
                  <a:lnTo>
                    <a:pt x="62395" y="111658"/>
                  </a:lnTo>
                  <a:lnTo>
                    <a:pt x="61620" y="114223"/>
                  </a:lnTo>
                  <a:lnTo>
                    <a:pt x="60947" y="116801"/>
                  </a:lnTo>
                  <a:lnTo>
                    <a:pt x="62471" y="119456"/>
                  </a:lnTo>
                  <a:lnTo>
                    <a:pt x="67538" y="120789"/>
                  </a:lnTo>
                  <a:lnTo>
                    <a:pt x="70116" y="119291"/>
                  </a:lnTo>
                  <a:lnTo>
                    <a:pt x="70777" y="116776"/>
                  </a:lnTo>
                  <a:lnTo>
                    <a:pt x="71526" y="114287"/>
                  </a:lnTo>
                  <a:close/>
                </a:path>
                <a:path w="186054" h="372745">
                  <a:moveTo>
                    <a:pt x="73418" y="318058"/>
                  </a:moveTo>
                  <a:lnTo>
                    <a:pt x="69761" y="314299"/>
                  </a:lnTo>
                  <a:lnTo>
                    <a:pt x="66789" y="314045"/>
                  </a:lnTo>
                  <a:lnTo>
                    <a:pt x="64973" y="315633"/>
                  </a:lnTo>
                  <a:lnTo>
                    <a:pt x="63233" y="317360"/>
                  </a:lnTo>
                  <a:lnTo>
                    <a:pt x="62674" y="319887"/>
                  </a:lnTo>
                  <a:lnTo>
                    <a:pt x="64109" y="322173"/>
                  </a:lnTo>
                  <a:lnTo>
                    <a:pt x="64376" y="322618"/>
                  </a:lnTo>
                  <a:lnTo>
                    <a:pt x="62522" y="323456"/>
                  </a:lnTo>
                  <a:lnTo>
                    <a:pt x="61518" y="326415"/>
                  </a:lnTo>
                  <a:lnTo>
                    <a:pt x="62890" y="328891"/>
                  </a:lnTo>
                  <a:lnTo>
                    <a:pt x="64185" y="331406"/>
                  </a:lnTo>
                  <a:lnTo>
                    <a:pt x="67310" y="332181"/>
                  </a:lnTo>
                  <a:lnTo>
                    <a:pt x="71704" y="329298"/>
                  </a:lnTo>
                  <a:lnTo>
                    <a:pt x="72364" y="326555"/>
                  </a:lnTo>
                  <a:lnTo>
                    <a:pt x="71247" y="324370"/>
                  </a:lnTo>
                  <a:lnTo>
                    <a:pt x="70650" y="323316"/>
                  </a:lnTo>
                  <a:lnTo>
                    <a:pt x="70954" y="323024"/>
                  </a:lnTo>
                  <a:lnTo>
                    <a:pt x="73139" y="321132"/>
                  </a:lnTo>
                  <a:lnTo>
                    <a:pt x="73418" y="318058"/>
                  </a:lnTo>
                  <a:close/>
                </a:path>
                <a:path w="186054" h="372745">
                  <a:moveTo>
                    <a:pt x="78752" y="91846"/>
                  </a:moveTo>
                  <a:lnTo>
                    <a:pt x="77444" y="89128"/>
                  </a:lnTo>
                  <a:lnTo>
                    <a:pt x="74980" y="88214"/>
                  </a:lnTo>
                  <a:lnTo>
                    <a:pt x="72517" y="87299"/>
                  </a:lnTo>
                  <a:lnTo>
                    <a:pt x="69811" y="88620"/>
                  </a:lnTo>
                  <a:lnTo>
                    <a:pt x="68059" y="93687"/>
                  </a:lnTo>
                  <a:lnTo>
                    <a:pt x="69367" y="96418"/>
                  </a:lnTo>
                  <a:lnTo>
                    <a:pt x="74345" y="98069"/>
                  </a:lnTo>
                  <a:lnTo>
                    <a:pt x="77050" y="96761"/>
                  </a:lnTo>
                  <a:lnTo>
                    <a:pt x="78752" y="91846"/>
                  </a:lnTo>
                  <a:close/>
                </a:path>
                <a:path w="186054" h="372745">
                  <a:moveTo>
                    <a:pt x="87604" y="70116"/>
                  </a:moveTo>
                  <a:lnTo>
                    <a:pt x="86550" y="67297"/>
                  </a:lnTo>
                  <a:lnTo>
                    <a:pt x="84175" y="66179"/>
                  </a:lnTo>
                  <a:lnTo>
                    <a:pt x="81800" y="65062"/>
                  </a:lnTo>
                  <a:lnTo>
                    <a:pt x="78968" y="66141"/>
                  </a:lnTo>
                  <a:lnTo>
                    <a:pt x="76733" y="71043"/>
                  </a:lnTo>
                  <a:lnTo>
                    <a:pt x="77787" y="73863"/>
                  </a:lnTo>
                  <a:lnTo>
                    <a:pt x="82626" y="75882"/>
                  </a:lnTo>
                  <a:lnTo>
                    <a:pt x="85458" y="74803"/>
                  </a:lnTo>
                  <a:lnTo>
                    <a:pt x="87604" y="70116"/>
                  </a:lnTo>
                  <a:close/>
                </a:path>
                <a:path w="186054" h="372745">
                  <a:moveTo>
                    <a:pt x="87693" y="343954"/>
                  </a:moveTo>
                  <a:lnTo>
                    <a:pt x="86817" y="341350"/>
                  </a:lnTo>
                  <a:lnTo>
                    <a:pt x="85001" y="340334"/>
                  </a:lnTo>
                  <a:lnTo>
                    <a:pt x="83210" y="339204"/>
                  </a:lnTo>
                  <a:lnTo>
                    <a:pt x="80416" y="339686"/>
                  </a:lnTo>
                  <a:lnTo>
                    <a:pt x="78714" y="341630"/>
                  </a:lnTo>
                  <a:lnTo>
                    <a:pt x="76962" y="343636"/>
                  </a:lnTo>
                  <a:lnTo>
                    <a:pt x="77470" y="346837"/>
                  </a:lnTo>
                  <a:lnTo>
                    <a:pt x="80175" y="348513"/>
                  </a:lnTo>
                  <a:lnTo>
                    <a:pt x="82956" y="350100"/>
                  </a:lnTo>
                  <a:lnTo>
                    <a:pt x="86106" y="348957"/>
                  </a:lnTo>
                  <a:lnTo>
                    <a:pt x="87693" y="343954"/>
                  </a:lnTo>
                  <a:close/>
                </a:path>
                <a:path w="186054" h="372745">
                  <a:moveTo>
                    <a:pt x="89547" y="302044"/>
                  </a:moveTo>
                  <a:lnTo>
                    <a:pt x="88773" y="298919"/>
                  </a:lnTo>
                  <a:lnTo>
                    <a:pt x="84366" y="296062"/>
                  </a:lnTo>
                  <a:lnTo>
                    <a:pt x="81622" y="296786"/>
                  </a:lnTo>
                  <a:lnTo>
                    <a:pt x="80060" y="298780"/>
                  </a:lnTo>
                  <a:lnTo>
                    <a:pt x="78562" y="300812"/>
                  </a:lnTo>
                  <a:lnTo>
                    <a:pt x="79019" y="303758"/>
                  </a:lnTo>
                  <a:lnTo>
                    <a:pt x="81089" y="305371"/>
                  </a:lnTo>
                  <a:lnTo>
                    <a:pt x="83159" y="306984"/>
                  </a:lnTo>
                  <a:lnTo>
                    <a:pt x="86182" y="306476"/>
                  </a:lnTo>
                  <a:lnTo>
                    <a:pt x="87845" y="304241"/>
                  </a:lnTo>
                  <a:lnTo>
                    <a:pt x="89547" y="302044"/>
                  </a:lnTo>
                  <a:close/>
                </a:path>
                <a:path w="186054" h="372745">
                  <a:moveTo>
                    <a:pt x="98437" y="49491"/>
                  </a:moveTo>
                  <a:lnTo>
                    <a:pt x="97713" y="46583"/>
                  </a:lnTo>
                  <a:lnTo>
                    <a:pt x="95504" y="45173"/>
                  </a:lnTo>
                  <a:lnTo>
                    <a:pt x="93294" y="43764"/>
                  </a:lnTo>
                  <a:lnTo>
                    <a:pt x="90335" y="44513"/>
                  </a:lnTo>
                  <a:lnTo>
                    <a:pt x="88912" y="46837"/>
                  </a:lnTo>
                  <a:lnTo>
                    <a:pt x="87426" y="49136"/>
                  </a:lnTo>
                  <a:lnTo>
                    <a:pt x="88341" y="52133"/>
                  </a:lnTo>
                  <a:lnTo>
                    <a:pt x="92951" y="54660"/>
                  </a:lnTo>
                  <a:lnTo>
                    <a:pt x="95719" y="53797"/>
                  </a:lnTo>
                  <a:lnTo>
                    <a:pt x="97104" y="51650"/>
                  </a:lnTo>
                  <a:lnTo>
                    <a:pt x="98437" y="49491"/>
                  </a:lnTo>
                  <a:close/>
                </a:path>
                <a:path w="186054" h="372745">
                  <a:moveTo>
                    <a:pt x="99910" y="240512"/>
                  </a:moveTo>
                  <a:lnTo>
                    <a:pt x="97815" y="238366"/>
                  </a:lnTo>
                  <a:lnTo>
                    <a:pt x="95199" y="238302"/>
                  </a:lnTo>
                  <a:lnTo>
                    <a:pt x="92557" y="238239"/>
                  </a:lnTo>
                  <a:lnTo>
                    <a:pt x="90398" y="240347"/>
                  </a:lnTo>
                  <a:lnTo>
                    <a:pt x="90373" y="245668"/>
                  </a:lnTo>
                  <a:lnTo>
                    <a:pt x="92468" y="247827"/>
                  </a:lnTo>
                  <a:lnTo>
                    <a:pt x="95110" y="247802"/>
                  </a:lnTo>
                  <a:lnTo>
                    <a:pt x="97726" y="247802"/>
                  </a:lnTo>
                  <a:lnTo>
                    <a:pt x="99872" y="245694"/>
                  </a:lnTo>
                  <a:lnTo>
                    <a:pt x="99910" y="240512"/>
                  </a:lnTo>
                  <a:close/>
                </a:path>
                <a:path w="186054" h="372745">
                  <a:moveTo>
                    <a:pt x="100533" y="269138"/>
                  </a:moveTo>
                  <a:lnTo>
                    <a:pt x="100393" y="266560"/>
                  </a:lnTo>
                  <a:lnTo>
                    <a:pt x="100228" y="263982"/>
                  </a:lnTo>
                  <a:lnTo>
                    <a:pt x="98031" y="261962"/>
                  </a:lnTo>
                  <a:lnTo>
                    <a:pt x="95415" y="262064"/>
                  </a:lnTo>
                  <a:lnTo>
                    <a:pt x="92786" y="262166"/>
                  </a:lnTo>
                  <a:lnTo>
                    <a:pt x="90741" y="264401"/>
                  </a:lnTo>
                  <a:lnTo>
                    <a:pt x="91046" y="269735"/>
                  </a:lnTo>
                  <a:lnTo>
                    <a:pt x="93281" y="271741"/>
                  </a:lnTo>
                  <a:lnTo>
                    <a:pt x="98513" y="271373"/>
                  </a:lnTo>
                  <a:lnTo>
                    <a:pt x="100533" y="269138"/>
                  </a:lnTo>
                  <a:close/>
                </a:path>
                <a:path w="186054" h="372745">
                  <a:moveTo>
                    <a:pt x="100914" y="217017"/>
                  </a:moveTo>
                  <a:lnTo>
                    <a:pt x="98933" y="214769"/>
                  </a:lnTo>
                  <a:lnTo>
                    <a:pt x="96316" y="214566"/>
                  </a:lnTo>
                  <a:lnTo>
                    <a:pt x="93700" y="214363"/>
                  </a:lnTo>
                  <a:lnTo>
                    <a:pt x="91440" y="216357"/>
                  </a:lnTo>
                  <a:lnTo>
                    <a:pt x="91071" y="221665"/>
                  </a:lnTo>
                  <a:lnTo>
                    <a:pt x="93103" y="223926"/>
                  </a:lnTo>
                  <a:lnTo>
                    <a:pt x="98336" y="224193"/>
                  </a:lnTo>
                  <a:lnTo>
                    <a:pt x="100558" y="222199"/>
                  </a:lnTo>
                  <a:lnTo>
                    <a:pt x="100749" y="219608"/>
                  </a:lnTo>
                  <a:lnTo>
                    <a:pt x="100914" y="217017"/>
                  </a:lnTo>
                  <a:close/>
                </a:path>
                <a:path w="186054" h="372745">
                  <a:moveTo>
                    <a:pt x="102781" y="292417"/>
                  </a:moveTo>
                  <a:lnTo>
                    <a:pt x="102489" y="289864"/>
                  </a:lnTo>
                  <a:lnTo>
                    <a:pt x="102158" y="287312"/>
                  </a:lnTo>
                  <a:lnTo>
                    <a:pt x="99783" y="285470"/>
                  </a:lnTo>
                  <a:lnTo>
                    <a:pt x="98615" y="285610"/>
                  </a:lnTo>
                  <a:lnTo>
                    <a:pt x="99148" y="285432"/>
                  </a:lnTo>
                  <a:lnTo>
                    <a:pt x="100444" y="283032"/>
                  </a:lnTo>
                  <a:lnTo>
                    <a:pt x="101688" y="280606"/>
                  </a:lnTo>
                  <a:lnTo>
                    <a:pt x="100647" y="277672"/>
                  </a:lnTo>
                  <a:lnTo>
                    <a:pt x="95910" y="275399"/>
                  </a:lnTo>
                  <a:lnTo>
                    <a:pt x="93154" y="276428"/>
                  </a:lnTo>
                  <a:lnTo>
                    <a:pt x="91973" y="278726"/>
                  </a:lnTo>
                  <a:lnTo>
                    <a:pt x="90754" y="280987"/>
                  </a:lnTo>
                  <a:lnTo>
                    <a:pt x="91630" y="283845"/>
                  </a:lnTo>
                  <a:lnTo>
                    <a:pt x="93929" y="285102"/>
                  </a:lnTo>
                  <a:lnTo>
                    <a:pt x="95478" y="285953"/>
                  </a:lnTo>
                  <a:lnTo>
                    <a:pt x="94564" y="286054"/>
                  </a:lnTo>
                  <a:lnTo>
                    <a:pt x="92722" y="288442"/>
                  </a:lnTo>
                  <a:lnTo>
                    <a:pt x="93065" y="291096"/>
                  </a:lnTo>
                  <a:lnTo>
                    <a:pt x="93370" y="293751"/>
                  </a:lnTo>
                  <a:lnTo>
                    <a:pt x="95846" y="295579"/>
                  </a:lnTo>
                  <a:lnTo>
                    <a:pt x="101028" y="294792"/>
                  </a:lnTo>
                  <a:lnTo>
                    <a:pt x="102781" y="292417"/>
                  </a:lnTo>
                  <a:close/>
                </a:path>
                <a:path w="186054" h="372745">
                  <a:moveTo>
                    <a:pt x="103162" y="193611"/>
                  </a:moveTo>
                  <a:lnTo>
                    <a:pt x="101320" y="191262"/>
                  </a:lnTo>
                  <a:lnTo>
                    <a:pt x="98717" y="190931"/>
                  </a:lnTo>
                  <a:lnTo>
                    <a:pt x="96113" y="190601"/>
                  </a:lnTo>
                  <a:lnTo>
                    <a:pt x="93726" y="192468"/>
                  </a:lnTo>
                  <a:lnTo>
                    <a:pt x="93370" y="195110"/>
                  </a:lnTo>
                  <a:lnTo>
                    <a:pt x="93103" y="197751"/>
                  </a:lnTo>
                  <a:lnTo>
                    <a:pt x="95034" y="200113"/>
                  </a:lnTo>
                  <a:lnTo>
                    <a:pt x="100253" y="200647"/>
                  </a:lnTo>
                  <a:lnTo>
                    <a:pt x="102552" y="198767"/>
                  </a:lnTo>
                  <a:lnTo>
                    <a:pt x="102819" y="196176"/>
                  </a:lnTo>
                  <a:lnTo>
                    <a:pt x="103162" y="193611"/>
                  </a:lnTo>
                  <a:close/>
                </a:path>
                <a:path w="186054" h="372745">
                  <a:moveTo>
                    <a:pt x="106565" y="170345"/>
                  </a:moveTo>
                  <a:lnTo>
                    <a:pt x="104813" y="167894"/>
                  </a:lnTo>
                  <a:lnTo>
                    <a:pt x="102235" y="167436"/>
                  </a:lnTo>
                  <a:lnTo>
                    <a:pt x="99656" y="166979"/>
                  </a:lnTo>
                  <a:lnTo>
                    <a:pt x="97193" y="168732"/>
                  </a:lnTo>
                  <a:lnTo>
                    <a:pt x="96304" y="173964"/>
                  </a:lnTo>
                  <a:lnTo>
                    <a:pt x="98056" y="176415"/>
                  </a:lnTo>
                  <a:lnTo>
                    <a:pt x="103238" y="177203"/>
                  </a:lnTo>
                  <a:lnTo>
                    <a:pt x="105689" y="175450"/>
                  </a:lnTo>
                  <a:lnTo>
                    <a:pt x="106565" y="170345"/>
                  </a:lnTo>
                  <a:close/>
                </a:path>
                <a:path w="186054" h="372745">
                  <a:moveTo>
                    <a:pt x="107200" y="315239"/>
                  </a:moveTo>
                  <a:lnTo>
                    <a:pt x="105968" y="310299"/>
                  </a:lnTo>
                  <a:lnTo>
                    <a:pt x="103530" y="308686"/>
                  </a:lnTo>
                  <a:lnTo>
                    <a:pt x="100939" y="309219"/>
                  </a:lnTo>
                  <a:lnTo>
                    <a:pt x="98399" y="309753"/>
                  </a:lnTo>
                  <a:lnTo>
                    <a:pt x="96685" y="312331"/>
                  </a:lnTo>
                  <a:lnTo>
                    <a:pt x="97993" y="317576"/>
                  </a:lnTo>
                  <a:lnTo>
                    <a:pt x="100558" y="319163"/>
                  </a:lnTo>
                  <a:lnTo>
                    <a:pt x="105625" y="317804"/>
                  </a:lnTo>
                  <a:lnTo>
                    <a:pt x="107200" y="315239"/>
                  </a:lnTo>
                  <a:close/>
                </a:path>
                <a:path w="186054" h="372745">
                  <a:moveTo>
                    <a:pt x="108902" y="6731"/>
                  </a:moveTo>
                  <a:lnTo>
                    <a:pt x="108572" y="3416"/>
                  </a:lnTo>
                  <a:lnTo>
                    <a:pt x="105867" y="1701"/>
                  </a:lnTo>
                  <a:lnTo>
                    <a:pt x="103136" y="0"/>
                  </a:lnTo>
                  <a:lnTo>
                    <a:pt x="99923" y="1028"/>
                  </a:lnTo>
                  <a:lnTo>
                    <a:pt x="98196" y="5981"/>
                  </a:lnTo>
                  <a:lnTo>
                    <a:pt x="99009" y="8610"/>
                  </a:lnTo>
                  <a:lnTo>
                    <a:pt x="102577" y="10845"/>
                  </a:lnTo>
                  <a:lnTo>
                    <a:pt x="105333" y="10566"/>
                  </a:lnTo>
                  <a:lnTo>
                    <a:pt x="107137" y="8623"/>
                  </a:lnTo>
                  <a:lnTo>
                    <a:pt x="108902" y="6731"/>
                  </a:lnTo>
                  <a:close/>
                </a:path>
                <a:path w="186054" h="372745">
                  <a:moveTo>
                    <a:pt x="111023" y="147243"/>
                  </a:moveTo>
                  <a:lnTo>
                    <a:pt x="109435" y="144716"/>
                  </a:lnTo>
                  <a:lnTo>
                    <a:pt x="106895" y="144132"/>
                  </a:lnTo>
                  <a:lnTo>
                    <a:pt x="104317" y="143535"/>
                  </a:lnTo>
                  <a:lnTo>
                    <a:pt x="101765" y="145148"/>
                  </a:lnTo>
                  <a:lnTo>
                    <a:pt x="101244" y="147764"/>
                  </a:lnTo>
                  <a:lnTo>
                    <a:pt x="100698" y="150355"/>
                  </a:lnTo>
                  <a:lnTo>
                    <a:pt x="102349" y="152895"/>
                  </a:lnTo>
                  <a:lnTo>
                    <a:pt x="107492" y="153962"/>
                  </a:lnTo>
                  <a:lnTo>
                    <a:pt x="109994" y="152336"/>
                  </a:lnTo>
                  <a:lnTo>
                    <a:pt x="110528" y="149796"/>
                  </a:lnTo>
                  <a:lnTo>
                    <a:pt x="111023" y="147243"/>
                  </a:lnTo>
                  <a:close/>
                </a:path>
                <a:path w="186054" h="372745">
                  <a:moveTo>
                    <a:pt x="111467" y="258191"/>
                  </a:moveTo>
                  <a:lnTo>
                    <a:pt x="110210" y="255397"/>
                  </a:lnTo>
                  <a:lnTo>
                    <a:pt x="105295" y="253555"/>
                  </a:lnTo>
                  <a:lnTo>
                    <a:pt x="102590" y="254800"/>
                  </a:lnTo>
                  <a:lnTo>
                    <a:pt x="101574" y="257187"/>
                  </a:lnTo>
                  <a:lnTo>
                    <a:pt x="100584" y="259600"/>
                  </a:lnTo>
                  <a:lnTo>
                    <a:pt x="101739" y="262369"/>
                  </a:lnTo>
                  <a:lnTo>
                    <a:pt x="104165" y="263385"/>
                  </a:lnTo>
                  <a:lnTo>
                    <a:pt x="106591" y="264401"/>
                  </a:lnTo>
                  <a:lnTo>
                    <a:pt x="109385" y="263194"/>
                  </a:lnTo>
                  <a:lnTo>
                    <a:pt x="110401" y="260692"/>
                  </a:lnTo>
                  <a:lnTo>
                    <a:pt x="111467" y="258191"/>
                  </a:lnTo>
                  <a:close/>
                </a:path>
                <a:path w="186054" h="372745">
                  <a:moveTo>
                    <a:pt x="112001" y="31089"/>
                  </a:moveTo>
                  <a:lnTo>
                    <a:pt x="111823" y="28067"/>
                  </a:lnTo>
                  <a:lnTo>
                    <a:pt x="109969" y="26212"/>
                  </a:lnTo>
                  <a:lnTo>
                    <a:pt x="108115" y="24358"/>
                  </a:lnTo>
                  <a:lnTo>
                    <a:pt x="105105" y="24549"/>
                  </a:lnTo>
                  <a:lnTo>
                    <a:pt x="103238" y="26644"/>
                  </a:lnTo>
                  <a:lnTo>
                    <a:pt x="101396" y="28752"/>
                  </a:lnTo>
                  <a:lnTo>
                    <a:pt x="101536" y="31737"/>
                  </a:lnTo>
                  <a:lnTo>
                    <a:pt x="105689" y="34963"/>
                  </a:lnTo>
                  <a:lnTo>
                    <a:pt x="108737" y="34798"/>
                  </a:lnTo>
                  <a:lnTo>
                    <a:pt x="110363" y="32931"/>
                  </a:lnTo>
                  <a:lnTo>
                    <a:pt x="112001" y="31089"/>
                  </a:lnTo>
                  <a:close/>
                </a:path>
                <a:path w="186054" h="372745">
                  <a:moveTo>
                    <a:pt x="114414" y="337007"/>
                  </a:moveTo>
                  <a:lnTo>
                    <a:pt x="113499" y="334683"/>
                  </a:lnTo>
                  <a:lnTo>
                    <a:pt x="112509" y="332397"/>
                  </a:lnTo>
                  <a:lnTo>
                    <a:pt x="109855" y="331177"/>
                  </a:lnTo>
                  <a:lnTo>
                    <a:pt x="107378" y="332079"/>
                  </a:lnTo>
                  <a:lnTo>
                    <a:pt x="104927" y="332968"/>
                  </a:lnTo>
                  <a:lnTo>
                    <a:pt x="103619" y="335788"/>
                  </a:lnTo>
                  <a:lnTo>
                    <a:pt x="104724" y="338328"/>
                  </a:lnTo>
                  <a:lnTo>
                    <a:pt x="105473" y="340245"/>
                  </a:lnTo>
                  <a:lnTo>
                    <a:pt x="103568" y="340779"/>
                  </a:lnTo>
                  <a:lnTo>
                    <a:pt x="101536" y="341579"/>
                  </a:lnTo>
                  <a:lnTo>
                    <a:pt x="100406" y="344347"/>
                  </a:lnTo>
                  <a:lnTo>
                    <a:pt x="101015" y="346900"/>
                  </a:lnTo>
                  <a:lnTo>
                    <a:pt x="101625" y="349453"/>
                  </a:lnTo>
                  <a:lnTo>
                    <a:pt x="104470" y="350647"/>
                  </a:lnTo>
                  <a:lnTo>
                    <a:pt x="107353" y="349504"/>
                  </a:lnTo>
                  <a:lnTo>
                    <a:pt x="110324" y="348500"/>
                  </a:lnTo>
                  <a:lnTo>
                    <a:pt x="111010" y="345122"/>
                  </a:lnTo>
                  <a:lnTo>
                    <a:pt x="108991" y="341833"/>
                  </a:lnTo>
                  <a:lnTo>
                    <a:pt x="113398" y="339712"/>
                  </a:lnTo>
                  <a:lnTo>
                    <a:pt x="114414" y="337007"/>
                  </a:lnTo>
                  <a:close/>
                </a:path>
                <a:path w="186054" h="372745">
                  <a:moveTo>
                    <a:pt x="116916" y="124498"/>
                  </a:moveTo>
                  <a:lnTo>
                    <a:pt x="115455" y="121881"/>
                  </a:lnTo>
                  <a:lnTo>
                    <a:pt x="112941" y="121145"/>
                  </a:lnTo>
                  <a:lnTo>
                    <a:pt x="110426" y="120408"/>
                  </a:lnTo>
                  <a:lnTo>
                    <a:pt x="107784" y="121881"/>
                  </a:lnTo>
                  <a:lnTo>
                    <a:pt x="106299" y="126987"/>
                  </a:lnTo>
                  <a:lnTo>
                    <a:pt x="107759" y="129603"/>
                  </a:lnTo>
                  <a:lnTo>
                    <a:pt x="112839" y="130949"/>
                  </a:lnTo>
                  <a:lnTo>
                    <a:pt x="115468" y="129476"/>
                  </a:lnTo>
                  <a:lnTo>
                    <a:pt x="116916" y="124498"/>
                  </a:lnTo>
                  <a:close/>
                </a:path>
                <a:path w="186054" h="372745">
                  <a:moveTo>
                    <a:pt x="119303" y="235153"/>
                  </a:moveTo>
                  <a:lnTo>
                    <a:pt x="117906" y="232460"/>
                  </a:lnTo>
                  <a:lnTo>
                    <a:pt x="112877" y="230962"/>
                  </a:lnTo>
                  <a:lnTo>
                    <a:pt x="110210" y="232371"/>
                  </a:lnTo>
                  <a:lnTo>
                    <a:pt x="108661" y="237363"/>
                  </a:lnTo>
                  <a:lnTo>
                    <a:pt x="110045" y="240055"/>
                  </a:lnTo>
                  <a:lnTo>
                    <a:pt x="112534" y="240880"/>
                  </a:lnTo>
                  <a:lnTo>
                    <a:pt x="115023" y="241706"/>
                  </a:lnTo>
                  <a:lnTo>
                    <a:pt x="117690" y="240296"/>
                  </a:lnTo>
                  <a:lnTo>
                    <a:pt x="119303" y="235153"/>
                  </a:lnTo>
                  <a:close/>
                </a:path>
                <a:path w="186054" h="372745">
                  <a:moveTo>
                    <a:pt x="123926" y="24460"/>
                  </a:moveTo>
                  <a:lnTo>
                    <a:pt x="122605" y="21932"/>
                  </a:lnTo>
                  <a:lnTo>
                    <a:pt x="121361" y="19380"/>
                  </a:lnTo>
                  <a:lnTo>
                    <a:pt x="118313" y="18491"/>
                  </a:lnTo>
                  <a:lnTo>
                    <a:pt x="113830" y="21221"/>
                  </a:lnTo>
                  <a:lnTo>
                    <a:pt x="113042" y="24003"/>
                  </a:lnTo>
                  <a:lnTo>
                    <a:pt x="114122" y="26212"/>
                  </a:lnTo>
                  <a:lnTo>
                    <a:pt x="115277" y="28397"/>
                  </a:lnTo>
                  <a:lnTo>
                    <a:pt x="117957" y="29476"/>
                  </a:lnTo>
                  <a:lnTo>
                    <a:pt x="120408" y="28422"/>
                  </a:lnTo>
                  <a:lnTo>
                    <a:pt x="122783" y="27406"/>
                  </a:lnTo>
                  <a:lnTo>
                    <a:pt x="123926" y="24460"/>
                  </a:lnTo>
                  <a:close/>
                </a:path>
                <a:path w="186054" h="372745">
                  <a:moveTo>
                    <a:pt x="123977" y="102133"/>
                  </a:moveTo>
                  <a:lnTo>
                    <a:pt x="122758" y="99466"/>
                  </a:lnTo>
                  <a:lnTo>
                    <a:pt x="120294" y="98552"/>
                  </a:lnTo>
                  <a:lnTo>
                    <a:pt x="117830" y="97637"/>
                  </a:lnTo>
                  <a:lnTo>
                    <a:pt x="115036" y="98920"/>
                  </a:lnTo>
                  <a:lnTo>
                    <a:pt x="114223" y="101460"/>
                  </a:lnTo>
                  <a:lnTo>
                    <a:pt x="113372" y="103987"/>
                  </a:lnTo>
                  <a:lnTo>
                    <a:pt x="114706" y="106705"/>
                  </a:lnTo>
                  <a:lnTo>
                    <a:pt x="119684" y="108369"/>
                  </a:lnTo>
                  <a:lnTo>
                    <a:pt x="122364" y="107048"/>
                  </a:lnTo>
                  <a:lnTo>
                    <a:pt x="123190" y="104597"/>
                  </a:lnTo>
                  <a:lnTo>
                    <a:pt x="123977" y="102133"/>
                  </a:lnTo>
                  <a:close/>
                </a:path>
                <a:path w="186054" h="372745">
                  <a:moveTo>
                    <a:pt x="125730" y="211709"/>
                  </a:moveTo>
                  <a:lnTo>
                    <a:pt x="124142" y="209105"/>
                  </a:lnTo>
                  <a:lnTo>
                    <a:pt x="119037" y="207911"/>
                  </a:lnTo>
                  <a:lnTo>
                    <a:pt x="116497" y="209486"/>
                  </a:lnTo>
                  <a:lnTo>
                    <a:pt x="115900" y="212039"/>
                  </a:lnTo>
                  <a:lnTo>
                    <a:pt x="115252" y="214579"/>
                  </a:lnTo>
                  <a:lnTo>
                    <a:pt x="116738" y="217157"/>
                  </a:lnTo>
                  <a:lnTo>
                    <a:pt x="119278" y="217830"/>
                  </a:lnTo>
                  <a:lnTo>
                    <a:pt x="121805" y="218503"/>
                  </a:lnTo>
                  <a:lnTo>
                    <a:pt x="124447" y="216941"/>
                  </a:lnTo>
                  <a:lnTo>
                    <a:pt x="125133" y="214337"/>
                  </a:lnTo>
                  <a:lnTo>
                    <a:pt x="125730" y="211709"/>
                  </a:lnTo>
                  <a:close/>
                </a:path>
                <a:path w="186054" h="372745">
                  <a:moveTo>
                    <a:pt x="126250" y="355384"/>
                  </a:moveTo>
                  <a:lnTo>
                    <a:pt x="124701" y="353695"/>
                  </a:lnTo>
                  <a:lnTo>
                    <a:pt x="123177" y="351967"/>
                  </a:lnTo>
                  <a:lnTo>
                    <a:pt x="120307" y="351650"/>
                  </a:lnTo>
                  <a:lnTo>
                    <a:pt x="118186" y="353148"/>
                  </a:lnTo>
                  <a:lnTo>
                    <a:pt x="116027" y="354685"/>
                  </a:lnTo>
                  <a:lnTo>
                    <a:pt x="115658" y="357809"/>
                  </a:lnTo>
                  <a:lnTo>
                    <a:pt x="117602" y="360019"/>
                  </a:lnTo>
                  <a:lnTo>
                    <a:pt x="119595" y="362191"/>
                  </a:lnTo>
                  <a:lnTo>
                    <a:pt x="122770" y="362254"/>
                  </a:lnTo>
                  <a:lnTo>
                    <a:pt x="126187" y="358254"/>
                  </a:lnTo>
                  <a:lnTo>
                    <a:pt x="126250" y="355384"/>
                  </a:lnTo>
                  <a:close/>
                </a:path>
                <a:path w="186054" h="372745">
                  <a:moveTo>
                    <a:pt x="129438" y="331533"/>
                  </a:moveTo>
                  <a:lnTo>
                    <a:pt x="129298" y="328549"/>
                  </a:lnTo>
                  <a:lnTo>
                    <a:pt x="125145" y="325323"/>
                  </a:lnTo>
                  <a:lnTo>
                    <a:pt x="122097" y="325488"/>
                  </a:lnTo>
                  <a:lnTo>
                    <a:pt x="120472" y="327355"/>
                  </a:lnTo>
                  <a:lnTo>
                    <a:pt x="118833" y="329196"/>
                  </a:lnTo>
                  <a:lnTo>
                    <a:pt x="119011" y="332219"/>
                  </a:lnTo>
                  <a:lnTo>
                    <a:pt x="120865" y="334073"/>
                  </a:lnTo>
                  <a:lnTo>
                    <a:pt x="122720" y="335927"/>
                  </a:lnTo>
                  <a:lnTo>
                    <a:pt x="125730" y="335737"/>
                  </a:lnTo>
                  <a:lnTo>
                    <a:pt x="127596" y="333641"/>
                  </a:lnTo>
                  <a:lnTo>
                    <a:pt x="129438" y="331533"/>
                  </a:lnTo>
                  <a:close/>
                </a:path>
                <a:path w="186054" h="372745">
                  <a:moveTo>
                    <a:pt x="130429" y="15938"/>
                  </a:moveTo>
                  <a:lnTo>
                    <a:pt x="129819" y="13385"/>
                  </a:lnTo>
                  <a:lnTo>
                    <a:pt x="129209" y="10833"/>
                  </a:lnTo>
                  <a:lnTo>
                    <a:pt x="126365" y="9639"/>
                  </a:lnTo>
                  <a:lnTo>
                    <a:pt x="123482" y="10782"/>
                  </a:lnTo>
                  <a:lnTo>
                    <a:pt x="120510" y="11785"/>
                  </a:lnTo>
                  <a:lnTo>
                    <a:pt x="119824" y="15163"/>
                  </a:lnTo>
                  <a:lnTo>
                    <a:pt x="122555" y="19634"/>
                  </a:lnTo>
                  <a:lnTo>
                    <a:pt x="125158" y="20104"/>
                  </a:lnTo>
                  <a:lnTo>
                    <a:pt x="127266" y="19507"/>
                  </a:lnTo>
                  <a:lnTo>
                    <a:pt x="129298" y="18707"/>
                  </a:lnTo>
                  <a:lnTo>
                    <a:pt x="130429" y="15938"/>
                  </a:lnTo>
                  <a:close/>
                </a:path>
                <a:path w="186054" h="372745">
                  <a:moveTo>
                    <a:pt x="130759" y="187960"/>
                  </a:moveTo>
                  <a:lnTo>
                    <a:pt x="129082" y="185445"/>
                  </a:lnTo>
                  <a:lnTo>
                    <a:pt x="123913" y="184531"/>
                  </a:lnTo>
                  <a:lnTo>
                    <a:pt x="121412" y="186245"/>
                  </a:lnTo>
                  <a:lnTo>
                    <a:pt x="120434" y="191389"/>
                  </a:lnTo>
                  <a:lnTo>
                    <a:pt x="122123" y="193903"/>
                  </a:lnTo>
                  <a:lnTo>
                    <a:pt x="124688" y="194424"/>
                  </a:lnTo>
                  <a:lnTo>
                    <a:pt x="127254" y="194945"/>
                  </a:lnTo>
                  <a:lnTo>
                    <a:pt x="129755" y="193230"/>
                  </a:lnTo>
                  <a:lnTo>
                    <a:pt x="130759" y="187960"/>
                  </a:lnTo>
                  <a:close/>
                </a:path>
                <a:path w="186054" h="372745">
                  <a:moveTo>
                    <a:pt x="131864" y="48082"/>
                  </a:moveTo>
                  <a:lnTo>
                    <a:pt x="131140" y="45427"/>
                  </a:lnTo>
                  <a:lnTo>
                    <a:pt x="130492" y="42760"/>
                  </a:lnTo>
                  <a:lnTo>
                    <a:pt x="127774" y="41224"/>
                  </a:lnTo>
                  <a:lnTo>
                    <a:pt x="122745" y="42748"/>
                  </a:lnTo>
                  <a:lnTo>
                    <a:pt x="121335" y="45313"/>
                  </a:lnTo>
                  <a:lnTo>
                    <a:pt x="121945" y="47802"/>
                  </a:lnTo>
                  <a:lnTo>
                    <a:pt x="122618" y="50279"/>
                  </a:lnTo>
                  <a:lnTo>
                    <a:pt x="125133" y="51854"/>
                  </a:lnTo>
                  <a:lnTo>
                    <a:pt x="127685" y="51282"/>
                  </a:lnTo>
                  <a:lnTo>
                    <a:pt x="130251" y="50711"/>
                  </a:lnTo>
                  <a:lnTo>
                    <a:pt x="131864" y="48082"/>
                  </a:lnTo>
                  <a:close/>
                </a:path>
                <a:path w="186054" h="372745">
                  <a:moveTo>
                    <a:pt x="132816" y="80518"/>
                  </a:moveTo>
                  <a:lnTo>
                    <a:pt x="131737" y="77711"/>
                  </a:lnTo>
                  <a:lnTo>
                    <a:pt x="129362" y="76593"/>
                  </a:lnTo>
                  <a:lnTo>
                    <a:pt x="126987" y="75476"/>
                  </a:lnTo>
                  <a:lnTo>
                    <a:pt x="124180" y="76555"/>
                  </a:lnTo>
                  <a:lnTo>
                    <a:pt x="122008" y="81457"/>
                  </a:lnTo>
                  <a:lnTo>
                    <a:pt x="123088" y="84264"/>
                  </a:lnTo>
                  <a:lnTo>
                    <a:pt x="127927" y="86296"/>
                  </a:lnTo>
                  <a:lnTo>
                    <a:pt x="130733" y="85217"/>
                  </a:lnTo>
                  <a:lnTo>
                    <a:pt x="132816" y="80518"/>
                  </a:lnTo>
                  <a:close/>
                </a:path>
                <a:path w="186054" h="372745">
                  <a:moveTo>
                    <a:pt x="134556" y="163969"/>
                  </a:moveTo>
                  <a:lnTo>
                    <a:pt x="132689" y="161544"/>
                  </a:lnTo>
                  <a:lnTo>
                    <a:pt x="127469" y="160909"/>
                  </a:lnTo>
                  <a:lnTo>
                    <a:pt x="125133" y="162763"/>
                  </a:lnTo>
                  <a:lnTo>
                    <a:pt x="124815" y="165366"/>
                  </a:lnTo>
                  <a:lnTo>
                    <a:pt x="124409" y="167957"/>
                  </a:lnTo>
                  <a:lnTo>
                    <a:pt x="126199" y="170370"/>
                  </a:lnTo>
                  <a:lnTo>
                    <a:pt x="128790" y="170751"/>
                  </a:lnTo>
                  <a:lnTo>
                    <a:pt x="131381" y="171132"/>
                  </a:lnTo>
                  <a:lnTo>
                    <a:pt x="133819" y="169291"/>
                  </a:lnTo>
                  <a:lnTo>
                    <a:pt x="134226" y="166636"/>
                  </a:lnTo>
                  <a:lnTo>
                    <a:pt x="134556" y="163969"/>
                  </a:lnTo>
                  <a:close/>
                </a:path>
                <a:path w="186054" h="372745">
                  <a:moveTo>
                    <a:pt x="136118" y="72263"/>
                  </a:moveTo>
                  <a:lnTo>
                    <a:pt x="135737" y="69570"/>
                  </a:lnTo>
                  <a:lnTo>
                    <a:pt x="135407" y="66878"/>
                  </a:lnTo>
                  <a:lnTo>
                    <a:pt x="132956" y="65036"/>
                  </a:lnTo>
                  <a:lnTo>
                    <a:pt x="127774" y="65849"/>
                  </a:lnTo>
                  <a:lnTo>
                    <a:pt x="126009" y="68249"/>
                  </a:lnTo>
                  <a:lnTo>
                    <a:pt x="126326" y="70827"/>
                  </a:lnTo>
                  <a:lnTo>
                    <a:pt x="126669" y="73393"/>
                  </a:lnTo>
                  <a:lnTo>
                    <a:pt x="129032" y="75247"/>
                  </a:lnTo>
                  <a:lnTo>
                    <a:pt x="131622" y="74968"/>
                  </a:lnTo>
                  <a:lnTo>
                    <a:pt x="134239" y="74676"/>
                  </a:lnTo>
                  <a:lnTo>
                    <a:pt x="136118" y="72263"/>
                  </a:lnTo>
                  <a:close/>
                </a:path>
                <a:path w="186054" h="372745">
                  <a:moveTo>
                    <a:pt x="137083" y="139839"/>
                  </a:moveTo>
                  <a:lnTo>
                    <a:pt x="135064" y="137515"/>
                  </a:lnTo>
                  <a:lnTo>
                    <a:pt x="129832" y="137160"/>
                  </a:lnTo>
                  <a:lnTo>
                    <a:pt x="127596" y="139128"/>
                  </a:lnTo>
                  <a:lnTo>
                    <a:pt x="127139" y="144348"/>
                  </a:lnTo>
                  <a:lnTo>
                    <a:pt x="129070" y="146672"/>
                  </a:lnTo>
                  <a:lnTo>
                    <a:pt x="131686" y="146913"/>
                  </a:lnTo>
                  <a:lnTo>
                    <a:pt x="134302" y="147154"/>
                  </a:lnTo>
                  <a:lnTo>
                    <a:pt x="136601" y="145186"/>
                  </a:lnTo>
                  <a:lnTo>
                    <a:pt x="137083" y="139839"/>
                  </a:lnTo>
                  <a:close/>
                </a:path>
                <a:path w="186054" h="372745">
                  <a:moveTo>
                    <a:pt x="137960" y="96596"/>
                  </a:moveTo>
                  <a:lnTo>
                    <a:pt x="137871" y="93903"/>
                  </a:lnTo>
                  <a:lnTo>
                    <a:pt x="137718" y="91198"/>
                  </a:lnTo>
                  <a:lnTo>
                    <a:pt x="135470" y="89154"/>
                  </a:lnTo>
                  <a:lnTo>
                    <a:pt x="130225" y="89484"/>
                  </a:lnTo>
                  <a:lnTo>
                    <a:pt x="128231" y="91732"/>
                  </a:lnTo>
                  <a:lnTo>
                    <a:pt x="128371" y="94335"/>
                  </a:lnTo>
                  <a:lnTo>
                    <a:pt x="128473" y="96939"/>
                  </a:lnTo>
                  <a:lnTo>
                    <a:pt x="130657" y="98996"/>
                  </a:lnTo>
                  <a:lnTo>
                    <a:pt x="133286" y="98920"/>
                  </a:lnTo>
                  <a:lnTo>
                    <a:pt x="135902" y="98844"/>
                  </a:lnTo>
                  <a:lnTo>
                    <a:pt x="137960" y="96596"/>
                  </a:lnTo>
                  <a:close/>
                </a:path>
                <a:path w="186054" h="372745">
                  <a:moveTo>
                    <a:pt x="138201" y="115544"/>
                  </a:moveTo>
                  <a:lnTo>
                    <a:pt x="136042" y="113347"/>
                  </a:lnTo>
                  <a:lnTo>
                    <a:pt x="130797" y="113309"/>
                  </a:lnTo>
                  <a:lnTo>
                    <a:pt x="128689" y="115417"/>
                  </a:lnTo>
                  <a:lnTo>
                    <a:pt x="128536" y="120637"/>
                  </a:lnTo>
                  <a:lnTo>
                    <a:pt x="130606" y="122834"/>
                  </a:lnTo>
                  <a:lnTo>
                    <a:pt x="133223" y="122936"/>
                  </a:lnTo>
                  <a:lnTo>
                    <a:pt x="135839" y="123037"/>
                  </a:lnTo>
                  <a:lnTo>
                    <a:pt x="138036" y="120929"/>
                  </a:lnTo>
                  <a:lnTo>
                    <a:pt x="138201" y="115544"/>
                  </a:lnTo>
                  <a:close/>
                </a:path>
                <a:path w="186054" h="372745">
                  <a:moveTo>
                    <a:pt x="143408" y="311150"/>
                  </a:moveTo>
                  <a:lnTo>
                    <a:pt x="142494" y="308152"/>
                  </a:lnTo>
                  <a:lnTo>
                    <a:pt x="137883" y="305625"/>
                  </a:lnTo>
                  <a:lnTo>
                    <a:pt x="135115" y="306489"/>
                  </a:lnTo>
                  <a:lnTo>
                    <a:pt x="133731" y="308635"/>
                  </a:lnTo>
                  <a:lnTo>
                    <a:pt x="132397" y="310794"/>
                  </a:lnTo>
                  <a:lnTo>
                    <a:pt x="133121" y="313702"/>
                  </a:lnTo>
                  <a:lnTo>
                    <a:pt x="135331" y="315112"/>
                  </a:lnTo>
                  <a:lnTo>
                    <a:pt x="137541" y="316522"/>
                  </a:lnTo>
                  <a:lnTo>
                    <a:pt x="140500" y="315772"/>
                  </a:lnTo>
                  <a:lnTo>
                    <a:pt x="141922" y="313448"/>
                  </a:lnTo>
                  <a:lnTo>
                    <a:pt x="143408" y="311150"/>
                  </a:lnTo>
                  <a:close/>
                </a:path>
                <a:path w="186054" h="372745">
                  <a:moveTo>
                    <a:pt x="143586" y="59994"/>
                  </a:moveTo>
                  <a:lnTo>
                    <a:pt x="142836" y="57099"/>
                  </a:lnTo>
                  <a:lnTo>
                    <a:pt x="140627" y="55689"/>
                  </a:lnTo>
                  <a:lnTo>
                    <a:pt x="138417" y="54279"/>
                  </a:lnTo>
                  <a:lnTo>
                    <a:pt x="135483" y="55029"/>
                  </a:lnTo>
                  <a:lnTo>
                    <a:pt x="132702" y="59690"/>
                  </a:lnTo>
                  <a:lnTo>
                    <a:pt x="133426" y="62585"/>
                  </a:lnTo>
                  <a:lnTo>
                    <a:pt x="138036" y="65087"/>
                  </a:lnTo>
                  <a:lnTo>
                    <a:pt x="140982" y="64350"/>
                  </a:lnTo>
                  <a:lnTo>
                    <a:pt x="143586" y="59994"/>
                  </a:lnTo>
                  <a:close/>
                </a:path>
                <a:path w="186054" h="372745">
                  <a:moveTo>
                    <a:pt x="146939" y="369544"/>
                  </a:moveTo>
                  <a:lnTo>
                    <a:pt x="146367" y="366928"/>
                  </a:lnTo>
                  <a:lnTo>
                    <a:pt x="145796" y="364426"/>
                  </a:lnTo>
                  <a:lnTo>
                    <a:pt x="143675" y="362610"/>
                  </a:lnTo>
                  <a:lnTo>
                    <a:pt x="141668" y="362635"/>
                  </a:lnTo>
                  <a:lnTo>
                    <a:pt x="139674" y="362623"/>
                  </a:lnTo>
                  <a:lnTo>
                    <a:pt x="137579" y="364312"/>
                  </a:lnTo>
                  <a:lnTo>
                    <a:pt x="136931" y="366852"/>
                  </a:lnTo>
                  <a:lnTo>
                    <a:pt x="136283" y="369392"/>
                  </a:lnTo>
                  <a:lnTo>
                    <a:pt x="138341" y="372097"/>
                  </a:lnTo>
                  <a:lnTo>
                    <a:pt x="141617" y="372148"/>
                  </a:lnTo>
                  <a:lnTo>
                    <a:pt x="144856" y="372097"/>
                  </a:lnTo>
                  <a:lnTo>
                    <a:pt x="146939" y="369544"/>
                  </a:lnTo>
                  <a:close/>
                </a:path>
                <a:path w="186054" h="372745">
                  <a:moveTo>
                    <a:pt x="153873" y="16649"/>
                  </a:moveTo>
                  <a:lnTo>
                    <a:pt x="153365" y="13449"/>
                  </a:lnTo>
                  <a:lnTo>
                    <a:pt x="150660" y="11772"/>
                  </a:lnTo>
                  <a:lnTo>
                    <a:pt x="147878" y="10185"/>
                  </a:lnTo>
                  <a:lnTo>
                    <a:pt x="144729" y="11328"/>
                  </a:lnTo>
                  <a:lnTo>
                    <a:pt x="143141" y="16332"/>
                  </a:lnTo>
                  <a:lnTo>
                    <a:pt x="144018" y="18935"/>
                  </a:lnTo>
                  <a:lnTo>
                    <a:pt x="145834" y="19964"/>
                  </a:lnTo>
                  <a:lnTo>
                    <a:pt x="147624" y="21082"/>
                  </a:lnTo>
                  <a:lnTo>
                    <a:pt x="150418" y="20599"/>
                  </a:lnTo>
                  <a:lnTo>
                    <a:pt x="152120" y="18656"/>
                  </a:lnTo>
                  <a:lnTo>
                    <a:pt x="153873" y="16649"/>
                  </a:lnTo>
                  <a:close/>
                </a:path>
                <a:path w="186054" h="372745">
                  <a:moveTo>
                    <a:pt x="154101" y="289242"/>
                  </a:moveTo>
                  <a:lnTo>
                    <a:pt x="153047" y="286423"/>
                  </a:lnTo>
                  <a:lnTo>
                    <a:pt x="148209" y="284403"/>
                  </a:lnTo>
                  <a:lnTo>
                    <a:pt x="145376" y="285483"/>
                  </a:lnTo>
                  <a:lnTo>
                    <a:pt x="143230" y="290169"/>
                  </a:lnTo>
                  <a:lnTo>
                    <a:pt x="144284" y="292989"/>
                  </a:lnTo>
                  <a:lnTo>
                    <a:pt x="146659" y="294106"/>
                  </a:lnTo>
                  <a:lnTo>
                    <a:pt x="149034" y="295224"/>
                  </a:lnTo>
                  <a:lnTo>
                    <a:pt x="151866" y="294144"/>
                  </a:lnTo>
                  <a:lnTo>
                    <a:pt x="154101" y="289242"/>
                  </a:lnTo>
                  <a:close/>
                </a:path>
                <a:path w="186054" h="372745">
                  <a:moveTo>
                    <a:pt x="157073" y="41694"/>
                  </a:moveTo>
                  <a:lnTo>
                    <a:pt x="156819" y="38633"/>
                  </a:lnTo>
                  <a:lnTo>
                    <a:pt x="155028" y="36842"/>
                  </a:lnTo>
                  <a:lnTo>
                    <a:pt x="153111" y="34925"/>
                  </a:lnTo>
                  <a:lnTo>
                    <a:pt x="150152" y="35166"/>
                  </a:lnTo>
                  <a:lnTo>
                    <a:pt x="146494" y="39357"/>
                  </a:lnTo>
                  <a:lnTo>
                    <a:pt x="146697" y="42379"/>
                  </a:lnTo>
                  <a:lnTo>
                    <a:pt x="150837" y="45605"/>
                  </a:lnTo>
                  <a:lnTo>
                    <a:pt x="153835" y="45402"/>
                  </a:lnTo>
                  <a:lnTo>
                    <a:pt x="157073" y="41694"/>
                  </a:lnTo>
                  <a:close/>
                </a:path>
                <a:path w="186054" h="372745">
                  <a:moveTo>
                    <a:pt x="162775" y="266598"/>
                  </a:moveTo>
                  <a:lnTo>
                    <a:pt x="161467" y="263867"/>
                  </a:lnTo>
                  <a:lnTo>
                    <a:pt x="156489" y="262216"/>
                  </a:lnTo>
                  <a:lnTo>
                    <a:pt x="153784" y="263525"/>
                  </a:lnTo>
                  <a:lnTo>
                    <a:pt x="152082" y="268427"/>
                  </a:lnTo>
                  <a:lnTo>
                    <a:pt x="153390" y="271157"/>
                  </a:lnTo>
                  <a:lnTo>
                    <a:pt x="155854" y="272072"/>
                  </a:lnTo>
                  <a:lnTo>
                    <a:pt x="158318" y="272986"/>
                  </a:lnTo>
                  <a:lnTo>
                    <a:pt x="161023" y="271665"/>
                  </a:lnTo>
                  <a:lnTo>
                    <a:pt x="162775" y="266598"/>
                  </a:lnTo>
                  <a:close/>
                </a:path>
                <a:path w="186054" h="372745">
                  <a:moveTo>
                    <a:pt x="168465" y="357073"/>
                  </a:moveTo>
                  <a:lnTo>
                    <a:pt x="164807" y="353314"/>
                  </a:lnTo>
                  <a:lnTo>
                    <a:pt x="161874" y="353085"/>
                  </a:lnTo>
                  <a:lnTo>
                    <a:pt x="158356" y="356323"/>
                  </a:lnTo>
                  <a:lnTo>
                    <a:pt x="157810" y="358876"/>
                  </a:lnTo>
                  <a:lnTo>
                    <a:pt x="159270" y="361162"/>
                  </a:lnTo>
                  <a:lnTo>
                    <a:pt x="160616" y="363308"/>
                  </a:lnTo>
                  <a:lnTo>
                    <a:pt x="163995" y="363982"/>
                  </a:lnTo>
                  <a:lnTo>
                    <a:pt x="168236" y="360159"/>
                  </a:lnTo>
                  <a:lnTo>
                    <a:pt x="168465" y="357073"/>
                  </a:lnTo>
                  <a:close/>
                </a:path>
                <a:path w="186054" h="372745">
                  <a:moveTo>
                    <a:pt x="169303" y="33870"/>
                  </a:moveTo>
                  <a:lnTo>
                    <a:pt x="167944" y="31394"/>
                  </a:lnTo>
                  <a:lnTo>
                    <a:pt x="166649" y="28879"/>
                  </a:lnTo>
                  <a:lnTo>
                    <a:pt x="163525" y="28105"/>
                  </a:lnTo>
                  <a:lnTo>
                    <a:pt x="159131" y="30988"/>
                  </a:lnTo>
                  <a:lnTo>
                    <a:pt x="158470" y="33731"/>
                  </a:lnTo>
                  <a:lnTo>
                    <a:pt x="159588" y="35915"/>
                  </a:lnTo>
                  <a:lnTo>
                    <a:pt x="160769" y="38061"/>
                  </a:lnTo>
                  <a:lnTo>
                    <a:pt x="163537" y="39014"/>
                  </a:lnTo>
                  <a:lnTo>
                    <a:pt x="165912" y="37922"/>
                  </a:lnTo>
                  <a:lnTo>
                    <a:pt x="168300" y="36830"/>
                  </a:lnTo>
                  <a:lnTo>
                    <a:pt x="169303" y="33870"/>
                  </a:lnTo>
                  <a:close/>
                </a:path>
                <a:path w="186054" h="372745">
                  <a:moveTo>
                    <a:pt x="169887" y="243484"/>
                  </a:moveTo>
                  <a:lnTo>
                    <a:pt x="168363" y="240830"/>
                  </a:lnTo>
                  <a:lnTo>
                    <a:pt x="163296" y="239496"/>
                  </a:lnTo>
                  <a:lnTo>
                    <a:pt x="160718" y="240995"/>
                  </a:lnTo>
                  <a:lnTo>
                    <a:pt x="160058" y="243509"/>
                  </a:lnTo>
                  <a:lnTo>
                    <a:pt x="159308" y="245999"/>
                  </a:lnTo>
                  <a:lnTo>
                    <a:pt x="160743" y="248615"/>
                  </a:lnTo>
                  <a:lnTo>
                    <a:pt x="163258" y="249364"/>
                  </a:lnTo>
                  <a:lnTo>
                    <a:pt x="165773" y="250113"/>
                  </a:lnTo>
                  <a:lnTo>
                    <a:pt x="168440" y="248627"/>
                  </a:lnTo>
                  <a:lnTo>
                    <a:pt x="169214" y="246062"/>
                  </a:lnTo>
                  <a:lnTo>
                    <a:pt x="169887" y="243484"/>
                  </a:lnTo>
                  <a:close/>
                </a:path>
                <a:path w="186054" h="372745">
                  <a:moveTo>
                    <a:pt x="175374" y="26543"/>
                  </a:moveTo>
                  <a:lnTo>
                    <a:pt x="174739" y="24003"/>
                  </a:lnTo>
                  <a:lnTo>
                    <a:pt x="174104" y="21463"/>
                  </a:lnTo>
                  <a:lnTo>
                    <a:pt x="171259" y="20281"/>
                  </a:lnTo>
                  <a:lnTo>
                    <a:pt x="168427" y="21450"/>
                  </a:lnTo>
                  <a:lnTo>
                    <a:pt x="165481" y="22466"/>
                  </a:lnTo>
                  <a:lnTo>
                    <a:pt x="164782" y="25781"/>
                  </a:lnTo>
                  <a:lnTo>
                    <a:pt x="167538" y="30238"/>
                  </a:lnTo>
                  <a:lnTo>
                    <a:pt x="170154" y="30772"/>
                  </a:lnTo>
                  <a:lnTo>
                    <a:pt x="172250" y="30137"/>
                  </a:lnTo>
                  <a:lnTo>
                    <a:pt x="174269" y="29324"/>
                  </a:lnTo>
                  <a:lnTo>
                    <a:pt x="175374" y="26543"/>
                  </a:lnTo>
                  <a:close/>
                </a:path>
                <a:path w="186054" h="372745">
                  <a:moveTo>
                    <a:pt x="175539" y="219989"/>
                  </a:moveTo>
                  <a:lnTo>
                    <a:pt x="173913" y="217449"/>
                  </a:lnTo>
                  <a:lnTo>
                    <a:pt x="168770" y="216382"/>
                  </a:lnTo>
                  <a:lnTo>
                    <a:pt x="166243" y="218020"/>
                  </a:lnTo>
                  <a:lnTo>
                    <a:pt x="165125" y="223113"/>
                  </a:lnTo>
                  <a:lnTo>
                    <a:pt x="166751" y="225653"/>
                  </a:lnTo>
                  <a:lnTo>
                    <a:pt x="169303" y="226250"/>
                  </a:lnTo>
                  <a:lnTo>
                    <a:pt x="171856" y="226847"/>
                  </a:lnTo>
                  <a:lnTo>
                    <a:pt x="174396" y="225209"/>
                  </a:lnTo>
                  <a:lnTo>
                    <a:pt x="175539" y="219989"/>
                  </a:lnTo>
                  <a:close/>
                </a:path>
                <a:path w="186054" h="372745">
                  <a:moveTo>
                    <a:pt x="177761" y="57175"/>
                  </a:moveTo>
                  <a:lnTo>
                    <a:pt x="177050" y="54533"/>
                  </a:lnTo>
                  <a:lnTo>
                    <a:pt x="176276" y="51904"/>
                  </a:lnTo>
                  <a:lnTo>
                    <a:pt x="173570" y="50457"/>
                  </a:lnTo>
                  <a:lnTo>
                    <a:pt x="168592" y="52082"/>
                  </a:lnTo>
                  <a:lnTo>
                    <a:pt x="167195" y="54711"/>
                  </a:lnTo>
                  <a:lnTo>
                    <a:pt x="167906" y="57137"/>
                  </a:lnTo>
                  <a:lnTo>
                    <a:pt x="168579" y="59601"/>
                  </a:lnTo>
                  <a:lnTo>
                    <a:pt x="171170" y="61087"/>
                  </a:lnTo>
                  <a:lnTo>
                    <a:pt x="173723" y="60452"/>
                  </a:lnTo>
                  <a:lnTo>
                    <a:pt x="176276" y="59817"/>
                  </a:lnTo>
                  <a:lnTo>
                    <a:pt x="177761" y="57175"/>
                  </a:lnTo>
                  <a:close/>
                </a:path>
                <a:path w="186054" h="372745">
                  <a:moveTo>
                    <a:pt x="179997" y="196278"/>
                  </a:moveTo>
                  <a:lnTo>
                    <a:pt x="178142" y="193802"/>
                  </a:lnTo>
                  <a:lnTo>
                    <a:pt x="172948" y="193027"/>
                  </a:lnTo>
                  <a:lnTo>
                    <a:pt x="170611" y="194805"/>
                  </a:lnTo>
                  <a:lnTo>
                    <a:pt x="169697" y="199936"/>
                  </a:lnTo>
                  <a:lnTo>
                    <a:pt x="171424" y="202387"/>
                  </a:lnTo>
                  <a:lnTo>
                    <a:pt x="174002" y="202844"/>
                  </a:lnTo>
                  <a:lnTo>
                    <a:pt x="176593" y="203301"/>
                  </a:lnTo>
                  <a:lnTo>
                    <a:pt x="179070" y="201536"/>
                  </a:lnTo>
                  <a:lnTo>
                    <a:pt x="179997" y="196278"/>
                  </a:lnTo>
                  <a:close/>
                </a:path>
                <a:path w="186054" h="372745">
                  <a:moveTo>
                    <a:pt x="182587" y="81114"/>
                  </a:moveTo>
                  <a:lnTo>
                    <a:pt x="182206" y="78447"/>
                  </a:lnTo>
                  <a:lnTo>
                    <a:pt x="181762" y="75780"/>
                  </a:lnTo>
                  <a:lnTo>
                    <a:pt x="179285" y="74002"/>
                  </a:lnTo>
                  <a:lnTo>
                    <a:pt x="174129" y="74930"/>
                  </a:lnTo>
                  <a:lnTo>
                    <a:pt x="172389" y="77368"/>
                  </a:lnTo>
                  <a:lnTo>
                    <a:pt x="172808" y="79908"/>
                  </a:lnTo>
                  <a:lnTo>
                    <a:pt x="173177" y="82461"/>
                  </a:lnTo>
                  <a:lnTo>
                    <a:pt x="175577" y="84251"/>
                  </a:lnTo>
                  <a:lnTo>
                    <a:pt x="178181" y="83908"/>
                  </a:lnTo>
                  <a:lnTo>
                    <a:pt x="180784" y="83566"/>
                  </a:lnTo>
                  <a:lnTo>
                    <a:pt x="182587" y="81114"/>
                  </a:lnTo>
                  <a:close/>
                </a:path>
                <a:path w="186054" h="372745">
                  <a:moveTo>
                    <a:pt x="183057" y="172339"/>
                  </a:moveTo>
                  <a:lnTo>
                    <a:pt x="181165" y="169976"/>
                  </a:lnTo>
                  <a:lnTo>
                    <a:pt x="175945" y="169456"/>
                  </a:lnTo>
                  <a:lnTo>
                    <a:pt x="173609" y="171348"/>
                  </a:lnTo>
                  <a:lnTo>
                    <a:pt x="173062" y="176542"/>
                  </a:lnTo>
                  <a:lnTo>
                    <a:pt x="174955" y="178904"/>
                  </a:lnTo>
                  <a:lnTo>
                    <a:pt x="177558" y="179222"/>
                  </a:lnTo>
                  <a:lnTo>
                    <a:pt x="180162" y="179539"/>
                  </a:lnTo>
                  <a:lnTo>
                    <a:pt x="182499" y="177647"/>
                  </a:lnTo>
                  <a:lnTo>
                    <a:pt x="183057" y="172339"/>
                  </a:lnTo>
                  <a:close/>
                </a:path>
                <a:path w="186054" h="372745">
                  <a:moveTo>
                    <a:pt x="185000" y="105283"/>
                  </a:moveTo>
                  <a:lnTo>
                    <a:pt x="184658" y="99923"/>
                  </a:lnTo>
                  <a:lnTo>
                    <a:pt x="182359" y="97942"/>
                  </a:lnTo>
                  <a:lnTo>
                    <a:pt x="177126" y="98386"/>
                  </a:lnTo>
                  <a:lnTo>
                    <a:pt x="175183" y="100660"/>
                  </a:lnTo>
                  <a:lnTo>
                    <a:pt x="175336" y="103251"/>
                  </a:lnTo>
                  <a:lnTo>
                    <a:pt x="175514" y="105829"/>
                  </a:lnTo>
                  <a:lnTo>
                    <a:pt x="177774" y="107823"/>
                  </a:lnTo>
                  <a:lnTo>
                    <a:pt x="180378" y="107696"/>
                  </a:lnTo>
                  <a:lnTo>
                    <a:pt x="183007" y="107556"/>
                  </a:lnTo>
                  <a:lnTo>
                    <a:pt x="185000" y="105283"/>
                  </a:lnTo>
                  <a:close/>
                </a:path>
                <a:path w="186054" h="372745">
                  <a:moveTo>
                    <a:pt x="185039" y="148272"/>
                  </a:moveTo>
                  <a:lnTo>
                    <a:pt x="183032" y="146011"/>
                  </a:lnTo>
                  <a:lnTo>
                    <a:pt x="177800" y="145783"/>
                  </a:lnTo>
                  <a:lnTo>
                    <a:pt x="175539" y="147789"/>
                  </a:lnTo>
                  <a:lnTo>
                    <a:pt x="175247" y="152984"/>
                  </a:lnTo>
                  <a:lnTo>
                    <a:pt x="177241" y="155244"/>
                  </a:lnTo>
                  <a:lnTo>
                    <a:pt x="179844" y="155435"/>
                  </a:lnTo>
                  <a:lnTo>
                    <a:pt x="182473" y="155625"/>
                  </a:lnTo>
                  <a:lnTo>
                    <a:pt x="184734" y="153619"/>
                  </a:lnTo>
                  <a:lnTo>
                    <a:pt x="185039" y="148272"/>
                  </a:lnTo>
                  <a:close/>
                </a:path>
                <a:path w="186054" h="372745">
                  <a:moveTo>
                    <a:pt x="185635" y="129476"/>
                  </a:moveTo>
                  <a:lnTo>
                    <a:pt x="185610" y="126796"/>
                  </a:lnTo>
                  <a:lnTo>
                    <a:pt x="185610" y="124117"/>
                  </a:lnTo>
                  <a:lnTo>
                    <a:pt x="183476" y="121983"/>
                  </a:lnTo>
                  <a:lnTo>
                    <a:pt x="178231" y="122059"/>
                  </a:lnTo>
                  <a:lnTo>
                    <a:pt x="176110" y="124193"/>
                  </a:lnTo>
                  <a:lnTo>
                    <a:pt x="176110" y="126796"/>
                  </a:lnTo>
                  <a:lnTo>
                    <a:pt x="176136" y="129387"/>
                  </a:lnTo>
                  <a:lnTo>
                    <a:pt x="178219" y="131533"/>
                  </a:lnTo>
                  <a:lnTo>
                    <a:pt x="180835" y="131572"/>
                  </a:lnTo>
                  <a:lnTo>
                    <a:pt x="183464" y="131610"/>
                  </a:lnTo>
                  <a:lnTo>
                    <a:pt x="185635" y="129476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16">
              <a:extLst>
                <a:ext uri="{FF2B5EF4-FFF2-40B4-BE49-F238E27FC236}">
                  <a16:creationId xmlns:a16="http://schemas.microsoft.com/office/drawing/2014/main" id="{FB819C0C-61CB-4F73-BB1E-552A03F40D86}"/>
                </a:ext>
              </a:extLst>
            </p:cNvPr>
            <p:cNvSpPr/>
            <p:nvPr/>
          </p:nvSpPr>
          <p:spPr>
            <a:xfrm>
              <a:off x="6265062" y="3885679"/>
              <a:ext cx="180975" cy="334645"/>
            </a:xfrm>
            <a:custGeom>
              <a:avLst/>
              <a:gdLst/>
              <a:ahLst/>
              <a:cxnLst/>
              <a:rect l="l" t="t" r="r" b="b"/>
              <a:pathLst>
                <a:path w="180975" h="334645">
                  <a:moveTo>
                    <a:pt x="9525" y="221132"/>
                  </a:moveTo>
                  <a:lnTo>
                    <a:pt x="9512" y="218554"/>
                  </a:lnTo>
                  <a:lnTo>
                    <a:pt x="7429" y="216408"/>
                  </a:lnTo>
                  <a:lnTo>
                    <a:pt x="4813" y="216357"/>
                  </a:lnTo>
                  <a:lnTo>
                    <a:pt x="2184" y="216306"/>
                  </a:lnTo>
                  <a:lnTo>
                    <a:pt x="12" y="218427"/>
                  </a:lnTo>
                  <a:lnTo>
                    <a:pt x="25" y="221107"/>
                  </a:lnTo>
                  <a:lnTo>
                    <a:pt x="0" y="223786"/>
                  </a:lnTo>
                  <a:lnTo>
                    <a:pt x="2146" y="225933"/>
                  </a:lnTo>
                  <a:lnTo>
                    <a:pt x="7391" y="225844"/>
                  </a:lnTo>
                  <a:lnTo>
                    <a:pt x="9499" y="223723"/>
                  </a:lnTo>
                  <a:lnTo>
                    <a:pt x="9525" y="221132"/>
                  </a:lnTo>
                  <a:close/>
                </a:path>
                <a:path w="180975" h="334645">
                  <a:moveTo>
                    <a:pt x="10579" y="195059"/>
                  </a:moveTo>
                  <a:lnTo>
                    <a:pt x="8686" y="192786"/>
                  </a:lnTo>
                  <a:lnTo>
                    <a:pt x="6057" y="192557"/>
                  </a:lnTo>
                  <a:lnTo>
                    <a:pt x="3454" y="192328"/>
                  </a:lnTo>
                  <a:lnTo>
                    <a:pt x="1104" y="194297"/>
                  </a:lnTo>
                  <a:lnTo>
                    <a:pt x="762" y="199631"/>
                  </a:lnTo>
                  <a:lnTo>
                    <a:pt x="2743" y="201917"/>
                  </a:lnTo>
                  <a:lnTo>
                    <a:pt x="7988" y="202209"/>
                  </a:lnTo>
                  <a:lnTo>
                    <a:pt x="10248" y="200240"/>
                  </a:lnTo>
                  <a:lnTo>
                    <a:pt x="10426" y="197650"/>
                  </a:lnTo>
                  <a:lnTo>
                    <a:pt x="10579" y="195059"/>
                  </a:lnTo>
                  <a:close/>
                </a:path>
                <a:path w="180975" h="334645">
                  <a:moveTo>
                    <a:pt x="10629" y="247091"/>
                  </a:moveTo>
                  <a:lnTo>
                    <a:pt x="10388" y="244538"/>
                  </a:lnTo>
                  <a:lnTo>
                    <a:pt x="10198" y="241973"/>
                  </a:lnTo>
                  <a:lnTo>
                    <a:pt x="7950" y="240017"/>
                  </a:lnTo>
                  <a:lnTo>
                    <a:pt x="5321" y="240169"/>
                  </a:lnTo>
                  <a:lnTo>
                    <a:pt x="2705" y="240322"/>
                  </a:lnTo>
                  <a:lnTo>
                    <a:pt x="711" y="242633"/>
                  </a:lnTo>
                  <a:lnTo>
                    <a:pt x="914" y="245313"/>
                  </a:lnTo>
                  <a:lnTo>
                    <a:pt x="1168" y="247992"/>
                  </a:lnTo>
                  <a:lnTo>
                    <a:pt x="3492" y="249948"/>
                  </a:lnTo>
                  <a:lnTo>
                    <a:pt x="8712" y="249389"/>
                  </a:lnTo>
                  <a:lnTo>
                    <a:pt x="10629" y="247091"/>
                  </a:lnTo>
                  <a:close/>
                </a:path>
                <a:path w="180975" h="334645">
                  <a:moveTo>
                    <a:pt x="13131" y="171653"/>
                  </a:moveTo>
                  <a:lnTo>
                    <a:pt x="11404" y="169278"/>
                  </a:lnTo>
                  <a:lnTo>
                    <a:pt x="8788" y="168897"/>
                  </a:lnTo>
                  <a:lnTo>
                    <a:pt x="6210" y="168529"/>
                  </a:lnTo>
                  <a:lnTo>
                    <a:pt x="3721" y="170345"/>
                  </a:lnTo>
                  <a:lnTo>
                    <a:pt x="3060" y="175641"/>
                  </a:lnTo>
                  <a:lnTo>
                    <a:pt x="4902" y="178041"/>
                  </a:lnTo>
                  <a:lnTo>
                    <a:pt x="10121" y="178650"/>
                  </a:lnTo>
                  <a:lnTo>
                    <a:pt x="12496" y="176809"/>
                  </a:lnTo>
                  <a:lnTo>
                    <a:pt x="13131" y="171653"/>
                  </a:lnTo>
                  <a:close/>
                </a:path>
                <a:path w="180975" h="334645">
                  <a:moveTo>
                    <a:pt x="14135" y="270027"/>
                  </a:moveTo>
                  <a:lnTo>
                    <a:pt x="13589" y="267550"/>
                  </a:lnTo>
                  <a:lnTo>
                    <a:pt x="13081" y="265061"/>
                  </a:lnTo>
                  <a:lnTo>
                    <a:pt x="10642" y="263385"/>
                  </a:lnTo>
                  <a:lnTo>
                    <a:pt x="8051" y="263829"/>
                  </a:lnTo>
                  <a:lnTo>
                    <a:pt x="5473" y="264274"/>
                  </a:lnTo>
                  <a:lnTo>
                    <a:pt x="3746" y="266801"/>
                  </a:lnTo>
                  <a:lnTo>
                    <a:pt x="4279" y="269468"/>
                  </a:lnTo>
                  <a:lnTo>
                    <a:pt x="4864" y="272135"/>
                  </a:lnTo>
                  <a:lnTo>
                    <a:pt x="7404" y="273799"/>
                  </a:lnTo>
                  <a:lnTo>
                    <a:pt x="12496" y="272542"/>
                  </a:lnTo>
                  <a:lnTo>
                    <a:pt x="14135" y="270027"/>
                  </a:lnTo>
                  <a:close/>
                </a:path>
                <a:path w="180975" h="334645">
                  <a:moveTo>
                    <a:pt x="17068" y="148424"/>
                  </a:moveTo>
                  <a:lnTo>
                    <a:pt x="15379" y="145935"/>
                  </a:lnTo>
                  <a:lnTo>
                    <a:pt x="12801" y="145415"/>
                  </a:lnTo>
                  <a:lnTo>
                    <a:pt x="10223" y="144894"/>
                  </a:lnTo>
                  <a:lnTo>
                    <a:pt x="7734" y="146596"/>
                  </a:lnTo>
                  <a:lnTo>
                    <a:pt x="6731" y="151841"/>
                  </a:lnTo>
                  <a:lnTo>
                    <a:pt x="8420" y="154330"/>
                  </a:lnTo>
                  <a:lnTo>
                    <a:pt x="13589" y="155232"/>
                  </a:lnTo>
                  <a:lnTo>
                    <a:pt x="16090" y="153517"/>
                  </a:lnTo>
                  <a:lnTo>
                    <a:pt x="17068" y="148424"/>
                  </a:lnTo>
                  <a:close/>
                </a:path>
                <a:path w="180975" h="334645">
                  <a:moveTo>
                    <a:pt x="21234" y="291579"/>
                  </a:moveTo>
                  <a:lnTo>
                    <a:pt x="20205" y="289369"/>
                  </a:lnTo>
                  <a:lnTo>
                    <a:pt x="19278" y="287096"/>
                  </a:lnTo>
                  <a:lnTo>
                    <a:pt x="16522" y="285965"/>
                  </a:lnTo>
                  <a:lnTo>
                    <a:pt x="14071" y="286854"/>
                  </a:lnTo>
                  <a:lnTo>
                    <a:pt x="11582" y="287756"/>
                  </a:lnTo>
                  <a:lnTo>
                    <a:pt x="10439" y="290576"/>
                  </a:lnTo>
                  <a:lnTo>
                    <a:pt x="11493" y="293179"/>
                  </a:lnTo>
                  <a:lnTo>
                    <a:pt x="12687" y="295744"/>
                  </a:lnTo>
                  <a:lnTo>
                    <a:pt x="15557" y="296824"/>
                  </a:lnTo>
                  <a:lnTo>
                    <a:pt x="20193" y="294360"/>
                  </a:lnTo>
                  <a:lnTo>
                    <a:pt x="21234" y="291579"/>
                  </a:lnTo>
                  <a:close/>
                </a:path>
                <a:path w="180975" h="334645">
                  <a:moveTo>
                    <a:pt x="22085" y="125399"/>
                  </a:moveTo>
                  <a:lnTo>
                    <a:pt x="20650" y="122847"/>
                  </a:lnTo>
                  <a:lnTo>
                    <a:pt x="18084" y="122186"/>
                  </a:lnTo>
                  <a:lnTo>
                    <a:pt x="15570" y="121526"/>
                  </a:lnTo>
                  <a:lnTo>
                    <a:pt x="12877" y="123063"/>
                  </a:lnTo>
                  <a:lnTo>
                    <a:pt x="11684" y="128270"/>
                  </a:lnTo>
                  <a:lnTo>
                    <a:pt x="13271" y="130848"/>
                  </a:lnTo>
                  <a:lnTo>
                    <a:pt x="18389" y="132041"/>
                  </a:lnTo>
                  <a:lnTo>
                    <a:pt x="20929" y="130467"/>
                  </a:lnTo>
                  <a:lnTo>
                    <a:pt x="22085" y="125399"/>
                  </a:lnTo>
                  <a:close/>
                </a:path>
                <a:path w="180975" h="334645">
                  <a:moveTo>
                    <a:pt x="28600" y="102781"/>
                  </a:moveTo>
                  <a:lnTo>
                    <a:pt x="27190" y="100114"/>
                  </a:lnTo>
                  <a:lnTo>
                    <a:pt x="24701" y="99301"/>
                  </a:lnTo>
                  <a:lnTo>
                    <a:pt x="22212" y="98488"/>
                  </a:lnTo>
                  <a:lnTo>
                    <a:pt x="19545" y="99898"/>
                  </a:lnTo>
                  <a:lnTo>
                    <a:pt x="17957" y="105003"/>
                  </a:lnTo>
                  <a:lnTo>
                    <a:pt x="19367" y="107670"/>
                  </a:lnTo>
                  <a:lnTo>
                    <a:pt x="24396" y="109143"/>
                  </a:lnTo>
                  <a:lnTo>
                    <a:pt x="27063" y="107734"/>
                  </a:lnTo>
                  <a:lnTo>
                    <a:pt x="28600" y="102781"/>
                  </a:lnTo>
                  <a:close/>
                </a:path>
                <a:path w="180975" h="334645">
                  <a:moveTo>
                    <a:pt x="34810" y="310324"/>
                  </a:moveTo>
                  <a:lnTo>
                    <a:pt x="34175" y="307682"/>
                  </a:lnTo>
                  <a:lnTo>
                    <a:pt x="32512" y="306451"/>
                  </a:lnTo>
                  <a:lnTo>
                    <a:pt x="30772" y="305308"/>
                  </a:lnTo>
                  <a:lnTo>
                    <a:pt x="28041" y="305346"/>
                  </a:lnTo>
                  <a:lnTo>
                    <a:pt x="26098" y="307225"/>
                  </a:lnTo>
                  <a:lnTo>
                    <a:pt x="24257" y="308965"/>
                  </a:lnTo>
                  <a:lnTo>
                    <a:pt x="24320" y="312331"/>
                  </a:lnTo>
                  <a:lnTo>
                    <a:pt x="26949" y="314159"/>
                  </a:lnTo>
                  <a:lnTo>
                    <a:pt x="29527" y="316026"/>
                  </a:lnTo>
                  <a:lnTo>
                    <a:pt x="32816" y="315188"/>
                  </a:lnTo>
                  <a:lnTo>
                    <a:pt x="34810" y="310324"/>
                  </a:lnTo>
                  <a:close/>
                </a:path>
                <a:path w="180975" h="334645">
                  <a:moveTo>
                    <a:pt x="36423" y="80606"/>
                  </a:moveTo>
                  <a:lnTo>
                    <a:pt x="35229" y="77863"/>
                  </a:lnTo>
                  <a:lnTo>
                    <a:pt x="32791" y="76885"/>
                  </a:lnTo>
                  <a:lnTo>
                    <a:pt x="30353" y="75907"/>
                  </a:lnTo>
                  <a:lnTo>
                    <a:pt x="27571" y="77127"/>
                  </a:lnTo>
                  <a:lnTo>
                    <a:pt x="26581" y="79603"/>
                  </a:lnTo>
                  <a:lnTo>
                    <a:pt x="25552" y="82080"/>
                  </a:lnTo>
                  <a:lnTo>
                    <a:pt x="26911" y="84886"/>
                  </a:lnTo>
                  <a:lnTo>
                    <a:pt x="31851" y="86690"/>
                  </a:lnTo>
                  <a:lnTo>
                    <a:pt x="34455" y="85394"/>
                  </a:lnTo>
                  <a:lnTo>
                    <a:pt x="35458" y="83007"/>
                  </a:lnTo>
                  <a:lnTo>
                    <a:pt x="36423" y="80606"/>
                  </a:lnTo>
                  <a:close/>
                </a:path>
                <a:path w="180975" h="334645">
                  <a:moveTo>
                    <a:pt x="45770" y="59143"/>
                  </a:moveTo>
                  <a:lnTo>
                    <a:pt x="44894" y="56349"/>
                  </a:lnTo>
                  <a:lnTo>
                    <a:pt x="42532" y="55156"/>
                  </a:lnTo>
                  <a:lnTo>
                    <a:pt x="40208" y="53975"/>
                  </a:lnTo>
                  <a:lnTo>
                    <a:pt x="37261" y="54927"/>
                  </a:lnTo>
                  <a:lnTo>
                    <a:pt x="36106" y="57353"/>
                  </a:lnTo>
                  <a:lnTo>
                    <a:pt x="34988" y="59804"/>
                  </a:lnTo>
                  <a:lnTo>
                    <a:pt x="36029" y="62661"/>
                  </a:lnTo>
                  <a:lnTo>
                    <a:pt x="40805" y="64833"/>
                  </a:lnTo>
                  <a:lnTo>
                    <a:pt x="43611" y="63817"/>
                  </a:lnTo>
                  <a:lnTo>
                    <a:pt x="44678" y="61468"/>
                  </a:lnTo>
                  <a:lnTo>
                    <a:pt x="45770" y="59143"/>
                  </a:lnTo>
                  <a:close/>
                </a:path>
                <a:path w="180975" h="334645">
                  <a:moveTo>
                    <a:pt x="54165" y="230378"/>
                  </a:moveTo>
                  <a:lnTo>
                    <a:pt x="54140" y="225298"/>
                  </a:lnTo>
                  <a:lnTo>
                    <a:pt x="52057" y="223189"/>
                  </a:lnTo>
                  <a:lnTo>
                    <a:pt x="49441" y="223151"/>
                  </a:lnTo>
                  <a:lnTo>
                    <a:pt x="46812" y="223100"/>
                  </a:lnTo>
                  <a:lnTo>
                    <a:pt x="44640" y="225196"/>
                  </a:lnTo>
                  <a:lnTo>
                    <a:pt x="44653" y="230454"/>
                  </a:lnTo>
                  <a:lnTo>
                    <a:pt x="46786" y="232549"/>
                  </a:lnTo>
                  <a:lnTo>
                    <a:pt x="52031" y="232473"/>
                  </a:lnTo>
                  <a:lnTo>
                    <a:pt x="54165" y="230378"/>
                  </a:lnTo>
                  <a:close/>
                </a:path>
                <a:path w="180975" h="334645">
                  <a:moveTo>
                    <a:pt x="55067" y="202209"/>
                  </a:moveTo>
                  <a:lnTo>
                    <a:pt x="53136" y="199986"/>
                  </a:lnTo>
                  <a:lnTo>
                    <a:pt x="50520" y="199783"/>
                  </a:lnTo>
                  <a:lnTo>
                    <a:pt x="47904" y="199580"/>
                  </a:lnTo>
                  <a:lnTo>
                    <a:pt x="45593" y="201523"/>
                  </a:lnTo>
                  <a:lnTo>
                    <a:pt x="45453" y="204139"/>
                  </a:lnTo>
                  <a:lnTo>
                    <a:pt x="45288" y="206756"/>
                  </a:lnTo>
                  <a:lnTo>
                    <a:pt x="47294" y="208991"/>
                  </a:lnTo>
                  <a:lnTo>
                    <a:pt x="52527" y="209257"/>
                  </a:lnTo>
                  <a:lnTo>
                    <a:pt x="54787" y="207302"/>
                  </a:lnTo>
                  <a:lnTo>
                    <a:pt x="54940" y="204749"/>
                  </a:lnTo>
                  <a:lnTo>
                    <a:pt x="55067" y="202209"/>
                  </a:lnTo>
                  <a:close/>
                </a:path>
                <a:path w="180975" h="334645">
                  <a:moveTo>
                    <a:pt x="55105" y="253377"/>
                  </a:moveTo>
                  <a:lnTo>
                    <a:pt x="54787" y="248323"/>
                  </a:lnTo>
                  <a:lnTo>
                    <a:pt x="52514" y="246392"/>
                  </a:lnTo>
                  <a:lnTo>
                    <a:pt x="49898" y="246532"/>
                  </a:lnTo>
                  <a:lnTo>
                    <a:pt x="47282" y="246672"/>
                  </a:lnTo>
                  <a:lnTo>
                    <a:pt x="45300" y="248920"/>
                  </a:lnTo>
                  <a:lnTo>
                    <a:pt x="45478" y="251548"/>
                  </a:lnTo>
                  <a:lnTo>
                    <a:pt x="45631" y="254177"/>
                  </a:lnTo>
                  <a:lnTo>
                    <a:pt x="48018" y="256108"/>
                  </a:lnTo>
                  <a:lnTo>
                    <a:pt x="53238" y="255612"/>
                  </a:lnTo>
                  <a:lnTo>
                    <a:pt x="55105" y="253377"/>
                  </a:lnTo>
                  <a:close/>
                </a:path>
                <a:path w="180975" h="334645">
                  <a:moveTo>
                    <a:pt x="57150" y="38862"/>
                  </a:moveTo>
                  <a:lnTo>
                    <a:pt x="56616" y="36017"/>
                  </a:lnTo>
                  <a:lnTo>
                    <a:pt x="54419" y="34531"/>
                  </a:lnTo>
                  <a:lnTo>
                    <a:pt x="52273" y="33070"/>
                  </a:lnTo>
                  <a:lnTo>
                    <a:pt x="49187" y="33667"/>
                  </a:lnTo>
                  <a:lnTo>
                    <a:pt x="47752" y="35979"/>
                  </a:lnTo>
                  <a:lnTo>
                    <a:pt x="46380" y="38315"/>
                  </a:lnTo>
                  <a:lnTo>
                    <a:pt x="47104" y="41287"/>
                  </a:lnTo>
                  <a:lnTo>
                    <a:pt x="51638" y="43929"/>
                  </a:lnTo>
                  <a:lnTo>
                    <a:pt x="54521" y="43218"/>
                  </a:lnTo>
                  <a:lnTo>
                    <a:pt x="55816" y="41021"/>
                  </a:lnTo>
                  <a:lnTo>
                    <a:pt x="57150" y="38862"/>
                  </a:lnTo>
                  <a:close/>
                </a:path>
                <a:path w="180975" h="334645">
                  <a:moveTo>
                    <a:pt x="57429" y="179209"/>
                  </a:moveTo>
                  <a:lnTo>
                    <a:pt x="55587" y="176872"/>
                  </a:lnTo>
                  <a:lnTo>
                    <a:pt x="52984" y="176530"/>
                  </a:lnTo>
                  <a:lnTo>
                    <a:pt x="50380" y="176187"/>
                  </a:lnTo>
                  <a:lnTo>
                    <a:pt x="48006" y="178003"/>
                  </a:lnTo>
                  <a:lnTo>
                    <a:pt x="47345" y="183197"/>
                  </a:lnTo>
                  <a:lnTo>
                    <a:pt x="49187" y="185534"/>
                  </a:lnTo>
                  <a:lnTo>
                    <a:pt x="54406" y="186093"/>
                  </a:lnTo>
                  <a:lnTo>
                    <a:pt x="56781" y="184264"/>
                  </a:lnTo>
                  <a:lnTo>
                    <a:pt x="57429" y="179209"/>
                  </a:lnTo>
                  <a:close/>
                </a:path>
                <a:path w="180975" h="334645">
                  <a:moveTo>
                    <a:pt x="58140" y="276047"/>
                  </a:moveTo>
                  <a:lnTo>
                    <a:pt x="57721" y="273570"/>
                  </a:lnTo>
                  <a:lnTo>
                    <a:pt x="57264" y="271106"/>
                  </a:lnTo>
                  <a:lnTo>
                    <a:pt x="54876" y="269405"/>
                  </a:lnTo>
                  <a:lnTo>
                    <a:pt x="52285" y="269786"/>
                  </a:lnTo>
                  <a:lnTo>
                    <a:pt x="49695" y="270167"/>
                  </a:lnTo>
                  <a:lnTo>
                    <a:pt x="47879" y="272618"/>
                  </a:lnTo>
                  <a:lnTo>
                    <a:pt x="48374" y="275221"/>
                  </a:lnTo>
                  <a:lnTo>
                    <a:pt x="48806" y="277850"/>
                  </a:lnTo>
                  <a:lnTo>
                    <a:pt x="51333" y="279539"/>
                  </a:lnTo>
                  <a:lnTo>
                    <a:pt x="56464" y="278472"/>
                  </a:lnTo>
                  <a:lnTo>
                    <a:pt x="58140" y="276047"/>
                  </a:lnTo>
                  <a:close/>
                </a:path>
                <a:path w="180975" h="334645">
                  <a:moveTo>
                    <a:pt x="60883" y="156324"/>
                  </a:moveTo>
                  <a:lnTo>
                    <a:pt x="59118" y="153898"/>
                  </a:lnTo>
                  <a:lnTo>
                    <a:pt x="56565" y="153416"/>
                  </a:lnTo>
                  <a:lnTo>
                    <a:pt x="53962" y="152933"/>
                  </a:lnTo>
                  <a:lnTo>
                    <a:pt x="51536" y="154635"/>
                  </a:lnTo>
                  <a:lnTo>
                    <a:pt x="50673" y="159791"/>
                  </a:lnTo>
                  <a:lnTo>
                    <a:pt x="52425" y="162229"/>
                  </a:lnTo>
                  <a:lnTo>
                    <a:pt x="57607" y="163055"/>
                  </a:lnTo>
                  <a:lnTo>
                    <a:pt x="60045" y="161366"/>
                  </a:lnTo>
                  <a:lnTo>
                    <a:pt x="60883" y="156324"/>
                  </a:lnTo>
                  <a:close/>
                </a:path>
                <a:path w="180975" h="334645">
                  <a:moveTo>
                    <a:pt x="64008" y="297853"/>
                  </a:moveTo>
                  <a:lnTo>
                    <a:pt x="62445" y="293192"/>
                  </a:lnTo>
                  <a:lnTo>
                    <a:pt x="59778" y="291896"/>
                  </a:lnTo>
                  <a:lnTo>
                    <a:pt x="57289" y="292620"/>
                  </a:lnTo>
                  <a:lnTo>
                    <a:pt x="54749" y="293370"/>
                  </a:lnTo>
                  <a:lnTo>
                    <a:pt x="53378" y="296049"/>
                  </a:lnTo>
                  <a:lnTo>
                    <a:pt x="54229" y="298615"/>
                  </a:lnTo>
                  <a:lnTo>
                    <a:pt x="55105" y="301180"/>
                  </a:lnTo>
                  <a:lnTo>
                    <a:pt x="57924" y="302437"/>
                  </a:lnTo>
                  <a:lnTo>
                    <a:pt x="62788" y="300469"/>
                  </a:lnTo>
                  <a:lnTo>
                    <a:pt x="64008" y="297853"/>
                  </a:lnTo>
                  <a:close/>
                </a:path>
                <a:path w="180975" h="334645">
                  <a:moveTo>
                    <a:pt x="65646" y="133705"/>
                  </a:moveTo>
                  <a:lnTo>
                    <a:pt x="64071" y="131191"/>
                  </a:lnTo>
                  <a:lnTo>
                    <a:pt x="61518" y="130568"/>
                  </a:lnTo>
                  <a:lnTo>
                    <a:pt x="58966" y="129946"/>
                  </a:lnTo>
                  <a:lnTo>
                    <a:pt x="56400" y="131508"/>
                  </a:lnTo>
                  <a:lnTo>
                    <a:pt x="55791" y="134048"/>
                  </a:lnTo>
                  <a:lnTo>
                    <a:pt x="55156" y="136588"/>
                  </a:lnTo>
                  <a:lnTo>
                    <a:pt x="56781" y="139115"/>
                  </a:lnTo>
                  <a:lnTo>
                    <a:pt x="61912" y="140220"/>
                  </a:lnTo>
                  <a:lnTo>
                    <a:pt x="64427" y="138658"/>
                  </a:lnTo>
                  <a:lnTo>
                    <a:pt x="65049" y="136182"/>
                  </a:lnTo>
                  <a:lnTo>
                    <a:pt x="65646" y="133705"/>
                  </a:lnTo>
                  <a:close/>
                </a:path>
                <a:path w="180975" h="334645">
                  <a:moveTo>
                    <a:pt x="71285" y="20980"/>
                  </a:moveTo>
                  <a:lnTo>
                    <a:pt x="71208" y="17995"/>
                  </a:lnTo>
                  <a:lnTo>
                    <a:pt x="69418" y="16078"/>
                  </a:lnTo>
                  <a:lnTo>
                    <a:pt x="67627" y="14160"/>
                  </a:lnTo>
                  <a:lnTo>
                    <a:pt x="64579" y="14236"/>
                  </a:lnTo>
                  <a:lnTo>
                    <a:pt x="62611" y="16256"/>
                  </a:lnTo>
                  <a:lnTo>
                    <a:pt x="60591" y="18211"/>
                  </a:lnTo>
                  <a:lnTo>
                    <a:pt x="60947" y="21399"/>
                  </a:lnTo>
                  <a:lnTo>
                    <a:pt x="64973" y="24765"/>
                  </a:lnTo>
                  <a:lnTo>
                    <a:pt x="67792" y="24422"/>
                  </a:lnTo>
                  <a:lnTo>
                    <a:pt x="69570" y="22733"/>
                  </a:lnTo>
                  <a:lnTo>
                    <a:pt x="71285" y="20980"/>
                  </a:lnTo>
                  <a:close/>
                </a:path>
                <a:path w="180975" h="334645">
                  <a:moveTo>
                    <a:pt x="71551" y="111353"/>
                  </a:moveTo>
                  <a:lnTo>
                    <a:pt x="70116" y="108750"/>
                  </a:lnTo>
                  <a:lnTo>
                    <a:pt x="67627" y="107988"/>
                  </a:lnTo>
                  <a:lnTo>
                    <a:pt x="65100" y="107213"/>
                  </a:lnTo>
                  <a:lnTo>
                    <a:pt x="62458" y="108610"/>
                  </a:lnTo>
                  <a:lnTo>
                    <a:pt x="61048" y="113665"/>
                  </a:lnTo>
                  <a:lnTo>
                    <a:pt x="62522" y="116281"/>
                  </a:lnTo>
                  <a:lnTo>
                    <a:pt x="67576" y="117678"/>
                  </a:lnTo>
                  <a:lnTo>
                    <a:pt x="70192" y="116268"/>
                  </a:lnTo>
                  <a:lnTo>
                    <a:pt x="71551" y="111353"/>
                  </a:lnTo>
                  <a:close/>
                </a:path>
                <a:path w="180975" h="334645">
                  <a:moveTo>
                    <a:pt x="74333" y="316801"/>
                  </a:moveTo>
                  <a:lnTo>
                    <a:pt x="72986" y="314972"/>
                  </a:lnTo>
                  <a:lnTo>
                    <a:pt x="71602" y="313169"/>
                  </a:lnTo>
                  <a:lnTo>
                    <a:pt x="68808" y="312635"/>
                  </a:lnTo>
                  <a:lnTo>
                    <a:pt x="66535" y="314020"/>
                  </a:lnTo>
                  <a:lnTo>
                    <a:pt x="64325" y="315366"/>
                  </a:lnTo>
                  <a:lnTo>
                    <a:pt x="63677" y="318439"/>
                  </a:lnTo>
                  <a:lnTo>
                    <a:pt x="65443" y="320738"/>
                  </a:lnTo>
                  <a:lnTo>
                    <a:pt x="67170" y="323062"/>
                  </a:lnTo>
                  <a:lnTo>
                    <a:pt x="70421" y="323265"/>
                  </a:lnTo>
                  <a:lnTo>
                    <a:pt x="74104" y="319532"/>
                  </a:lnTo>
                  <a:lnTo>
                    <a:pt x="74333" y="316801"/>
                  </a:lnTo>
                  <a:close/>
                </a:path>
                <a:path w="180975" h="334645">
                  <a:moveTo>
                    <a:pt x="76771" y="299847"/>
                  </a:moveTo>
                  <a:lnTo>
                    <a:pt x="76415" y="296659"/>
                  </a:lnTo>
                  <a:lnTo>
                    <a:pt x="72390" y="293293"/>
                  </a:lnTo>
                  <a:lnTo>
                    <a:pt x="69570" y="293636"/>
                  </a:lnTo>
                  <a:lnTo>
                    <a:pt x="67792" y="295325"/>
                  </a:lnTo>
                  <a:lnTo>
                    <a:pt x="66078" y="297078"/>
                  </a:lnTo>
                  <a:lnTo>
                    <a:pt x="66154" y="300062"/>
                  </a:lnTo>
                  <a:lnTo>
                    <a:pt x="67945" y="301980"/>
                  </a:lnTo>
                  <a:lnTo>
                    <a:pt x="69735" y="303898"/>
                  </a:lnTo>
                  <a:lnTo>
                    <a:pt x="72783" y="303822"/>
                  </a:lnTo>
                  <a:lnTo>
                    <a:pt x="74752" y="301802"/>
                  </a:lnTo>
                  <a:lnTo>
                    <a:pt x="76771" y="299847"/>
                  </a:lnTo>
                  <a:close/>
                </a:path>
                <a:path w="180975" h="334645">
                  <a:moveTo>
                    <a:pt x="78968" y="89522"/>
                  </a:moveTo>
                  <a:lnTo>
                    <a:pt x="77698" y="86817"/>
                  </a:lnTo>
                  <a:lnTo>
                    <a:pt x="75247" y="85877"/>
                  </a:lnTo>
                  <a:lnTo>
                    <a:pt x="72796" y="84937"/>
                  </a:lnTo>
                  <a:lnTo>
                    <a:pt x="70078" y="86169"/>
                  </a:lnTo>
                  <a:lnTo>
                    <a:pt x="68249" y="91097"/>
                  </a:lnTo>
                  <a:lnTo>
                    <a:pt x="69507" y="93789"/>
                  </a:lnTo>
                  <a:lnTo>
                    <a:pt x="74472" y="95504"/>
                  </a:lnTo>
                  <a:lnTo>
                    <a:pt x="77203" y="94272"/>
                  </a:lnTo>
                  <a:lnTo>
                    <a:pt x="78968" y="89522"/>
                  </a:lnTo>
                  <a:close/>
                </a:path>
                <a:path w="180975" h="334645">
                  <a:moveTo>
                    <a:pt x="87858" y="68326"/>
                  </a:moveTo>
                  <a:lnTo>
                    <a:pt x="86842" y="65557"/>
                  </a:lnTo>
                  <a:lnTo>
                    <a:pt x="84480" y="64401"/>
                  </a:lnTo>
                  <a:lnTo>
                    <a:pt x="82118" y="63246"/>
                  </a:lnTo>
                  <a:lnTo>
                    <a:pt x="79273" y="64249"/>
                  </a:lnTo>
                  <a:lnTo>
                    <a:pt x="78130" y="66624"/>
                  </a:lnTo>
                  <a:lnTo>
                    <a:pt x="76949" y="68999"/>
                  </a:lnTo>
                  <a:lnTo>
                    <a:pt x="78181" y="71856"/>
                  </a:lnTo>
                  <a:lnTo>
                    <a:pt x="82981" y="73952"/>
                  </a:lnTo>
                  <a:lnTo>
                    <a:pt x="85636" y="72859"/>
                  </a:lnTo>
                  <a:lnTo>
                    <a:pt x="86766" y="70599"/>
                  </a:lnTo>
                  <a:lnTo>
                    <a:pt x="87858" y="68326"/>
                  </a:lnTo>
                  <a:close/>
                </a:path>
                <a:path w="180975" h="334645">
                  <a:moveTo>
                    <a:pt x="90055" y="6489"/>
                  </a:moveTo>
                  <a:lnTo>
                    <a:pt x="89573" y="3911"/>
                  </a:lnTo>
                  <a:lnTo>
                    <a:pt x="89090" y="1333"/>
                  </a:lnTo>
                  <a:lnTo>
                    <a:pt x="86283" y="0"/>
                  </a:lnTo>
                  <a:lnTo>
                    <a:pt x="83337" y="1016"/>
                  </a:lnTo>
                  <a:lnTo>
                    <a:pt x="80289" y="1879"/>
                  </a:lnTo>
                  <a:lnTo>
                    <a:pt x="79578" y="5359"/>
                  </a:lnTo>
                  <a:lnTo>
                    <a:pt x="82130" y="9931"/>
                  </a:lnTo>
                  <a:lnTo>
                    <a:pt x="84683" y="10337"/>
                  </a:lnTo>
                  <a:lnTo>
                    <a:pt x="86779" y="9880"/>
                  </a:lnTo>
                  <a:lnTo>
                    <a:pt x="88823" y="9194"/>
                  </a:lnTo>
                  <a:lnTo>
                    <a:pt x="90055" y="6489"/>
                  </a:lnTo>
                  <a:close/>
                </a:path>
                <a:path w="180975" h="334645">
                  <a:moveTo>
                    <a:pt x="90982" y="279742"/>
                  </a:moveTo>
                  <a:lnTo>
                    <a:pt x="90258" y="276771"/>
                  </a:lnTo>
                  <a:lnTo>
                    <a:pt x="85725" y="274129"/>
                  </a:lnTo>
                  <a:lnTo>
                    <a:pt x="82842" y="274840"/>
                  </a:lnTo>
                  <a:lnTo>
                    <a:pt x="81546" y="277037"/>
                  </a:lnTo>
                  <a:lnTo>
                    <a:pt x="80213" y="279196"/>
                  </a:lnTo>
                  <a:lnTo>
                    <a:pt x="80746" y="282041"/>
                  </a:lnTo>
                  <a:lnTo>
                    <a:pt x="82943" y="283527"/>
                  </a:lnTo>
                  <a:lnTo>
                    <a:pt x="85090" y="284988"/>
                  </a:lnTo>
                  <a:lnTo>
                    <a:pt x="88176" y="284391"/>
                  </a:lnTo>
                  <a:lnTo>
                    <a:pt x="89611" y="282079"/>
                  </a:lnTo>
                  <a:lnTo>
                    <a:pt x="90982" y="279742"/>
                  </a:lnTo>
                  <a:close/>
                </a:path>
                <a:path w="180975" h="334645">
                  <a:moveTo>
                    <a:pt x="93700" y="332003"/>
                  </a:moveTo>
                  <a:lnTo>
                    <a:pt x="93205" y="329399"/>
                  </a:lnTo>
                  <a:lnTo>
                    <a:pt x="92748" y="326847"/>
                  </a:lnTo>
                  <a:lnTo>
                    <a:pt x="90741" y="324980"/>
                  </a:lnTo>
                  <a:lnTo>
                    <a:pt x="88823" y="324866"/>
                  </a:lnTo>
                  <a:lnTo>
                    <a:pt x="86906" y="324827"/>
                  </a:lnTo>
                  <a:lnTo>
                    <a:pt x="84785" y="326288"/>
                  </a:lnTo>
                  <a:lnTo>
                    <a:pt x="83947" y="328853"/>
                  </a:lnTo>
                  <a:lnTo>
                    <a:pt x="83134" y="331266"/>
                  </a:lnTo>
                  <a:lnTo>
                    <a:pt x="85001" y="334213"/>
                  </a:lnTo>
                  <a:lnTo>
                    <a:pt x="88277" y="334352"/>
                  </a:lnTo>
                  <a:lnTo>
                    <a:pt x="91516" y="334518"/>
                  </a:lnTo>
                  <a:lnTo>
                    <a:pt x="93700" y="332003"/>
                  </a:lnTo>
                  <a:close/>
                </a:path>
                <a:path w="180975" h="334645">
                  <a:moveTo>
                    <a:pt x="98717" y="48272"/>
                  </a:moveTo>
                  <a:lnTo>
                    <a:pt x="98031" y="45415"/>
                  </a:lnTo>
                  <a:lnTo>
                    <a:pt x="95834" y="43980"/>
                  </a:lnTo>
                  <a:lnTo>
                    <a:pt x="93637" y="42545"/>
                  </a:lnTo>
                  <a:lnTo>
                    <a:pt x="90678" y="43205"/>
                  </a:lnTo>
                  <a:lnTo>
                    <a:pt x="89230" y="45453"/>
                  </a:lnTo>
                  <a:lnTo>
                    <a:pt x="87845" y="47739"/>
                  </a:lnTo>
                  <a:lnTo>
                    <a:pt x="88722" y="50698"/>
                  </a:lnTo>
                  <a:lnTo>
                    <a:pt x="93294" y="53276"/>
                  </a:lnTo>
                  <a:lnTo>
                    <a:pt x="96062" y="52501"/>
                  </a:lnTo>
                  <a:lnTo>
                    <a:pt x="97370" y="50368"/>
                  </a:lnTo>
                  <a:lnTo>
                    <a:pt x="98717" y="48272"/>
                  </a:lnTo>
                  <a:close/>
                </a:path>
                <a:path w="180975" h="334645">
                  <a:moveTo>
                    <a:pt x="99441" y="247738"/>
                  </a:moveTo>
                  <a:lnTo>
                    <a:pt x="92011" y="240360"/>
                  </a:lnTo>
                  <a:lnTo>
                    <a:pt x="89852" y="242531"/>
                  </a:lnTo>
                  <a:lnTo>
                    <a:pt x="89941" y="247916"/>
                  </a:lnTo>
                  <a:lnTo>
                    <a:pt x="92087" y="250050"/>
                  </a:lnTo>
                  <a:lnTo>
                    <a:pt x="97332" y="249910"/>
                  </a:lnTo>
                  <a:lnTo>
                    <a:pt x="99441" y="247738"/>
                  </a:lnTo>
                  <a:close/>
                </a:path>
                <a:path w="180975" h="334645">
                  <a:moveTo>
                    <a:pt x="100037" y="218795"/>
                  </a:moveTo>
                  <a:lnTo>
                    <a:pt x="98094" y="216547"/>
                  </a:lnTo>
                  <a:lnTo>
                    <a:pt x="95465" y="216369"/>
                  </a:lnTo>
                  <a:lnTo>
                    <a:pt x="92849" y="216192"/>
                  </a:lnTo>
                  <a:lnTo>
                    <a:pt x="90551" y="218224"/>
                  </a:lnTo>
                  <a:lnTo>
                    <a:pt x="90309" y="223596"/>
                  </a:lnTo>
                  <a:lnTo>
                    <a:pt x="92329" y="225856"/>
                  </a:lnTo>
                  <a:lnTo>
                    <a:pt x="97574" y="226072"/>
                  </a:lnTo>
                  <a:lnTo>
                    <a:pt x="99796" y="224028"/>
                  </a:lnTo>
                  <a:lnTo>
                    <a:pt x="100037" y="218795"/>
                  </a:lnTo>
                  <a:close/>
                </a:path>
                <a:path w="180975" h="334645">
                  <a:moveTo>
                    <a:pt x="102196" y="195135"/>
                  </a:moveTo>
                  <a:lnTo>
                    <a:pt x="100330" y="192773"/>
                  </a:lnTo>
                  <a:lnTo>
                    <a:pt x="97726" y="192455"/>
                  </a:lnTo>
                  <a:lnTo>
                    <a:pt x="95123" y="192138"/>
                  </a:lnTo>
                  <a:lnTo>
                    <a:pt x="92760" y="194043"/>
                  </a:lnTo>
                  <a:lnTo>
                    <a:pt x="92138" y="199390"/>
                  </a:lnTo>
                  <a:lnTo>
                    <a:pt x="94005" y="201752"/>
                  </a:lnTo>
                  <a:lnTo>
                    <a:pt x="99225" y="202247"/>
                  </a:lnTo>
                  <a:lnTo>
                    <a:pt x="101600" y="200342"/>
                  </a:lnTo>
                  <a:lnTo>
                    <a:pt x="102196" y="195135"/>
                  </a:lnTo>
                  <a:close/>
                </a:path>
                <a:path w="180975" h="334645">
                  <a:moveTo>
                    <a:pt x="102374" y="258254"/>
                  </a:moveTo>
                  <a:lnTo>
                    <a:pt x="101333" y="255397"/>
                  </a:lnTo>
                  <a:lnTo>
                    <a:pt x="96558" y="253225"/>
                  </a:lnTo>
                  <a:lnTo>
                    <a:pt x="93751" y="254241"/>
                  </a:lnTo>
                  <a:lnTo>
                    <a:pt x="92684" y="256590"/>
                  </a:lnTo>
                  <a:lnTo>
                    <a:pt x="91592" y="258914"/>
                  </a:lnTo>
                  <a:lnTo>
                    <a:pt x="92468" y="261708"/>
                  </a:lnTo>
                  <a:lnTo>
                    <a:pt x="94830" y="262902"/>
                  </a:lnTo>
                  <a:lnTo>
                    <a:pt x="97155" y="264083"/>
                  </a:lnTo>
                  <a:lnTo>
                    <a:pt x="100101" y="263131"/>
                  </a:lnTo>
                  <a:lnTo>
                    <a:pt x="101257" y="260705"/>
                  </a:lnTo>
                  <a:lnTo>
                    <a:pt x="102374" y="258254"/>
                  </a:lnTo>
                  <a:close/>
                </a:path>
                <a:path w="180975" h="334645">
                  <a:moveTo>
                    <a:pt x="105486" y="171589"/>
                  </a:moveTo>
                  <a:lnTo>
                    <a:pt x="103695" y="169113"/>
                  </a:lnTo>
                  <a:lnTo>
                    <a:pt x="101142" y="168668"/>
                  </a:lnTo>
                  <a:lnTo>
                    <a:pt x="98526" y="168211"/>
                  </a:lnTo>
                  <a:lnTo>
                    <a:pt x="96113" y="170002"/>
                  </a:lnTo>
                  <a:lnTo>
                    <a:pt x="95300" y="175310"/>
                  </a:lnTo>
                  <a:lnTo>
                    <a:pt x="97066" y="177774"/>
                  </a:lnTo>
                  <a:lnTo>
                    <a:pt x="102260" y="178549"/>
                  </a:lnTo>
                  <a:lnTo>
                    <a:pt x="104686" y="176771"/>
                  </a:lnTo>
                  <a:lnTo>
                    <a:pt x="105486" y="171589"/>
                  </a:lnTo>
                  <a:close/>
                </a:path>
                <a:path w="180975" h="334645">
                  <a:moveTo>
                    <a:pt x="110109" y="148297"/>
                  </a:moveTo>
                  <a:lnTo>
                    <a:pt x="108508" y="145745"/>
                  </a:lnTo>
                  <a:lnTo>
                    <a:pt x="105956" y="145148"/>
                  </a:lnTo>
                  <a:lnTo>
                    <a:pt x="103403" y="144551"/>
                  </a:lnTo>
                  <a:lnTo>
                    <a:pt x="100838" y="146189"/>
                  </a:lnTo>
                  <a:lnTo>
                    <a:pt x="100241" y="148818"/>
                  </a:lnTo>
                  <a:lnTo>
                    <a:pt x="99618" y="151434"/>
                  </a:lnTo>
                  <a:lnTo>
                    <a:pt x="101257" y="153987"/>
                  </a:lnTo>
                  <a:lnTo>
                    <a:pt x="106400" y="155041"/>
                  </a:lnTo>
                  <a:lnTo>
                    <a:pt x="108915" y="153390"/>
                  </a:lnTo>
                  <a:lnTo>
                    <a:pt x="109524" y="150850"/>
                  </a:lnTo>
                  <a:lnTo>
                    <a:pt x="110109" y="148297"/>
                  </a:lnTo>
                  <a:close/>
                </a:path>
                <a:path w="180975" h="334645">
                  <a:moveTo>
                    <a:pt x="111798" y="235966"/>
                  </a:moveTo>
                  <a:lnTo>
                    <a:pt x="110439" y="233159"/>
                  </a:lnTo>
                  <a:lnTo>
                    <a:pt x="105498" y="231355"/>
                  </a:lnTo>
                  <a:lnTo>
                    <a:pt x="102895" y="232651"/>
                  </a:lnTo>
                  <a:lnTo>
                    <a:pt x="101892" y="235038"/>
                  </a:lnTo>
                  <a:lnTo>
                    <a:pt x="100939" y="237439"/>
                  </a:lnTo>
                  <a:lnTo>
                    <a:pt x="102120" y="240182"/>
                  </a:lnTo>
                  <a:lnTo>
                    <a:pt x="104559" y="241160"/>
                  </a:lnTo>
                  <a:lnTo>
                    <a:pt x="106997" y="242138"/>
                  </a:lnTo>
                  <a:lnTo>
                    <a:pt x="109778" y="240919"/>
                  </a:lnTo>
                  <a:lnTo>
                    <a:pt x="110769" y="238442"/>
                  </a:lnTo>
                  <a:lnTo>
                    <a:pt x="111798" y="235966"/>
                  </a:lnTo>
                  <a:close/>
                </a:path>
                <a:path w="180975" h="334645">
                  <a:moveTo>
                    <a:pt x="112217" y="30467"/>
                  </a:moveTo>
                  <a:lnTo>
                    <a:pt x="112064" y="27495"/>
                  </a:lnTo>
                  <a:lnTo>
                    <a:pt x="110236" y="25615"/>
                  </a:lnTo>
                  <a:lnTo>
                    <a:pt x="108407" y="23736"/>
                  </a:lnTo>
                  <a:lnTo>
                    <a:pt x="105410" y="23837"/>
                  </a:lnTo>
                  <a:lnTo>
                    <a:pt x="103530" y="25857"/>
                  </a:lnTo>
                  <a:lnTo>
                    <a:pt x="101612" y="27851"/>
                  </a:lnTo>
                  <a:lnTo>
                    <a:pt x="101892" y="30899"/>
                  </a:lnTo>
                  <a:lnTo>
                    <a:pt x="105994" y="34175"/>
                  </a:lnTo>
                  <a:lnTo>
                    <a:pt x="108902" y="33959"/>
                  </a:lnTo>
                  <a:lnTo>
                    <a:pt x="110578" y="32232"/>
                  </a:lnTo>
                  <a:lnTo>
                    <a:pt x="112217" y="30467"/>
                  </a:lnTo>
                  <a:close/>
                </a:path>
                <a:path w="180975" h="334645">
                  <a:moveTo>
                    <a:pt x="113106" y="9093"/>
                  </a:moveTo>
                  <a:lnTo>
                    <a:pt x="113042" y="5727"/>
                  </a:lnTo>
                  <a:lnTo>
                    <a:pt x="110413" y="3898"/>
                  </a:lnTo>
                  <a:lnTo>
                    <a:pt x="107835" y="2032"/>
                  </a:lnTo>
                  <a:lnTo>
                    <a:pt x="104546" y="2870"/>
                  </a:lnTo>
                  <a:lnTo>
                    <a:pt x="102552" y="7734"/>
                  </a:lnTo>
                  <a:lnTo>
                    <a:pt x="103187" y="10375"/>
                  </a:lnTo>
                  <a:lnTo>
                    <a:pt x="104851" y="11607"/>
                  </a:lnTo>
                  <a:lnTo>
                    <a:pt x="106591" y="12750"/>
                  </a:lnTo>
                  <a:lnTo>
                    <a:pt x="109321" y="12712"/>
                  </a:lnTo>
                  <a:lnTo>
                    <a:pt x="111264" y="10833"/>
                  </a:lnTo>
                  <a:lnTo>
                    <a:pt x="113106" y="9093"/>
                  </a:lnTo>
                  <a:close/>
                </a:path>
                <a:path w="180975" h="334645">
                  <a:moveTo>
                    <a:pt x="115214" y="320205"/>
                  </a:moveTo>
                  <a:lnTo>
                    <a:pt x="111594" y="316395"/>
                  </a:lnTo>
                  <a:lnTo>
                    <a:pt x="108673" y="316077"/>
                  </a:lnTo>
                  <a:lnTo>
                    <a:pt x="106895" y="317601"/>
                  </a:lnTo>
                  <a:lnTo>
                    <a:pt x="105181" y="319252"/>
                  </a:lnTo>
                  <a:lnTo>
                    <a:pt x="104648" y="321754"/>
                  </a:lnTo>
                  <a:lnTo>
                    <a:pt x="106057" y="324053"/>
                  </a:lnTo>
                  <a:lnTo>
                    <a:pt x="107391" y="326237"/>
                  </a:lnTo>
                  <a:lnTo>
                    <a:pt x="110731" y="326986"/>
                  </a:lnTo>
                  <a:lnTo>
                    <a:pt x="112788" y="325056"/>
                  </a:lnTo>
                  <a:lnTo>
                    <a:pt x="114947" y="323227"/>
                  </a:lnTo>
                  <a:lnTo>
                    <a:pt x="115214" y="320205"/>
                  </a:lnTo>
                  <a:close/>
                </a:path>
                <a:path w="180975" h="334645">
                  <a:moveTo>
                    <a:pt x="115925" y="125272"/>
                  </a:moveTo>
                  <a:lnTo>
                    <a:pt x="114465" y="122631"/>
                  </a:lnTo>
                  <a:lnTo>
                    <a:pt x="111975" y="121894"/>
                  </a:lnTo>
                  <a:lnTo>
                    <a:pt x="109435" y="121145"/>
                  </a:lnTo>
                  <a:lnTo>
                    <a:pt x="106794" y="122631"/>
                  </a:lnTo>
                  <a:lnTo>
                    <a:pt x="105410" y="127838"/>
                  </a:lnTo>
                  <a:lnTo>
                    <a:pt x="106895" y="130492"/>
                  </a:lnTo>
                  <a:lnTo>
                    <a:pt x="111975" y="131838"/>
                  </a:lnTo>
                  <a:lnTo>
                    <a:pt x="114579" y="130327"/>
                  </a:lnTo>
                  <a:lnTo>
                    <a:pt x="115265" y="127800"/>
                  </a:lnTo>
                  <a:lnTo>
                    <a:pt x="115925" y="125272"/>
                  </a:lnTo>
                  <a:close/>
                </a:path>
                <a:path w="180975" h="334645">
                  <a:moveTo>
                    <a:pt x="119392" y="213055"/>
                  </a:moveTo>
                  <a:lnTo>
                    <a:pt x="117983" y="210388"/>
                  </a:lnTo>
                  <a:lnTo>
                    <a:pt x="112953" y="208915"/>
                  </a:lnTo>
                  <a:lnTo>
                    <a:pt x="110286" y="210324"/>
                  </a:lnTo>
                  <a:lnTo>
                    <a:pt x="108750" y="215277"/>
                  </a:lnTo>
                  <a:lnTo>
                    <a:pt x="110159" y="217944"/>
                  </a:lnTo>
                  <a:lnTo>
                    <a:pt x="112649" y="218757"/>
                  </a:lnTo>
                  <a:lnTo>
                    <a:pt x="115138" y="219570"/>
                  </a:lnTo>
                  <a:lnTo>
                    <a:pt x="117805" y="218160"/>
                  </a:lnTo>
                  <a:lnTo>
                    <a:pt x="119392" y="213055"/>
                  </a:lnTo>
                  <a:close/>
                </a:path>
                <a:path w="180975" h="334645">
                  <a:moveTo>
                    <a:pt x="123266" y="102743"/>
                  </a:moveTo>
                  <a:lnTo>
                    <a:pt x="121996" y="100012"/>
                  </a:lnTo>
                  <a:lnTo>
                    <a:pt x="119532" y="99098"/>
                  </a:lnTo>
                  <a:lnTo>
                    <a:pt x="117068" y="98183"/>
                  </a:lnTo>
                  <a:lnTo>
                    <a:pt x="114338" y="99504"/>
                  </a:lnTo>
                  <a:lnTo>
                    <a:pt x="112522" y="104584"/>
                  </a:lnTo>
                  <a:lnTo>
                    <a:pt x="113804" y="107315"/>
                  </a:lnTo>
                  <a:lnTo>
                    <a:pt x="118783" y="108978"/>
                  </a:lnTo>
                  <a:lnTo>
                    <a:pt x="121513" y="107657"/>
                  </a:lnTo>
                  <a:lnTo>
                    <a:pt x="123266" y="102743"/>
                  </a:lnTo>
                  <a:close/>
                </a:path>
                <a:path w="180975" h="334645">
                  <a:moveTo>
                    <a:pt x="125679" y="189788"/>
                  </a:moveTo>
                  <a:lnTo>
                    <a:pt x="124091" y="187210"/>
                  </a:lnTo>
                  <a:lnTo>
                    <a:pt x="118973" y="186016"/>
                  </a:lnTo>
                  <a:lnTo>
                    <a:pt x="116433" y="187591"/>
                  </a:lnTo>
                  <a:lnTo>
                    <a:pt x="115277" y="192659"/>
                  </a:lnTo>
                  <a:lnTo>
                    <a:pt x="116713" y="195211"/>
                  </a:lnTo>
                  <a:lnTo>
                    <a:pt x="119278" y="195872"/>
                  </a:lnTo>
                  <a:lnTo>
                    <a:pt x="121793" y="196532"/>
                  </a:lnTo>
                  <a:lnTo>
                    <a:pt x="124485" y="194995"/>
                  </a:lnTo>
                  <a:lnTo>
                    <a:pt x="125679" y="189788"/>
                  </a:lnTo>
                  <a:close/>
                </a:path>
                <a:path w="180975" h="334645">
                  <a:moveTo>
                    <a:pt x="126923" y="27482"/>
                  </a:moveTo>
                  <a:lnTo>
                    <a:pt x="125869" y="24879"/>
                  </a:lnTo>
                  <a:lnTo>
                    <a:pt x="124675" y="22313"/>
                  </a:lnTo>
                  <a:lnTo>
                    <a:pt x="121805" y="21234"/>
                  </a:lnTo>
                  <a:lnTo>
                    <a:pt x="117170" y="23698"/>
                  </a:lnTo>
                  <a:lnTo>
                    <a:pt x="116128" y="26479"/>
                  </a:lnTo>
                  <a:lnTo>
                    <a:pt x="117157" y="28689"/>
                  </a:lnTo>
                  <a:lnTo>
                    <a:pt x="118084" y="30962"/>
                  </a:lnTo>
                  <a:lnTo>
                    <a:pt x="120840" y="32092"/>
                  </a:lnTo>
                  <a:lnTo>
                    <a:pt x="123291" y="31203"/>
                  </a:lnTo>
                  <a:lnTo>
                    <a:pt x="125780" y="30302"/>
                  </a:lnTo>
                  <a:lnTo>
                    <a:pt x="126923" y="27482"/>
                  </a:lnTo>
                  <a:close/>
                </a:path>
                <a:path w="180975" h="334645">
                  <a:moveTo>
                    <a:pt x="130378" y="15900"/>
                  </a:moveTo>
                  <a:lnTo>
                    <a:pt x="129832" y="13335"/>
                  </a:lnTo>
                  <a:lnTo>
                    <a:pt x="129286" y="10769"/>
                  </a:lnTo>
                  <a:lnTo>
                    <a:pt x="126492" y="9499"/>
                  </a:lnTo>
                  <a:lnTo>
                    <a:pt x="123634" y="10566"/>
                  </a:lnTo>
                  <a:lnTo>
                    <a:pt x="120662" y="11480"/>
                  </a:lnTo>
                  <a:lnTo>
                    <a:pt x="120015" y="14884"/>
                  </a:lnTo>
                  <a:lnTo>
                    <a:pt x="122656" y="19405"/>
                  </a:lnTo>
                  <a:lnTo>
                    <a:pt x="125196" y="19875"/>
                  </a:lnTo>
                  <a:lnTo>
                    <a:pt x="127254" y="19354"/>
                  </a:lnTo>
                  <a:lnTo>
                    <a:pt x="129235" y="18630"/>
                  </a:lnTo>
                  <a:lnTo>
                    <a:pt x="130378" y="15900"/>
                  </a:lnTo>
                  <a:close/>
                </a:path>
                <a:path w="180975" h="334645">
                  <a:moveTo>
                    <a:pt x="130619" y="166217"/>
                  </a:moveTo>
                  <a:lnTo>
                    <a:pt x="128930" y="163728"/>
                  </a:lnTo>
                  <a:lnTo>
                    <a:pt x="123761" y="162839"/>
                  </a:lnTo>
                  <a:lnTo>
                    <a:pt x="121259" y="164541"/>
                  </a:lnTo>
                  <a:lnTo>
                    <a:pt x="120281" y="169633"/>
                  </a:lnTo>
                  <a:lnTo>
                    <a:pt x="121970" y="172123"/>
                  </a:lnTo>
                  <a:lnTo>
                    <a:pt x="124548" y="172643"/>
                  </a:lnTo>
                  <a:lnTo>
                    <a:pt x="127127" y="173164"/>
                  </a:lnTo>
                  <a:lnTo>
                    <a:pt x="129616" y="171462"/>
                  </a:lnTo>
                  <a:lnTo>
                    <a:pt x="130619" y="166217"/>
                  </a:lnTo>
                  <a:close/>
                </a:path>
                <a:path w="180975" h="334645">
                  <a:moveTo>
                    <a:pt x="131140" y="304812"/>
                  </a:moveTo>
                  <a:lnTo>
                    <a:pt x="130378" y="301726"/>
                  </a:lnTo>
                  <a:lnTo>
                    <a:pt x="126009" y="298818"/>
                  </a:lnTo>
                  <a:lnTo>
                    <a:pt x="123278" y="299466"/>
                  </a:lnTo>
                  <a:lnTo>
                    <a:pt x="121742" y="301383"/>
                  </a:lnTo>
                  <a:lnTo>
                    <a:pt x="120256" y="303339"/>
                  </a:lnTo>
                  <a:lnTo>
                    <a:pt x="120713" y="306247"/>
                  </a:lnTo>
                  <a:lnTo>
                    <a:pt x="122770" y="307886"/>
                  </a:lnTo>
                  <a:lnTo>
                    <a:pt x="124828" y="309524"/>
                  </a:lnTo>
                  <a:lnTo>
                    <a:pt x="127825" y="309092"/>
                  </a:lnTo>
                  <a:lnTo>
                    <a:pt x="129463" y="306933"/>
                  </a:lnTo>
                  <a:lnTo>
                    <a:pt x="131140" y="304812"/>
                  </a:lnTo>
                  <a:close/>
                </a:path>
                <a:path w="180975" h="334645">
                  <a:moveTo>
                    <a:pt x="133604" y="51257"/>
                  </a:moveTo>
                  <a:lnTo>
                    <a:pt x="133070" y="48590"/>
                  </a:lnTo>
                  <a:lnTo>
                    <a:pt x="132486" y="45923"/>
                  </a:lnTo>
                  <a:lnTo>
                    <a:pt x="129946" y="44259"/>
                  </a:lnTo>
                  <a:lnTo>
                    <a:pt x="124853" y="45516"/>
                  </a:lnTo>
                  <a:lnTo>
                    <a:pt x="123215" y="48031"/>
                  </a:lnTo>
                  <a:lnTo>
                    <a:pt x="123761" y="50507"/>
                  </a:lnTo>
                  <a:lnTo>
                    <a:pt x="124269" y="52997"/>
                  </a:lnTo>
                  <a:lnTo>
                    <a:pt x="126707" y="54673"/>
                  </a:lnTo>
                  <a:lnTo>
                    <a:pt x="129298" y="54229"/>
                  </a:lnTo>
                  <a:lnTo>
                    <a:pt x="131876" y="53784"/>
                  </a:lnTo>
                  <a:lnTo>
                    <a:pt x="133604" y="51257"/>
                  </a:lnTo>
                  <a:close/>
                </a:path>
                <a:path w="180975" h="334645">
                  <a:moveTo>
                    <a:pt x="134302" y="142417"/>
                  </a:moveTo>
                  <a:lnTo>
                    <a:pt x="132461" y="140017"/>
                  </a:lnTo>
                  <a:lnTo>
                    <a:pt x="127241" y="139407"/>
                  </a:lnTo>
                  <a:lnTo>
                    <a:pt x="124866" y="141249"/>
                  </a:lnTo>
                  <a:lnTo>
                    <a:pt x="124231" y="146405"/>
                  </a:lnTo>
                  <a:lnTo>
                    <a:pt x="125958" y="148780"/>
                  </a:lnTo>
                  <a:lnTo>
                    <a:pt x="128574" y="149161"/>
                  </a:lnTo>
                  <a:lnTo>
                    <a:pt x="131152" y="149529"/>
                  </a:lnTo>
                  <a:lnTo>
                    <a:pt x="133642" y="147713"/>
                  </a:lnTo>
                  <a:lnTo>
                    <a:pt x="134302" y="142417"/>
                  </a:lnTo>
                  <a:close/>
                </a:path>
                <a:path w="180975" h="334645">
                  <a:moveTo>
                    <a:pt x="136588" y="118414"/>
                  </a:moveTo>
                  <a:lnTo>
                    <a:pt x="134607" y="116128"/>
                  </a:lnTo>
                  <a:lnTo>
                    <a:pt x="129362" y="115836"/>
                  </a:lnTo>
                  <a:lnTo>
                    <a:pt x="127101" y="117817"/>
                  </a:lnTo>
                  <a:lnTo>
                    <a:pt x="126923" y="120396"/>
                  </a:lnTo>
                  <a:lnTo>
                    <a:pt x="126771" y="122986"/>
                  </a:lnTo>
                  <a:lnTo>
                    <a:pt x="128663" y="125260"/>
                  </a:lnTo>
                  <a:lnTo>
                    <a:pt x="131292" y="125488"/>
                  </a:lnTo>
                  <a:lnTo>
                    <a:pt x="133896" y="125717"/>
                  </a:lnTo>
                  <a:lnTo>
                    <a:pt x="136245" y="123748"/>
                  </a:lnTo>
                  <a:lnTo>
                    <a:pt x="136588" y="118414"/>
                  </a:lnTo>
                  <a:close/>
                </a:path>
                <a:path w="180975" h="334645">
                  <a:moveTo>
                    <a:pt x="136639" y="75412"/>
                  </a:moveTo>
                  <a:lnTo>
                    <a:pt x="136436" y="72732"/>
                  </a:lnTo>
                  <a:lnTo>
                    <a:pt x="136182" y="70053"/>
                  </a:lnTo>
                  <a:lnTo>
                    <a:pt x="133858" y="68097"/>
                  </a:lnTo>
                  <a:lnTo>
                    <a:pt x="128638" y="68656"/>
                  </a:lnTo>
                  <a:lnTo>
                    <a:pt x="126720" y="70954"/>
                  </a:lnTo>
                  <a:lnTo>
                    <a:pt x="126961" y="73507"/>
                  </a:lnTo>
                  <a:lnTo>
                    <a:pt x="127152" y="76073"/>
                  </a:lnTo>
                  <a:lnTo>
                    <a:pt x="127342" y="76250"/>
                  </a:lnTo>
                  <a:lnTo>
                    <a:pt x="126403" y="75793"/>
                  </a:lnTo>
                  <a:lnTo>
                    <a:pt x="123545" y="76873"/>
                  </a:lnTo>
                  <a:lnTo>
                    <a:pt x="122402" y="79336"/>
                  </a:lnTo>
                  <a:lnTo>
                    <a:pt x="121221" y="81788"/>
                  </a:lnTo>
                  <a:lnTo>
                    <a:pt x="122453" y="84683"/>
                  </a:lnTo>
                  <a:lnTo>
                    <a:pt x="127292" y="86728"/>
                  </a:lnTo>
                  <a:lnTo>
                    <a:pt x="129946" y="85547"/>
                  </a:lnTo>
                  <a:lnTo>
                    <a:pt x="131076" y="83210"/>
                  </a:lnTo>
                  <a:lnTo>
                    <a:pt x="132181" y="80860"/>
                  </a:lnTo>
                  <a:lnTo>
                    <a:pt x="131152" y="78054"/>
                  </a:lnTo>
                  <a:lnTo>
                    <a:pt x="130911" y="77952"/>
                  </a:lnTo>
                  <a:lnTo>
                    <a:pt x="132029" y="77876"/>
                  </a:lnTo>
                  <a:lnTo>
                    <a:pt x="134645" y="77724"/>
                  </a:lnTo>
                  <a:lnTo>
                    <a:pt x="136639" y="75412"/>
                  </a:lnTo>
                  <a:close/>
                </a:path>
                <a:path w="180975" h="334645">
                  <a:moveTo>
                    <a:pt x="137350" y="94272"/>
                  </a:moveTo>
                  <a:lnTo>
                    <a:pt x="135204" y="92125"/>
                  </a:lnTo>
                  <a:lnTo>
                    <a:pt x="129959" y="92214"/>
                  </a:lnTo>
                  <a:lnTo>
                    <a:pt x="127850" y="94335"/>
                  </a:lnTo>
                  <a:lnTo>
                    <a:pt x="127825" y="96926"/>
                  </a:lnTo>
                  <a:lnTo>
                    <a:pt x="127838" y="99504"/>
                  </a:lnTo>
                  <a:lnTo>
                    <a:pt x="129921" y="101650"/>
                  </a:lnTo>
                  <a:lnTo>
                    <a:pt x="132537" y="101701"/>
                  </a:lnTo>
                  <a:lnTo>
                    <a:pt x="135178" y="101752"/>
                  </a:lnTo>
                  <a:lnTo>
                    <a:pt x="137337" y="99631"/>
                  </a:lnTo>
                  <a:lnTo>
                    <a:pt x="137350" y="94272"/>
                  </a:lnTo>
                  <a:close/>
                </a:path>
                <a:path w="180975" h="334645">
                  <a:moveTo>
                    <a:pt x="143090" y="60134"/>
                  </a:moveTo>
                  <a:lnTo>
                    <a:pt x="142405" y="57226"/>
                  </a:lnTo>
                  <a:lnTo>
                    <a:pt x="140195" y="55816"/>
                  </a:lnTo>
                  <a:lnTo>
                    <a:pt x="137985" y="54406"/>
                  </a:lnTo>
                  <a:lnTo>
                    <a:pt x="135001" y="55143"/>
                  </a:lnTo>
                  <a:lnTo>
                    <a:pt x="133540" y="57480"/>
                  </a:lnTo>
                  <a:lnTo>
                    <a:pt x="132143" y="59829"/>
                  </a:lnTo>
                  <a:lnTo>
                    <a:pt x="133032" y="62826"/>
                  </a:lnTo>
                  <a:lnTo>
                    <a:pt x="137629" y="65366"/>
                  </a:lnTo>
                  <a:lnTo>
                    <a:pt x="140423" y="64503"/>
                  </a:lnTo>
                  <a:lnTo>
                    <a:pt x="141732" y="62293"/>
                  </a:lnTo>
                  <a:lnTo>
                    <a:pt x="143090" y="60134"/>
                  </a:lnTo>
                  <a:close/>
                </a:path>
                <a:path w="180975" h="334645">
                  <a:moveTo>
                    <a:pt x="143217" y="284073"/>
                  </a:moveTo>
                  <a:lnTo>
                    <a:pt x="142176" y="281178"/>
                  </a:lnTo>
                  <a:lnTo>
                    <a:pt x="137464" y="278853"/>
                  </a:lnTo>
                  <a:lnTo>
                    <a:pt x="134734" y="279793"/>
                  </a:lnTo>
                  <a:lnTo>
                    <a:pt x="133553" y="282016"/>
                  </a:lnTo>
                  <a:lnTo>
                    <a:pt x="132334" y="284200"/>
                  </a:lnTo>
                  <a:lnTo>
                    <a:pt x="133210" y="287020"/>
                  </a:lnTo>
                  <a:lnTo>
                    <a:pt x="135496" y="288302"/>
                  </a:lnTo>
                  <a:lnTo>
                    <a:pt x="137782" y="289585"/>
                  </a:lnTo>
                  <a:lnTo>
                    <a:pt x="140690" y="288734"/>
                  </a:lnTo>
                  <a:lnTo>
                    <a:pt x="141973" y="286410"/>
                  </a:lnTo>
                  <a:lnTo>
                    <a:pt x="143217" y="284073"/>
                  </a:lnTo>
                  <a:close/>
                </a:path>
                <a:path w="180975" h="334645">
                  <a:moveTo>
                    <a:pt x="152984" y="262343"/>
                  </a:moveTo>
                  <a:lnTo>
                    <a:pt x="151752" y="259588"/>
                  </a:lnTo>
                  <a:lnTo>
                    <a:pt x="146862" y="257683"/>
                  </a:lnTo>
                  <a:lnTo>
                    <a:pt x="144157" y="258851"/>
                  </a:lnTo>
                  <a:lnTo>
                    <a:pt x="143129" y="261162"/>
                  </a:lnTo>
                  <a:lnTo>
                    <a:pt x="142151" y="263499"/>
                  </a:lnTo>
                  <a:lnTo>
                    <a:pt x="143294" y="266230"/>
                  </a:lnTo>
                  <a:lnTo>
                    <a:pt x="145707" y="267271"/>
                  </a:lnTo>
                  <a:lnTo>
                    <a:pt x="148120" y="268312"/>
                  </a:lnTo>
                  <a:lnTo>
                    <a:pt x="150901" y="267195"/>
                  </a:lnTo>
                  <a:lnTo>
                    <a:pt x="151930" y="264756"/>
                  </a:lnTo>
                  <a:lnTo>
                    <a:pt x="152984" y="262343"/>
                  </a:lnTo>
                  <a:close/>
                </a:path>
                <a:path w="180975" h="334645">
                  <a:moveTo>
                    <a:pt x="153212" y="17399"/>
                  </a:moveTo>
                  <a:lnTo>
                    <a:pt x="152958" y="14135"/>
                  </a:lnTo>
                  <a:lnTo>
                    <a:pt x="147688" y="10718"/>
                  </a:lnTo>
                  <a:lnTo>
                    <a:pt x="144500" y="11734"/>
                  </a:lnTo>
                  <a:lnTo>
                    <a:pt x="142722" y="16675"/>
                  </a:lnTo>
                  <a:lnTo>
                    <a:pt x="143446" y="19291"/>
                  </a:lnTo>
                  <a:lnTo>
                    <a:pt x="146875" y="21488"/>
                  </a:lnTo>
                  <a:lnTo>
                    <a:pt x="149593" y="21196"/>
                  </a:lnTo>
                  <a:lnTo>
                    <a:pt x="151422" y="19278"/>
                  </a:lnTo>
                  <a:lnTo>
                    <a:pt x="153212" y="17399"/>
                  </a:lnTo>
                  <a:close/>
                </a:path>
                <a:path w="180975" h="334645">
                  <a:moveTo>
                    <a:pt x="156781" y="41668"/>
                  </a:moveTo>
                  <a:lnTo>
                    <a:pt x="156629" y="38658"/>
                  </a:lnTo>
                  <a:lnTo>
                    <a:pt x="154774" y="36791"/>
                  </a:lnTo>
                  <a:lnTo>
                    <a:pt x="152920" y="34925"/>
                  </a:lnTo>
                  <a:lnTo>
                    <a:pt x="149885" y="35115"/>
                  </a:lnTo>
                  <a:lnTo>
                    <a:pt x="147993" y="37211"/>
                  </a:lnTo>
                  <a:lnTo>
                    <a:pt x="146050" y="39268"/>
                  </a:lnTo>
                  <a:lnTo>
                    <a:pt x="146329" y="42354"/>
                  </a:lnTo>
                  <a:lnTo>
                    <a:pt x="150456" y="45580"/>
                  </a:lnTo>
                  <a:lnTo>
                    <a:pt x="153403" y="45300"/>
                  </a:lnTo>
                  <a:lnTo>
                    <a:pt x="155117" y="43497"/>
                  </a:lnTo>
                  <a:lnTo>
                    <a:pt x="156781" y="41668"/>
                  </a:lnTo>
                  <a:close/>
                </a:path>
                <a:path w="180975" h="334645">
                  <a:moveTo>
                    <a:pt x="160870" y="239991"/>
                  </a:moveTo>
                  <a:lnTo>
                    <a:pt x="159499" y="237337"/>
                  </a:lnTo>
                  <a:lnTo>
                    <a:pt x="154482" y="235775"/>
                  </a:lnTo>
                  <a:lnTo>
                    <a:pt x="151815" y="237109"/>
                  </a:lnTo>
                  <a:lnTo>
                    <a:pt x="150241" y="241947"/>
                  </a:lnTo>
                  <a:lnTo>
                    <a:pt x="151625" y="244602"/>
                  </a:lnTo>
                  <a:lnTo>
                    <a:pt x="154101" y="245452"/>
                  </a:lnTo>
                  <a:lnTo>
                    <a:pt x="156578" y="246303"/>
                  </a:lnTo>
                  <a:lnTo>
                    <a:pt x="159245" y="244983"/>
                  </a:lnTo>
                  <a:lnTo>
                    <a:pt x="160870" y="239991"/>
                  </a:lnTo>
                  <a:close/>
                </a:path>
                <a:path w="180975" h="334645">
                  <a:moveTo>
                    <a:pt x="167386" y="217220"/>
                  </a:moveTo>
                  <a:lnTo>
                    <a:pt x="165823" y="214655"/>
                  </a:lnTo>
                  <a:lnTo>
                    <a:pt x="160731" y="213398"/>
                  </a:lnTo>
                  <a:lnTo>
                    <a:pt x="158178" y="214896"/>
                  </a:lnTo>
                  <a:lnTo>
                    <a:pt x="157581" y="217373"/>
                  </a:lnTo>
                  <a:lnTo>
                    <a:pt x="156908" y="219824"/>
                  </a:lnTo>
                  <a:lnTo>
                    <a:pt x="158381" y="222377"/>
                  </a:lnTo>
                  <a:lnTo>
                    <a:pt x="160921" y="223075"/>
                  </a:lnTo>
                  <a:lnTo>
                    <a:pt x="163449" y="223774"/>
                  </a:lnTo>
                  <a:lnTo>
                    <a:pt x="166090" y="222300"/>
                  </a:lnTo>
                  <a:lnTo>
                    <a:pt x="166776" y="219773"/>
                  </a:lnTo>
                  <a:lnTo>
                    <a:pt x="167386" y="217220"/>
                  </a:lnTo>
                  <a:close/>
                </a:path>
                <a:path w="180975" h="334645">
                  <a:moveTo>
                    <a:pt x="167716" y="34823"/>
                  </a:moveTo>
                  <a:lnTo>
                    <a:pt x="166446" y="32346"/>
                  </a:lnTo>
                  <a:lnTo>
                    <a:pt x="165252" y="29845"/>
                  </a:lnTo>
                  <a:lnTo>
                    <a:pt x="162242" y="28968"/>
                  </a:lnTo>
                  <a:lnTo>
                    <a:pt x="157734" y="31648"/>
                  </a:lnTo>
                  <a:lnTo>
                    <a:pt x="156895" y="34366"/>
                  </a:lnTo>
                  <a:lnTo>
                    <a:pt x="157924" y="36537"/>
                  </a:lnTo>
                  <a:lnTo>
                    <a:pt x="159016" y="38658"/>
                  </a:lnTo>
                  <a:lnTo>
                    <a:pt x="161671" y="39712"/>
                  </a:lnTo>
                  <a:lnTo>
                    <a:pt x="164122" y="38696"/>
                  </a:lnTo>
                  <a:lnTo>
                    <a:pt x="166509" y="37706"/>
                  </a:lnTo>
                  <a:lnTo>
                    <a:pt x="167716" y="34823"/>
                  </a:lnTo>
                  <a:close/>
                </a:path>
                <a:path w="180975" h="334645">
                  <a:moveTo>
                    <a:pt x="172554" y="194144"/>
                  </a:moveTo>
                  <a:lnTo>
                    <a:pt x="170891" y="191668"/>
                  </a:lnTo>
                  <a:lnTo>
                    <a:pt x="165735" y="190703"/>
                  </a:lnTo>
                  <a:lnTo>
                    <a:pt x="163233" y="192328"/>
                  </a:lnTo>
                  <a:lnTo>
                    <a:pt x="162217" y="197332"/>
                  </a:lnTo>
                  <a:lnTo>
                    <a:pt x="163880" y="199796"/>
                  </a:lnTo>
                  <a:lnTo>
                    <a:pt x="166446" y="200355"/>
                  </a:lnTo>
                  <a:lnTo>
                    <a:pt x="169011" y="200914"/>
                  </a:lnTo>
                  <a:lnTo>
                    <a:pt x="171513" y="199275"/>
                  </a:lnTo>
                  <a:lnTo>
                    <a:pt x="172554" y="194144"/>
                  </a:lnTo>
                  <a:close/>
                </a:path>
                <a:path w="180975" h="334645">
                  <a:moveTo>
                    <a:pt x="175158" y="57924"/>
                  </a:moveTo>
                  <a:lnTo>
                    <a:pt x="174498" y="55321"/>
                  </a:lnTo>
                  <a:lnTo>
                    <a:pt x="173888" y="52717"/>
                  </a:lnTo>
                  <a:lnTo>
                    <a:pt x="171208" y="51219"/>
                  </a:lnTo>
                  <a:lnTo>
                    <a:pt x="166166" y="52679"/>
                  </a:lnTo>
                  <a:lnTo>
                    <a:pt x="164706" y="55181"/>
                  </a:lnTo>
                  <a:lnTo>
                    <a:pt x="165277" y="57607"/>
                  </a:lnTo>
                  <a:lnTo>
                    <a:pt x="165887" y="60020"/>
                  </a:lnTo>
                  <a:lnTo>
                    <a:pt x="168376" y="61569"/>
                  </a:lnTo>
                  <a:lnTo>
                    <a:pt x="170942" y="61023"/>
                  </a:lnTo>
                  <a:lnTo>
                    <a:pt x="173520" y="60477"/>
                  </a:lnTo>
                  <a:lnTo>
                    <a:pt x="175158" y="57924"/>
                  </a:lnTo>
                  <a:close/>
                </a:path>
                <a:path w="180975" h="334645">
                  <a:moveTo>
                    <a:pt x="175336" y="26504"/>
                  </a:moveTo>
                  <a:lnTo>
                    <a:pt x="174752" y="23939"/>
                  </a:lnTo>
                  <a:lnTo>
                    <a:pt x="174167" y="21386"/>
                  </a:lnTo>
                  <a:lnTo>
                    <a:pt x="171323" y="20154"/>
                  </a:lnTo>
                  <a:lnTo>
                    <a:pt x="168402" y="21285"/>
                  </a:lnTo>
                  <a:lnTo>
                    <a:pt x="165379" y="22263"/>
                  </a:lnTo>
                  <a:lnTo>
                    <a:pt x="164719" y="25704"/>
                  </a:lnTo>
                  <a:lnTo>
                    <a:pt x="167411" y="30200"/>
                  </a:lnTo>
                  <a:lnTo>
                    <a:pt x="170014" y="30594"/>
                  </a:lnTo>
                  <a:lnTo>
                    <a:pt x="172123" y="30022"/>
                  </a:lnTo>
                  <a:lnTo>
                    <a:pt x="174167" y="29260"/>
                  </a:lnTo>
                  <a:lnTo>
                    <a:pt x="175336" y="26504"/>
                  </a:lnTo>
                  <a:close/>
                </a:path>
                <a:path w="180975" h="334645">
                  <a:moveTo>
                    <a:pt x="176517" y="170840"/>
                  </a:moveTo>
                  <a:lnTo>
                    <a:pt x="174663" y="168452"/>
                  </a:lnTo>
                  <a:lnTo>
                    <a:pt x="169456" y="167754"/>
                  </a:lnTo>
                  <a:lnTo>
                    <a:pt x="167106" y="169519"/>
                  </a:lnTo>
                  <a:lnTo>
                    <a:pt x="166763" y="172046"/>
                  </a:lnTo>
                  <a:lnTo>
                    <a:pt x="166344" y="174561"/>
                  </a:lnTo>
                  <a:lnTo>
                    <a:pt x="168109" y="176936"/>
                  </a:lnTo>
                  <a:lnTo>
                    <a:pt x="170700" y="177355"/>
                  </a:lnTo>
                  <a:lnTo>
                    <a:pt x="173291" y="177774"/>
                  </a:lnTo>
                  <a:lnTo>
                    <a:pt x="175742" y="176009"/>
                  </a:lnTo>
                  <a:lnTo>
                    <a:pt x="176161" y="173431"/>
                  </a:lnTo>
                  <a:lnTo>
                    <a:pt x="176517" y="170840"/>
                  </a:lnTo>
                  <a:close/>
                </a:path>
                <a:path w="180975" h="334645">
                  <a:moveTo>
                    <a:pt x="179044" y="81534"/>
                  </a:moveTo>
                  <a:lnTo>
                    <a:pt x="178714" y="78905"/>
                  </a:lnTo>
                  <a:lnTo>
                    <a:pt x="178422" y="76276"/>
                  </a:lnTo>
                  <a:lnTo>
                    <a:pt x="175996" y="74460"/>
                  </a:lnTo>
                  <a:lnTo>
                    <a:pt x="170802" y="75222"/>
                  </a:lnTo>
                  <a:lnTo>
                    <a:pt x="169011" y="77533"/>
                  </a:lnTo>
                  <a:lnTo>
                    <a:pt x="169278" y="80048"/>
                  </a:lnTo>
                  <a:lnTo>
                    <a:pt x="169595" y="82550"/>
                  </a:lnTo>
                  <a:lnTo>
                    <a:pt x="171919" y="84378"/>
                  </a:lnTo>
                  <a:lnTo>
                    <a:pt x="174523" y="84124"/>
                  </a:lnTo>
                  <a:lnTo>
                    <a:pt x="177152" y="83870"/>
                  </a:lnTo>
                  <a:lnTo>
                    <a:pt x="179044" y="81534"/>
                  </a:lnTo>
                  <a:close/>
                </a:path>
                <a:path w="180975" h="334645">
                  <a:moveTo>
                    <a:pt x="179235" y="147358"/>
                  </a:moveTo>
                  <a:lnTo>
                    <a:pt x="177253" y="145072"/>
                  </a:lnTo>
                  <a:lnTo>
                    <a:pt x="172021" y="144653"/>
                  </a:lnTo>
                  <a:lnTo>
                    <a:pt x="169773" y="146545"/>
                  </a:lnTo>
                  <a:lnTo>
                    <a:pt x="169265" y="151625"/>
                  </a:lnTo>
                  <a:lnTo>
                    <a:pt x="171183" y="153898"/>
                  </a:lnTo>
                  <a:lnTo>
                    <a:pt x="173786" y="154178"/>
                  </a:lnTo>
                  <a:lnTo>
                    <a:pt x="176403" y="154457"/>
                  </a:lnTo>
                  <a:lnTo>
                    <a:pt x="178727" y="152565"/>
                  </a:lnTo>
                  <a:lnTo>
                    <a:pt x="179235" y="147358"/>
                  </a:lnTo>
                  <a:close/>
                </a:path>
                <a:path w="180975" h="334645">
                  <a:moveTo>
                    <a:pt x="180594" y="105270"/>
                  </a:moveTo>
                  <a:lnTo>
                    <a:pt x="180517" y="102641"/>
                  </a:lnTo>
                  <a:lnTo>
                    <a:pt x="180403" y="100012"/>
                  </a:lnTo>
                  <a:lnTo>
                    <a:pt x="178181" y="97993"/>
                  </a:lnTo>
                  <a:lnTo>
                    <a:pt x="172948" y="98272"/>
                  </a:lnTo>
                  <a:lnTo>
                    <a:pt x="170916" y="100431"/>
                  </a:lnTo>
                  <a:lnTo>
                    <a:pt x="171030" y="102958"/>
                  </a:lnTo>
                  <a:lnTo>
                    <a:pt x="171094" y="105498"/>
                  </a:lnTo>
                  <a:lnTo>
                    <a:pt x="173253" y="107518"/>
                  </a:lnTo>
                  <a:lnTo>
                    <a:pt x="175882" y="107480"/>
                  </a:lnTo>
                  <a:lnTo>
                    <a:pt x="178511" y="107442"/>
                  </a:lnTo>
                  <a:lnTo>
                    <a:pt x="180594" y="105270"/>
                  </a:lnTo>
                  <a:close/>
                </a:path>
                <a:path w="180975" h="334645">
                  <a:moveTo>
                    <a:pt x="180606" y="123723"/>
                  </a:moveTo>
                  <a:lnTo>
                    <a:pt x="178473" y="121564"/>
                  </a:lnTo>
                  <a:lnTo>
                    <a:pt x="173228" y="121462"/>
                  </a:lnTo>
                  <a:lnTo>
                    <a:pt x="171107" y="123482"/>
                  </a:lnTo>
                  <a:lnTo>
                    <a:pt x="170891" y="128562"/>
                  </a:lnTo>
                  <a:lnTo>
                    <a:pt x="172935" y="130733"/>
                  </a:lnTo>
                  <a:lnTo>
                    <a:pt x="175552" y="130860"/>
                  </a:lnTo>
                  <a:lnTo>
                    <a:pt x="178168" y="130987"/>
                  </a:lnTo>
                  <a:lnTo>
                    <a:pt x="180390" y="128968"/>
                  </a:lnTo>
                  <a:lnTo>
                    <a:pt x="180606" y="12372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17">
              <a:extLst>
                <a:ext uri="{FF2B5EF4-FFF2-40B4-BE49-F238E27FC236}">
                  <a16:creationId xmlns:a16="http://schemas.microsoft.com/office/drawing/2014/main" id="{EE77306E-E369-4A10-83D9-31156C56375F}"/>
                </a:ext>
              </a:extLst>
            </p:cNvPr>
            <p:cNvSpPr/>
            <p:nvPr/>
          </p:nvSpPr>
          <p:spPr>
            <a:xfrm>
              <a:off x="6175184" y="3861104"/>
              <a:ext cx="184150" cy="342900"/>
            </a:xfrm>
            <a:custGeom>
              <a:avLst/>
              <a:gdLst/>
              <a:ahLst/>
              <a:cxnLst/>
              <a:rect l="l" t="t" r="r" b="b"/>
              <a:pathLst>
                <a:path w="184150" h="342900">
                  <a:moveTo>
                    <a:pt x="9563" y="239039"/>
                  </a:moveTo>
                  <a:lnTo>
                    <a:pt x="2120" y="231711"/>
                  </a:lnTo>
                  <a:lnTo>
                    <a:pt x="0" y="233895"/>
                  </a:lnTo>
                  <a:lnTo>
                    <a:pt x="50" y="236601"/>
                  </a:lnTo>
                  <a:lnTo>
                    <a:pt x="63" y="239306"/>
                  </a:lnTo>
                  <a:lnTo>
                    <a:pt x="2311" y="241427"/>
                  </a:lnTo>
                  <a:lnTo>
                    <a:pt x="7556" y="241211"/>
                  </a:lnTo>
                  <a:lnTo>
                    <a:pt x="9563" y="239039"/>
                  </a:lnTo>
                  <a:close/>
                </a:path>
                <a:path w="184150" h="342900">
                  <a:moveTo>
                    <a:pt x="10401" y="210273"/>
                  </a:moveTo>
                  <a:lnTo>
                    <a:pt x="8445" y="207987"/>
                  </a:lnTo>
                  <a:lnTo>
                    <a:pt x="5829" y="207759"/>
                  </a:lnTo>
                  <a:lnTo>
                    <a:pt x="3213" y="207530"/>
                  </a:lnTo>
                  <a:lnTo>
                    <a:pt x="927" y="209524"/>
                  </a:lnTo>
                  <a:lnTo>
                    <a:pt x="711" y="212217"/>
                  </a:lnTo>
                  <a:lnTo>
                    <a:pt x="546" y="214909"/>
                  </a:lnTo>
                  <a:lnTo>
                    <a:pt x="2552" y="217208"/>
                  </a:lnTo>
                  <a:lnTo>
                    <a:pt x="7797" y="217462"/>
                  </a:lnTo>
                  <a:lnTo>
                    <a:pt x="10033" y="215468"/>
                  </a:lnTo>
                  <a:lnTo>
                    <a:pt x="10198" y="212864"/>
                  </a:lnTo>
                  <a:lnTo>
                    <a:pt x="10401" y="210273"/>
                  </a:lnTo>
                  <a:close/>
                </a:path>
                <a:path w="184150" h="342900">
                  <a:moveTo>
                    <a:pt x="11531" y="262343"/>
                  </a:moveTo>
                  <a:lnTo>
                    <a:pt x="11226" y="259803"/>
                  </a:lnTo>
                  <a:lnTo>
                    <a:pt x="10883" y="257263"/>
                  </a:lnTo>
                  <a:lnTo>
                    <a:pt x="8521" y="255409"/>
                  </a:lnTo>
                  <a:lnTo>
                    <a:pt x="5930" y="255676"/>
                  </a:lnTo>
                  <a:lnTo>
                    <a:pt x="3302" y="255943"/>
                  </a:lnTo>
                  <a:lnTo>
                    <a:pt x="1447" y="258368"/>
                  </a:lnTo>
                  <a:lnTo>
                    <a:pt x="2146" y="263804"/>
                  </a:lnTo>
                  <a:lnTo>
                    <a:pt x="4673" y="265633"/>
                  </a:lnTo>
                  <a:lnTo>
                    <a:pt x="9842" y="264731"/>
                  </a:lnTo>
                  <a:lnTo>
                    <a:pt x="11531" y="262343"/>
                  </a:lnTo>
                  <a:close/>
                </a:path>
                <a:path w="184150" h="342900">
                  <a:moveTo>
                    <a:pt x="13030" y="186753"/>
                  </a:moveTo>
                  <a:lnTo>
                    <a:pt x="11214" y="184327"/>
                  </a:lnTo>
                  <a:lnTo>
                    <a:pt x="8636" y="183934"/>
                  </a:lnTo>
                  <a:lnTo>
                    <a:pt x="6032" y="183540"/>
                  </a:lnTo>
                  <a:lnTo>
                    <a:pt x="3632" y="185369"/>
                  </a:lnTo>
                  <a:lnTo>
                    <a:pt x="3263" y="188036"/>
                  </a:lnTo>
                  <a:lnTo>
                    <a:pt x="2870" y="190703"/>
                  </a:lnTo>
                  <a:lnTo>
                    <a:pt x="4724" y="193128"/>
                  </a:lnTo>
                  <a:lnTo>
                    <a:pt x="9931" y="193763"/>
                  </a:lnTo>
                  <a:lnTo>
                    <a:pt x="12293" y="191922"/>
                  </a:lnTo>
                  <a:lnTo>
                    <a:pt x="12674" y="189331"/>
                  </a:lnTo>
                  <a:lnTo>
                    <a:pt x="13030" y="186753"/>
                  </a:lnTo>
                  <a:close/>
                </a:path>
                <a:path w="184150" h="342900">
                  <a:moveTo>
                    <a:pt x="17170" y="284530"/>
                  </a:moveTo>
                  <a:lnTo>
                    <a:pt x="16370" y="282194"/>
                  </a:lnTo>
                  <a:lnTo>
                    <a:pt x="15532" y="279869"/>
                  </a:lnTo>
                  <a:lnTo>
                    <a:pt x="12928" y="278498"/>
                  </a:lnTo>
                  <a:lnTo>
                    <a:pt x="10414" y="279222"/>
                  </a:lnTo>
                  <a:lnTo>
                    <a:pt x="7886" y="279946"/>
                  </a:lnTo>
                  <a:lnTo>
                    <a:pt x="6451" y="282714"/>
                  </a:lnTo>
                  <a:lnTo>
                    <a:pt x="7416" y="285381"/>
                  </a:lnTo>
                  <a:lnTo>
                    <a:pt x="8331" y="288048"/>
                  </a:lnTo>
                  <a:lnTo>
                    <a:pt x="11252" y="289318"/>
                  </a:lnTo>
                  <a:lnTo>
                    <a:pt x="16052" y="287185"/>
                  </a:lnTo>
                  <a:lnTo>
                    <a:pt x="17170" y="284530"/>
                  </a:lnTo>
                  <a:close/>
                </a:path>
                <a:path w="184150" h="342900">
                  <a:moveTo>
                    <a:pt x="17195" y="163410"/>
                  </a:moveTo>
                  <a:lnTo>
                    <a:pt x="15544" y="160896"/>
                  </a:lnTo>
                  <a:lnTo>
                    <a:pt x="12979" y="160350"/>
                  </a:lnTo>
                  <a:lnTo>
                    <a:pt x="10414" y="159804"/>
                  </a:lnTo>
                  <a:lnTo>
                    <a:pt x="7886" y="161493"/>
                  </a:lnTo>
                  <a:lnTo>
                    <a:pt x="6781" y="166751"/>
                  </a:lnTo>
                  <a:lnTo>
                    <a:pt x="8445" y="169265"/>
                  </a:lnTo>
                  <a:lnTo>
                    <a:pt x="13601" y="170218"/>
                  </a:lnTo>
                  <a:lnTo>
                    <a:pt x="16116" y="168529"/>
                  </a:lnTo>
                  <a:lnTo>
                    <a:pt x="17195" y="163410"/>
                  </a:lnTo>
                  <a:close/>
                </a:path>
                <a:path w="184150" h="342900">
                  <a:moveTo>
                    <a:pt x="22542" y="140296"/>
                  </a:moveTo>
                  <a:lnTo>
                    <a:pt x="21069" y="137693"/>
                  </a:lnTo>
                  <a:lnTo>
                    <a:pt x="18554" y="137007"/>
                  </a:lnTo>
                  <a:lnTo>
                    <a:pt x="16014" y="136309"/>
                  </a:lnTo>
                  <a:lnTo>
                    <a:pt x="13360" y="137845"/>
                  </a:lnTo>
                  <a:lnTo>
                    <a:pt x="12103" y="143065"/>
                  </a:lnTo>
                  <a:lnTo>
                    <a:pt x="13639" y="145681"/>
                  </a:lnTo>
                  <a:lnTo>
                    <a:pt x="18745" y="146926"/>
                  </a:lnTo>
                  <a:lnTo>
                    <a:pt x="21310" y="145376"/>
                  </a:lnTo>
                  <a:lnTo>
                    <a:pt x="21945" y="142836"/>
                  </a:lnTo>
                  <a:lnTo>
                    <a:pt x="22542" y="140296"/>
                  </a:lnTo>
                  <a:close/>
                </a:path>
                <a:path w="184150" h="342900">
                  <a:moveTo>
                    <a:pt x="29387" y="117589"/>
                  </a:moveTo>
                  <a:lnTo>
                    <a:pt x="28028" y="114896"/>
                  </a:lnTo>
                  <a:lnTo>
                    <a:pt x="25539" y="114058"/>
                  </a:lnTo>
                  <a:lnTo>
                    <a:pt x="23050" y="113220"/>
                  </a:lnTo>
                  <a:lnTo>
                    <a:pt x="20358" y="114604"/>
                  </a:lnTo>
                  <a:lnTo>
                    <a:pt x="18694" y="119722"/>
                  </a:lnTo>
                  <a:lnTo>
                    <a:pt x="20053" y="122415"/>
                  </a:lnTo>
                  <a:lnTo>
                    <a:pt x="25069" y="123952"/>
                  </a:lnTo>
                  <a:lnTo>
                    <a:pt x="27762" y="122555"/>
                  </a:lnTo>
                  <a:lnTo>
                    <a:pt x="29387" y="117589"/>
                  </a:lnTo>
                  <a:close/>
                </a:path>
                <a:path w="184150" h="342900">
                  <a:moveTo>
                    <a:pt x="29502" y="304292"/>
                  </a:moveTo>
                  <a:lnTo>
                    <a:pt x="28994" y="301764"/>
                  </a:lnTo>
                  <a:lnTo>
                    <a:pt x="27444" y="300329"/>
                  </a:lnTo>
                  <a:lnTo>
                    <a:pt x="25844" y="298970"/>
                  </a:lnTo>
                  <a:lnTo>
                    <a:pt x="22999" y="298919"/>
                  </a:lnTo>
                  <a:lnTo>
                    <a:pt x="20980" y="300570"/>
                  </a:lnTo>
                  <a:lnTo>
                    <a:pt x="18935" y="302234"/>
                  </a:lnTo>
                  <a:lnTo>
                    <a:pt x="18872" y="305498"/>
                  </a:lnTo>
                  <a:lnTo>
                    <a:pt x="21297" y="307581"/>
                  </a:lnTo>
                  <a:lnTo>
                    <a:pt x="23698" y="309714"/>
                  </a:lnTo>
                  <a:lnTo>
                    <a:pt x="27165" y="309003"/>
                  </a:lnTo>
                  <a:lnTo>
                    <a:pt x="29502" y="304292"/>
                  </a:lnTo>
                  <a:close/>
                </a:path>
                <a:path w="184150" h="342900">
                  <a:moveTo>
                    <a:pt x="37465" y="95326"/>
                  </a:moveTo>
                  <a:lnTo>
                    <a:pt x="36309" y="92570"/>
                  </a:lnTo>
                  <a:lnTo>
                    <a:pt x="33883" y="91567"/>
                  </a:lnTo>
                  <a:lnTo>
                    <a:pt x="31457" y="90563"/>
                  </a:lnTo>
                  <a:lnTo>
                    <a:pt x="28651" y="91770"/>
                  </a:lnTo>
                  <a:lnTo>
                    <a:pt x="27622" y="94259"/>
                  </a:lnTo>
                  <a:lnTo>
                    <a:pt x="26657" y="96774"/>
                  </a:lnTo>
                  <a:lnTo>
                    <a:pt x="27914" y="99580"/>
                  </a:lnTo>
                  <a:lnTo>
                    <a:pt x="32829" y="101422"/>
                  </a:lnTo>
                  <a:lnTo>
                    <a:pt x="35534" y="100177"/>
                  </a:lnTo>
                  <a:lnTo>
                    <a:pt x="36474" y="97739"/>
                  </a:lnTo>
                  <a:lnTo>
                    <a:pt x="37465" y="95326"/>
                  </a:lnTo>
                  <a:close/>
                </a:path>
                <a:path w="184150" h="342900">
                  <a:moveTo>
                    <a:pt x="46964" y="73685"/>
                  </a:moveTo>
                  <a:lnTo>
                    <a:pt x="46075" y="70878"/>
                  </a:lnTo>
                  <a:lnTo>
                    <a:pt x="43726" y="69697"/>
                  </a:lnTo>
                  <a:lnTo>
                    <a:pt x="41389" y="68516"/>
                  </a:lnTo>
                  <a:lnTo>
                    <a:pt x="38442" y="69494"/>
                  </a:lnTo>
                  <a:lnTo>
                    <a:pt x="37338" y="71958"/>
                  </a:lnTo>
                  <a:lnTo>
                    <a:pt x="36207" y="74396"/>
                  </a:lnTo>
                  <a:lnTo>
                    <a:pt x="37223" y="77266"/>
                  </a:lnTo>
                  <a:lnTo>
                    <a:pt x="41986" y="79451"/>
                  </a:lnTo>
                  <a:lnTo>
                    <a:pt x="44818" y="78422"/>
                  </a:lnTo>
                  <a:lnTo>
                    <a:pt x="45910" y="76060"/>
                  </a:lnTo>
                  <a:lnTo>
                    <a:pt x="46964" y="73685"/>
                  </a:lnTo>
                  <a:close/>
                </a:path>
                <a:path w="184150" h="342900">
                  <a:moveTo>
                    <a:pt x="52349" y="308051"/>
                  </a:moveTo>
                  <a:lnTo>
                    <a:pt x="49999" y="303377"/>
                  </a:lnTo>
                  <a:lnTo>
                    <a:pt x="47447" y="302793"/>
                  </a:lnTo>
                  <a:lnTo>
                    <a:pt x="45326" y="303212"/>
                  </a:lnTo>
                  <a:lnTo>
                    <a:pt x="43256" y="303784"/>
                  </a:lnTo>
                  <a:lnTo>
                    <a:pt x="41871" y="306425"/>
                  </a:lnTo>
                  <a:lnTo>
                    <a:pt x="42214" y="309029"/>
                  </a:lnTo>
                  <a:lnTo>
                    <a:pt x="42557" y="311632"/>
                  </a:lnTo>
                  <a:lnTo>
                    <a:pt x="45313" y="313105"/>
                  </a:lnTo>
                  <a:lnTo>
                    <a:pt x="48336" y="312229"/>
                  </a:lnTo>
                  <a:lnTo>
                    <a:pt x="51422" y="311454"/>
                  </a:lnTo>
                  <a:lnTo>
                    <a:pt x="52349" y="308051"/>
                  </a:lnTo>
                  <a:close/>
                </a:path>
                <a:path w="184150" h="342900">
                  <a:moveTo>
                    <a:pt x="54762" y="228625"/>
                  </a:moveTo>
                  <a:lnTo>
                    <a:pt x="52730" y="226466"/>
                  </a:lnTo>
                  <a:lnTo>
                    <a:pt x="50114" y="226339"/>
                  </a:lnTo>
                  <a:lnTo>
                    <a:pt x="47485" y="226212"/>
                  </a:lnTo>
                  <a:lnTo>
                    <a:pt x="45262" y="228257"/>
                  </a:lnTo>
                  <a:lnTo>
                    <a:pt x="45199" y="230898"/>
                  </a:lnTo>
                  <a:lnTo>
                    <a:pt x="45110" y="233540"/>
                  </a:lnTo>
                  <a:lnTo>
                    <a:pt x="47205" y="235712"/>
                  </a:lnTo>
                  <a:lnTo>
                    <a:pt x="52451" y="235762"/>
                  </a:lnTo>
                  <a:lnTo>
                    <a:pt x="54610" y="233730"/>
                  </a:lnTo>
                  <a:lnTo>
                    <a:pt x="54698" y="231178"/>
                  </a:lnTo>
                  <a:lnTo>
                    <a:pt x="54762" y="228625"/>
                  </a:lnTo>
                  <a:close/>
                </a:path>
                <a:path w="184150" h="342900">
                  <a:moveTo>
                    <a:pt x="55105" y="256794"/>
                  </a:moveTo>
                  <a:lnTo>
                    <a:pt x="54940" y="254266"/>
                  </a:lnTo>
                  <a:lnTo>
                    <a:pt x="54813" y="251726"/>
                  </a:lnTo>
                  <a:lnTo>
                    <a:pt x="52616" y="249745"/>
                  </a:lnTo>
                  <a:lnTo>
                    <a:pt x="49987" y="249834"/>
                  </a:lnTo>
                  <a:lnTo>
                    <a:pt x="47371" y="249923"/>
                  </a:lnTo>
                  <a:lnTo>
                    <a:pt x="45313" y="252145"/>
                  </a:lnTo>
                  <a:lnTo>
                    <a:pt x="45453" y="254800"/>
                  </a:lnTo>
                  <a:lnTo>
                    <a:pt x="45631" y="257454"/>
                  </a:lnTo>
                  <a:lnTo>
                    <a:pt x="47891" y="259435"/>
                  </a:lnTo>
                  <a:lnTo>
                    <a:pt x="53124" y="259016"/>
                  </a:lnTo>
                  <a:lnTo>
                    <a:pt x="55105" y="256794"/>
                  </a:lnTo>
                  <a:close/>
                </a:path>
                <a:path w="184150" h="342900">
                  <a:moveTo>
                    <a:pt x="56413" y="205498"/>
                  </a:moveTo>
                  <a:lnTo>
                    <a:pt x="54571" y="203200"/>
                  </a:lnTo>
                  <a:lnTo>
                    <a:pt x="51955" y="202907"/>
                  </a:lnTo>
                  <a:lnTo>
                    <a:pt x="49364" y="202615"/>
                  </a:lnTo>
                  <a:lnTo>
                    <a:pt x="46964" y="204495"/>
                  </a:lnTo>
                  <a:lnTo>
                    <a:pt x="46494" y="209740"/>
                  </a:lnTo>
                  <a:lnTo>
                    <a:pt x="48412" y="212051"/>
                  </a:lnTo>
                  <a:lnTo>
                    <a:pt x="53644" y="212483"/>
                  </a:lnTo>
                  <a:lnTo>
                    <a:pt x="55956" y="210591"/>
                  </a:lnTo>
                  <a:lnTo>
                    <a:pt x="56197" y="208051"/>
                  </a:lnTo>
                  <a:lnTo>
                    <a:pt x="56413" y="205498"/>
                  </a:lnTo>
                  <a:close/>
                </a:path>
                <a:path w="184150" h="342900">
                  <a:moveTo>
                    <a:pt x="57975" y="279488"/>
                  </a:moveTo>
                  <a:lnTo>
                    <a:pt x="57492" y="277037"/>
                  </a:lnTo>
                  <a:lnTo>
                    <a:pt x="57061" y="274561"/>
                  </a:lnTo>
                  <a:lnTo>
                    <a:pt x="54673" y="272846"/>
                  </a:lnTo>
                  <a:lnTo>
                    <a:pt x="52070" y="273227"/>
                  </a:lnTo>
                  <a:lnTo>
                    <a:pt x="49479" y="273596"/>
                  </a:lnTo>
                  <a:lnTo>
                    <a:pt x="47675" y="276059"/>
                  </a:lnTo>
                  <a:lnTo>
                    <a:pt x="48145" y="278701"/>
                  </a:lnTo>
                  <a:lnTo>
                    <a:pt x="48653" y="281343"/>
                  </a:lnTo>
                  <a:lnTo>
                    <a:pt x="51130" y="283044"/>
                  </a:lnTo>
                  <a:lnTo>
                    <a:pt x="56261" y="281927"/>
                  </a:lnTo>
                  <a:lnTo>
                    <a:pt x="57975" y="279488"/>
                  </a:lnTo>
                  <a:close/>
                </a:path>
                <a:path w="184150" h="342900">
                  <a:moveTo>
                    <a:pt x="58293" y="53060"/>
                  </a:moveTo>
                  <a:lnTo>
                    <a:pt x="57632" y="50165"/>
                  </a:lnTo>
                  <a:lnTo>
                    <a:pt x="55448" y="48768"/>
                  </a:lnTo>
                  <a:lnTo>
                    <a:pt x="53213" y="47345"/>
                  </a:lnTo>
                  <a:lnTo>
                    <a:pt x="50215" y="48056"/>
                  </a:lnTo>
                  <a:lnTo>
                    <a:pt x="48882" y="50419"/>
                  </a:lnTo>
                  <a:lnTo>
                    <a:pt x="47510" y="52768"/>
                  </a:lnTo>
                  <a:lnTo>
                    <a:pt x="48260" y="55714"/>
                  </a:lnTo>
                  <a:lnTo>
                    <a:pt x="52819" y="58305"/>
                  </a:lnTo>
                  <a:lnTo>
                    <a:pt x="55727" y="57543"/>
                  </a:lnTo>
                  <a:lnTo>
                    <a:pt x="57035" y="55321"/>
                  </a:lnTo>
                  <a:lnTo>
                    <a:pt x="58293" y="53060"/>
                  </a:lnTo>
                  <a:close/>
                </a:path>
                <a:path w="184150" h="342900">
                  <a:moveTo>
                    <a:pt x="59512" y="182499"/>
                  </a:moveTo>
                  <a:lnTo>
                    <a:pt x="57848" y="180098"/>
                  </a:lnTo>
                  <a:lnTo>
                    <a:pt x="55245" y="179654"/>
                  </a:lnTo>
                  <a:lnTo>
                    <a:pt x="52679" y="179209"/>
                  </a:lnTo>
                  <a:lnTo>
                    <a:pt x="50139" y="180936"/>
                  </a:lnTo>
                  <a:lnTo>
                    <a:pt x="49364" y="186143"/>
                  </a:lnTo>
                  <a:lnTo>
                    <a:pt x="51142" y="188556"/>
                  </a:lnTo>
                  <a:lnTo>
                    <a:pt x="56337" y="189306"/>
                  </a:lnTo>
                  <a:lnTo>
                    <a:pt x="58762" y="187553"/>
                  </a:lnTo>
                  <a:lnTo>
                    <a:pt x="59512" y="182499"/>
                  </a:lnTo>
                  <a:close/>
                </a:path>
                <a:path w="184150" h="342900">
                  <a:moveTo>
                    <a:pt x="64008" y="159689"/>
                  </a:moveTo>
                  <a:lnTo>
                    <a:pt x="62369" y="157187"/>
                  </a:lnTo>
                  <a:lnTo>
                    <a:pt x="59817" y="156603"/>
                  </a:lnTo>
                  <a:lnTo>
                    <a:pt x="57264" y="156019"/>
                  </a:lnTo>
                  <a:lnTo>
                    <a:pt x="54724" y="157632"/>
                  </a:lnTo>
                  <a:lnTo>
                    <a:pt x="53606" y="162763"/>
                  </a:lnTo>
                  <a:lnTo>
                    <a:pt x="55232" y="165265"/>
                  </a:lnTo>
                  <a:lnTo>
                    <a:pt x="60375" y="166306"/>
                  </a:lnTo>
                  <a:lnTo>
                    <a:pt x="62903" y="164693"/>
                  </a:lnTo>
                  <a:lnTo>
                    <a:pt x="64008" y="159689"/>
                  </a:lnTo>
                  <a:close/>
                </a:path>
                <a:path w="184150" h="342900">
                  <a:moveTo>
                    <a:pt x="68262" y="210185"/>
                  </a:moveTo>
                  <a:lnTo>
                    <a:pt x="67068" y="207365"/>
                  </a:lnTo>
                  <a:lnTo>
                    <a:pt x="64643" y="206387"/>
                  </a:lnTo>
                  <a:lnTo>
                    <a:pt x="62217" y="205384"/>
                  </a:lnTo>
                  <a:lnTo>
                    <a:pt x="59486" y="206540"/>
                  </a:lnTo>
                  <a:lnTo>
                    <a:pt x="58496" y="208915"/>
                  </a:lnTo>
                  <a:lnTo>
                    <a:pt x="57442" y="211264"/>
                  </a:lnTo>
                  <a:lnTo>
                    <a:pt x="58534" y="214033"/>
                  </a:lnTo>
                  <a:lnTo>
                    <a:pt x="60934" y="215099"/>
                  </a:lnTo>
                  <a:lnTo>
                    <a:pt x="63334" y="216166"/>
                  </a:lnTo>
                  <a:lnTo>
                    <a:pt x="66154" y="215061"/>
                  </a:lnTo>
                  <a:lnTo>
                    <a:pt x="67246" y="212636"/>
                  </a:lnTo>
                  <a:lnTo>
                    <a:pt x="68262" y="210185"/>
                  </a:lnTo>
                  <a:close/>
                </a:path>
                <a:path w="184150" h="342900">
                  <a:moveTo>
                    <a:pt x="69557" y="137121"/>
                  </a:moveTo>
                  <a:lnTo>
                    <a:pt x="68173" y="134569"/>
                  </a:lnTo>
                  <a:lnTo>
                    <a:pt x="65633" y="133832"/>
                  </a:lnTo>
                  <a:lnTo>
                    <a:pt x="63131" y="133108"/>
                  </a:lnTo>
                  <a:lnTo>
                    <a:pt x="60413" y="134543"/>
                  </a:lnTo>
                  <a:lnTo>
                    <a:pt x="59105" y="139649"/>
                  </a:lnTo>
                  <a:lnTo>
                    <a:pt x="60629" y="142240"/>
                  </a:lnTo>
                  <a:lnTo>
                    <a:pt x="65709" y="143560"/>
                  </a:lnTo>
                  <a:lnTo>
                    <a:pt x="68287" y="142087"/>
                  </a:lnTo>
                  <a:lnTo>
                    <a:pt x="69557" y="137121"/>
                  </a:lnTo>
                  <a:close/>
                </a:path>
                <a:path w="184150" h="342900">
                  <a:moveTo>
                    <a:pt x="71805" y="34137"/>
                  </a:moveTo>
                  <a:lnTo>
                    <a:pt x="71666" y="31280"/>
                  </a:lnTo>
                  <a:lnTo>
                    <a:pt x="69684" y="29502"/>
                  </a:lnTo>
                  <a:lnTo>
                    <a:pt x="67767" y="27774"/>
                  </a:lnTo>
                  <a:lnTo>
                    <a:pt x="64566" y="27978"/>
                  </a:lnTo>
                  <a:lnTo>
                    <a:pt x="62865" y="30137"/>
                  </a:lnTo>
                  <a:lnTo>
                    <a:pt x="61188" y="32334"/>
                  </a:lnTo>
                  <a:lnTo>
                    <a:pt x="61544" y="35382"/>
                  </a:lnTo>
                  <a:lnTo>
                    <a:pt x="65747" y="38519"/>
                  </a:lnTo>
                  <a:lnTo>
                    <a:pt x="68694" y="38150"/>
                  </a:lnTo>
                  <a:lnTo>
                    <a:pt x="70243" y="36118"/>
                  </a:lnTo>
                  <a:lnTo>
                    <a:pt x="71805" y="34137"/>
                  </a:lnTo>
                  <a:close/>
                </a:path>
                <a:path w="184150" h="342900">
                  <a:moveTo>
                    <a:pt x="71970" y="295910"/>
                  </a:moveTo>
                  <a:lnTo>
                    <a:pt x="71742" y="292684"/>
                  </a:lnTo>
                  <a:lnTo>
                    <a:pt x="67868" y="289153"/>
                  </a:lnTo>
                  <a:lnTo>
                    <a:pt x="65049" y="289394"/>
                  </a:lnTo>
                  <a:lnTo>
                    <a:pt x="61404" y="292735"/>
                  </a:lnTo>
                  <a:lnTo>
                    <a:pt x="61315" y="295706"/>
                  </a:lnTo>
                  <a:lnTo>
                    <a:pt x="61544" y="295986"/>
                  </a:lnTo>
                  <a:lnTo>
                    <a:pt x="59880" y="295262"/>
                  </a:lnTo>
                  <a:lnTo>
                    <a:pt x="57404" y="296087"/>
                  </a:lnTo>
                  <a:lnTo>
                    <a:pt x="54889" y="296926"/>
                  </a:lnTo>
                  <a:lnTo>
                    <a:pt x="53657" y="299694"/>
                  </a:lnTo>
                  <a:lnTo>
                    <a:pt x="54648" y="302285"/>
                  </a:lnTo>
                  <a:lnTo>
                    <a:pt x="55753" y="304838"/>
                  </a:lnTo>
                  <a:lnTo>
                    <a:pt x="58572" y="305968"/>
                  </a:lnTo>
                  <a:lnTo>
                    <a:pt x="63271" y="303631"/>
                  </a:lnTo>
                  <a:lnTo>
                    <a:pt x="64401" y="300901"/>
                  </a:lnTo>
                  <a:lnTo>
                    <a:pt x="63449" y="298704"/>
                  </a:lnTo>
                  <a:lnTo>
                    <a:pt x="63106" y="297802"/>
                  </a:lnTo>
                  <a:lnTo>
                    <a:pt x="64744" y="299694"/>
                  </a:lnTo>
                  <a:lnTo>
                    <a:pt x="67818" y="299745"/>
                  </a:lnTo>
                  <a:lnTo>
                    <a:pt x="71970" y="295910"/>
                  </a:lnTo>
                  <a:close/>
                </a:path>
                <a:path w="184150" h="342900">
                  <a:moveTo>
                    <a:pt x="76555" y="114985"/>
                  </a:moveTo>
                  <a:lnTo>
                    <a:pt x="75222" y="112306"/>
                  </a:lnTo>
                  <a:lnTo>
                    <a:pt x="72745" y="111429"/>
                  </a:lnTo>
                  <a:lnTo>
                    <a:pt x="70269" y="110553"/>
                  </a:lnTo>
                  <a:lnTo>
                    <a:pt x="67576" y="111861"/>
                  </a:lnTo>
                  <a:lnTo>
                    <a:pt x="65887" y="116852"/>
                  </a:lnTo>
                  <a:lnTo>
                    <a:pt x="67233" y="119532"/>
                  </a:lnTo>
                  <a:lnTo>
                    <a:pt x="72224" y="121132"/>
                  </a:lnTo>
                  <a:lnTo>
                    <a:pt x="74917" y="119824"/>
                  </a:lnTo>
                  <a:lnTo>
                    <a:pt x="76555" y="114985"/>
                  </a:lnTo>
                  <a:close/>
                </a:path>
                <a:path w="184150" h="342900">
                  <a:moveTo>
                    <a:pt x="76758" y="187744"/>
                  </a:moveTo>
                  <a:lnTo>
                    <a:pt x="75463" y="185039"/>
                  </a:lnTo>
                  <a:lnTo>
                    <a:pt x="70497" y="183362"/>
                  </a:lnTo>
                  <a:lnTo>
                    <a:pt x="67767" y="184658"/>
                  </a:lnTo>
                  <a:lnTo>
                    <a:pt x="66027" y="189509"/>
                  </a:lnTo>
                  <a:lnTo>
                    <a:pt x="67322" y="192214"/>
                  </a:lnTo>
                  <a:lnTo>
                    <a:pt x="69786" y="193128"/>
                  </a:lnTo>
                  <a:lnTo>
                    <a:pt x="72250" y="194043"/>
                  </a:lnTo>
                  <a:lnTo>
                    <a:pt x="74968" y="192747"/>
                  </a:lnTo>
                  <a:lnTo>
                    <a:pt x="76758" y="187744"/>
                  </a:lnTo>
                  <a:close/>
                </a:path>
                <a:path w="184150" h="342900">
                  <a:moveTo>
                    <a:pt x="77254" y="319735"/>
                  </a:moveTo>
                  <a:lnTo>
                    <a:pt x="76720" y="317093"/>
                  </a:lnTo>
                  <a:lnTo>
                    <a:pt x="75107" y="315836"/>
                  </a:lnTo>
                  <a:lnTo>
                    <a:pt x="73431" y="314667"/>
                  </a:lnTo>
                  <a:lnTo>
                    <a:pt x="70726" y="314655"/>
                  </a:lnTo>
                  <a:lnTo>
                    <a:pt x="68732" y="316484"/>
                  </a:lnTo>
                  <a:lnTo>
                    <a:pt x="66852" y="318185"/>
                  </a:lnTo>
                  <a:lnTo>
                    <a:pt x="66802" y="321525"/>
                  </a:lnTo>
                  <a:lnTo>
                    <a:pt x="69342" y="323392"/>
                  </a:lnTo>
                  <a:lnTo>
                    <a:pt x="71843" y="325310"/>
                  </a:lnTo>
                  <a:lnTo>
                    <a:pt x="75133" y="324535"/>
                  </a:lnTo>
                  <a:lnTo>
                    <a:pt x="77254" y="319735"/>
                  </a:lnTo>
                  <a:close/>
                </a:path>
                <a:path w="184150" h="342900">
                  <a:moveTo>
                    <a:pt x="81648" y="4305"/>
                  </a:moveTo>
                  <a:lnTo>
                    <a:pt x="79298" y="2184"/>
                  </a:lnTo>
                  <a:lnTo>
                    <a:pt x="77000" y="0"/>
                  </a:lnTo>
                  <a:lnTo>
                    <a:pt x="73533" y="635"/>
                  </a:lnTo>
                  <a:lnTo>
                    <a:pt x="72351" y="2882"/>
                  </a:lnTo>
                  <a:lnTo>
                    <a:pt x="71056" y="5270"/>
                  </a:lnTo>
                  <a:lnTo>
                    <a:pt x="71475" y="7810"/>
                  </a:lnTo>
                  <a:lnTo>
                    <a:pt x="72961" y="9258"/>
                  </a:lnTo>
                  <a:lnTo>
                    <a:pt x="74498" y="10642"/>
                  </a:lnTo>
                  <a:lnTo>
                    <a:pt x="77317" y="10744"/>
                  </a:lnTo>
                  <a:lnTo>
                    <a:pt x="79387" y="9156"/>
                  </a:lnTo>
                  <a:lnTo>
                    <a:pt x="81483" y="7556"/>
                  </a:lnTo>
                  <a:lnTo>
                    <a:pt x="81648" y="4305"/>
                  </a:lnTo>
                  <a:close/>
                </a:path>
                <a:path w="184150" h="342900">
                  <a:moveTo>
                    <a:pt x="83896" y="164871"/>
                  </a:moveTo>
                  <a:lnTo>
                    <a:pt x="82423" y="162242"/>
                  </a:lnTo>
                  <a:lnTo>
                    <a:pt x="77368" y="160845"/>
                  </a:lnTo>
                  <a:lnTo>
                    <a:pt x="74752" y="162306"/>
                  </a:lnTo>
                  <a:lnTo>
                    <a:pt x="74066" y="164795"/>
                  </a:lnTo>
                  <a:lnTo>
                    <a:pt x="73406" y="167297"/>
                  </a:lnTo>
                  <a:lnTo>
                    <a:pt x="74803" y="169900"/>
                  </a:lnTo>
                  <a:lnTo>
                    <a:pt x="77304" y="170662"/>
                  </a:lnTo>
                  <a:lnTo>
                    <a:pt x="79832" y="171424"/>
                  </a:lnTo>
                  <a:lnTo>
                    <a:pt x="82511" y="169989"/>
                  </a:lnTo>
                  <a:lnTo>
                    <a:pt x="83896" y="164871"/>
                  </a:lnTo>
                  <a:close/>
                </a:path>
                <a:path w="184150" h="342900">
                  <a:moveTo>
                    <a:pt x="84848" y="93345"/>
                  </a:moveTo>
                  <a:lnTo>
                    <a:pt x="83718" y="90589"/>
                  </a:lnTo>
                  <a:lnTo>
                    <a:pt x="81305" y="89547"/>
                  </a:lnTo>
                  <a:lnTo>
                    <a:pt x="78892" y="88506"/>
                  </a:lnTo>
                  <a:lnTo>
                    <a:pt x="76098" y="89623"/>
                  </a:lnTo>
                  <a:lnTo>
                    <a:pt x="75057" y="92049"/>
                  </a:lnTo>
                  <a:lnTo>
                    <a:pt x="73964" y="94462"/>
                  </a:lnTo>
                  <a:lnTo>
                    <a:pt x="75272" y="97269"/>
                  </a:lnTo>
                  <a:lnTo>
                    <a:pt x="80149" y="99199"/>
                  </a:lnTo>
                  <a:lnTo>
                    <a:pt x="82778" y="98005"/>
                  </a:lnTo>
                  <a:lnTo>
                    <a:pt x="83832" y="95681"/>
                  </a:lnTo>
                  <a:lnTo>
                    <a:pt x="84848" y="93345"/>
                  </a:lnTo>
                  <a:close/>
                </a:path>
                <a:path w="184150" h="342900">
                  <a:moveTo>
                    <a:pt x="87134" y="276326"/>
                  </a:moveTo>
                  <a:lnTo>
                    <a:pt x="86563" y="273329"/>
                  </a:lnTo>
                  <a:lnTo>
                    <a:pt x="82156" y="270484"/>
                  </a:lnTo>
                  <a:lnTo>
                    <a:pt x="79209" y="271068"/>
                  </a:lnTo>
                  <a:lnTo>
                    <a:pt x="77800" y="273202"/>
                  </a:lnTo>
                  <a:lnTo>
                    <a:pt x="76428" y="275386"/>
                  </a:lnTo>
                  <a:lnTo>
                    <a:pt x="76822" y="278244"/>
                  </a:lnTo>
                  <a:lnTo>
                    <a:pt x="78943" y="279819"/>
                  </a:lnTo>
                  <a:lnTo>
                    <a:pt x="81038" y="281381"/>
                  </a:lnTo>
                  <a:lnTo>
                    <a:pt x="84162" y="280898"/>
                  </a:lnTo>
                  <a:lnTo>
                    <a:pt x="85623" y="278599"/>
                  </a:lnTo>
                  <a:lnTo>
                    <a:pt x="87134" y="276326"/>
                  </a:lnTo>
                  <a:close/>
                </a:path>
                <a:path w="184150" h="342900">
                  <a:moveTo>
                    <a:pt x="88988" y="16179"/>
                  </a:moveTo>
                  <a:lnTo>
                    <a:pt x="87769" y="13919"/>
                  </a:lnTo>
                  <a:lnTo>
                    <a:pt x="86487" y="11557"/>
                  </a:lnTo>
                  <a:lnTo>
                    <a:pt x="83312" y="10833"/>
                  </a:lnTo>
                  <a:lnTo>
                    <a:pt x="81038" y="12623"/>
                  </a:lnTo>
                  <a:lnTo>
                    <a:pt x="78676" y="14325"/>
                  </a:lnTo>
                  <a:lnTo>
                    <a:pt x="78143" y="17322"/>
                  </a:lnTo>
                  <a:lnTo>
                    <a:pt x="81546" y="21310"/>
                  </a:lnTo>
                  <a:lnTo>
                    <a:pt x="84531" y="21831"/>
                  </a:lnTo>
                  <a:lnTo>
                    <a:pt x="86474" y="20421"/>
                  </a:lnTo>
                  <a:lnTo>
                    <a:pt x="88366" y="18897"/>
                  </a:lnTo>
                  <a:lnTo>
                    <a:pt x="88988" y="16179"/>
                  </a:lnTo>
                  <a:close/>
                </a:path>
                <a:path w="184150" h="342900">
                  <a:moveTo>
                    <a:pt x="89789" y="141655"/>
                  </a:moveTo>
                  <a:lnTo>
                    <a:pt x="88188" y="139115"/>
                  </a:lnTo>
                  <a:lnTo>
                    <a:pt x="83058" y="138023"/>
                  </a:lnTo>
                  <a:lnTo>
                    <a:pt x="80505" y="139611"/>
                  </a:lnTo>
                  <a:lnTo>
                    <a:pt x="79311" y="144627"/>
                  </a:lnTo>
                  <a:lnTo>
                    <a:pt x="80886" y="147167"/>
                  </a:lnTo>
                  <a:lnTo>
                    <a:pt x="83439" y="147789"/>
                  </a:lnTo>
                  <a:lnTo>
                    <a:pt x="85991" y="148412"/>
                  </a:lnTo>
                  <a:lnTo>
                    <a:pt x="88557" y="146812"/>
                  </a:lnTo>
                  <a:lnTo>
                    <a:pt x="89789" y="141655"/>
                  </a:lnTo>
                  <a:close/>
                </a:path>
                <a:path w="184150" h="342900">
                  <a:moveTo>
                    <a:pt x="93294" y="27165"/>
                  </a:moveTo>
                  <a:lnTo>
                    <a:pt x="92417" y="24511"/>
                  </a:lnTo>
                  <a:lnTo>
                    <a:pt x="91579" y="21831"/>
                  </a:lnTo>
                  <a:lnTo>
                    <a:pt x="88709" y="20510"/>
                  </a:lnTo>
                  <a:lnTo>
                    <a:pt x="83858" y="22517"/>
                  </a:lnTo>
                  <a:lnTo>
                    <a:pt x="82651" y="25107"/>
                  </a:lnTo>
                  <a:lnTo>
                    <a:pt x="83375" y="27432"/>
                  </a:lnTo>
                  <a:lnTo>
                    <a:pt x="84150" y="29756"/>
                  </a:lnTo>
                  <a:lnTo>
                    <a:pt x="86690" y="31165"/>
                  </a:lnTo>
                  <a:lnTo>
                    <a:pt x="89230" y="30518"/>
                  </a:lnTo>
                  <a:lnTo>
                    <a:pt x="91782" y="29870"/>
                  </a:lnTo>
                  <a:lnTo>
                    <a:pt x="93294" y="27165"/>
                  </a:lnTo>
                  <a:close/>
                </a:path>
                <a:path w="184150" h="342900">
                  <a:moveTo>
                    <a:pt x="94322" y="118110"/>
                  </a:moveTo>
                  <a:lnTo>
                    <a:pt x="92519" y="115658"/>
                  </a:lnTo>
                  <a:lnTo>
                    <a:pt x="87337" y="114871"/>
                  </a:lnTo>
                  <a:lnTo>
                    <a:pt x="84924" y="116624"/>
                  </a:lnTo>
                  <a:lnTo>
                    <a:pt x="84048" y="121704"/>
                  </a:lnTo>
                  <a:lnTo>
                    <a:pt x="85813" y="124142"/>
                  </a:lnTo>
                  <a:lnTo>
                    <a:pt x="88379" y="124612"/>
                  </a:lnTo>
                  <a:lnTo>
                    <a:pt x="90970" y="125082"/>
                  </a:lnTo>
                  <a:lnTo>
                    <a:pt x="93421" y="123342"/>
                  </a:lnTo>
                  <a:lnTo>
                    <a:pt x="93853" y="120726"/>
                  </a:lnTo>
                  <a:lnTo>
                    <a:pt x="94322" y="118110"/>
                  </a:lnTo>
                  <a:close/>
                </a:path>
                <a:path w="184150" h="342900">
                  <a:moveTo>
                    <a:pt x="97269" y="94272"/>
                  </a:moveTo>
                  <a:lnTo>
                    <a:pt x="95313" y="91948"/>
                  </a:lnTo>
                  <a:lnTo>
                    <a:pt x="90081" y="91541"/>
                  </a:lnTo>
                  <a:lnTo>
                    <a:pt x="87807" y="93446"/>
                  </a:lnTo>
                  <a:lnTo>
                    <a:pt x="87566" y="96012"/>
                  </a:lnTo>
                  <a:lnTo>
                    <a:pt x="87299" y="98564"/>
                  </a:lnTo>
                  <a:lnTo>
                    <a:pt x="89192" y="100888"/>
                  </a:lnTo>
                  <a:lnTo>
                    <a:pt x="91795" y="101180"/>
                  </a:lnTo>
                  <a:lnTo>
                    <a:pt x="94399" y="101473"/>
                  </a:lnTo>
                  <a:lnTo>
                    <a:pt x="96748" y="99568"/>
                  </a:lnTo>
                  <a:lnTo>
                    <a:pt x="97028" y="96926"/>
                  </a:lnTo>
                  <a:lnTo>
                    <a:pt x="97269" y="94272"/>
                  </a:lnTo>
                  <a:close/>
                </a:path>
                <a:path w="184150" h="342900">
                  <a:moveTo>
                    <a:pt x="98412" y="70180"/>
                  </a:moveTo>
                  <a:lnTo>
                    <a:pt x="96227" y="68033"/>
                  </a:lnTo>
                  <a:lnTo>
                    <a:pt x="90982" y="68097"/>
                  </a:lnTo>
                  <a:lnTo>
                    <a:pt x="89192" y="67132"/>
                  </a:lnTo>
                  <a:lnTo>
                    <a:pt x="86220" y="67983"/>
                  </a:lnTo>
                  <a:lnTo>
                    <a:pt x="85026" y="70358"/>
                  </a:lnTo>
                  <a:lnTo>
                    <a:pt x="83870" y="72732"/>
                  </a:lnTo>
                  <a:lnTo>
                    <a:pt x="84836" y="75603"/>
                  </a:lnTo>
                  <a:lnTo>
                    <a:pt x="89560" y="77889"/>
                  </a:lnTo>
                  <a:lnTo>
                    <a:pt x="90893" y="77457"/>
                  </a:lnTo>
                  <a:lnTo>
                    <a:pt x="93510" y="77546"/>
                  </a:lnTo>
                  <a:lnTo>
                    <a:pt x="96151" y="77635"/>
                  </a:lnTo>
                  <a:lnTo>
                    <a:pt x="98336" y="75539"/>
                  </a:lnTo>
                  <a:lnTo>
                    <a:pt x="98348" y="72859"/>
                  </a:lnTo>
                  <a:lnTo>
                    <a:pt x="98412" y="70180"/>
                  </a:lnTo>
                  <a:close/>
                </a:path>
                <a:path w="184150" h="342900">
                  <a:moveTo>
                    <a:pt x="99517" y="255206"/>
                  </a:moveTo>
                  <a:lnTo>
                    <a:pt x="98640" y="252298"/>
                  </a:lnTo>
                  <a:lnTo>
                    <a:pt x="93954" y="249910"/>
                  </a:lnTo>
                  <a:lnTo>
                    <a:pt x="91084" y="250825"/>
                  </a:lnTo>
                  <a:lnTo>
                    <a:pt x="89890" y="253123"/>
                  </a:lnTo>
                  <a:lnTo>
                    <a:pt x="88722" y="255447"/>
                  </a:lnTo>
                  <a:lnTo>
                    <a:pt x="89547" y="258318"/>
                  </a:lnTo>
                  <a:lnTo>
                    <a:pt x="91808" y="259588"/>
                  </a:lnTo>
                  <a:lnTo>
                    <a:pt x="94119" y="260883"/>
                  </a:lnTo>
                  <a:lnTo>
                    <a:pt x="97053" y="260019"/>
                  </a:lnTo>
                  <a:lnTo>
                    <a:pt x="98272" y="257606"/>
                  </a:lnTo>
                  <a:lnTo>
                    <a:pt x="99517" y="255206"/>
                  </a:lnTo>
                  <a:close/>
                </a:path>
                <a:path w="184150" h="342900">
                  <a:moveTo>
                    <a:pt x="99847" y="322732"/>
                  </a:moveTo>
                  <a:lnTo>
                    <a:pt x="97421" y="318096"/>
                  </a:lnTo>
                  <a:lnTo>
                    <a:pt x="94907" y="317601"/>
                  </a:lnTo>
                  <a:lnTo>
                    <a:pt x="92824" y="318008"/>
                  </a:lnTo>
                  <a:lnTo>
                    <a:pt x="90805" y="318617"/>
                  </a:lnTo>
                  <a:lnTo>
                    <a:pt x="89522" y="321284"/>
                  </a:lnTo>
                  <a:lnTo>
                    <a:pt x="89941" y="323875"/>
                  </a:lnTo>
                  <a:lnTo>
                    <a:pt x="90360" y="326466"/>
                  </a:lnTo>
                  <a:lnTo>
                    <a:pt x="93091" y="327875"/>
                  </a:lnTo>
                  <a:lnTo>
                    <a:pt x="96037" y="326948"/>
                  </a:lnTo>
                  <a:lnTo>
                    <a:pt x="99072" y="326186"/>
                  </a:lnTo>
                  <a:lnTo>
                    <a:pt x="99847" y="322732"/>
                  </a:lnTo>
                  <a:close/>
                </a:path>
                <a:path w="184150" h="342900">
                  <a:moveTo>
                    <a:pt x="106375" y="52705"/>
                  </a:moveTo>
                  <a:lnTo>
                    <a:pt x="105892" y="49885"/>
                  </a:lnTo>
                  <a:lnTo>
                    <a:pt x="103733" y="48336"/>
                  </a:lnTo>
                  <a:lnTo>
                    <a:pt x="101625" y="46824"/>
                  </a:lnTo>
                  <a:lnTo>
                    <a:pt x="98539" y="47320"/>
                  </a:lnTo>
                  <a:lnTo>
                    <a:pt x="97345" y="49149"/>
                  </a:lnTo>
                  <a:lnTo>
                    <a:pt x="97294" y="48641"/>
                  </a:lnTo>
                  <a:lnTo>
                    <a:pt x="97040" y="45948"/>
                  </a:lnTo>
                  <a:lnTo>
                    <a:pt x="94564" y="44069"/>
                  </a:lnTo>
                  <a:lnTo>
                    <a:pt x="89369" y="44843"/>
                  </a:lnTo>
                  <a:lnTo>
                    <a:pt x="87604" y="47155"/>
                  </a:lnTo>
                  <a:lnTo>
                    <a:pt x="87845" y="49669"/>
                  </a:lnTo>
                  <a:lnTo>
                    <a:pt x="88112" y="52184"/>
                  </a:lnTo>
                  <a:lnTo>
                    <a:pt x="90424" y="54063"/>
                  </a:lnTo>
                  <a:lnTo>
                    <a:pt x="93014" y="53873"/>
                  </a:lnTo>
                  <a:lnTo>
                    <a:pt x="95656" y="53682"/>
                  </a:lnTo>
                  <a:lnTo>
                    <a:pt x="95973" y="53289"/>
                  </a:lnTo>
                  <a:lnTo>
                    <a:pt x="96316" y="54787"/>
                  </a:lnTo>
                  <a:lnTo>
                    <a:pt x="100774" y="57556"/>
                  </a:lnTo>
                  <a:lnTo>
                    <a:pt x="103657" y="56946"/>
                  </a:lnTo>
                  <a:lnTo>
                    <a:pt x="104990" y="54813"/>
                  </a:lnTo>
                  <a:lnTo>
                    <a:pt x="106375" y="52705"/>
                  </a:lnTo>
                  <a:close/>
                </a:path>
                <a:path w="184150" h="342900">
                  <a:moveTo>
                    <a:pt x="109880" y="233159"/>
                  </a:moveTo>
                  <a:lnTo>
                    <a:pt x="108750" y="230327"/>
                  </a:lnTo>
                  <a:lnTo>
                    <a:pt x="103911" y="228320"/>
                  </a:lnTo>
                  <a:lnTo>
                    <a:pt x="101130" y="229463"/>
                  </a:lnTo>
                  <a:lnTo>
                    <a:pt x="99136" y="234276"/>
                  </a:lnTo>
                  <a:lnTo>
                    <a:pt x="100114" y="237045"/>
                  </a:lnTo>
                  <a:lnTo>
                    <a:pt x="102527" y="238137"/>
                  </a:lnTo>
                  <a:lnTo>
                    <a:pt x="104889" y="239217"/>
                  </a:lnTo>
                  <a:lnTo>
                    <a:pt x="107823" y="238137"/>
                  </a:lnTo>
                  <a:lnTo>
                    <a:pt x="109880" y="233159"/>
                  </a:lnTo>
                  <a:close/>
                </a:path>
                <a:path w="184150" h="342900">
                  <a:moveTo>
                    <a:pt x="111823" y="8547"/>
                  </a:moveTo>
                  <a:lnTo>
                    <a:pt x="110172" y="5461"/>
                  </a:lnTo>
                  <a:lnTo>
                    <a:pt x="106845" y="4953"/>
                  </a:lnTo>
                  <a:lnTo>
                    <a:pt x="103517" y="4419"/>
                  </a:lnTo>
                  <a:lnTo>
                    <a:pt x="101041" y="6781"/>
                  </a:lnTo>
                  <a:lnTo>
                    <a:pt x="101561" y="12001"/>
                  </a:lnTo>
                  <a:lnTo>
                    <a:pt x="103428" y="13995"/>
                  </a:lnTo>
                  <a:lnTo>
                    <a:pt x="105333" y="14325"/>
                  </a:lnTo>
                  <a:lnTo>
                    <a:pt x="107238" y="14592"/>
                  </a:lnTo>
                  <a:lnTo>
                    <a:pt x="109588" y="13296"/>
                  </a:lnTo>
                  <a:lnTo>
                    <a:pt x="110693" y="10922"/>
                  </a:lnTo>
                  <a:lnTo>
                    <a:pt x="111823" y="8547"/>
                  </a:lnTo>
                  <a:close/>
                </a:path>
                <a:path w="184150" h="342900">
                  <a:moveTo>
                    <a:pt x="118694" y="210502"/>
                  </a:moveTo>
                  <a:lnTo>
                    <a:pt x="117335" y="207746"/>
                  </a:lnTo>
                  <a:lnTo>
                    <a:pt x="112369" y="206057"/>
                  </a:lnTo>
                  <a:lnTo>
                    <a:pt x="109715" y="207391"/>
                  </a:lnTo>
                  <a:lnTo>
                    <a:pt x="108775" y="209829"/>
                  </a:lnTo>
                  <a:lnTo>
                    <a:pt x="107873" y="212280"/>
                  </a:lnTo>
                  <a:lnTo>
                    <a:pt x="109131" y="215011"/>
                  </a:lnTo>
                  <a:lnTo>
                    <a:pt x="111594" y="215925"/>
                  </a:lnTo>
                  <a:lnTo>
                    <a:pt x="114058" y="216839"/>
                  </a:lnTo>
                  <a:lnTo>
                    <a:pt x="116801" y="215544"/>
                  </a:lnTo>
                  <a:lnTo>
                    <a:pt x="117729" y="213017"/>
                  </a:lnTo>
                  <a:lnTo>
                    <a:pt x="118694" y="210502"/>
                  </a:lnTo>
                  <a:close/>
                </a:path>
                <a:path w="184150" h="342900">
                  <a:moveTo>
                    <a:pt x="118948" y="310553"/>
                  </a:moveTo>
                  <a:lnTo>
                    <a:pt x="118643" y="307390"/>
                  </a:lnTo>
                  <a:lnTo>
                    <a:pt x="114706" y="303923"/>
                  </a:lnTo>
                  <a:lnTo>
                    <a:pt x="111912" y="304165"/>
                  </a:lnTo>
                  <a:lnTo>
                    <a:pt x="110109" y="305790"/>
                  </a:lnTo>
                  <a:lnTo>
                    <a:pt x="108369" y="307467"/>
                  </a:lnTo>
                  <a:lnTo>
                    <a:pt x="108394" y="310438"/>
                  </a:lnTo>
                  <a:lnTo>
                    <a:pt x="110134" y="312394"/>
                  </a:lnTo>
                  <a:lnTo>
                    <a:pt x="111874" y="314350"/>
                  </a:lnTo>
                  <a:lnTo>
                    <a:pt x="114909" y="314375"/>
                  </a:lnTo>
                  <a:lnTo>
                    <a:pt x="116890" y="312445"/>
                  </a:lnTo>
                  <a:lnTo>
                    <a:pt x="118948" y="310553"/>
                  </a:lnTo>
                  <a:close/>
                </a:path>
                <a:path w="184150" h="342900">
                  <a:moveTo>
                    <a:pt x="120751" y="35471"/>
                  </a:moveTo>
                  <a:lnTo>
                    <a:pt x="120726" y="32499"/>
                  </a:lnTo>
                  <a:lnTo>
                    <a:pt x="118986" y="30543"/>
                  </a:lnTo>
                  <a:lnTo>
                    <a:pt x="117246" y="28587"/>
                  </a:lnTo>
                  <a:lnTo>
                    <a:pt x="114211" y="28562"/>
                  </a:lnTo>
                  <a:lnTo>
                    <a:pt x="112229" y="30492"/>
                  </a:lnTo>
                  <a:lnTo>
                    <a:pt x="110172" y="32385"/>
                  </a:lnTo>
                  <a:lnTo>
                    <a:pt x="110477" y="35547"/>
                  </a:lnTo>
                  <a:lnTo>
                    <a:pt x="114414" y="39014"/>
                  </a:lnTo>
                  <a:lnTo>
                    <a:pt x="117208" y="38773"/>
                  </a:lnTo>
                  <a:lnTo>
                    <a:pt x="119011" y="37160"/>
                  </a:lnTo>
                  <a:lnTo>
                    <a:pt x="120751" y="35471"/>
                  </a:lnTo>
                  <a:close/>
                </a:path>
                <a:path w="184150" h="342900">
                  <a:moveTo>
                    <a:pt x="125907" y="187325"/>
                  </a:moveTo>
                  <a:lnTo>
                    <a:pt x="124447" y="184658"/>
                  </a:lnTo>
                  <a:lnTo>
                    <a:pt x="119392" y="183273"/>
                  </a:lnTo>
                  <a:lnTo>
                    <a:pt x="116763" y="184746"/>
                  </a:lnTo>
                  <a:lnTo>
                    <a:pt x="115316" y="189763"/>
                  </a:lnTo>
                  <a:lnTo>
                    <a:pt x="116763" y="192430"/>
                  </a:lnTo>
                  <a:lnTo>
                    <a:pt x="119278" y="193192"/>
                  </a:lnTo>
                  <a:lnTo>
                    <a:pt x="121793" y="193954"/>
                  </a:lnTo>
                  <a:lnTo>
                    <a:pt x="124421" y="192481"/>
                  </a:lnTo>
                  <a:lnTo>
                    <a:pt x="125907" y="187325"/>
                  </a:lnTo>
                  <a:close/>
                </a:path>
                <a:path w="184150" h="342900">
                  <a:moveTo>
                    <a:pt x="129895" y="24117"/>
                  </a:moveTo>
                  <a:lnTo>
                    <a:pt x="126873" y="19037"/>
                  </a:lnTo>
                  <a:lnTo>
                    <a:pt x="123748" y="18338"/>
                  </a:lnTo>
                  <a:lnTo>
                    <a:pt x="119608" y="21577"/>
                  </a:lnTo>
                  <a:lnTo>
                    <a:pt x="118999" y="24384"/>
                  </a:lnTo>
                  <a:lnTo>
                    <a:pt x="121399" y="28409"/>
                  </a:lnTo>
                  <a:lnTo>
                    <a:pt x="124129" y="29324"/>
                  </a:lnTo>
                  <a:lnTo>
                    <a:pt x="126517" y="28232"/>
                  </a:lnTo>
                  <a:lnTo>
                    <a:pt x="128892" y="27139"/>
                  </a:lnTo>
                  <a:lnTo>
                    <a:pt x="129895" y="24117"/>
                  </a:lnTo>
                  <a:close/>
                </a:path>
                <a:path w="184150" h="342900">
                  <a:moveTo>
                    <a:pt x="131864" y="163804"/>
                  </a:moveTo>
                  <a:lnTo>
                    <a:pt x="130213" y="161226"/>
                  </a:lnTo>
                  <a:lnTo>
                    <a:pt x="125082" y="160121"/>
                  </a:lnTo>
                  <a:lnTo>
                    <a:pt x="122593" y="161759"/>
                  </a:lnTo>
                  <a:lnTo>
                    <a:pt x="122034" y="164312"/>
                  </a:lnTo>
                  <a:lnTo>
                    <a:pt x="121412" y="166852"/>
                  </a:lnTo>
                  <a:lnTo>
                    <a:pt x="122961" y="169405"/>
                  </a:lnTo>
                  <a:lnTo>
                    <a:pt x="125514" y="170027"/>
                  </a:lnTo>
                  <a:lnTo>
                    <a:pt x="128066" y="170649"/>
                  </a:lnTo>
                  <a:lnTo>
                    <a:pt x="130657" y="169037"/>
                  </a:lnTo>
                  <a:lnTo>
                    <a:pt x="131292" y="166433"/>
                  </a:lnTo>
                  <a:lnTo>
                    <a:pt x="131864" y="163804"/>
                  </a:lnTo>
                  <a:close/>
                </a:path>
                <a:path w="184150" h="342900">
                  <a:moveTo>
                    <a:pt x="133477" y="291109"/>
                  </a:moveTo>
                  <a:lnTo>
                    <a:pt x="132816" y="288150"/>
                  </a:lnTo>
                  <a:lnTo>
                    <a:pt x="128358" y="285381"/>
                  </a:lnTo>
                  <a:lnTo>
                    <a:pt x="125476" y="285991"/>
                  </a:lnTo>
                  <a:lnTo>
                    <a:pt x="124142" y="288124"/>
                  </a:lnTo>
                  <a:lnTo>
                    <a:pt x="122758" y="290233"/>
                  </a:lnTo>
                  <a:lnTo>
                    <a:pt x="123240" y="293052"/>
                  </a:lnTo>
                  <a:lnTo>
                    <a:pt x="125399" y="294601"/>
                  </a:lnTo>
                  <a:lnTo>
                    <a:pt x="127508" y="296113"/>
                  </a:lnTo>
                  <a:lnTo>
                    <a:pt x="130594" y="295617"/>
                  </a:lnTo>
                  <a:lnTo>
                    <a:pt x="132054" y="293382"/>
                  </a:lnTo>
                  <a:lnTo>
                    <a:pt x="133477" y="291109"/>
                  </a:lnTo>
                  <a:close/>
                </a:path>
                <a:path w="184150" h="342900">
                  <a:moveTo>
                    <a:pt x="136474" y="139979"/>
                  </a:moveTo>
                  <a:lnTo>
                    <a:pt x="134708" y="137502"/>
                  </a:lnTo>
                  <a:lnTo>
                    <a:pt x="129527" y="136702"/>
                  </a:lnTo>
                  <a:lnTo>
                    <a:pt x="127088" y="138468"/>
                  </a:lnTo>
                  <a:lnTo>
                    <a:pt x="126682" y="141058"/>
                  </a:lnTo>
                  <a:lnTo>
                    <a:pt x="126225" y="143624"/>
                  </a:lnTo>
                  <a:lnTo>
                    <a:pt x="127939" y="146100"/>
                  </a:lnTo>
                  <a:lnTo>
                    <a:pt x="130517" y="146570"/>
                  </a:lnTo>
                  <a:lnTo>
                    <a:pt x="133096" y="147040"/>
                  </a:lnTo>
                  <a:lnTo>
                    <a:pt x="135585" y="145288"/>
                  </a:lnTo>
                  <a:lnTo>
                    <a:pt x="136042" y="142633"/>
                  </a:lnTo>
                  <a:lnTo>
                    <a:pt x="136474" y="139979"/>
                  </a:lnTo>
                  <a:close/>
                </a:path>
                <a:path w="184150" h="342900">
                  <a:moveTo>
                    <a:pt x="137756" y="48082"/>
                  </a:moveTo>
                  <a:lnTo>
                    <a:pt x="137185" y="45377"/>
                  </a:lnTo>
                  <a:lnTo>
                    <a:pt x="136525" y="42672"/>
                  </a:lnTo>
                  <a:lnTo>
                    <a:pt x="133959" y="41046"/>
                  </a:lnTo>
                  <a:lnTo>
                    <a:pt x="128892" y="42443"/>
                  </a:lnTo>
                  <a:lnTo>
                    <a:pt x="127304" y="45008"/>
                  </a:lnTo>
                  <a:lnTo>
                    <a:pt x="127914" y="47459"/>
                  </a:lnTo>
                  <a:lnTo>
                    <a:pt x="128422" y="49936"/>
                  </a:lnTo>
                  <a:lnTo>
                    <a:pt x="130911" y="51574"/>
                  </a:lnTo>
                  <a:lnTo>
                    <a:pt x="133502" y="51117"/>
                  </a:lnTo>
                  <a:lnTo>
                    <a:pt x="136080" y="50660"/>
                  </a:lnTo>
                  <a:lnTo>
                    <a:pt x="137756" y="48082"/>
                  </a:lnTo>
                  <a:close/>
                </a:path>
                <a:path w="184150" h="342900">
                  <a:moveTo>
                    <a:pt x="139598" y="21653"/>
                  </a:moveTo>
                  <a:lnTo>
                    <a:pt x="139179" y="19062"/>
                  </a:lnTo>
                  <a:lnTo>
                    <a:pt x="138760" y="16471"/>
                  </a:lnTo>
                  <a:lnTo>
                    <a:pt x="136029" y="15062"/>
                  </a:lnTo>
                  <a:lnTo>
                    <a:pt x="133083" y="15989"/>
                  </a:lnTo>
                  <a:lnTo>
                    <a:pt x="130048" y="16751"/>
                  </a:lnTo>
                  <a:lnTo>
                    <a:pt x="129273" y="20205"/>
                  </a:lnTo>
                  <a:lnTo>
                    <a:pt x="131699" y="24841"/>
                  </a:lnTo>
                  <a:lnTo>
                    <a:pt x="134213" y="25336"/>
                  </a:lnTo>
                  <a:lnTo>
                    <a:pt x="136296" y="24930"/>
                  </a:lnTo>
                  <a:lnTo>
                    <a:pt x="138315" y="24320"/>
                  </a:lnTo>
                  <a:lnTo>
                    <a:pt x="139598" y="21653"/>
                  </a:lnTo>
                  <a:close/>
                </a:path>
                <a:path w="184150" h="342900">
                  <a:moveTo>
                    <a:pt x="139611" y="115887"/>
                  </a:moveTo>
                  <a:lnTo>
                    <a:pt x="137706" y="113538"/>
                  </a:lnTo>
                  <a:lnTo>
                    <a:pt x="132486" y="113068"/>
                  </a:lnTo>
                  <a:lnTo>
                    <a:pt x="130149" y="114985"/>
                  </a:lnTo>
                  <a:lnTo>
                    <a:pt x="129654" y="120180"/>
                  </a:lnTo>
                  <a:lnTo>
                    <a:pt x="131470" y="122529"/>
                  </a:lnTo>
                  <a:lnTo>
                    <a:pt x="134086" y="122847"/>
                  </a:lnTo>
                  <a:lnTo>
                    <a:pt x="136677" y="123164"/>
                  </a:lnTo>
                  <a:lnTo>
                    <a:pt x="139103" y="121259"/>
                  </a:lnTo>
                  <a:lnTo>
                    <a:pt x="139344" y="118567"/>
                  </a:lnTo>
                  <a:lnTo>
                    <a:pt x="139611" y="115887"/>
                  </a:lnTo>
                  <a:close/>
                </a:path>
                <a:path w="184150" h="342900">
                  <a:moveTo>
                    <a:pt x="140779" y="72555"/>
                  </a:moveTo>
                  <a:lnTo>
                    <a:pt x="140576" y="69837"/>
                  </a:lnTo>
                  <a:lnTo>
                    <a:pt x="140411" y="67119"/>
                  </a:lnTo>
                  <a:lnTo>
                    <a:pt x="138049" y="65125"/>
                  </a:lnTo>
                  <a:lnTo>
                    <a:pt x="132829" y="65646"/>
                  </a:lnTo>
                  <a:lnTo>
                    <a:pt x="130949" y="67919"/>
                  </a:lnTo>
                  <a:lnTo>
                    <a:pt x="131089" y="70497"/>
                  </a:lnTo>
                  <a:lnTo>
                    <a:pt x="131292" y="73063"/>
                  </a:lnTo>
                  <a:lnTo>
                    <a:pt x="133515" y="75069"/>
                  </a:lnTo>
                  <a:lnTo>
                    <a:pt x="136118" y="74955"/>
                  </a:lnTo>
                  <a:lnTo>
                    <a:pt x="138747" y="74841"/>
                  </a:lnTo>
                  <a:lnTo>
                    <a:pt x="140779" y="72555"/>
                  </a:lnTo>
                  <a:close/>
                </a:path>
                <a:path w="184150" h="342900">
                  <a:moveTo>
                    <a:pt x="141122" y="91579"/>
                  </a:moveTo>
                  <a:lnTo>
                    <a:pt x="138963" y="89357"/>
                  </a:lnTo>
                  <a:lnTo>
                    <a:pt x="133705" y="89319"/>
                  </a:lnTo>
                  <a:lnTo>
                    <a:pt x="131622" y="91401"/>
                  </a:lnTo>
                  <a:lnTo>
                    <a:pt x="131508" y="93992"/>
                  </a:lnTo>
                  <a:lnTo>
                    <a:pt x="131419" y="96596"/>
                  </a:lnTo>
                  <a:lnTo>
                    <a:pt x="133477" y="98806"/>
                  </a:lnTo>
                  <a:lnTo>
                    <a:pt x="136093" y="98933"/>
                  </a:lnTo>
                  <a:lnTo>
                    <a:pt x="138722" y="99060"/>
                  </a:lnTo>
                  <a:lnTo>
                    <a:pt x="140919" y="96977"/>
                  </a:lnTo>
                  <a:lnTo>
                    <a:pt x="141008" y="94272"/>
                  </a:lnTo>
                  <a:lnTo>
                    <a:pt x="141122" y="91579"/>
                  </a:lnTo>
                  <a:close/>
                </a:path>
                <a:path w="184150" h="342900">
                  <a:moveTo>
                    <a:pt x="145262" y="270205"/>
                  </a:moveTo>
                  <a:lnTo>
                    <a:pt x="144297" y="267335"/>
                  </a:lnTo>
                  <a:lnTo>
                    <a:pt x="139573" y="265049"/>
                  </a:lnTo>
                  <a:lnTo>
                    <a:pt x="136753" y="265963"/>
                  </a:lnTo>
                  <a:lnTo>
                    <a:pt x="135648" y="268262"/>
                  </a:lnTo>
                  <a:lnTo>
                    <a:pt x="134505" y="270522"/>
                  </a:lnTo>
                  <a:lnTo>
                    <a:pt x="135331" y="273304"/>
                  </a:lnTo>
                  <a:lnTo>
                    <a:pt x="137655" y="274561"/>
                  </a:lnTo>
                  <a:lnTo>
                    <a:pt x="139941" y="275805"/>
                  </a:lnTo>
                  <a:lnTo>
                    <a:pt x="142913" y="274955"/>
                  </a:lnTo>
                  <a:lnTo>
                    <a:pt x="144106" y="272592"/>
                  </a:lnTo>
                  <a:lnTo>
                    <a:pt x="145262" y="270205"/>
                  </a:lnTo>
                  <a:close/>
                </a:path>
                <a:path w="184150" h="342900">
                  <a:moveTo>
                    <a:pt x="147662" y="337273"/>
                  </a:moveTo>
                  <a:lnTo>
                    <a:pt x="145110" y="332701"/>
                  </a:lnTo>
                  <a:lnTo>
                    <a:pt x="142557" y="332295"/>
                  </a:lnTo>
                  <a:lnTo>
                    <a:pt x="140449" y="332752"/>
                  </a:lnTo>
                  <a:lnTo>
                    <a:pt x="138417" y="333438"/>
                  </a:lnTo>
                  <a:lnTo>
                    <a:pt x="137185" y="336143"/>
                  </a:lnTo>
                  <a:lnTo>
                    <a:pt x="137668" y="338721"/>
                  </a:lnTo>
                  <a:lnTo>
                    <a:pt x="138150" y="341299"/>
                  </a:lnTo>
                  <a:lnTo>
                    <a:pt x="140957" y="342633"/>
                  </a:lnTo>
                  <a:lnTo>
                    <a:pt x="143903" y="341617"/>
                  </a:lnTo>
                  <a:lnTo>
                    <a:pt x="146951" y="340753"/>
                  </a:lnTo>
                  <a:lnTo>
                    <a:pt x="147662" y="337273"/>
                  </a:lnTo>
                  <a:close/>
                </a:path>
                <a:path w="184150" h="342900">
                  <a:moveTo>
                    <a:pt x="155155" y="248475"/>
                  </a:moveTo>
                  <a:lnTo>
                    <a:pt x="153847" y="245668"/>
                  </a:lnTo>
                  <a:lnTo>
                    <a:pt x="148971" y="243738"/>
                  </a:lnTo>
                  <a:lnTo>
                    <a:pt x="146342" y="244932"/>
                  </a:lnTo>
                  <a:lnTo>
                    <a:pt x="145288" y="247256"/>
                  </a:lnTo>
                  <a:lnTo>
                    <a:pt x="144272" y="249593"/>
                  </a:lnTo>
                  <a:lnTo>
                    <a:pt x="145402" y="252349"/>
                  </a:lnTo>
                  <a:lnTo>
                    <a:pt x="147815" y="253390"/>
                  </a:lnTo>
                  <a:lnTo>
                    <a:pt x="150215" y="254431"/>
                  </a:lnTo>
                  <a:lnTo>
                    <a:pt x="153022" y="253314"/>
                  </a:lnTo>
                  <a:lnTo>
                    <a:pt x="154063" y="250888"/>
                  </a:lnTo>
                  <a:lnTo>
                    <a:pt x="155155" y="248475"/>
                  </a:lnTo>
                  <a:close/>
                </a:path>
                <a:path w="184150" h="342900">
                  <a:moveTo>
                    <a:pt x="162318" y="21412"/>
                  </a:moveTo>
                  <a:lnTo>
                    <a:pt x="159778" y="19545"/>
                  </a:lnTo>
                  <a:lnTo>
                    <a:pt x="157276" y="17627"/>
                  </a:lnTo>
                  <a:lnTo>
                    <a:pt x="153987" y="18402"/>
                  </a:lnTo>
                  <a:lnTo>
                    <a:pt x="151866" y="23202"/>
                  </a:lnTo>
                  <a:lnTo>
                    <a:pt x="152400" y="25844"/>
                  </a:lnTo>
                  <a:lnTo>
                    <a:pt x="154012" y="27101"/>
                  </a:lnTo>
                  <a:lnTo>
                    <a:pt x="155689" y="28270"/>
                  </a:lnTo>
                  <a:lnTo>
                    <a:pt x="158394" y="28282"/>
                  </a:lnTo>
                  <a:lnTo>
                    <a:pt x="160388" y="26454"/>
                  </a:lnTo>
                  <a:lnTo>
                    <a:pt x="162267" y="24752"/>
                  </a:lnTo>
                  <a:lnTo>
                    <a:pt x="162318" y="21412"/>
                  </a:lnTo>
                  <a:close/>
                </a:path>
                <a:path w="184150" h="342900">
                  <a:moveTo>
                    <a:pt x="163233" y="226085"/>
                  </a:moveTo>
                  <a:lnTo>
                    <a:pt x="161886" y="223405"/>
                  </a:lnTo>
                  <a:lnTo>
                    <a:pt x="156895" y="221792"/>
                  </a:lnTo>
                  <a:lnTo>
                    <a:pt x="154203" y="223113"/>
                  </a:lnTo>
                  <a:lnTo>
                    <a:pt x="152565" y="227952"/>
                  </a:lnTo>
                  <a:lnTo>
                    <a:pt x="153898" y="230632"/>
                  </a:lnTo>
                  <a:lnTo>
                    <a:pt x="156375" y="231508"/>
                  </a:lnTo>
                  <a:lnTo>
                    <a:pt x="158851" y="232384"/>
                  </a:lnTo>
                  <a:lnTo>
                    <a:pt x="161544" y="231076"/>
                  </a:lnTo>
                  <a:lnTo>
                    <a:pt x="163233" y="226085"/>
                  </a:lnTo>
                  <a:close/>
                </a:path>
                <a:path w="184150" h="342900">
                  <a:moveTo>
                    <a:pt x="166649" y="324421"/>
                  </a:moveTo>
                  <a:lnTo>
                    <a:pt x="166293" y="321233"/>
                  </a:lnTo>
                  <a:lnTo>
                    <a:pt x="162267" y="317868"/>
                  </a:lnTo>
                  <a:lnTo>
                    <a:pt x="159448" y="318211"/>
                  </a:lnTo>
                  <a:lnTo>
                    <a:pt x="157670" y="319900"/>
                  </a:lnTo>
                  <a:lnTo>
                    <a:pt x="155956" y="321652"/>
                  </a:lnTo>
                  <a:lnTo>
                    <a:pt x="156032" y="324637"/>
                  </a:lnTo>
                  <a:lnTo>
                    <a:pt x="157822" y="326555"/>
                  </a:lnTo>
                  <a:lnTo>
                    <a:pt x="159613" y="328472"/>
                  </a:lnTo>
                  <a:lnTo>
                    <a:pt x="162661" y="328396"/>
                  </a:lnTo>
                  <a:lnTo>
                    <a:pt x="164630" y="326377"/>
                  </a:lnTo>
                  <a:lnTo>
                    <a:pt x="166649" y="324421"/>
                  </a:lnTo>
                  <a:close/>
                </a:path>
                <a:path w="184150" h="342900">
                  <a:moveTo>
                    <a:pt x="170014" y="203288"/>
                  </a:moveTo>
                  <a:lnTo>
                    <a:pt x="168490" y="200698"/>
                  </a:lnTo>
                  <a:lnTo>
                    <a:pt x="163410" y="199377"/>
                  </a:lnTo>
                  <a:lnTo>
                    <a:pt x="160832" y="200850"/>
                  </a:lnTo>
                  <a:lnTo>
                    <a:pt x="159562" y="205816"/>
                  </a:lnTo>
                  <a:lnTo>
                    <a:pt x="160947" y="208368"/>
                  </a:lnTo>
                  <a:lnTo>
                    <a:pt x="163487" y="209105"/>
                  </a:lnTo>
                  <a:lnTo>
                    <a:pt x="165989" y="209829"/>
                  </a:lnTo>
                  <a:lnTo>
                    <a:pt x="168706" y="208394"/>
                  </a:lnTo>
                  <a:lnTo>
                    <a:pt x="170014" y="203288"/>
                  </a:lnTo>
                  <a:close/>
                </a:path>
                <a:path w="184150" h="342900">
                  <a:moveTo>
                    <a:pt x="175463" y="43243"/>
                  </a:moveTo>
                  <a:lnTo>
                    <a:pt x="174472" y="40652"/>
                  </a:lnTo>
                  <a:lnTo>
                    <a:pt x="173367" y="38100"/>
                  </a:lnTo>
                  <a:lnTo>
                    <a:pt x="170548" y="36969"/>
                  </a:lnTo>
                  <a:lnTo>
                    <a:pt x="165849" y="39306"/>
                  </a:lnTo>
                  <a:lnTo>
                    <a:pt x="164719" y="42037"/>
                  </a:lnTo>
                  <a:lnTo>
                    <a:pt x="165671" y="44234"/>
                  </a:lnTo>
                  <a:lnTo>
                    <a:pt x="166522" y="46507"/>
                  </a:lnTo>
                  <a:lnTo>
                    <a:pt x="169240" y="47675"/>
                  </a:lnTo>
                  <a:lnTo>
                    <a:pt x="171716" y="46850"/>
                  </a:lnTo>
                  <a:lnTo>
                    <a:pt x="174231" y="46012"/>
                  </a:lnTo>
                  <a:lnTo>
                    <a:pt x="175463" y="43243"/>
                  </a:lnTo>
                  <a:close/>
                </a:path>
                <a:path w="184150" h="342900">
                  <a:moveTo>
                    <a:pt x="175514" y="180174"/>
                  </a:moveTo>
                  <a:lnTo>
                    <a:pt x="173888" y="177673"/>
                  </a:lnTo>
                  <a:lnTo>
                    <a:pt x="168744" y="176631"/>
                  </a:lnTo>
                  <a:lnTo>
                    <a:pt x="166217" y="178244"/>
                  </a:lnTo>
                  <a:lnTo>
                    <a:pt x="165112" y="183248"/>
                  </a:lnTo>
                  <a:lnTo>
                    <a:pt x="166751" y="185750"/>
                  </a:lnTo>
                  <a:lnTo>
                    <a:pt x="169303" y="186334"/>
                  </a:lnTo>
                  <a:lnTo>
                    <a:pt x="171856" y="186918"/>
                  </a:lnTo>
                  <a:lnTo>
                    <a:pt x="174396" y="185305"/>
                  </a:lnTo>
                  <a:lnTo>
                    <a:pt x="175514" y="180174"/>
                  </a:lnTo>
                  <a:close/>
                </a:path>
                <a:path w="184150" h="342900">
                  <a:moveTo>
                    <a:pt x="179755" y="156794"/>
                  </a:moveTo>
                  <a:lnTo>
                    <a:pt x="177977" y="154381"/>
                  </a:lnTo>
                  <a:lnTo>
                    <a:pt x="172783" y="153631"/>
                  </a:lnTo>
                  <a:lnTo>
                    <a:pt x="170357" y="155371"/>
                  </a:lnTo>
                  <a:lnTo>
                    <a:pt x="169608" y="160439"/>
                  </a:lnTo>
                  <a:lnTo>
                    <a:pt x="171272" y="162839"/>
                  </a:lnTo>
                  <a:lnTo>
                    <a:pt x="173875" y="163283"/>
                  </a:lnTo>
                  <a:lnTo>
                    <a:pt x="176441" y="163728"/>
                  </a:lnTo>
                  <a:lnTo>
                    <a:pt x="178981" y="162001"/>
                  </a:lnTo>
                  <a:lnTo>
                    <a:pt x="179755" y="156794"/>
                  </a:lnTo>
                  <a:close/>
                </a:path>
                <a:path w="184150" h="342900">
                  <a:moveTo>
                    <a:pt x="181444" y="66865"/>
                  </a:moveTo>
                  <a:lnTo>
                    <a:pt x="180975" y="64223"/>
                  </a:lnTo>
                  <a:lnTo>
                    <a:pt x="180467" y="61582"/>
                  </a:lnTo>
                  <a:lnTo>
                    <a:pt x="177990" y="59880"/>
                  </a:lnTo>
                  <a:lnTo>
                    <a:pt x="172859" y="60998"/>
                  </a:lnTo>
                  <a:lnTo>
                    <a:pt x="171145" y="63436"/>
                  </a:lnTo>
                  <a:lnTo>
                    <a:pt x="171627" y="65887"/>
                  </a:lnTo>
                  <a:lnTo>
                    <a:pt x="172059" y="68364"/>
                  </a:lnTo>
                  <a:lnTo>
                    <a:pt x="174447" y="70078"/>
                  </a:lnTo>
                  <a:lnTo>
                    <a:pt x="177050" y="69697"/>
                  </a:lnTo>
                  <a:lnTo>
                    <a:pt x="179641" y="69329"/>
                  </a:lnTo>
                  <a:lnTo>
                    <a:pt x="181444" y="66865"/>
                  </a:lnTo>
                  <a:close/>
                </a:path>
                <a:path w="184150" h="342900">
                  <a:moveTo>
                    <a:pt x="182638" y="133184"/>
                  </a:moveTo>
                  <a:lnTo>
                    <a:pt x="180721" y="130873"/>
                  </a:lnTo>
                  <a:lnTo>
                    <a:pt x="175488" y="130441"/>
                  </a:lnTo>
                  <a:lnTo>
                    <a:pt x="173177" y="132334"/>
                  </a:lnTo>
                  <a:lnTo>
                    <a:pt x="172935" y="134874"/>
                  </a:lnTo>
                  <a:lnTo>
                    <a:pt x="172720" y="137426"/>
                  </a:lnTo>
                  <a:lnTo>
                    <a:pt x="174561" y="139725"/>
                  </a:lnTo>
                  <a:lnTo>
                    <a:pt x="177177" y="140017"/>
                  </a:lnTo>
                  <a:lnTo>
                    <a:pt x="179768" y="140309"/>
                  </a:lnTo>
                  <a:lnTo>
                    <a:pt x="182168" y="138430"/>
                  </a:lnTo>
                  <a:lnTo>
                    <a:pt x="182638" y="133184"/>
                  </a:lnTo>
                  <a:close/>
                </a:path>
                <a:path w="184150" h="342900">
                  <a:moveTo>
                    <a:pt x="183807" y="90792"/>
                  </a:moveTo>
                  <a:lnTo>
                    <a:pt x="183667" y="88138"/>
                  </a:lnTo>
                  <a:lnTo>
                    <a:pt x="183489" y="85483"/>
                  </a:lnTo>
                  <a:lnTo>
                    <a:pt x="181229" y="83502"/>
                  </a:lnTo>
                  <a:lnTo>
                    <a:pt x="175996" y="83921"/>
                  </a:lnTo>
                  <a:lnTo>
                    <a:pt x="174015" y="86144"/>
                  </a:lnTo>
                  <a:lnTo>
                    <a:pt x="174180" y="88671"/>
                  </a:lnTo>
                  <a:lnTo>
                    <a:pt x="174307" y="91211"/>
                  </a:lnTo>
                  <a:lnTo>
                    <a:pt x="176504" y="93192"/>
                  </a:lnTo>
                  <a:lnTo>
                    <a:pt x="179133" y="93103"/>
                  </a:lnTo>
                  <a:lnTo>
                    <a:pt x="181749" y="93014"/>
                  </a:lnTo>
                  <a:lnTo>
                    <a:pt x="183807" y="90792"/>
                  </a:lnTo>
                  <a:close/>
                </a:path>
                <a:path w="184150" h="342900">
                  <a:moveTo>
                    <a:pt x="184023" y="109397"/>
                  </a:moveTo>
                  <a:lnTo>
                    <a:pt x="181927" y="107226"/>
                  </a:lnTo>
                  <a:lnTo>
                    <a:pt x="176682" y="107175"/>
                  </a:lnTo>
                  <a:lnTo>
                    <a:pt x="174523" y="109207"/>
                  </a:lnTo>
                  <a:lnTo>
                    <a:pt x="174434" y="111760"/>
                  </a:lnTo>
                  <a:lnTo>
                    <a:pt x="174371" y="114312"/>
                  </a:lnTo>
                  <a:lnTo>
                    <a:pt x="176403" y="116471"/>
                  </a:lnTo>
                  <a:lnTo>
                    <a:pt x="179019" y="116598"/>
                  </a:lnTo>
                  <a:lnTo>
                    <a:pt x="181648" y="116725"/>
                  </a:lnTo>
                  <a:lnTo>
                    <a:pt x="183870" y="114681"/>
                  </a:lnTo>
                  <a:lnTo>
                    <a:pt x="183934" y="112039"/>
                  </a:lnTo>
                  <a:lnTo>
                    <a:pt x="184023" y="10939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18">
              <a:extLst>
                <a:ext uri="{FF2B5EF4-FFF2-40B4-BE49-F238E27FC236}">
                  <a16:creationId xmlns:a16="http://schemas.microsoft.com/office/drawing/2014/main" id="{47558398-4E08-4079-97D8-845A6A6A7B45}"/>
                </a:ext>
              </a:extLst>
            </p:cNvPr>
            <p:cNvSpPr/>
            <p:nvPr/>
          </p:nvSpPr>
          <p:spPr>
            <a:xfrm>
              <a:off x="6020523" y="3835857"/>
              <a:ext cx="223520" cy="325120"/>
            </a:xfrm>
            <a:custGeom>
              <a:avLst/>
              <a:gdLst/>
              <a:ahLst/>
              <a:cxnLst/>
              <a:rect l="l" t="t" r="r" b="b"/>
              <a:pathLst>
                <a:path w="223520" h="325120">
                  <a:moveTo>
                    <a:pt x="9575" y="223964"/>
                  </a:moveTo>
                  <a:lnTo>
                    <a:pt x="7505" y="221818"/>
                  </a:lnTo>
                  <a:lnTo>
                    <a:pt x="4902" y="221729"/>
                  </a:lnTo>
                  <a:lnTo>
                    <a:pt x="2260" y="221640"/>
                  </a:lnTo>
                  <a:lnTo>
                    <a:pt x="76" y="223735"/>
                  </a:lnTo>
                  <a:lnTo>
                    <a:pt x="63" y="226415"/>
                  </a:lnTo>
                  <a:lnTo>
                    <a:pt x="0" y="229095"/>
                  </a:lnTo>
                  <a:lnTo>
                    <a:pt x="2184" y="231241"/>
                  </a:lnTo>
                  <a:lnTo>
                    <a:pt x="7429" y="231165"/>
                  </a:lnTo>
                  <a:lnTo>
                    <a:pt x="9499" y="229082"/>
                  </a:lnTo>
                  <a:lnTo>
                    <a:pt x="9563" y="226517"/>
                  </a:lnTo>
                  <a:lnTo>
                    <a:pt x="9575" y="223964"/>
                  </a:lnTo>
                  <a:close/>
                </a:path>
                <a:path w="223520" h="325120">
                  <a:moveTo>
                    <a:pt x="10820" y="252120"/>
                  </a:moveTo>
                  <a:lnTo>
                    <a:pt x="10579" y="249605"/>
                  </a:lnTo>
                  <a:lnTo>
                    <a:pt x="10312" y="247091"/>
                  </a:lnTo>
                  <a:lnTo>
                    <a:pt x="8001" y="245211"/>
                  </a:lnTo>
                  <a:lnTo>
                    <a:pt x="5410" y="245402"/>
                  </a:lnTo>
                  <a:lnTo>
                    <a:pt x="2768" y="245605"/>
                  </a:lnTo>
                  <a:lnTo>
                    <a:pt x="850" y="247942"/>
                  </a:lnTo>
                  <a:lnTo>
                    <a:pt x="1397" y="253326"/>
                  </a:lnTo>
                  <a:lnTo>
                    <a:pt x="3860" y="255206"/>
                  </a:lnTo>
                  <a:lnTo>
                    <a:pt x="9055" y="254444"/>
                  </a:lnTo>
                  <a:lnTo>
                    <a:pt x="10820" y="252120"/>
                  </a:lnTo>
                  <a:close/>
                </a:path>
                <a:path w="223520" h="325120">
                  <a:moveTo>
                    <a:pt x="11125" y="200723"/>
                  </a:moveTo>
                  <a:lnTo>
                    <a:pt x="9232" y="198399"/>
                  </a:lnTo>
                  <a:lnTo>
                    <a:pt x="6629" y="198107"/>
                  </a:lnTo>
                  <a:lnTo>
                    <a:pt x="4025" y="197815"/>
                  </a:lnTo>
                  <a:lnTo>
                    <a:pt x="1676" y="199720"/>
                  </a:lnTo>
                  <a:lnTo>
                    <a:pt x="1397" y="202361"/>
                  </a:lnTo>
                  <a:lnTo>
                    <a:pt x="1155" y="205016"/>
                  </a:lnTo>
                  <a:lnTo>
                    <a:pt x="3111" y="207340"/>
                  </a:lnTo>
                  <a:lnTo>
                    <a:pt x="8343" y="207746"/>
                  </a:lnTo>
                  <a:lnTo>
                    <a:pt x="10617" y="205841"/>
                  </a:lnTo>
                  <a:lnTo>
                    <a:pt x="10858" y="203276"/>
                  </a:lnTo>
                  <a:lnTo>
                    <a:pt x="11125" y="200723"/>
                  </a:lnTo>
                  <a:close/>
                </a:path>
                <a:path w="223520" h="325120">
                  <a:moveTo>
                    <a:pt x="14376" y="177571"/>
                  </a:moveTo>
                  <a:lnTo>
                    <a:pt x="12611" y="175133"/>
                  </a:lnTo>
                  <a:lnTo>
                    <a:pt x="10045" y="174663"/>
                  </a:lnTo>
                  <a:lnTo>
                    <a:pt x="7454" y="174193"/>
                  </a:lnTo>
                  <a:lnTo>
                    <a:pt x="5003" y="175933"/>
                  </a:lnTo>
                  <a:lnTo>
                    <a:pt x="4102" y="181178"/>
                  </a:lnTo>
                  <a:lnTo>
                    <a:pt x="5905" y="183616"/>
                  </a:lnTo>
                  <a:lnTo>
                    <a:pt x="11087" y="184404"/>
                  </a:lnTo>
                  <a:lnTo>
                    <a:pt x="13500" y="182651"/>
                  </a:lnTo>
                  <a:lnTo>
                    <a:pt x="14376" y="177571"/>
                  </a:lnTo>
                  <a:close/>
                </a:path>
                <a:path w="223520" h="325120">
                  <a:moveTo>
                    <a:pt x="15760" y="274167"/>
                  </a:moveTo>
                  <a:lnTo>
                    <a:pt x="15036" y="271843"/>
                  </a:lnTo>
                  <a:lnTo>
                    <a:pt x="14262" y="269519"/>
                  </a:lnTo>
                  <a:lnTo>
                    <a:pt x="11722" y="268109"/>
                  </a:lnTo>
                  <a:lnTo>
                    <a:pt x="9182" y="268757"/>
                  </a:lnTo>
                  <a:lnTo>
                    <a:pt x="6629" y="269405"/>
                  </a:lnTo>
                  <a:lnTo>
                    <a:pt x="5118" y="272110"/>
                  </a:lnTo>
                  <a:lnTo>
                    <a:pt x="5994" y="274764"/>
                  </a:lnTo>
                  <a:lnTo>
                    <a:pt x="6832" y="277444"/>
                  </a:lnTo>
                  <a:lnTo>
                    <a:pt x="9702" y="278765"/>
                  </a:lnTo>
                  <a:lnTo>
                    <a:pt x="14554" y="276758"/>
                  </a:lnTo>
                  <a:lnTo>
                    <a:pt x="15760" y="274167"/>
                  </a:lnTo>
                  <a:close/>
                </a:path>
                <a:path w="223520" h="325120">
                  <a:moveTo>
                    <a:pt x="19113" y="154660"/>
                  </a:moveTo>
                  <a:lnTo>
                    <a:pt x="17526" y="152120"/>
                  </a:lnTo>
                  <a:lnTo>
                    <a:pt x="14973" y="151498"/>
                  </a:lnTo>
                  <a:lnTo>
                    <a:pt x="12420" y="150876"/>
                  </a:lnTo>
                  <a:lnTo>
                    <a:pt x="9855" y="152476"/>
                  </a:lnTo>
                  <a:lnTo>
                    <a:pt x="8623" y="157632"/>
                  </a:lnTo>
                  <a:lnTo>
                    <a:pt x="10223" y="160172"/>
                  </a:lnTo>
                  <a:lnTo>
                    <a:pt x="15354" y="161264"/>
                  </a:lnTo>
                  <a:lnTo>
                    <a:pt x="17907" y="159677"/>
                  </a:lnTo>
                  <a:lnTo>
                    <a:pt x="19113" y="154660"/>
                  </a:lnTo>
                  <a:close/>
                </a:path>
                <a:path w="223520" h="325120">
                  <a:moveTo>
                    <a:pt x="25019" y="131978"/>
                  </a:moveTo>
                  <a:lnTo>
                    <a:pt x="23622" y="129374"/>
                  </a:lnTo>
                  <a:lnTo>
                    <a:pt x="21120" y="128612"/>
                  </a:lnTo>
                  <a:lnTo>
                    <a:pt x="18592" y="127850"/>
                  </a:lnTo>
                  <a:lnTo>
                    <a:pt x="15913" y="129273"/>
                  </a:lnTo>
                  <a:lnTo>
                    <a:pt x="14528" y="134404"/>
                  </a:lnTo>
                  <a:lnTo>
                    <a:pt x="16002" y="137033"/>
                  </a:lnTo>
                  <a:lnTo>
                    <a:pt x="21056" y="138430"/>
                  </a:lnTo>
                  <a:lnTo>
                    <a:pt x="23672" y="136969"/>
                  </a:lnTo>
                  <a:lnTo>
                    <a:pt x="24358" y="134480"/>
                  </a:lnTo>
                  <a:lnTo>
                    <a:pt x="25019" y="131978"/>
                  </a:lnTo>
                  <a:close/>
                </a:path>
                <a:path w="223520" h="325120">
                  <a:moveTo>
                    <a:pt x="27368" y="294005"/>
                  </a:moveTo>
                  <a:lnTo>
                    <a:pt x="26949" y="291465"/>
                  </a:lnTo>
                  <a:lnTo>
                    <a:pt x="25463" y="290017"/>
                  </a:lnTo>
                  <a:lnTo>
                    <a:pt x="23926" y="288632"/>
                  </a:lnTo>
                  <a:lnTo>
                    <a:pt x="21107" y="288531"/>
                  </a:lnTo>
                  <a:lnTo>
                    <a:pt x="19037" y="290118"/>
                  </a:lnTo>
                  <a:lnTo>
                    <a:pt x="16941" y="291719"/>
                  </a:lnTo>
                  <a:lnTo>
                    <a:pt x="16776" y="294970"/>
                  </a:lnTo>
                  <a:lnTo>
                    <a:pt x="19126" y="297091"/>
                  </a:lnTo>
                  <a:lnTo>
                    <a:pt x="21424" y="299275"/>
                  </a:lnTo>
                  <a:lnTo>
                    <a:pt x="24892" y="298640"/>
                  </a:lnTo>
                  <a:lnTo>
                    <a:pt x="26073" y="296392"/>
                  </a:lnTo>
                  <a:lnTo>
                    <a:pt x="27368" y="294005"/>
                  </a:lnTo>
                  <a:close/>
                </a:path>
                <a:path w="223520" h="325120">
                  <a:moveTo>
                    <a:pt x="32397" y="109766"/>
                  </a:moveTo>
                  <a:lnTo>
                    <a:pt x="31102" y="107061"/>
                  </a:lnTo>
                  <a:lnTo>
                    <a:pt x="28638" y="106146"/>
                  </a:lnTo>
                  <a:lnTo>
                    <a:pt x="26174" y="105232"/>
                  </a:lnTo>
                  <a:lnTo>
                    <a:pt x="23456" y="106527"/>
                  </a:lnTo>
                  <a:lnTo>
                    <a:pt x="21666" y="111531"/>
                  </a:lnTo>
                  <a:lnTo>
                    <a:pt x="22961" y="114236"/>
                  </a:lnTo>
                  <a:lnTo>
                    <a:pt x="27927" y="115912"/>
                  </a:lnTo>
                  <a:lnTo>
                    <a:pt x="30657" y="114617"/>
                  </a:lnTo>
                  <a:lnTo>
                    <a:pt x="32397" y="109766"/>
                  </a:lnTo>
                  <a:close/>
                </a:path>
                <a:path w="223520" h="325120">
                  <a:moveTo>
                    <a:pt x="40982" y="88011"/>
                  </a:moveTo>
                  <a:lnTo>
                    <a:pt x="39890" y="85242"/>
                  </a:lnTo>
                  <a:lnTo>
                    <a:pt x="37490" y="84175"/>
                  </a:lnTo>
                  <a:lnTo>
                    <a:pt x="35090" y="83108"/>
                  </a:lnTo>
                  <a:lnTo>
                    <a:pt x="32270" y="84213"/>
                  </a:lnTo>
                  <a:lnTo>
                    <a:pt x="31178" y="86639"/>
                  </a:lnTo>
                  <a:lnTo>
                    <a:pt x="30162" y="89090"/>
                  </a:lnTo>
                  <a:lnTo>
                    <a:pt x="31356" y="91909"/>
                  </a:lnTo>
                  <a:lnTo>
                    <a:pt x="36220" y="93891"/>
                  </a:lnTo>
                  <a:lnTo>
                    <a:pt x="38938" y="92735"/>
                  </a:lnTo>
                  <a:lnTo>
                    <a:pt x="39928" y="90360"/>
                  </a:lnTo>
                  <a:lnTo>
                    <a:pt x="40982" y="88011"/>
                  </a:lnTo>
                  <a:close/>
                </a:path>
                <a:path w="223520" h="325120">
                  <a:moveTo>
                    <a:pt x="50952" y="66916"/>
                  </a:moveTo>
                  <a:lnTo>
                    <a:pt x="50126" y="64109"/>
                  </a:lnTo>
                  <a:lnTo>
                    <a:pt x="47815" y="62865"/>
                  </a:lnTo>
                  <a:lnTo>
                    <a:pt x="45504" y="61620"/>
                  </a:lnTo>
                  <a:lnTo>
                    <a:pt x="42545" y="62484"/>
                  </a:lnTo>
                  <a:lnTo>
                    <a:pt x="41402" y="64884"/>
                  </a:lnTo>
                  <a:lnTo>
                    <a:pt x="40208" y="67271"/>
                  </a:lnTo>
                  <a:lnTo>
                    <a:pt x="41160" y="70154"/>
                  </a:lnTo>
                  <a:lnTo>
                    <a:pt x="45859" y="72466"/>
                  </a:lnTo>
                  <a:lnTo>
                    <a:pt x="48704" y="71539"/>
                  </a:lnTo>
                  <a:lnTo>
                    <a:pt x="49847" y="69240"/>
                  </a:lnTo>
                  <a:lnTo>
                    <a:pt x="50952" y="66916"/>
                  </a:lnTo>
                  <a:close/>
                </a:path>
                <a:path w="223520" h="325120">
                  <a:moveTo>
                    <a:pt x="62687" y="46863"/>
                  </a:moveTo>
                  <a:lnTo>
                    <a:pt x="62090" y="43980"/>
                  </a:lnTo>
                  <a:lnTo>
                    <a:pt x="59944" y="42519"/>
                  </a:lnTo>
                  <a:lnTo>
                    <a:pt x="57746" y="41033"/>
                  </a:lnTo>
                  <a:lnTo>
                    <a:pt x="54749" y="41643"/>
                  </a:lnTo>
                  <a:lnTo>
                    <a:pt x="53378" y="43942"/>
                  </a:lnTo>
                  <a:lnTo>
                    <a:pt x="51955" y="46215"/>
                  </a:lnTo>
                  <a:lnTo>
                    <a:pt x="52628" y="49161"/>
                  </a:lnTo>
                  <a:lnTo>
                    <a:pt x="57111" y="51879"/>
                  </a:lnTo>
                  <a:lnTo>
                    <a:pt x="60032" y="51231"/>
                  </a:lnTo>
                  <a:lnTo>
                    <a:pt x="61379" y="49060"/>
                  </a:lnTo>
                  <a:lnTo>
                    <a:pt x="62687" y="46863"/>
                  </a:lnTo>
                  <a:close/>
                </a:path>
                <a:path w="223520" h="325120">
                  <a:moveTo>
                    <a:pt x="64274" y="234149"/>
                  </a:moveTo>
                  <a:lnTo>
                    <a:pt x="62204" y="232003"/>
                  </a:lnTo>
                  <a:lnTo>
                    <a:pt x="59601" y="231914"/>
                  </a:lnTo>
                  <a:lnTo>
                    <a:pt x="56959" y="231825"/>
                  </a:lnTo>
                  <a:lnTo>
                    <a:pt x="54775" y="233921"/>
                  </a:lnTo>
                  <a:lnTo>
                    <a:pt x="54762" y="236601"/>
                  </a:lnTo>
                  <a:lnTo>
                    <a:pt x="54698" y="239280"/>
                  </a:lnTo>
                  <a:lnTo>
                    <a:pt x="56883" y="241427"/>
                  </a:lnTo>
                  <a:lnTo>
                    <a:pt x="62128" y="241350"/>
                  </a:lnTo>
                  <a:lnTo>
                    <a:pt x="64198" y="239268"/>
                  </a:lnTo>
                  <a:lnTo>
                    <a:pt x="64262" y="236702"/>
                  </a:lnTo>
                  <a:lnTo>
                    <a:pt x="64274" y="234149"/>
                  </a:lnTo>
                  <a:close/>
                </a:path>
                <a:path w="223520" h="325120">
                  <a:moveTo>
                    <a:pt x="65506" y="262305"/>
                  </a:moveTo>
                  <a:lnTo>
                    <a:pt x="65265" y="259791"/>
                  </a:lnTo>
                  <a:lnTo>
                    <a:pt x="64998" y="257276"/>
                  </a:lnTo>
                  <a:lnTo>
                    <a:pt x="62687" y="255397"/>
                  </a:lnTo>
                  <a:lnTo>
                    <a:pt x="60096" y="255587"/>
                  </a:lnTo>
                  <a:lnTo>
                    <a:pt x="57454" y="255778"/>
                  </a:lnTo>
                  <a:lnTo>
                    <a:pt x="55537" y="258127"/>
                  </a:lnTo>
                  <a:lnTo>
                    <a:pt x="55816" y="260819"/>
                  </a:lnTo>
                  <a:lnTo>
                    <a:pt x="56070" y="263512"/>
                  </a:lnTo>
                  <a:lnTo>
                    <a:pt x="58547" y="265379"/>
                  </a:lnTo>
                  <a:lnTo>
                    <a:pt x="63741" y="264629"/>
                  </a:lnTo>
                  <a:lnTo>
                    <a:pt x="65506" y="262305"/>
                  </a:lnTo>
                  <a:close/>
                </a:path>
                <a:path w="223520" h="325120">
                  <a:moveTo>
                    <a:pt x="65811" y="210908"/>
                  </a:moveTo>
                  <a:lnTo>
                    <a:pt x="63919" y="208584"/>
                  </a:lnTo>
                  <a:lnTo>
                    <a:pt x="61315" y="208292"/>
                  </a:lnTo>
                  <a:lnTo>
                    <a:pt x="58712" y="208000"/>
                  </a:lnTo>
                  <a:lnTo>
                    <a:pt x="56362" y="209905"/>
                  </a:lnTo>
                  <a:lnTo>
                    <a:pt x="56083" y="212547"/>
                  </a:lnTo>
                  <a:lnTo>
                    <a:pt x="55841" y="215201"/>
                  </a:lnTo>
                  <a:lnTo>
                    <a:pt x="57797" y="217525"/>
                  </a:lnTo>
                  <a:lnTo>
                    <a:pt x="63030" y="217932"/>
                  </a:lnTo>
                  <a:lnTo>
                    <a:pt x="65303" y="216014"/>
                  </a:lnTo>
                  <a:lnTo>
                    <a:pt x="65544" y="213461"/>
                  </a:lnTo>
                  <a:lnTo>
                    <a:pt x="65811" y="210908"/>
                  </a:lnTo>
                  <a:close/>
                </a:path>
                <a:path w="223520" h="325120">
                  <a:moveTo>
                    <a:pt x="69062" y="187756"/>
                  </a:moveTo>
                  <a:lnTo>
                    <a:pt x="67297" y="185318"/>
                  </a:lnTo>
                  <a:lnTo>
                    <a:pt x="64731" y="184848"/>
                  </a:lnTo>
                  <a:lnTo>
                    <a:pt x="62141" y="184378"/>
                  </a:lnTo>
                  <a:lnTo>
                    <a:pt x="59690" y="186118"/>
                  </a:lnTo>
                  <a:lnTo>
                    <a:pt x="58788" y="191350"/>
                  </a:lnTo>
                  <a:lnTo>
                    <a:pt x="60591" y="193802"/>
                  </a:lnTo>
                  <a:lnTo>
                    <a:pt x="65773" y="194589"/>
                  </a:lnTo>
                  <a:lnTo>
                    <a:pt x="68186" y="192836"/>
                  </a:lnTo>
                  <a:lnTo>
                    <a:pt x="69062" y="187756"/>
                  </a:lnTo>
                  <a:close/>
                </a:path>
                <a:path w="223520" h="325120">
                  <a:moveTo>
                    <a:pt x="70459" y="284365"/>
                  </a:moveTo>
                  <a:lnTo>
                    <a:pt x="69735" y="282041"/>
                  </a:lnTo>
                  <a:lnTo>
                    <a:pt x="68961" y="279717"/>
                  </a:lnTo>
                  <a:lnTo>
                    <a:pt x="66421" y="278307"/>
                  </a:lnTo>
                  <a:lnTo>
                    <a:pt x="63881" y="278955"/>
                  </a:lnTo>
                  <a:lnTo>
                    <a:pt x="61328" y="279603"/>
                  </a:lnTo>
                  <a:lnTo>
                    <a:pt x="59817" y="282308"/>
                  </a:lnTo>
                  <a:lnTo>
                    <a:pt x="60693" y="284962"/>
                  </a:lnTo>
                  <a:lnTo>
                    <a:pt x="61531" y="287642"/>
                  </a:lnTo>
                  <a:lnTo>
                    <a:pt x="64401" y="288963"/>
                  </a:lnTo>
                  <a:lnTo>
                    <a:pt x="69253" y="286956"/>
                  </a:lnTo>
                  <a:lnTo>
                    <a:pt x="70459" y="284365"/>
                  </a:lnTo>
                  <a:close/>
                </a:path>
                <a:path w="223520" h="325120">
                  <a:moveTo>
                    <a:pt x="73799" y="164833"/>
                  </a:moveTo>
                  <a:lnTo>
                    <a:pt x="72224" y="162306"/>
                  </a:lnTo>
                  <a:lnTo>
                    <a:pt x="69672" y="161683"/>
                  </a:lnTo>
                  <a:lnTo>
                    <a:pt x="67119" y="161061"/>
                  </a:lnTo>
                  <a:lnTo>
                    <a:pt x="64554" y="162661"/>
                  </a:lnTo>
                  <a:lnTo>
                    <a:pt x="63322" y="167817"/>
                  </a:lnTo>
                  <a:lnTo>
                    <a:pt x="64922" y="170357"/>
                  </a:lnTo>
                  <a:lnTo>
                    <a:pt x="70053" y="171450"/>
                  </a:lnTo>
                  <a:lnTo>
                    <a:pt x="72605" y="169862"/>
                  </a:lnTo>
                  <a:lnTo>
                    <a:pt x="73799" y="164833"/>
                  </a:lnTo>
                  <a:close/>
                </a:path>
                <a:path w="223520" h="325120">
                  <a:moveTo>
                    <a:pt x="76555" y="28549"/>
                  </a:moveTo>
                  <a:lnTo>
                    <a:pt x="76466" y="25717"/>
                  </a:lnTo>
                  <a:lnTo>
                    <a:pt x="74536" y="23888"/>
                  </a:lnTo>
                  <a:lnTo>
                    <a:pt x="72656" y="22110"/>
                  </a:lnTo>
                  <a:lnTo>
                    <a:pt x="69481" y="22199"/>
                  </a:lnTo>
                  <a:lnTo>
                    <a:pt x="67729" y="24295"/>
                  </a:lnTo>
                  <a:lnTo>
                    <a:pt x="66027" y="26403"/>
                  </a:lnTo>
                  <a:lnTo>
                    <a:pt x="66306" y="29438"/>
                  </a:lnTo>
                  <a:lnTo>
                    <a:pt x="70421" y="32702"/>
                  </a:lnTo>
                  <a:lnTo>
                    <a:pt x="73367" y="32435"/>
                  </a:lnTo>
                  <a:lnTo>
                    <a:pt x="74955" y="30480"/>
                  </a:lnTo>
                  <a:lnTo>
                    <a:pt x="76555" y="28549"/>
                  </a:lnTo>
                  <a:close/>
                </a:path>
                <a:path w="223520" h="325120">
                  <a:moveTo>
                    <a:pt x="79705" y="142163"/>
                  </a:moveTo>
                  <a:lnTo>
                    <a:pt x="78308" y="139560"/>
                  </a:lnTo>
                  <a:lnTo>
                    <a:pt x="75806" y="138798"/>
                  </a:lnTo>
                  <a:lnTo>
                    <a:pt x="73279" y="138036"/>
                  </a:lnTo>
                  <a:lnTo>
                    <a:pt x="70599" y="139471"/>
                  </a:lnTo>
                  <a:lnTo>
                    <a:pt x="69215" y="144589"/>
                  </a:lnTo>
                  <a:lnTo>
                    <a:pt x="70688" y="147218"/>
                  </a:lnTo>
                  <a:lnTo>
                    <a:pt x="75742" y="148615"/>
                  </a:lnTo>
                  <a:lnTo>
                    <a:pt x="78359" y="147154"/>
                  </a:lnTo>
                  <a:lnTo>
                    <a:pt x="79044" y="144665"/>
                  </a:lnTo>
                  <a:lnTo>
                    <a:pt x="79705" y="142163"/>
                  </a:lnTo>
                  <a:close/>
                </a:path>
                <a:path w="223520" h="325120">
                  <a:moveTo>
                    <a:pt x="82054" y="304203"/>
                  </a:moveTo>
                  <a:lnTo>
                    <a:pt x="81635" y="301663"/>
                  </a:lnTo>
                  <a:lnTo>
                    <a:pt x="80149" y="300215"/>
                  </a:lnTo>
                  <a:lnTo>
                    <a:pt x="78613" y="298831"/>
                  </a:lnTo>
                  <a:lnTo>
                    <a:pt x="75793" y="298729"/>
                  </a:lnTo>
                  <a:lnTo>
                    <a:pt x="73723" y="300316"/>
                  </a:lnTo>
                  <a:lnTo>
                    <a:pt x="71628" y="301917"/>
                  </a:lnTo>
                  <a:lnTo>
                    <a:pt x="71462" y="305155"/>
                  </a:lnTo>
                  <a:lnTo>
                    <a:pt x="73812" y="307289"/>
                  </a:lnTo>
                  <a:lnTo>
                    <a:pt x="76111" y="309473"/>
                  </a:lnTo>
                  <a:lnTo>
                    <a:pt x="79578" y="308838"/>
                  </a:lnTo>
                  <a:lnTo>
                    <a:pt x="80759" y="306590"/>
                  </a:lnTo>
                  <a:lnTo>
                    <a:pt x="82054" y="304203"/>
                  </a:lnTo>
                  <a:close/>
                </a:path>
                <a:path w="223520" h="325120">
                  <a:moveTo>
                    <a:pt x="87083" y="119951"/>
                  </a:moveTo>
                  <a:lnTo>
                    <a:pt x="85788" y="117246"/>
                  </a:lnTo>
                  <a:lnTo>
                    <a:pt x="83324" y="116332"/>
                  </a:lnTo>
                  <a:lnTo>
                    <a:pt x="80860" y="115417"/>
                  </a:lnTo>
                  <a:lnTo>
                    <a:pt x="78143" y="116713"/>
                  </a:lnTo>
                  <a:lnTo>
                    <a:pt x="76352" y="121716"/>
                  </a:lnTo>
                  <a:lnTo>
                    <a:pt x="77647" y="124421"/>
                  </a:lnTo>
                  <a:lnTo>
                    <a:pt x="82613" y="126098"/>
                  </a:lnTo>
                  <a:lnTo>
                    <a:pt x="85344" y="124802"/>
                  </a:lnTo>
                  <a:lnTo>
                    <a:pt x="87083" y="119951"/>
                  </a:lnTo>
                  <a:close/>
                </a:path>
                <a:path w="223520" h="325120">
                  <a:moveTo>
                    <a:pt x="93954" y="11290"/>
                  </a:moveTo>
                  <a:lnTo>
                    <a:pt x="92798" y="9004"/>
                  </a:lnTo>
                  <a:lnTo>
                    <a:pt x="91579" y="6616"/>
                  </a:lnTo>
                  <a:lnTo>
                    <a:pt x="88455" y="5791"/>
                  </a:lnTo>
                  <a:lnTo>
                    <a:pt x="86156" y="7493"/>
                  </a:lnTo>
                  <a:lnTo>
                    <a:pt x="83781" y="9118"/>
                  </a:lnTo>
                  <a:lnTo>
                    <a:pt x="83185" y="12077"/>
                  </a:lnTo>
                  <a:lnTo>
                    <a:pt x="86487" y="16154"/>
                  </a:lnTo>
                  <a:lnTo>
                    <a:pt x="89420" y="16776"/>
                  </a:lnTo>
                  <a:lnTo>
                    <a:pt x="91376" y="15430"/>
                  </a:lnTo>
                  <a:lnTo>
                    <a:pt x="93281" y="13995"/>
                  </a:lnTo>
                  <a:lnTo>
                    <a:pt x="93954" y="11290"/>
                  </a:lnTo>
                  <a:close/>
                </a:path>
                <a:path w="223520" h="325120">
                  <a:moveTo>
                    <a:pt x="95669" y="98196"/>
                  </a:moveTo>
                  <a:lnTo>
                    <a:pt x="94576" y="95427"/>
                  </a:lnTo>
                  <a:lnTo>
                    <a:pt x="92176" y="94361"/>
                  </a:lnTo>
                  <a:lnTo>
                    <a:pt x="89776" y="93294"/>
                  </a:lnTo>
                  <a:lnTo>
                    <a:pt x="86956" y="94399"/>
                  </a:lnTo>
                  <a:lnTo>
                    <a:pt x="85864" y="96824"/>
                  </a:lnTo>
                  <a:lnTo>
                    <a:pt x="84848" y="99275"/>
                  </a:lnTo>
                  <a:lnTo>
                    <a:pt x="86042" y="102095"/>
                  </a:lnTo>
                  <a:lnTo>
                    <a:pt x="90893" y="104076"/>
                  </a:lnTo>
                  <a:lnTo>
                    <a:pt x="93624" y="102920"/>
                  </a:lnTo>
                  <a:lnTo>
                    <a:pt x="94615" y="100545"/>
                  </a:lnTo>
                  <a:lnTo>
                    <a:pt x="95669" y="98196"/>
                  </a:lnTo>
                  <a:close/>
                </a:path>
                <a:path w="223520" h="325120">
                  <a:moveTo>
                    <a:pt x="104508" y="308584"/>
                  </a:moveTo>
                  <a:lnTo>
                    <a:pt x="103441" y="306349"/>
                  </a:lnTo>
                  <a:lnTo>
                    <a:pt x="102285" y="303847"/>
                  </a:lnTo>
                  <a:lnTo>
                    <a:pt x="99771" y="303174"/>
                  </a:lnTo>
                  <a:lnTo>
                    <a:pt x="97675" y="303542"/>
                  </a:lnTo>
                  <a:lnTo>
                    <a:pt x="95618" y="304038"/>
                  </a:lnTo>
                  <a:lnTo>
                    <a:pt x="94195" y="306641"/>
                  </a:lnTo>
                  <a:lnTo>
                    <a:pt x="94462" y="309245"/>
                  </a:lnTo>
                  <a:lnTo>
                    <a:pt x="94729" y="311861"/>
                  </a:lnTo>
                  <a:lnTo>
                    <a:pt x="97421" y="313410"/>
                  </a:lnTo>
                  <a:lnTo>
                    <a:pt x="100444" y="312635"/>
                  </a:lnTo>
                  <a:lnTo>
                    <a:pt x="103505" y="311950"/>
                  </a:lnTo>
                  <a:lnTo>
                    <a:pt x="104508" y="308584"/>
                  </a:lnTo>
                  <a:close/>
                </a:path>
                <a:path w="223520" h="325120">
                  <a:moveTo>
                    <a:pt x="105638" y="77101"/>
                  </a:moveTo>
                  <a:lnTo>
                    <a:pt x="104813" y="74295"/>
                  </a:lnTo>
                  <a:lnTo>
                    <a:pt x="102501" y="73050"/>
                  </a:lnTo>
                  <a:lnTo>
                    <a:pt x="100190" y="71805"/>
                  </a:lnTo>
                  <a:lnTo>
                    <a:pt x="97231" y="72669"/>
                  </a:lnTo>
                  <a:lnTo>
                    <a:pt x="96088" y="75082"/>
                  </a:lnTo>
                  <a:lnTo>
                    <a:pt x="94894" y="77457"/>
                  </a:lnTo>
                  <a:lnTo>
                    <a:pt x="95846" y="80340"/>
                  </a:lnTo>
                  <a:lnTo>
                    <a:pt x="100545" y="82651"/>
                  </a:lnTo>
                  <a:lnTo>
                    <a:pt x="103390" y="81724"/>
                  </a:lnTo>
                  <a:lnTo>
                    <a:pt x="104533" y="79425"/>
                  </a:lnTo>
                  <a:lnTo>
                    <a:pt x="105638" y="77101"/>
                  </a:lnTo>
                  <a:close/>
                </a:path>
                <a:path w="223520" h="325120">
                  <a:moveTo>
                    <a:pt x="116700" y="4343"/>
                  </a:moveTo>
                  <a:lnTo>
                    <a:pt x="115163" y="1219"/>
                  </a:lnTo>
                  <a:lnTo>
                    <a:pt x="111874" y="622"/>
                  </a:lnTo>
                  <a:lnTo>
                    <a:pt x="108597" y="0"/>
                  </a:lnTo>
                  <a:lnTo>
                    <a:pt x="106083" y="2298"/>
                  </a:lnTo>
                  <a:lnTo>
                    <a:pt x="106286" y="4927"/>
                  </a:lnTo>
                  <a:lnTo>
                    <a:pt x="106464" y="7518"/>
                  </a:lnTo>
                  <a:lnTo>
                    <a:pt x="108254" y="9575"/>
                  </a:lnTo>
                  <a:lnTo>
                    <a:pt x="110109" y="9956"/>
                  </a:lnTo>
                  <a:lnTo>
                    <a:pt x="111975" y="10261"/>
                  </a:lnTo>
                  <a:lnTo>
                    <a:pt x="114338" y="9029"/>
                  </a:lnTo>
                  <a:lnTo>
                    <a:pt x="115506" y="6680"/>
                  </a:lnTo>
                  <a:lnTo>
                    <a:pt x="116700" y="4343"/>
                  </a:lnTo>
                  <a:close/>
                </a:path>
                <a:path w="223520" h="325120">
                  <a:moveTo>
                    <a:pt x="117386" y="57061"/>
                  </a:moveTo>
                  <a:lnTo>
                    <a:pt x="116789" y="54178"/>
                  </a:lnTo>
                  <a:lnTo>
                    <a:pt x="114642" y="52717"/>
                  </a:lnTo>
                  <a:lnTo>
                    <a:pt x="112445" y="51231"/>
                  </a:lnTo>
                  <a:lnTo>
                    <a:pt x="109448" y="51841"/>
                  </a:lnTo>
                  <a:lnTo>
                    <a:pt x="108077" y="54140"/>
                  </a:lnTo>
                  <a:lnTo>
                    <a:pt x="106654" y="56413"/>
                  </a:lnTo>
                  <a:lnTo>
                    <a:pt x="107327" y="59359"/>
                  </a:lnTo>
                  <a:lnTo>
                    <a:pt x="111810" y="62077"/>
                  </a:lnTo>
                  <a:lnTo>
                    <a:pt x="114731" y="61429"/>
                  </a:lnTo>
                  <a:lnTo>
                    <a:pt x="116078" y="59258"/>
                  </a:lnTo>
                  <a:lnTo>
                    <a:pt x="117386" y="57061"/>
                  </a:lnTo>
                  <a:close/>
                </a:path>
                <a:path w="223520" h="325120">
                  <a:moveTo>
                    <a:pt x="119189" y="261035"/>
                  </a:moveTo>
                  <a:lnTo>
                    <a:pt x="119126" y="258483"/>
                  </a:lnTo>
                  <a:lnTo>
                    <a:pt x="118999" y="255943"/>
                  </a:lnTo>
                  <a:lnTo>
                    <a:pt x="116840" y="253911"/>
                  </a:lnTo>
                  <a:lnTo>
                    <a:pt x="114223" y="253949"/>
                  </a:lnTo>
                  <a:lnTo>
                    <a:pt x="111582" y="253987"/>
                  </a:lnTo>
                  <a:lnTo>
                    <a:pt x="109499" y="256197"/>
                  </a:lnTo>
                  <a:lnTo>
                    <a:pt x="109626" y="258889"/>
                  </a:lnTo>
                  <a:lnTo>
                    <a:pt x="109702" y="261569"/>
                  </a:lnTo>
                  <a:lnTo>
                    <a:pt x="112014" y="263601"/>
                  </a:lnTo>
                  <a:lnTo>
                    <a:pt x="117259" y="263232"/>
                  </a:lnTo>
                  <a:lnTo>
                    <a:pt x="119189" y="261035"/>
                  </a:lnTo>
                  <a:close/>
                </a:path>
                <a:path w="223520" h="325120">
                  <a:moveTo>
                    <a:pt x="119519" y="232714"/>
                  </a:moveTo>
                  <a:lnTo>
                    <a:pt x="117525" y="230479"/>
                  </a:lnTo>
                  <a:lnTo>
                    <a:pt x="114909" y="230276"/>
                  </a:lnTo>
                  <a:lnTo>
                    <a:pt x="112293" y="230073"/>
                  </a:lnTo>
                  <a:lnTo>
                    <a:pt x="110032" y="232079"/>
                  </a:lnTo>
                  <a:lnTo>
                    <a:pt x="109689" y="237401"/>
                  </a:lnTo>
                  <a:lnTo>
                    <a:pt x="111785" y="239649"/>
                  </a:lnTo>
                  <a:lnTo>
                    <a:pt x="117030" y="239839"/>
                  </a:lnTo>
                  <a:lnTo>
                    <a:pt x="119176" y="237832"/>
                  </a:lnTo>
                  <a:lnTo>
                    <a:pt x="119519" y="232714"/>
                  </a:lnTo>
                  <a:close/>
                </a:path>
                <a:path w="223520" h="325120">
                  <a:moveTo>
                    <a:pt x="121894" y="209499"/>
                  </a:moveTo>
                  <a:lnTo>
                    <a:pt x="120154" y="207124"/>
                  </a:lnTo>
                  <a:lnTo>
                    <a:pt x="117538" y="206730"/>
                  </a:lnTo>
                  <a:lnTo>
                    <a:pt x="114960" y="206349"/>
                  </a:lnTo>
                  <a:lnTo>
                    <a:pt x="112496" y="208153"/>
                  </a:lnTo>
                  <a:lnTo>
                    <a:pt x="111836" y="213436"/>
                  </a:lnTo>
                  <a:lnTo>
                    <a:pt x="113677" y="215823"/>
                  </a:lnTo>
                  <a:lnTo>
                    <a:pt x="118884" y="216420"/>
                  </a:lnTo>
                  <a:lnTo>
                    <a:pt x="121259" y="214604"/>
                  </a:lnTo>
                  <a:lnTo>
                    <a:pt x="121589" y="212051"/>
                  </a:lnTo>
                  <a:lnTo>
                    <a:pt x="121894" y="209499"/>
                  </a:lnTo>
                  <a:close/>
                </a:path>
                <a:path w="223520" h="325120">
                  <a:moveTo>
                    <a:pt x="122161" y="283730"/>
                  </a:moveTo>
                  <a:lnTo>
                    <a:pt x="121640" y="281305"/>
                  </a:lnTo>
                  <a:lnTo>
                    <a:pt x="121196" y="278841"/>
                  </a:lnTo>
                  <a:lnTo>
                    <a:pt x="118757" y="277152"/>
                  </a:lnTo>
                  <a:lnTo>
                    <a:pt x="116154" y="277545"/>
                  </a:lnTo>
                  <a:lnTo>
                    <a:pt x="113563" y="277939"/>
                  </a:lnTo>
                  <a:lnTo>
                    <a:pt x="111823" y="280428"/>
                  </a:lnTo>
                  <a:lnTo>
                    <a:pt x="112306" y="283121"/>
                  </a:lnTo>
                  <a:lnTo>
                    <a:pt x="112890" y="285813"/>
                  </a:lnTo>
                  <a:lnTo>
                    <a:pt x="115404" y="287477"/>
                  </a:lnTo>
                  <a:lnTo>
                    <a:pt x="120497" y="286219"/>
                  </a:lnTo>
                  <a:lnTo>
                    <a:pt x="122161" y="283730"/>
                  </a:lnTo>
                  <a:close/>
                </a:path>
                <a:path w="223520" h="325120">
                  <a:moveTo>
                    <a:pt x="124231" y="297154"/>
                  </a:moveTo>
                  <a:lnTo>
                    <a:pt x="124079" y="293954"/>
                  </a:lnTo>
                  <a:lnTo>
                    <a:pt x="120307" y="290309"/>
                  </a:lnTo>
                  <a:lnTo>
                    <a:pt x="117487" y="290461"/>
                  </a:lnTo>
                  <a:lnTo>
                    <a:pt x="113804" y="293649"/>
                  </a:lnTo>
                  <a:lnTo>
                    <a:pt x="113665" y="296608"/>
                  </a:lnTo>
                  <a:lnTo>
                    <a:pt x="115316" y="298640"/>
                  </a:lnTo>
                  <a:lnTo>
                    <a:pt x="116967" y="300672"/>
                  </a:lnTo>
                  <a:lnTo>
                    <a:pt x="120027" y="300837"/>
                  </a:lnTo>
                  <a:lnTo>
                    <a:pt x="124231" y="297154"/>
                  </a:lnTo>
                  <a:close/>
                </a:path>
                <a:path w="223520" h="325120">
                  <a:moveTo>
                    <a:pt x="125920" y="186448"/>
                  </a:moveTo>
                  <a:lnTo>
                    <a:pt x="124269" y="183959"/>
                  </a:lnTo>
                  <a:lnTo>
                    <a:pt x="121704" y="183413"/>
                  </a:lnTo>
                  <a:lnTo>
                    <a:pt x="119138" y="182867"/>
                  </a:lnTo>
                  <a:lnTo>
                    <a:pt x="116611" y="184531"/>
                  </a:lnTo>
                  <a:lnTo>
                    <a:pt x="116078" y="187134"/>
                  </a:lnTo>
                  <a:lnTo>
                    <a:pt x="115582" y="189738"/>
                  </a:lnTo>
                  <a:lnTo>
                    <a:pt x="117284" y="192239"/>
                  </a:lnTo>
                  <a:lnTo>
                    <a:pt x="122440" y="193179"/>
                  </a:lnTo>
                  <a:lnTo>
                    <a:pt x="124929" y="191516"/>
                  </a:lnTo>
                  <a:lnTo>
                    <a:pt x="125399" y="188976"/>
                  </a:lnTo>
                  <a:lnTo>
                    <a:pt x="125920" y="186448"/>
                  </a:lnTo>
                  <a:close/>
                </a:path>
                <a:path w="223520" h="325120">
                  <a:moveTo>
                    <a:pt x="129781" y="304304"/>
                  </a:moveTo>
                  <a:lnTo>
                    <a:pt x="127533" y="300266"/>
                  </a:lnTo>
                  <a:lnTo>
                    <a:pt x="124841" y="299300"/>
                  </a:lnTo>
                  <a:lnTo>
                    <a:pt x="122415" y="300329"/>
                  </a:lnTo>
                  <a:lnTo>
                    <a:pt x="120002" y="301358"/>
                  </a:lnTo>
                  <a:lnTo>
                    <a:pt x="118922" y="304317"/>
                  </a:lnTo>
                  <a:lnTo>
                    <a:pt x="120332" y="306870"/>
                  </a:lnTo>
                  <a:lnTo>
                    <a:pt x="121767" y="309422"/>
                  </a:lnTo>
                  <a:lnTo>
                    <a:pt x="124853" y="310184"/>
                  </a:lnTo>
                  <a:lnTo>
                    <a:pt x="129082" y="307073"/>
                  </a:lnTo>
                  <a:lnTo>
                    <a:pt x="129781" y="304304"/>
                  </a:lnTo>
                  <a:close/>
                </a:path>
                <a:path w="223520" h="325120">
                  <a:moveTo>
                    <a:pt x="131241" y="38747"/>
                  </a:moveTo>
                  <a:lnTo>
                    <a:pt x="131152" y="35902"/>
                  </a:lnTo>
                  <a:lnTo>
                    <a:pt x="129222" y="34074"/>
                  </a:lnTo>
                  <a:lnTo>
                    <a:pt x="127342" y="32296"/>
                  </a:lnTo>
                  <a:lnTo>
                    <a:pt x="124167" y="32385"/>
                  </a:lnTo>
                  <a:lnTo>
                    <a:pt x="122428" y="34480"/>
                  </a:lnTo>
                  <a:lnTo>
                    <a:pt x="120713" y="36588"/>
                  </a:lnTo>
                  <a:lnTo>
                    <a:pt x="120992" y="39636"/>
                  </a:lnTo>
                  <a:lnTo>
                    <a:pt x="125107" y="42887"/>
                  </a:lnTo>
                  <a:lnTo>
                    <a:pt x="128054" y="42621"/>
                  </a:lnTo>
                  <a:lnTo>
                    <a:pt x="129641" y="40665"/>
                  </a:lnTo>
                  <a:lnTo>
                    <a:pt x="131241" y="38747"/>
                  </a:lnTo>
                  <a:close/>
                </a:path>
                <a:path w="223520" h="325120">
                  <a:moveTo>
                    <a:pt x="132295" y="158178"/>
                  </a:moveTo>
                  <a:lnTo>
                    <a:pt x="130708" y="155587"/>
                  </a:lnTo>
                  <a:lnTo>
                    <a:pt x="125615" y="154343"/>
                  </a:lnTo>
                  <a:lnTo>
                    <a:pt x="123075" y="155879"/>
                  </a:lnTo>
                  <a:lnTo>
                    <a:pt x="122453" y="158381"/>
                  </a:lnTo>
                  <a:lnTo>
                    <a:pt x="121767" y="160870"/>
                  </a:lnTo>
                  <a:lnTo>
                    <a:pt x="122072" y="161404"/>
                  </a:lnTo>
                  <a:lnTo>
                    <a:pt x="121412" y="163766"/>
                  </a:lnTo>
                  <a:lnTo>
                    <a:pt x="120777" y="166344"/>
                  </a:lnTo>
                  <a:lnTo>
                    <a:pt x="122364" y="168935"/>
                  </a:lnTo>
                  <a:lnTo>
                    <a:pt x="127457" y="170180"/>
                  </a:lnTo>
                  <a:lnTo>
                    <a:pt x="129997" y="168656"/>
                  </a:lnTo>
                  <a:lnTo>
                    <a:pt x="130619" y="166141"/>
                  </a:lnTo>
                  <a:lnTo>
                    <a:pt x="131305" y="163652"/>
                  </a:lnTo>
                  <a:lnTo>
                    <a:pt x="130987" y="163131"/>
                  </a:lnTo>
                  <a:lnTo>
                    <a:pt x="131660" y="160756"/>
                  </a:lnTo>
                  <a:lnTo>
                    <a:pt x="132295" y="158178"/>
                  </a:lnTo>
                  <a:close/>
                </a:path>
                <a:path w="223520" h="325120">
                  <a:moveTo>
                    <a:pt x="134150" y="20205"/>
                  </a:moveTo>
                  <a:lnTo>
                    <a:pt x="132740" y="17653"/>
                  </a:lnTo>
                  <a:lnTo>
                    <a:pt x="131305" y="15100"/>
                  </a:lnTo>
                  <a:lnTo>
                    <a:pt x="128219" y="14338"/>
                  </a:lnTo>
                  <a:lnTo>
                    <a:pt x="123990" y="17449"/>
                  </a:lnTo>
                  <a:lnTo>
                    <a:pt x="123291" y="20218"/>
                  </a:lnTo>
                  <a:lnTo>
                    <a:pt x="125539" y="24257"/>
                  </a:lnTo>
                  <a:lnTo>
                    <a:pt x="128231" y="25222"/>
                  </a:lnTo>
                  <a:lnTo>
                    <a:pt x="130657" y="24193"/>
                  </a:lnTo>
                  <a:lnTo>
                    <a:pt x="133070" y="23164"/>
                  </a:lnTo>
                  <a:lnTo>
                    <a:pt x="134150" y="20205"/>
                  </a:lnTo>
                  <a:close/>
                </a:path>
                <a:path w="223520" h="325120">
                  <a:moveTo>
                    <a:pt x="137960" y="141198"/>
                  </a:moveTo>
                  <a:lnTo>
                    <a:pt x="136702" y="138798"/>
                  </a:lnTo>
                  <a:lnTo>
                    <a:pt x="136994" y="137388"/>
                  </a:lnTo>
                  <a:lnTo>
                    <a:pt x="137490" y="134785"/>
                  </a:lnTo>
                  <a:lnTo>
                    <a:pt x="135788" y="132283"/>
                  </a:lnTo>
                  <a:lnTo>
                    <a:pt x="130632" y="131343"/>
                  </a:lnTo>
                  <a:lnTo>
                    <a:pt x="128143" y="133007"/>
                  </a:lnTo>
                  <a:lnTo>
                    <a:pt x="127673" y="135547"/>
                  </a:lnTo>
                  <a:lnTo>
                    <a:pt x="127152" y="138074"/>
                  </a:lnTo>
                  <a:lnTo>
                    <a:pt x="128384" y="139941"/>
                  </a:lnTo>
                  <a:lnTo>
                    <a:pt x="127330" y="143294"/>
                  </a:lnTo>
                  <a:lnTo>
                    <a:pt x="128714" y="145961"/>
                  </a:lnTo>
                  <a:lnTo>
                    <a:pt x="133731" y="147497"/>
                  </a:lnTo>
                  <a:lnTo>
                    <a:pt x="136398" y="146126"/>
                  </a:lnTo>
                  <a:lnTo>
                    <a:pt x="137960" y="141198"/>
                  </a:lnTo>
                  <a:close/>
                </a:path>
                <a:path w="223520" h="325120">
                  <a:moveTo>
                    <a:pt x="139738" y="278218"/>
                  </a:moveTo>
                  <a:lnTo>
                    <a:pt x="139242" y="275234"/>
                  </a:lnTo>
                  <a:lnTo>
                    <a:pt x="134912" y="272275"/>
                  </a:lnTo>
                  <a:lnTo>
                    <a:pt x="131965" y="272757"/>
                  </a:lnTo>
                  <a:lnTo>
                    <a:pt x="130505" y="274828"/>
                  </a:lnTo>
                  <a:lnTo>
                    <a:pt x="129095" y="276948"/>
                  </a:lnTo>
                  <a:lnTo>
                    <a:pt x="129438" y="279793"/>
                  </a:lnTo>
                  <a:lnTo>
                    <a:pt x="131508" y="281419"/>
                  </a:lnTo>
                  <a:lnTo>
                    <a:pt x="133565" y="283032"/>
                  </a:lnTo>
                  <a:lnTo>
                    <a:pt x="136677" y="282663"/>
                  </a:lnTo>
                  <a:lnTo>
                    <a:pt x="138188" y="280428"/>
                  </a:lnTo>
                  <a:lnTo>
                    <a:pt x="139738" y="278218"/>
                  </a:lnTo>
                  <a:close/>
                </a:path>
                <a:path w="223520" h="325120">
                  <a:moveTo>
                    <a:pt x="141249" y="44094"/>
                  </a:moveTo>
                  <a:lnTo>
                    <a:pt x="140766" y="41402"/>
                  </a:lnTo>
                  <a:lnTo>
                    <a:pt x="140182" y="38709"/>
                  </a:lnTo>
                  <a:lnTo>
                    <a:pt x="137668" y="37045"/>
                  </a:lnTo>
                  <a:lnTo>
                    <a:pt x="132575" y="38303"/>
                  </a:lnTo>
                  <a:lnTo>
                    <a:pt x="130911" y="40792"/>
                  </a:lnTo>
                  <a:lnTo>
                    <a:pt x="131432" y="43218"/>
                  </a:lnTo>
                  <a:lnTo>
                    <a:pt x="131876" y="45681"/>
                  </a:lnTo>
                  <a:lnTo>
                    <a:pt x="134315" y="47371"/>
                  </a:lnTo>
                  <a:lnTo>
                    <a:pt x="136918" y="46977"/>
                  </a:lnTo>
                  <a:lnTo>
                    <a:pt x="139509" y="46583"/>
                  </a:lnTo>
                  <a:lnTo>
                    <a:pt x="141249" y="44094"/>
                  </a:lnTo>
                  <a:close/>
                </a:path>
                <a:path w="223520" h="325120">
                  <a:moveTo>
                    <a:pt x="143395" y="87122"/>
                  </a:moveTo>
                  <a:lnTo>
                    <a:pt x="141300" y="84874"/>
                  </a:lnTo>
                  <a:lnTo>
                    <a:pt x="136055" y="84683"/>
                  </a:lnTo>
                  <a:lnTo>
                    <a:pt x="133908" y="86690"/>
                  </a:lnTo>
                  <a:lnTo>
                    <a:pt x="133565" y="91808"/>
                  </a:lnTo>
                  <a:lnTo>
                    <a:pt x="135559" y="94043"/>
                  </a:lnTo>
                  <a:lnTo>
                    <a:pt x="138176" y="94246"/>
                  </a:lnTo>
                  <a:lnTo>
                    <a:pt x="140792" y="94449"/>
                  </a:lnTo>
                  <a:lnTo>
                    <a:pt x="143052" y="92443"/>
                  </a:lnTo>
                  <a:lnTo>
                    <a:pt x="143395" y="87122"/>
                  </a:lnTo>
                  <a:close/>
                </a:path>
                <a:path w="223520" h="325120">
                  <a:moveTo>
                    <a:pt x="143573" y="68326"/>
                  </a:moveTo>
                  <a:lnTo>
                    <a:pt x="143446" y="65633"/>
                  </a:lnTo>
                  <a:lnTo>
                    <a:pt x="143370" y="62953"/>
                  </a:lnTo>
                  <a:lnTo>
                    <a:pt x="141058" y="60921"/>
                  </a:lnTo>
                  <a:lnTo>
                    <a:pt x="135813" y="61290"/>
                  </a:lnTo>
                  <a:lnTo>
                    <a:pt x="133883" y="63487"/>
                  </a:lnTo>
                  <a:lnTo>
                    <a:pt x="133946" y="66040"/>
                  </a:lnTo>
                  <a:lnTo>
                    <a:pt x="134073" y="68580"/>
                  </a:lnTo>
                  <a:lnTo>
                    <a:pt x="136232" y="70612"/>
                  </a:lnTo>
                  <a:lnTo>
                    <a:pt x="138849" y="70573"/>
                  </a:lnTo>
                  <a:lnTo>
                    <a:pt x="141490" y="70535"/>
                  </a:lnTo>
                  <a:lnTo>
                    <a:pt x="143573" y="68326"/>
                  </a:lnTo>
                  <a:close/>
                </a:path>
                <a:path w="223520" h="325120">
                  <a:moveTo>
                    <a:pt x="145910" y="119189"/>
                  </a:moveTo>
                  <a:lnTo>
                    <a:pt x="144716" y="116459"/>
                  </a:lnTo>
                  <a:lnTo>
                    <a:pt x="142278" y="115468"/>
                  </a:lnTo>
                  <a:lnTo>
                    <a:pt x="140766" y="114858"/>
                  </a:lnTo>
                  <a:lnTo>
                    <a:pt x="141249" y="111086"/>
                  </a:lnTo>
                  <a:lnTo>
                    <a:pt x="139407" y="108699"/>
                  </a:lnTo>
                  <a:lnTo>
                    <a:pt x="134200" y="108089"/>
                  </a:lnTo>
                  <a:lnTo>
                    <a:pt x="131826" y="109918"/>
                  </a:lnTo>
                  <a:lnTo>
                    <a:pt x="131495" y="112471"/>
                  </a:lnTo>
                  <a:lnTo>
                    <a:pt x="131191" y="115023"/>
                  </a:lnTo>
                  <a:lnTo>
                    <a:pt x="132930" y="117398"/>
                  </a:lnTo>
                  <a:lnTo>
                    <a:pt x="135547" y="117792"/>
                  </a:lnTo>
                  <a:lnTo>
                    <a:pt x="136182" y="117894"/>
                  </a:lnTo>
                  <a:lnTo>
                    <a:pt x="136080" y="118148"/>
                  </a:lnTo>
                  <a:lnTo>
                    <a:pt x="135064" y="120599"/>
                  </a:lnTo>
                  <a:lnTo>
                    <a:pt x="136359" y="123380"/>
                  </a:lnTo>
                  <a:lnTo>
                    <a:pt x="141274" y="125196"/>
                  </a:lnTo>
                  <a:lnTo>
                    <a:pt x="143954" y="123964"/>
                  </a:lnTo>
                  <a:lnTo>
                    <a:pt x="144945" y="121589"/>
                  </a:lnTo>
                  <a:lnTo>
                    <a:pt x="145910" y="119189"/>
                  </a:lnTo>
                  <a:close/>
                </a:path>
                <a:path w="223520" h="325120">
                  <a:moveTo>
                    <a:pt x="146989" y="322224"/>
                  </a:moveTo>
                  <a:lnTo>
                    <a:pt x="146786" y="319595"/>
                  </a:lnTo>
                  <a:lnTo>
                    <a:pt x="146608" y="317004"/>
                  </a:lnTo>
                  <a:lnTo>
                    <a:pt x="144818" y="314947"/>
                  </a:lnTo>
                  <a:lnTo>
                    <a:pt x="142963" y="314566"/>
                  </a:lnTo>
                  <a:lnTo>
                    <a:pt x="141097" y="314261"/>
                  </a:lnTo>
                  <a:lnTo>
                    <a:pt x="138734" y="315493"/>
                  </a:lnTo>
                  <a:lnTo>
                    <a:pt x="137566" y="317842"/>
                  </a:lnTo>
                  <a:lnTo>
                    <a:pt x="136372" y="320179"/>
                  </a:lnTo>
                  <a:lnTo>
                    <a:pt x="137909" y="323303"/>
                  </a:lnTo>
                  <a:lnTo>
                    <a:pt x="141198" y="323900"/>
                  </a:lnTo>
                  <a:lnTo>
                    <a:pt x="144475" y="324523"/>
                  </a:lnTo>
                  <a:lnTo>
                    <a:pt x="146989" y="322224"/>
                  </a:lnTo>
                  <a:close/>
                </a:path>
                <a:path w="223520" h="325120">
                  <a:moveTo>
                    <a:pt x="148653" y="21475"/>
                  </a:moveTo>
                  <a:lnTo>
                    <a:pt x="147497" y="19189"/>
                  </a:lnTo>
                  <a:lnTo>
                    <a:pt x="146278" y="16802"/>
                  </a:lnTo>
                  <a:lnTo>
                    <a:pt x="143154" y="15976"/>
                  </a:lnTo>
                  <a:lnTo>
                    <a:pt x="140855" y="17678"/>
                  </a:lnTo>
                  <a:lnTo>
                    <a:pt x="138480" y="19304"/>
                  </a:lnTo>
                  <a:lnTo>
                    <a:pt x="137883" y="22263"/>
                  </a:lnTo>
                  <a:lnTo>
                    <a:pt x="141185" y="26339"/>
                  </a:lnTo>
                  <a:lnTo>
                    <a:pt x="144119" y="26962"/>
                  </a:lnTo>
                  <a:lnTo>
                    <a:pt x="146075" y="25615"/>
                  </a:lnTo>
                  <a:lnTo>
                    <a:pt x="147980" y="24180"/>
                  </a:lnTo>
                  <a:lnTo>
                    <a:pt x="148653" y="21475"/>
                  </a:lnTo>
                  <a:close/>
                </a:path>
                <a:path w="223520" h="325120">
                  <a:moveTo>
                    <a:pt x="152552" y="257708"/>
                  </a:moveTo>
                  <a:lnTo>
                    <a:pt x="151739" y="254800"/>
                  </a:lnTo>
                  <a:lnTo>
                    <a:pt x="147116" y="252298"/>
                  </a:lnTo>
                  <a:lnTo>
                    <a:pt x="144246" y="253098"/>
                  </a:lnTo>
                  <a:lnTo>
                    <a:pt x="143002" y="255333"/>
                  </a:lnTo>
                  <a:lnTo>
                    <a:pt x="141782" y="257594"/>
                  </a:lnTo>
                  <a:lnTo>
                    <a:pt x="142544" y="260464"/>
                  </a:lnTo>
                  <a:lnTo>
                    <a:pt x="144767" y="261797"/>
                  </a:lnTo>
                  <a:lnTo>
                    <a:pt x="147040" y="263156"/>
                  </a:lnTo>
                  <a:lnTo>
                    <a:pt x="149987" y="262394"/>
                  </a:lnTo>
                  <a:lnTo>
                    <a:pt x="151257" y="260045"/>
                  </a:lnTo>
                  <a:lnTo>
                    <a:pt x="152552" y="257708"/>
                  </a:lnTo>
                  <a:close/>
                </a:path>
                <a:path w="223520" h="325120">
                  <a:moveTo>
                    <a:pt x="155130" y="97726"/>
                  </a:moveTo>
                  <a:lnTo>
                    <a:pt x="154216" y="94970"/>
                  </a:lnTo>
                  <a:lnTo>
                    <a:pt x="151841" y="93802"/>
                  </a:lnTo>
                  <a:lnTo>
                    <a:pt x="149504" y="92659"/>
                  </a:lnTo>
                  <a:lnTo>
                    <a:pt x="146558" y="93624"/>
                  </a:lnTo>
                  <a:lnTo>
                    <a:pt x="144386" y="98488"/>
                  </a:lnTo>
                  <a:lnTo>
                    <a:pt x="145453" y="101320"/>
                  </a:lnTo>
                  <a:lnTo>
                    <a:pt x="150241" y="103466"/>
                  </a:lnTo>
                  <a:lnTo>
                    <a:pt x="153035" y="102425"/>
                  </a:lnTo>
                  <a:lnTo>
                    <a:pt x="155130" y="97726"/>
                  </a:lnTo>
                  <a:close/>
                </a:path>
                <a:path w="223520" h="325120">
                  <a:moveTo>
                    <a:pt x="163385" y="236232"/>
                  </a:moveTo>
                  <a:lnTo>
                    <a:pt x="162318" y="233400"/>
                  </a:lnTo>
                  <a:lnTo>
                    <a:pt x="157530" y="231254"/>
                  </a:lnTo>
                  <a:lnTo>
                    <a:pt x="154736" y="232295"/>
                  </a:lnTo>
                  <a:lnTo>
                    <a:pt x="152641" y="236994"/>
                  </a:lnTo>
                  <a:lnTo>
                    <a:pt x="153555" y="239750"/>
                  </a:lnTo>
                  <a:lnTo>
                    <a:pt x="155930" y="240919"/>
                  </a:lnTo>
                  <a:lnTo>
                    <a:pt x="158267" y="242062"/>
                  </a:lnTo>
                  <a:lnTo>
                    <a:pt x="161213" y="241096"/>
                  </a:lnTo>
                  <a:lnTo>
                    <a:pt x="163385" y="236232"/>
                  </a:lnTo>
                  <a:close/>
                </a:path>
                <a:path w="223520" h="325120">
                  <a:moveTo>
                    <a:pt x="165989" y="77114"/>
                  </a:moveTo>
                  <a:lnTo>
                    <a:pt x="165227" y="74244"/>
                  </a:lnTo>
                  <a:lnTo>
                    <a:pt x="163004" y="72910"/>
                  </a:lnTo>
                  <a:lnTo>
                    <a:pt x="160731" y="71551"/>
                  </a:lnTo>
                  <a:lnTo>
                    <a:pt x="157784" y="72313"/>
                  </a:lnTo>
                  <a:lnTo>
                    <a:pt x="156514" y="74663"/>
                  </a:lnTo>
                  <a:lnTo>
                    <a:pt x="155219" y="77000"/>
                  </a:lnTo>
                  <a:lnTo>
                    <a:pt x="156032" y="79908"/>
                  </a:lnTo>
                  <a:lnTo>
                    <a:pt x="160655" y="82410"/>
                  </a:lnTo>
                  <a:lnTo>
                    <a:pt x="163525" y="81610"/>
                  </a:lnTo>
                  <a:lnTo>
                    <a:pt x="164769" y="79375"/>
                  </a:lnTo>
                  <a:lnTo>
                    <a:pt x="165989" y="77114"/>
                  </a:lnTo>
                  <a:close/>
                </a:path>
                <a:path w="223520" h="325120">
                  <a:moveTo>
                    <a:pt x="169887" y="312445"/>
                  </a:moveTo>
                  <a:lnTo>
                    <a:pt x="166585" y="308368"/>
                  </a:lnTo>
                  <a:lnTo>
                    <a:pt x="163652" y="307746"/>
                  </a:lnTo>
                  <a:lnTo>
                    <a:pt x="161696" y="309092"/>
                  </a:lnTo>
                  <a:lnTo>
                    <a:pt x="159791" y="310527"/>
                  </a:lnTo>
                  <a:lnTo>
                    <a:pt x="159118" y="313232"/>
                  </a:lnTo>
                  <a:lnTo>
                    <a:pt x="160274" y="315518"/>
                  </a:lnTo>
                  <a:lnTo>
                    <a:pt x="161493" y="317906"/>
                  </a:lnTo>
                  <a:lnTo>
                    <a:pt x="164617" y="318731"/>
                  </a:lnTo>
                  <a:lnTo>
                    <a:pt x="166916" y="317030"/>
                  </a:lnTo>
                  <a:lnTo>
                    <a:pt x="169291" y="315404"/>
                  </a:lnTo>
                  <a:lnTo>
                    <a:pt x="169887" y="312445"/>
                  </a:lnTo>
                  <a:close/>
                </a:path>
                <a:path w="223520" h="325120">
                  <a:moveTo>
                    <a:pt x="171399" y="14528"/>
                  </a:moveTo>
                  <a:lnTo>
                    <a:pt x="169862" y="11404"/>
                  </a:lnTo>
                  <a:lnTo>
                    <a:pt x="166573" y="10807"/>
                  </a:lnTo>
                  <a:lnTo>
                    <a:pt x="163296" y="10185"/>
                  </a:lnTo>
                  <a:lnTo>
                    <a:pt x="160782" y="12484"/>
                  </a:lnTo>
                  <a:lnTo>
                    <a:pt x="160985" y="15113"/>
                  </a:lnTo>
                  <a:lnTo>
                    <a:pt x="161163" y="17703"/>
                  </a:lnTo>
                  <a:lnTo>
                    <a:pt x="162941" y="19761"/>
                  </a:lnTo>
                  <a:lnTo>
                    <a:pt x="164807" y="20142"/>
                  </a:lnTo>
                  <a:lnTo>
                    <a:pt x="166674" y="20447"/>
                  </a:lnTo>
                  <a:lnTo>
                    <a:pt x="169037" y="19215"/>
                  </a:lnTo>
                  <a:lnTo>
                    <a:pt x="170205" y="16865"/>
                  </a:lnTo>
                  <a:lnTo>
                    <a:pt x="171399" y="14528"/>
                  </a:lnTo>
                  <a:close/>
                </a:path>
                <a:path w="223520" h="325120">
                  <a:moveTo>
                    <a:pt x="172707" y="214109"/>
                  </a:moveTo>
                  <a:lnTo>
                    <a:pt x="171411" y="211328"/>
                  </a:lnTo>
                  <a:lnTo>
                    <a:pt x="166497" y="209511"/>
                  </a:lnTo>
                  <a:lnTo>
                    <a:pt x="163817" y="210743"/>
                  </a:lnTo>
                  <a:lnTo>
                    <a:pt x="162826" y="213118"/>
                  </a:lnTo>
                  <a:lnTo>
                    <a:pt x="161874" y="215519"/>
                  </a:lnTo>
                  <a:lnTo>
                    <a:pt x="163055" y="218249"/>
                  </a:lnTo>
                  <a:lnTo>
                    <a:pt x="165493" y="219240"/>
                  </a:lnTo>
                  <a:lnTo>
                    <a:pt x="167932" y="220230"/>
                  </a:lnTo>
                  <a:lnTo>
                    <a:pt x="170700" y="219024"/>
                  </a:lnTo>
                  <a:lnTo>
                    <a:pt x="171691" y="216560"/>
                  </a:lnTo>
                  <a:lnTo>
                    <a:pt x="172707" y="214109"/>
                  </a:lnTo>
                  <a:close/>
                </a:path>
                <a:path w="223520" h="325120">
                  <a:moveTo>
                    <a:pt x="178676" y="57785"/>
                  </a:moveTo>
                  <a:lnTo>
                    <a:pt x="178333" y="54927"/>
                  </a:lnTo>
                  <a:lnTo>
                    <a:pt x="176263" y="53301"/>
                  </a:lnTo>
                  <a:lnTo>
                    <a:pt x="174205" y="51689"/>
                  </a:lnTo>
                  <a:lnTo>
                    <a:pt x="171094" y="52057"/>
                  </a:lnTo>
                  <a:lnTo>
                    <a:pt x="169583" y="54292"/>
                  </a:lnTo>
                  <a:lnTo>
                    <a:pt x="168033" y="56502"/>
                  </a:lnTo>
                  <a:lnTo>
                    <a:pt x="168529" y="59486"/>
                  </a:lnTo>
                  <a:lnTo>
                    <a:pt x="172859" y="62445"/>
                  </a:lnTo>
                  <a:lnTo>
                    <a:pt x="175806" y="61963"/>
                  </a:lnTo>
                  <a:lnTo>
                    <a:pt x="177266" y="59893"/>
                  </a:lnTo>
                  <a:lnTo>
                    <a:pt x="178676" y="57785"/>
                  </a:lnTo>
                  <a:close/>
                </a:path>
                <a:path w="223520" h="325120">
                  <a:moveTo>
                    <a:pt x="180441" y="191414"/>
                  </a:moveTo>
                  <a:lnTo>
                    <a:pt x="179057" y="188747"/>
                  </a:lnTo>
                  <a:lnTo>
                    <a:pt x="174040" y="187210"/>
                  </a:lnTo>
                  <a:lnTo>
                    <a:pt x="171373" y="188582"/>
                  </a:lnTo>
                  <a:lnTo>
                    <a:pt x="169811" y="193509"/>
                  </a:lnTo>
                  <a:lnTo>
                    <a:pt x="171196" y="196176"/>
                  </a:lnTo>
                  <a:lnTo>
                    <a:pt x="173685" y="197015"/>
                  </a:lnTo>
                  <a:lnTo>
                    <a:pt x="176174" y="197853"/>
                  </a:lnTo>
                  <a:lnTo>
                    <a:pt x="178841" y="196481"/>
                  </a:lnTo>
                  <a:lnTo>
                    <a:pt x="180441" y="191414"/>
                  </a:lnTo>
                  <a:close/>
                </a:path>
                <a:path w="223520" h="325120">
                  <a:moveTo>
                    <a:pt x="186994" y="168363"/>
                  </a:moveTo>
                  <a:lnTo>
                    <a:pt x="185407" y="165773"/>
                  </a:lnTo>
                  <a:lnTo>
                    <a:pt x="180314" y="164528"/>
                  </a:lnTo>
                  <a:lnTo>
                    <a:pt x="177774" y="166065"/>
                  </a:lnTo>
                  <a:lnTo>
                    <a:pt x="177152" y="168567"/>
                  </a:lnTo>
                  <a:lnTo>
                    <a:pt x="176466" y="171056"/>
                  </a:lnTo>
                  <a:lnTo>
                    <a:pt x="177965" y="173634"/>
                  </a:lnTo>
                  <a:lnTo>
                    <a:pt x="180492" y="174320"/>
                  </a:lnTo>
                  <a:lnTo>
                    <a:pt x="183019" y="175006"/>
                  </a:lnTo>
                  <a:lnTo>
                    <a:pt x="185648" y="173494"/>
                  </a:lnTo>
                  <a:lnTo>
                    <a:pt x="186359" y="170942"/>
                  </a:lnTo>
                  <a:lnTo>
                    <a:pt x="186994" y="168363"/>
                  </a:lnTo>
                  <a:close/>
                </a:path>
                <a:path w="223520" h="325120">
                  <a:moveTo>
                    <a:pt x="187058" y="298119"/>
                  </a:moveTo>
                  <a:lnTo>
                    <a:pt x="186778" y="295084"/>
                  </a:lnTo>
                  <a:lnTo>
                    <a:pt x="182664" y="291820"/>
                  </a:lnTo>
                  <a:lnTo>
                    <a:pt x="179717" y="292087"/>
                  </a:lnTo>
                  <a:lnTo>
                    <a:pt x="178130" y="294043"/>
                  </a:lnTo>
                  <a:lnTo>
                    <a:pt x="176530" y="295973"/>
                  </a:lnTo>
                  <a:lnTo>
                    <a:pt x="176618" y="298805"/>
                  </a:lnTo>
                  <a:lnTo>
                    <a:pt x="178549" y="300634"/>
                  </a:lnTo>
                  <a:lnTo>
                    <a:pt x="180428" y="302412"/>
                  </a:lnTo>
                  <a:lnTo>
                    <a:pt x="183603" y="302323"/>
                  </a:lnTo>
                  <a:lnTo>
                    <a:pt x="185343" y="300228"/>
                  </a:lnTo>
                  <a:lnTo>
                    <a:pt x="187058" y="298119"/>
                  </a:lnTo>
                  <a:close/>
                </a:path>
                <a:path w="223520" h="325120">
                  <a:moveTo>
                    <a:pt x="188849" y="30403"/>
                  </a:moveTo>
                  <a:lnTo>
                    <a:pt x="187439" y="27851"/>
                  </a:lnTo>
                  <a:lnTo>
                    <a:pt x="186004" y="25298"/>
                  </a:lnTo>
                  <a:lnTo>
                    <a:pt x="182918" y="24536"/>
                  </a:lnTo>
                  <a:lnTo>
                    <a:pt x="178689" y="27647"/>
                  </a:lnTo>
                  <a:lnTo>
                    <a:pt x="177990" y="30416"/>
                  </a:lnTo>
                  <a:lnTo>
                    <a:pt x="180238" y="34455"/>
                  </a:lnTo>
                  <a:lnTo>
                    <a:pt x="182930" y="35420"/>
                  </a:lnTo>
                  <a:lnTo>
                    <a:pt x="185356" y="34391"/>
                  </a:lnTo>
                  <a:lnTo>
                    <a:pt x="187769" y="33362"/>
                  </a:lnTo>
                  <a:lnTo>
                    <a:pt x="188849" y="30403"/>
                  </a:lnTo>
                  <a:close/>
                </a:path>
                <a:path w="223520" h="325120">
                  <a:moveTo>
                    <a:pt x="192189" y="144970"/>
                  </a:moveTo>
                  <a:lnTo>
                    <a:pt x="190487" y="142468"/>
                  </a:lnTo>
                  <a:lnTo>
                    <a:pt x="185331" y="141528"/>
                  </a:lnTo>
                  <a:lnTo>
                    <a:pt x="182841" y="143192"/>
                  </a:lnTo>
                  <a:lnTo>
                    <a:pt x="182372" y="145732"/>
                  </a:lnTo>
                  <a:lnTo>
                    <a:pt x="181851" y="148259"/>
                  </a:lnTo>
                  <a:lnTo>
                    <a:pt x="183502" y="150749"/>
                  </a:lnTo>
                  <a:lnTo>
                    <a:pt x="186067" y="151295"/>
                  </a:lnTo>
                  <a:lnTo>
                    <a:pt x="188633" y="151841"/>
                  </a:lnTo>
                  <a:lnTo>
                    <a:pt x="191160" y="150177"/>
                  </a:lnTo>
                  <a:lnTo>
                    <a:pt x="191693" y="147574"/>
                  </a:lnTo>
                  <a:lnTo>
                    <a:pt x="192189" y="144970"/>
                  </a:lnTo>
                  <a:close/>
                </a:path>
                <a:path w="223520" h="325120">
                  <a:moveTo>
                    <a:pt x="194106" y="38112"/>
                  </a:moveTo>
                  <a:lnTo>
                    <a:pt x="192455" y="36080"/>
                  </a:lnTo>
                  <a:lnTo>
                    <a:pt x="190804" y="34048"/>
                  </a:lnTo>
                  <a:lnTo>
                    <a:pt x="187744" y="33883"/>
                  </a:lnTo>
                  <a:lnTo>
                    <a:pt x="183540" y="37566"/>
                  </a:lnTo>
                  <a:lnTo>
                    <a:pt x="183692" y="40767"/>
                  </a:lnTo>
                  <a:lnTo>
                    <a:pt x="187464" y="44411"/>
                  </a:lnTo>
                  <a:lnTo>
                    <a:pt x="190284" y="44259"/>
                  </a:lnTo>
                  <a:lnTo>
                    <a:pt x="193967" y="41071"/>
                  </a:lnTo>
                  <a:lnTo>
                    <a:pt x="194106" y="38112"/>
                  </a:lnTo>
                  <a:close/>
                </a:path>
                <a:path w="223520" h="325120">
                  <a:moveTo>
                    <a:pt x="195935" y="121272"/>
                  </a:moveTo>
                  <a:lnTo>
                    <a:pt x="194094" y="118884"/>
                  </a:lnTo>
                  <a:lnTo>
                    <a:pt x="188887" y="118287"/>
                  </a:lnTo>
                  <a:lnTo>
                    <a:pt x="186512" y="120103"/>
                  </a:lnTo>
                  <a:lnTo>
                    <a:pt x="186182" y="122656"/>
                  </a:lnTo>
                  <a:lnTo>
                    <a:pt x="185877" y="125209"/>
                  </a:lnTo>
                  <a:lnTo>
                    <a:pt x="187617" y="127584"/>
                  </a:lnTo>
                  <a:lnTo>
                    <a:pt x="190233" y="127977"/>
                  </a:lnTo>
                  <a:lnTo>
                    <a:pt x="192811" y="128358"/>
                  </a:lnTo>
                  <a:lnTo>
                    <a:pt x="195287" y="126555"/>
                  </a:lnTo>
                  <a:lnTo>
                    <a:pt x="195935" y="121272"/>
                  </a:lnTo>
                  <a:close/>
                </a:path>
                <a:path w="223520" h="325120">
                  <a:moveTo>
                    <a:pt x="195948" y="54279"/>
                  </a:moveTo>
                  <a:lnTo>
                    <a:pt x="195465" y="51587"/>
                  </a:lnTo>
                  <a:lnTo>
                    <a:pt x="194881" y="48895"/>
                  </a:lnTo>
                  <a:lnTo>
                    <a:pt x="192366" y="47231"/>
                  </a:lnTo>
                  <a:lnTo>
                    <a:pt x="187274" y="48488"/>
                  </a:lnTo>
                  <a:lnTo>
                    <a:pt x="185610" y="50977"/>
                  </a:lnTo>
                  <a:lnTo>
                    <a:pt x="186143" y="53403"/>
                  </a:lnTo>
                  <a:lnTo>
                    <a:pt x="186588" y="55867"/>
                  </a:lnTo>
                  <a:lnTo>
                    <a:pt x="189014" y="57556"/>
                  </a:lnTo>
                  <a:lnTo>
                    <a:pt x="191617" y="57162"/>
                  </a:lnTo>
                  <a:lnTo>
                    <a:pt x="194208" y="56769"/>
                  </a:lnTo>
                  <a:lnTo>
                    <a:pt x="195948" y="54279"/>
                  </a:lnTo>
                  <a:close/>
                </a:path>
                <a:path w="223520" h="325120">
                  <a:moveTo>
                    <a:pt x="198094" y="97320"/>
                  </a:moveTo>
                  <a:lnTo>
                    <a:pt x="195986" y="95072"/>
                  </a:lnTo>
                  <a:lnTo>
                    <a:pt x="190741" y="94881"/>
                  </a:lnTo>
                  <a:lnTo>
                    <a:pt x="188595" y="96888"/>
                  </a:lnTo>
                  <a:lnTo>
                    <a:pt x="188252" y="102006"/>
                  </a:lnTo>
                  <a:lnTo>
                    <a:pt x="190246" y="104241"/>
                  </a:lnTo>
                  <a:lnTo>
                    <a:pt x="192862" y="104444"/>
                  </a:lnTo>
                  <a:lnTo>
                    <a:pt x="195478" y="104648"/>
                  </a:lnTo>
                  <a:lnTo>
                    <a:pt x="197739" y="102641"/>
                  </a:lnTo>
                  <a:lnTo>
                    <a:pt x="197904" y="99987"/>
                  </a:lnTo>
                  <a:lnTo>
                    <a:pt x="198094" y="97320"/>
                  </a:lnTo>
                  <a:close/>
                </a:path>
                <a:path w="223520" h="325120">
                  <a:moveTo>
                    <a:pt x="198272" y="78511"/>
                  </a:moveTo>
                  <a:lnTo>
                    <a:pt x="198145" y="75819"/>
                  </a:lnTo>
                  <a:lnTo>
                    <a:pt x="198069" y="73139"/>
                  </a:lnTo>
                  <a:lnTo>
                    <a:pt x="195757" y="71107"/>
                  </a:lnTo>
                  <a:lnTo>
                    <a:pt x="190512" y="71475"/>
                  </a:lnTo>
                  <a:lnTo>
                    <a:pt x="188582" y="73672"/>
                  </a:lnTo>
                  <a:lnTo>
                    <a:pt x="188645" y="76225"/>
                  </a:lnTo>
                  <a:lnTo>
                    <a:pt x="188772" y="78765"/>
                  </a:lnTo>
                  <a:lnTo>
                    <a:pt x="190931" y="80797"/>
                  </a:lnTo>
                  <a:lnTo>
                    <a:pt x="193548" y="80759"/>
                  </a:lnTo>
                  <a:lnTo>
                    <a:pt x="196189" y="80721"/>
                  </a:lnTo>
                  <a:lnTo>
                    <a:pt x="198272" y="78511"/>
                  </a:lnTo>
                  <a:close/>
                </a:path>
                <a:path w="223520" h="325120">
                  <a:moveTo>
                    <a:pt x="201117" y="278307"/>
                  </a:moveTo>
                  <a:lnTo>
                    <a:pt x="200444" y="275361"/>
                  </a:lnTo>
                  <a:lnTo>
                    <a:pt x="195961" y="272643"/>
                  </a:lnTo>
                  <a:lnTo>
                    <a:pt x="193040" y="273291"/>
                  </a:lnTo>
                  <a:lnTo>
                    <a:pt x="191693" y="275463"/>
                  </a:lnTo>
                  <a:lnTo>
                    <a:pt x="190385" y="277660"/>
                  </a:lnTo>
                  <a:lnTo>
                    <a:pt x="190982" y="280543"/>
                  </a:lnTo>
                  <a:lnTo>
                    <a:pt x="193128" y="282003"/>
                  </a:lnTo>
                  <a:lnTo>
                    <a:pt x="195326" y="283489"/>
                  </a:lnTo>
                  <a:lnTo>
                    <a:pt x="198323" y="282879"/>
                  </a:lnTo>
                  <a:lnTo>
                    <a:pt x="199707" y="280581"/>
                  </a:lnTo>
                  <a:lnTo>
                    <a:pt x="201117" y="278307"/>
                  </a:lnTo>
                  <a:close/>
                </a:path>
                <a:path w="223520" h="325120">
                  <a:moveTo>
                    <a:pt x="212877" y="257263"/>
                  </a:moveTo>
                  <a:lnTo>
                    <a:pt x="211937" y="254381"/>
                  </a:lnTo>
                  <a:lnTo>
                    <a:pt x="207225" y="252069"/>
                  </a:lnTo>
                  <a:lnTo>
                    <a:pt x="204381" y="252996"/>
                  </a:lnTo>
                  <a:lnTo>
                    <a:pt x="203238" y="255295"/>
                  </a:lnTo>
                  <a:lnTo>
                    <a:pt x="202133" y="257619"/>
                  </a:lnTo>
                  <a:lnTo>
                    <a:pt x="202958" y="260426"/>
                  </a:lnTo>
                  <a:lnTo>
                    <a:pt x="205270" y="261670"/>
                  </a:lnTo>
                  <a:lnTo>
                    <a:pt x="207581" y="262915"/>
                  </a:lnTo>
                  <a:lnTo>
                    <a:pt x="210540" y="262051"/>
                  </a:lnTo>
                  <a:lnTo>
                    <a:pt x="211683" y="259651"/>
                  </a:lnTo>
                  <a:lnTo>
                    <a:pt x="212877" y="257263"/>
                  </a:lnTo>
                  <a:close/>
                </a:path>
                <a:path w="223520" h="325120">
                  <a:moveTo>
                    <a:pt x="213575" y="28079"/>
                  </a:moveTo>
                  <a:lnTo>
                    <a:pt x="213309" y="25476"/>
                  </a:lnTo>
                  <a:lnTo>
                    <a:pt x="213042" y="22872"/>
                  </a:lnTo>
                  <a:lnTo>
                    <a:pt x="210350" y="21310"/>
                  </a:lnTo>
                  <a:lnTo>
                    <a:pt x="207327" y="22085"/>
                  </a:lnTo>
                  <a:lnTo>
                    <a:pt x="204266" y="22771"/>
                  </a:lnTo>
                  <a:lnTo>
                    <a:pt x="203263" y="26136"/>
                  </a:lnTo>
                  <a:lnTo>
                    <a:pt x="204330" y="28371"/>
                  </a:lnTo>
                  <a:lnTo>
                    <a:pt x="205486" y="30873"/>
                  </a:lnTo>
                  <a:lnTo>
                    <a:pt x="208000" y="31546"/>
                  </a:lnTo>
                  <a:lnTo>
                    <a:pt x="210096" y="31178"/>
                  </a:lnTo>
                  <a:lnTo>
                    <a:pt x="212153" y="30683"/>
                  </a:lnTo>
                  <a:lnTo>
                    <a:pt x="213575" y="28079"/>
                  </a:lnTo>
                  <a:close/>
                </a:path>
                <a:path w="223520" h="325120">
                  <a:moveTo>
                    <a:pt x="222923" y="235432"/>
                  </a:moveTo>
                  <a:lnTo>
                    <a:pt x="221729" y="232613"/>
                  </a:lnTo>
                  <a:lnTo>
                    <a:pt x="219303" y="231635"/>
                  </a:lnTo>
                  <a:lnTo>
                    <a:pt x="216877" y="230632"/>
                  </a:lnTo>
                  <a:lnTo>
                    <a:pt x="214147" y="231787"/>
                  </a:lnTo>
                  <a:lnTo>
                    <a:pt x="213156" y="234162"/>
                  </a:lnTo>
                  <a:lnTo>
                    <a:pt x="212102" y="236512"/>
                  </a:lnTo>
                  <a:lnTo>
                    <a:pt x="213194" y="239280"/>
                  </a:lnTo>
                  <a:lnTo>
                    <a:pt x="215595" y="240347"/>
                  </a:lnTo>
                  <a:lnTo>
                    <a:pt x="217995" y="241414"/>
                  </a:lnTo>
                  <a:lnTo>
                    <a:pt x="220814" y="240309"/>
                  </a:lnTo>
                  <a:lnTo>
                    <a:pt x="221907" y="237883"/>
                  </a:lnTo>
                  <a:lnTo>
                    <a:pt x="222923" y="23543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19">
              <a:extLst>
                <a:ext uri="{FF2B5EF4-FFF2-40B4-BE49-F238E27FC236}">
                  <a16:creationId xmlns:a16="http://schemas.microsoft.com/office/drawing/2014/main" id="{656B9EBA-CB4D-4B89-8046-2BBF857CC3ED}"/>
                </a:ext>
              </a:extLst>
            </p:cNvPr>
            <p:cNvSpPr/>
            <p:nvPr/>
          </p:nvSpPr>
          <p:spPr>
            <a:xfrm>
              <a:off x="5856452" y="3815473"/>
              <a:ext cx="296545" cy="323850"/>
            </a:xfrm>
            <a:custGeom>
              <a:avLst/>
              <a:gdLst/>
              <a:ahLst/>
              <a:cxnLst/>
              <a:rect l="l" t="t" r="r" b="b"/>
              <a:pathLst>
                <a:path w="296545" h="323850">
                  <a:moveTo>
                    <a:pt x="9575" y="213779"/>
                  </a:moveTo>
                  <a:lnTo>
                    <a:pt x="7505" y="211632"/>
                  </a:lnTo>
                  <a:lnTo>
                    <a:pt x="4902" y="211543"/>
                  </a:lnTo>
                  <a:lnTo>
                    <a:pt x="2260" y="211455"/>
                  </a:lnTo>
                  <a:lnTo>
                    <a:pt x="76" y="213550"/>
                  </a:lnTo>
                  <a:lnTo>
                    <a:pt x="63" y="216230"/>
                  </a:lnTo>
                  <a:lnTo>
                    <a:pt x="0" y="218909"/>
                  </a:lnTo>
                  <a:lnTo>
                    <a:pt x="2184" y="221056"/>
                  </a:lnTo>
                  <a:lnTo>
                    <a:pt x="7429" y="220980"/>
                  </a:lnTo>
                  <a:lnTo>
                    <a:pt x="9499" y="218897"/>
                  </a:lnTo>
                  <a:lnTo>
                    <a:pt x="9563" y="216331"/>
                  </a:lnTo>
                  <a:lnTo>
                    <a:pt x="9575" y="213779"/>
                  </a:lnTo>
                  <a:close/>
                </a:path>
                <a:path w="296545" h="323850">
                  <a:moveTo>
                    <a:pt x="10807" y="241935"/>
                  </a:moveTo>
                  <a:lnTo>
                    <a:pt x="10566" y="239420"/>
                  </a:lnTo>
                  <a:lnTo>
                    <a:pt x="10299" y="236905"/>
                  </a:lnTo>
                  <a:lnTo>
                    <a:pt x="7988" y="235026"/>
                  </a:lnTo>
                  <a:lnTo>
                    <a:pt x="5397" y="235216"/>
                  </a:lnTo>
                  <a:lnTo>
                    <a:pt x="2755" y="235407"/>
                  </a:lnTo>
                  <a:lnTo>
                    <a:pt x="838" y="237756"/>
                  </a:lnTo>
                  <a:lnTo>
                    <a:pt x="1117" y="240449"/>
                  </a:lnTo>
                  <a:lnTo>
                    <a:pt x="1371" y="243141"/>
                  </a:lnTo>
                  <a:lnTo>
                    <a:pt x="3848" y="245008"/>
                  </a:lnTo>
                  <a:lnTo>
                    <a:pt x="9042" y="244246"/>
                  </a:lnTo>
                  <a:lnTo>
                    <a:pt x="10807" y="241935"/>
                  </a:lnTo>
                  <a:close/>
                </a:path>
                <a:path w="296545" h="323850">
                  <a:moveTo>
                    <a:pt x="11112" y="190538"/>
                  </a:moveTo>
                  <a:lnTo>
                    <a:pt x="9220" y="188214"/>
                  </a:lnTo>
                  <a:lnTo>
                    <a:pt x="6616" y="187921"/>
                  </a:lnTo>
                  <a:lnTo>
                    <a:pt x="4013" y="187629"/>
                  </a:lnTo>
                  <a:lnTo>
                    <a:pt x="1663" y="189534"/>
                  </a:lnTo>
                  <a:lnTo>
                    <a:pt x="1384" y="192176"/>
                  </a:lnTo>
                  <a:lnTo>
                    <a:pt x="1143" y="194830"/>
                  </a:lnTo>
                  <a:lnTo>
                    <a:pt x="3098" y="197154"/>
                  </a:lnTo>
                  <a:lnTo>
                    <a:pt x="8331" y="197561"/>
                  </a:lnTo>
                  <a:lnTo>
                    <a:pt x="10604" y="195656"/>
                  </a:lnTo>
                  <a:lnTo>
                    <a:pt x="10845" y="193090"/>
                  </a:lnTo>
                  <a:lnTo>
                    <a:pt x="11112" y="190538"/>
                  </a:lnTo>
                  <a:close/>
                </a:path>
                <a:path w="296545" h="323850">
                  <a:moveTo>
                    <a:pt x="15760" y="263982"/>
                  </a:moveTo>
                  <a:lnTo>
                    <a:pt x="15036" y="261658"/>
                  </a:lnTo>
                  <a:lnTo>
                    <a:pt x="14262" y="259334"/>
                  </a:lnTo>
                  <a:lnTo>
                    <a:pt x="11722" y="257924"/>
                  </a:lnTo>
                  <a:lnTo>
                    <a:pt x="9182" y="258572"/>
                  </a:lnTo>
                  <a:lnTo>
                    <a:pt x="6629" y="259219"/>
                  </a:lnTo>
                  <a:lnTo>
                    <a:pt x="5118" y="261924"/>
                  </a:lnTo>
                  <a:lnTo>
                    <a:pt x="5994" y="264579"/>
                  </a:lnTo>
                  <a:lnTo>
                    <a:pt x="6832" y="267258"/>
                  </a:lnTo>
                  <a:lnTo>
                    <a:pt x="9702" y="268579"/>
                  </a:lnTo>
                  <a:lnTo>
                    <a:pt x="14554" y="266573"/>
                  </a:lnTo>
                  <a:lnTo>
                    <a:pt x="15760" y="263982"/>
                  </a:lnTo>
                  <a:close/>
                </a:path>
                <a:path w="296545" h="323850">
                  <a:moveTo>
                    <a:pt x="27355" y="283819"/>
                  </a:moveTo>
                  <a:lnTo>
                    <a:pt x="26936" y="281279"/>
                  </a:lnTo>
                  <a:lnTo>
                    <a:pt x="25450" y="279831"/>
                  </a:lnTo>
                  <a:lnTo>
                    <a:pt x="23914" y="278447"/>
                  </a:lnTo>
                  <a:lnTo>
                    <a:pt x="21094" y="278345"/>
                  </a:lnTo>
                  <a:lnTo>
                    <a:pt x="19024" y="279933"/>
                  </a:lnTo>
                  <a:lnTo>
                    <a:pt x="16929" y="281533"/>
                  </a:lnTo>
                  <a:lnTo>
                    <a:pt x="16764" y="284784"/>
                  </a:lnTo>
                  <a:lnTo>
                    <a:pt x="19113" y="286905"/>
                  </a:lnTo>
                  <a:lnTo>
                    <a:pt x="21412" y="289090"/>
                  </a:lnTo>
                  <a:lnTo>
                    <a:pt x="24879" y="288455"/>
                  </a:lnTo>
                  <a:lnTo>
                    <a:pt x="26060" y="286207"/>
                  </a:lnTo>
                  <a:lnTo>
                    <a:pt x="27355" y="283819"/>
                  </a:lnTo>
                  <a:close/>
                </a:path>
                <a:path w="296545" h="323850">
                  <a:moveTo>
                    <a:pt x="64262" y="223964"/>
                  </a:moveTo>
                  <a:lnTo>
                    <a:pt x="62191" y="221818"/>
                  </a:lnTo>
                  <a:lnTo>
                    <a:pt x="59588" y="221729"/>
                  </a:lnTo>
                  <a:lnTo>
                    <a:pt x="56946" y="221640"/>
                  </a:lnTo>
                  <a:lnTo>
                    <a:pt x="54762" y="223735"/>
                  </a:lnTo>
                  <a:lnTo>
                    <a:pt x="54749" y="226415"/>
                  </a:lnTo>
                  <a:lnTo>
                    <a:pt x="54686" y="229095"/>
                  </a:lnTo>
                  <a:lnTo>
                    <a:pt x="56870" y="231241"/>
                  </a:lnTo>
                  <a:lnTo>
                    <a:pt x="62115" y="231165"/>
                  </a:lnTo>
                  <a:lnTo>
                    <a:pt x="64185" y="229082"/>
                  </a:lnTo>
                  <a:lnTo>
                    <a:pt x="64249" y="226517"/>
                  </a:lnTo>
                  <a:lnTo>
                    <a:pt x="64262" y="223964"/>
                  </a:lnTo>
                  <a:close/>
                </a:path>
                <a:path w="296545" h="323850">
                  <a:moveTo>
                    <a:pt x="65493" y="252133"/>
                  </a:moveTo>
                  <a:lnTo>
                    <a:pt x="65252" y="249618"/>
                  </a:lnTo>
                  <a:lnTo>
                    <a:pt x="64985" y="247103"/>
                  </a:lnTo>
                  <a:lnTo>
                    <a:pt x="62687" y="245224"/>
                  </a:lnTo>
                  <a:lnTo>
                    <a:pt x="60083" y="245414"/>
                  </a:lnTo>
                  <a:lnTo>
                    <a:pt x="57442" y="245605"/>
                  </a:lnTo>
                  <a:lnTo>
                    <a:pt x="55524" y="247954"/>
                  </a:lnTo>
                  <a:lnTo>
                    <a:pt x="56070" y="253339"/>
                  </a:lnTo>
                  <a:lnTo>
                    <a:pt x="58534" y="255219"/>
                  </a:lnTo>
                  <a:lnTo>
                    <a:pt x="63728" y="254444"/>
                  </a:lnTo>
                  <a:lnTo>
                    <a:pt x="65493" y="252133"/>
                  </a:lnTo>
                  <a:close/>
                </a:path>
                <a:path w="296545" h="323850">
                  <a:moveTo>
                    <a:pt x="65798" y="200723"/>
                  </a:moveTo>
                  <a:lnTo>
                    <a:pt x="63906" y="198399"/>
                  </a:lnTo>
                  <a:lnTo>
                    <a:pt x="61302" y="198107"/>
                  </a:lnTo>
                  <a:lnTo>
                    <a:pt x="58699" y="197815"/>
                  </a:lnTo>
                  <a:lnTo>
                    <a:pt x="56349" y="199720"/>
                  </a:lnTo>
                  <a:lnTo>
                    <a:pt x="56070" y="202361"/>
                  </a:lnTo>
                  <a:lnTo>
                    <a:pt x="55829" y="205016"/>
                  </a:lnTo>
                  <a:lnTo>
                    <a:pt x="57785" y="207340"/>
                  </a:lnTo>
                  <a:lnTo>
                    <a:pt x="63017" y="207746"/>
                  </a:lnTo>
                  <a:lnTo>
                    <a:pt x="65290" y="205841"/>
                  </a:lnTo>
                  <a:lnTo>
                    <a:pt x="65532" y="203276"/>
                  </a:lnTo>
                  <a:lnTo>
                    <a:pt x="65798" y="200723"/>
                  </a:lnTo>
                  <a:close/>
                </a:path>
                <a:path w="296545" h="323850">
                  <a:moveTo>
                    <a:pt x="69049" y="177571"/>
                  </a:moveTo>
                  <a:lnTo>
                    <a:pt x="67284" y="175133"/>
                  </a:lnTo>
                  <a:lnTo>
                    <a:pt x="64719" y="174663"/>
                  </a:lnTo>
                  <a:lnTo>
                    <a:pt x="62128" y="174193"/>
                  </a:lnTo>
                  <a:lnTo>
                    <a:pt x="59677" y="175933"/>
                  </a:lnTo>
                  <a:lnTo>
                    <a:pt x="59245" y="178549"/>
                  </a:lnTo>
                  <a:lnTo>
                    <a:pt x="58788" y="181165"/>
                  </a:lnTo>
                  <a:lnTo>
                    <a:pt x="60579" y="183616"/>
                  </a:lnTo>
                  <a:lnTo>
                    <a:pt x="65760" y="184404"/>
                  </a:lnTo>
                  <a:lnTo>
                    <a:pt x="68173" y="182651"/>
                  </a:lnTo>
                  <a:lnTo>
                    <a:pt x="69049" y="177571"/>
                  </a:lnTo>
                  <a:close/>
                </a:path>
                <a:path w="296545" h="323850">
                  <a:moveTo>
                    <a:pt x="70446" y="274180"/>
                  </a:moveTo>
                  <a:lnTo>
                    <a:pt x="69723" y="271856"/>
                  </a:lnTo>
                  <a:lnTo>
                    <a:pt x="68948" y="269532"/>
                  </a:lnTo>
                  <a:lnTo>
                    <a:pt x="66408" y="268122"/>
                  </a:lnTo>
                  <a:lnTo>
                    <a:pt x="63868" y="268770"/>
                  </a:lnTo>
                  <a:lnTo>
                    <a:pt x="61315" y="269417"/>
                  </a:lnTo>
                  <a:lnTo>
                    <a:pt x="59804" y="272122"/>
                  </a:lnTo>
                  <a:lnTo>
                    <a:pt x="60680" y="274777"/>
                  </a:lnTo>
                  <a:lnTo>
                    <a:pt x="61518" y="277456"/>
                  </a:lnTo>
                  <a:lnTo>
                    <a:pt x="64389" y="278777"/>
                  </a:lnTo>
                  <a:lnTo>
                    <a:pt x="69240" y="276771"/>
                  </a:lnTo>
                  <a:lnTo>
                    <a:pt x="70446" y="274180"/>
                  </a:lnTo>
                  <a:close/>
                </a:path>
                <a:path w="296545" h="323850">
                  <a:moveTo>
                    <a:pt x="73799" y="154660"/>
                  </a:moveTo>
                  <a:lnTo>
                    <a:pt x="72212" y="152120"/>
                  </a:lnTo>
                  <a:lnTo>
                    <a:pt x="69659" y="151498"/>
                  </a:lnTo>
                  <a:lnTo>
                    <a:pt x="67106" y="150876"/>
                  </a:lnTo>
                  <a:lnTo>
                    <a:pt x="64541" y="152476"/>
                  </a:lnTo>
                  <a:lnTo>
                    <a:pt x="63309" y="157632"/>
                  </a:lnTo>
                  <a:lnTo>
                    <a:pt x="64909" y="160172"/>
                  </a:lnTo>
                  <a:lnTo>
                    <a:pt x="70040" y="161264"/>
                  </a:lnTo>
                  <a:lnTo>
                    <a:pt x="72593" y="159677"/>
                  </a:lnTo>
                  <a:lnTo>
                    <a:pt x="73799" y="154660"/>
                  </a:lnTo>
                  <a:close/>
                </a:path>
                <a:path w="296545" h="323850">
                  <a:moveTo>
                    <a:pt x="79705" y="131978"/>
                  </a:moveTo>
                  <a:lnTo>
                    <a:pt x="78308" y="129374"/>
                  </a:lnTo>
                  <a:lnTo>
                    <a:pt x="75806" y="128612"/>
                  </a:lnTo>
                  <a:lnTo>
                    <a:pt x="73279" y="127850"/>
                  </a:lnTo>
                  <a:lnTo>
                    <a:pt x="70599" y="129273"/>
                  </a:lnTo>
                  <a:lnTo>
                    <a:pt x="69215" y="134404"/>
                  </a:lnTo>
                  <a:lnTo>
                    <a:pt x="70688" y="137033"/>
                  </a:lnTo>
                  <a:lnTo>
                    <a:pt x="75755" y="138417"/>
                  </a:lnTo>
                  <a:lnTo>
                    <a:pt x="78359" y="136969"/>
                  </a:lnTo>
                  <a:lnTo>
                    <a:pt x="79044" y="134480"/>
                  </a:lnTo>
                  <a:lnTo>
                    <a:pt x="79705" y="131978"/>
                  </a:lnTo>
                  <a:close/>
                </a:path>
                <a:path w="296545" h="323850">
                  <a:moveTo>
                    <a:pt x="82042" y="294017"/>
                  </a:moveTo>
                  <a:lnTo>
                    <a:pt x="81622" y="291477"/>
                  </a:lnTo>
                  <a:lnTo>
                    <a:pt x="80137" y="290029"/>
                  </a:lnTo>
                  <a:lnTo>
                    <a:pt x="78600" y="288645"/>
                  </a:lnTo>
                  <a:lnTo>
                    <a:pt x="75780" y="288544"/>
                  </a:lnTo>
                  <a:lnTo>
                    <a:pt x="73710" y="290131"/>
                  </a:lnTo>
                  <a:lnTo>
                    <a:pt x="71615" y="291731"/>
                  </a:lnTo>
                  <a:lnTo>
                    <a:pt x="71450" y="294982"/>
                  </a:lnTo>
                  <a:lnTo>
                    <a:pt x="73799" y="297103"/>
                  </a:lnTo>
                  <a:lnTo>
                    <a:pt x="76098" y="299288"/>
                  </a:lnTo>
                  <a:lnTo>
                    <a:pt x="79565" y="298653"/>
                  </a:lnTo>
                  <a:lnTo>
                    <a:pt x="80746" y="296405"/>
                  </a:lnTo>
                  <a:lnTo>
                    <a:pt x="82042" y="294017"/>
                  </a:lnTo>
                  <a:close/>
                </a:path>
                <a:path w="296545" h="323850">
                  <a:moveTo>
                    <a:pt x="87071" y="109778"/>
                  </a:moveTo>
                  <a:lnTo>
                    <a:pt x="85775" y="107073"/>
                  </a:lnTo>
                  <a:lnTo>
                    <a:pt x="83312" y="106159"/>
                  </a:lnTo>
                  <a:lnTo>
                    <a:pt x="80848" y="105244"/>
                  </a:lnTo>
                  <a:lnTo>
                    <a:pt x="78130" y="106540"/>
                  </a:lnTo>
                  <a:lnTo>
                    <a:pt x="76339" y="111531"/>
                  </a:lnTo>
                  <a:lnTo>
                    <a:pt x="77635" y="114249"/>
                  </a:lnTo>
                  <a:lnTo>
                    <a:pt x="82600" y="115925"/>
                  </a:lnTo>
                  <a:lnTo>
                    <a:pt x="85331" y="114630"/>
                  </a:lnTo>
                  <a:lnTo>
                    <a:pt x="87071" y="109778"/>
                  </a:lnTo>
                  <a:close/>
                </a:path>
                <a:path w="296545" h="323850">
                  <a:moveTo>
                    <a:pt x="95669" y="88023"/>
                  </a:moveTo>
                  <a:lnTo>
                    <a:pt x="94576" y="85255"/>
                  </a:lnTo>
                  <a:lnTo>
                    <a:pt x="92176" y="84188"/>
                  </a:lnTo>
                  <a:lnTo>
                    <a:pt x="89776" y="83121"/>
                  </a:lnTo>
                  <a:lnTo>
                    <a:pt x="86956" y="84226"/>
                  </a:lnTo>
                  <a:lnTo>
                    <a:pt x="85864" y="86652"/>
                  </a:lnTo>
                  <a:lnTo>
                    <a:pt x="84848" y="89103"/>
                  </a:lnTo>
                  <a:lnTo>
                    <a:pt x="86042" y="91922"/>
                  </a:lnTo>
                  <a:lnTo>
                    <a:pt x="88468" y="92900"/>
                  </a:lnTo>
                  <a:lnTo>
                    <a:pt x="90893" y="93903"/>
                  </a:lnTo>
                  <a:lnTo>
                    <a:pt x="93624" y="92748"/>
                  </a:lnTo>
                  <a:lnTo>
                    <a:pt x="94615" y="90373"/>
                  </a:lnTo>
                  <a:lnTo>
                    <a:pt x="95669" y="88023"/>
                  </a:lnTo>
                  <a:close/>
                </a:path>
                <a:path w="296545" h="323850">
                  <a:moveTo>
                    <a:pt x="104495" y="298399"/>
                  </a:moveTo>
                  <a:lnTo>
                    <a:pt x="103428" y="296164"/>
                  </a:lnTo>
                  <a:lnTo>
                    <a:pt x="102273" y="293662"/>
                  </a:lnTo>
                  <a:lnTo>
                    <a:pt x="99758" y="292989"/>
                  </a:lnTo>
                  <a:lnTo>
                    <a:pt x="97663" y="293357"/>
                  </a:lnTo>
                  <a:lnTo>
                    <a:pt x="95605" y="293852"/>
                  </a:lnTo>
                  <a:lnTo>
                    <a:pt x="94183" y="296443"/>
                  </a:lnTo>
                  <a:lnTo>
                    <a:pt x="94449" y="299059"/>
                  </a:lnTo>
                  <a:lnTo>
                    <a:pt x="94716" y="301663"/>
                  </a:lnTo>
                  <a:lnTo>
                    <a:pt x="97409" y="303225"/>
                  </a:lnTo>
                  <a:lnTo>
                    <a:pt x="100431" y="302437"/>
                  </a:lnTo>
                  <a:lnTo>
                    <a:pt x="103492" y="301764"/>
                  </a:lnTo>
                  <a:lnTo>
                    <a:pt x="104495" y="298399"/>
                  </a:lnTo>
                  <a:close/>
                </a:path>
                <a:path w="296545" h="323850">
                  <a:moveTo>
                    <a:pt x="105625" y="66916"/>
                  </a:moveTo>
                  <a:lnTo>
                    <a:pt x="104800" y="64109"/>
                  </a:lnTo>
                  <a:lnTo>
                    <a:pt x="102489" y="62865"/>
                  </a:lnTo>
                  <a:lnTo>
                    <a:pt x="100177" y="61620"/>
                  </a:lnTo>
                  <a:lnTo>
                    <a:pt x="97218" y="62484"/>
                  </a:lnTo>
                  <a:lnTo>
                    <a:pt x="96075" y="64884"/>
                  </a:lnTo>
                  <a:lnTo>
                    <a:pt x="94881" y="67271"/>
                  </a:lnTo>
                  <a:lnTo>
                    <a:pt x="95834" y="70154"/>
                  </a:lnTo>
                  <a:lnTo>
                    <a:pt x="100533" y="72466"/>
                  </a:lnTo>
                  <a:lnTo>
                    <a:pt x="103378" y="71539"/>
                  </a:lnTo>
                  <a:lnTo>
                    <a:pt x="104521" y="69240"/>
                  </a:lnTo>
                  <a:lnTo>
                    <a:pt x="105625" y="66916"/>
                  </a:lnTo>
                  <a:close/>
                </a:path>
                <a:path w="296545" h="323850">
                  <a:moveTo>
                    <a:pt x="117373" y="46875"/>
                  </a:moveTo>
                  <a:lnTo>
                    <a:pt x="116776" y="43992"/>
                  </a:lnTo>
                  <a:lnTo>
                    <a:pt x="114630" y="42532"/>
                  </a:lnTo>
                  <a:lnTo>
                    <a:pt x="112433" y="41046"/>
                  </a:lnTo>
                  <a:lnTo>
                    <a:pt x="109435" y="41656"/>
                  </a:lnTo>
                  <a:lnTo>
                    <a:pt x="108064" y="43954"/>
                  </a:lnTo>
                  <a:lnTo>
                    <a:pt x="106641" y="46228"/>
                  </a:lnTo>
                  <a:lnTo>
                    <a:pt x="107315" y="49174"/>
                  </a:lnTo>
                  <a:lnTo>
                    <a:pt x="111798" y="51892"/>
                  </a:lnTo>
                  <a:lnTo>
                    <a:pt x="114719" y="51231"/>
                  </a:lnTo>
                  <a:lnTo>
                    <a:pt x="116065" y="49072"/>
                  </a:lnTo>
                  <a:lnTo>
                    <a:pt x="117373" y="46875"/>
                  </a:lnTo>
                  <a:close/>
                </a:path>
                <a:path w="296545" h="323850">
                  <a:moveTo>
                    <a:pt x="118960" y="234162"/>
                  </a:moveTo>
                  <a:lnTo>
                    <a:pt x="116890" y="232016"/>
                  </a:lnTo>
                  <a:lnTo>
                    <a:pt x="114287" y="231927"/>
                  </a:lnTo>
                  <a:lnTo>
                    <a:pt x="111645" y="231838"/>
                  </a:lnTo>
                  <a:lnTo>
                    <a:pt x="109461" y="233934"/>
                  </a:lnTo>
                  <a:lnTo>
                    <a:pt x="109448" y="236613"/>
                  </a:lnTo>
                  <a:lnTo>
                    <a:pt x="109385" y="239293"/>
                  </a:lnTo>
                  <a:lnTo>
                    <a:pt x="111569" y="241439"/>
                  </a:lnTo>
                  <a:lnTo>
                    <a:pt x="116814" y="241363"/>
                  </a:lnTo>
                  <a:lnTo>
                    <a:pt x="118884" y="239280"/>
                  </a:lnTo>
                  <a:lnTo>
                    <a:pt x="118948" y="236715"/>
                  </a:lnTo>
                  <a:lnTo>
                    <a:pt x="118960" y="234162"/>
                  </a:lnTo>
                  <a:close/>
                </a:path>
                <a:path w="296545" h="323850">
                  <a:moveTo>
                    <a:pt x="120192" y="262318"/>
                  </a:moveTo>
                  <a:lnTo>
                    <a:pt x="119951" y="259803"/>
                  </a:lnTo>
                  <a:lnTo>
                    <a:pt x="119684" y="257289"/>
                  </a:lnTo>
                  <a:lnTo>
                    <a:pt x="117386" y="255409"/>
                  </a:lnTo>
                  <a:lnTo>
                    <a:pt x="114782" y="255600"/>
                  </a:lnTo>
                  <a:lnTo>
                    <a:pt x="112141" y="255790"/>
                  </a:lnTo>
                  <a:lnTo>
                    <a:pt x="110223" y="258140"/>
                  </a:lnTo>
                  <a:lnTo>
                    <a:pt x="110769" y="263525"/>
                  </a:lnTo>
                  <a:lnTo>
                    <a:pt x="113233" y="265391"/>
                  </a:lnTo>
                  <a:lnTo>
                    <a:pt x="118427" y="264629"/>
                  </a:lnTo>
                  <a:lnTo>
                    <a:pt x="120192" y="262318"/>
                  </a:lnTo>
                  <a:close/>
                </a:path>
                <a:path w="296545" h="323850">
                  <a:moveTo>
                    <a:pt x="120497" y="210908"/>
                  </a:moveTo>
                  <a:lnTo>
                    <a:pt x="118605" y="208584"/>
                  </a:lnTo>
                  <a:lnTo>
                    <a:pt x="116001" y="208292"/>
                  </a:lnTo>
                  <a:lnTo>
                    <a:pt x="113398" y="208000"/>
                  </a:lnTo>
                  <a:lnTo>
                    <a:pt x="111048" y="209905"/>
                  </a:lnTo>
                  <a:lnTo>
                    <a:pt x="110769" y="212547"/>
                  </a:lnTo>
                  <a:lnTo>
                    <a:pt x="110528" y="215201"/>
                  </a:lnTo>
                  <a:lnTo>
                    <a:pt x="112483" y="217525"/>
                  </a:lnTo>
                  <a:lnTo>
                    <a:pt x="117716" y="217932"/>
                  </a:lnTo>
                  <a:lnTo>
                    <a:pt x="119989" y="216027"/>
                  </a:lnTo>
                  <a:lnTo>
                    <a:pt x="120230" y="213461"/>
                  </a:lnTo>
                  <a:lnTo>
                    <a:pt x="120497" y="210908"/>
                  </a:lnTo>
                  <a:close/>
                </a:path>
                <a:path w="296545" h="323850">
                  <a:moveTo>
                    <a:pt x="123748" y="187769"/>
                  </a:moveTo>
                  <a:lnTo>
                    <a:pt x="121983" y="185331"/>
                  </a:lnTo>
                  <a:lnTo>
                    <a:pt x="119418" y="184861"/>
                  </a:lnTo>
                  <a:lnTo>
                    <a:pt x="116827" y="184391"/>
                  </a:lnTo>
                  <a:lnTo>
                    <a:pt x="114376" y="186131"/>
                  </a:lnTo>
                  <a:lnTo>
                    <a:pt x="113944" y="188760"/>
                  </a:lnTo>
                  <a:lnTo>
                    <a:pt x="113487" y="191363"/>
                  </a:lnTo>
                  <a:lnTo>
                    <a:pt x="115277" y="193814"/>
                  </a:lnTo>
                  <a:lnTo>
                    <a:pt x="120472" y="194602"/>
                  </a:lnTo>
                  <a:lnTo>
                    <a:pt x="122872" y="192849"/>
                  </a:lnTo>
                  <a:lnTo>
                    <a:pt x="123748" y="187769"/>
                  </a:lnTo>
                  <a:close/>
                </a:path>
                <a:path w="296545" h="323850">
                  <a:moveTo>
                    <a:pt x="125145" y="284365"/>
                  </a:moveTo>
                  <a:lnTo>
                    <a:pt x="124421" y="282041"/>
                  </a:lnTo>
                  <a:lnTo>
                    <a:pt x="123647" y="279717"/>
                  </a:lnTo>
                  <a:lnTo>
                    <a:pt x="121107" y="278307"/>
                  </a:lnTo>
                  <a:lnTo>
                    <a:pt x="118567" y="278955"/>
                  </a:lnTo>
                  <a:lnTo>
                    <a:pt x="116014" y="279615"/>
                  </a:lnTo>
                  <a:lnTo>
                    <a:pt x="114503" y="282308"/>
                  </a:lnTo>
                  <a:lnTo>
                    <a:pt x="114630" y="282740"/>
                  </a:lnTo>
                  <a:lnTo>
                    <a:pt x="113792" y="283464"/>
                  </a:lnTo>
                  <a:lnTo>
                    <a:pt x="113652" y="286423"/>
                  </a:lnTo>
                  <a:lnTo>
                    <a:pt x="115303" y="288455"/>
                  </a:lnTo>
                  <a:lnTo>
                    <a:pt x="116954" y="290487"/>
                  </a:lnTo>
                  <a:lnTo>
                    <a:pt x="120015" y="290652"/>
                  </a:lnTo>
                  <a:lnTo>
                    <a:pt x="124218" y="286969"/>
                  </a:lnTo>
                  <a:lnTo>
                    <a:pt x="124180" y="286423"/>
                  </a:lnTo>
                  <a:lnTo>
                    <a:pt x="125145" y="284365"/>
                  </a:lnTo>
                  <a:close/>
                </a:path>
                <a:path w="296545" h="323850">
                  <a:moveTo>
                    <a:pt x="128498" y="164833"/>
                  </a:moveTo>
                  <a:lnTo>
                    <a:pt x="126911" y="162306"/>
                  </a:lnTo>
                  <a:lnTo>
                    <a:pt x="124358" y="161683"/>
                  </a:lnTo>
                  <a:lnTo>
                    <a:pt x="121805" y="161061"/>
                  </a:lnTo>
                  <a:lnTo>
                    <a:pt x="119240" y="162661"/>
                  </a:lnTo>
                  <a:lnTo>
                    <a:pt x="118008" y="167817"/>
                  </a:lnTo>
                  <a:lnTo>
                    <a:pt x="119608" y="170357"/>
                  </a:lnTo>
                  <a:lnTo>
                    <a:pt x="124739" y="171450"/>
                  </a:lnTo>
                  <a:lnTo>
                    <a:pt x="127292" y="169862"/>
                  </a:lnTo>
                  <a:lnTo>
                    <a:pt x="128498" y="164833"/>
                  </a:lnTo>
                  <a:close/>
                </a:path>
                <a:path w="296545" h="323850">
                  <a:moveTo>
                    <a:pt x="131229" y="28549"/>
                  </a:moveTo>
                  <a:lnTo>
                    <a:pt x="131140" y="25717"/>
                  </a:lnTo>
                  <a:lnTo>
                    <a:pt x="129209" y="23888"/>
                  </a:lnTo>
                  <a:lnTo>
                    <a:pt x="127330" y="22110"/>
                  </a:lnTo>
                  <a:lnTo>
                    <a:pt x="124155" y="22199"/>
                  </a:lnTo>
                  <a:lnTo>
                    <a:pt x="122415" y="24295"/>
                  </a:lnTo>
                  <a:lnTo>
                    <a:pt x="120700" y="26403"/>
                  </a:lnTo>
                  <a:lnTo>
                    <a:pt x="120980" y="29438"/>
                  </a:lnTo>
                  <a:lnTo>
                    <a:pt x="125095" y="32702"/>
                  </a:lnTo>
                  <a:lnTo>
                    <a:pt x="128041" y="32435"/>
                  </a:lnTo>
                  <a:lnTo>
                    <a:pt x="129628" y="30480"/>
                  </a:lnTo>
                  <a:lnTo>
                    <a:pt x="131229" y="28549"/>
                  </a:lnTo>
                  <a:close/>
                </a:path>
                <a:path w="296545" h="323850">
                  <a:moveTo>
                    <a:pt x="134391" y="142176"/>
                  </a:moveTo>
                  <a:lnTo>
                    <a:pt x="132994" y="139573"/>
                  </a:lnTo>
                  <a:lnTo>
                    <a:pt x="130492" y="138811"/>
                  </a:lnTo>
                  <a:lnTo>
                    <a:pt x="127965" y="138049"/>
                  </a:lnTo>
                  <a:lnTo>
                    <a:pt x="125285" y="139484"/>
                  </a:lnTo>
                  <a:lnTo>
                    <a:pt x="123901" y="144602"/>
                  </a:lnTo>
                  <a:lnTo>
                    <a:pt x="125374" y="147231"/>
                  </a:lnTo>
                  <a:lnTo>
                    <a:pt x="130429" y="148628"/>
                  </a:lnTo>
                  <a:lnTo>
                    <a:pt x="133045" y="147167"/>
                  </a:lnTo>
                  <a:lnTo>
                    <a:pt x="133731" y="144678"/>
                  </a:lnTo>
                  <a:lnTo>
                    <a:pt x="134391" y="142176"/>
                  </a:lnTo>
                  <a:close/>
                </a:path>
                <a:path w="296545" h="323850">
                  <a:moveTo>
                    <a:pt x="136740" y="304203"/>
                  </a:moveTo>
                  <a:lnTo>
                    <a:pt x="136321" y="301663"/>
                  </a:lnTo>
                  <a:lnTo>
                    <a:pt x="134835" y="300215"/>
                  </a:lnTo>
                  <a:lnTo>
                    <a:pt x="133299" y="298831"/>
                  </a:lnTo>
                  <a:lnTo>
                    <a:pt x="130479" y="298729"/>
                  </a:lnTo>
                  <a:lnTo>
                    <a:pt x="128409" y="300316"/>
                  </a:lnTo>
                  <a:lnTo>
                    <a:pt x="126314" y="301917"/>
                  </a:lnTo>
                  <a:lnTo>
                    <a:pt x="126149" y="305168"/>
                  </a:lnTo>
                  <a:lnTo>
                    <a:pt x="128498" y="307289"/>
                  </a:lnTo>
                  <a:lnTo>
                    <a:pt x="130797" y="309473"/>
                  </a:lnTo>
                  <a:lnTo>
                    <a:pt x="134264" y="308838"/>
                  </a:lnTo>
                  <a:lnTo>
                    <a:pt x="135445" y="306590"/>
                  </a:lnTo>
                  <a:lnTo>
                    <a:pt x="136740" y="304203"/>
                  </a:lnTo>
                  <a:close/>
                </a:path>
                <a:path w="296545" h="323850">
                  <a:moveTo>
                    <a:pt x="139725" y="268033"/>
                  </a:moveTo>
                  <a:lnTo>
                    <a:pt x="139230" y="265049"/>
                  </a:lnTo>
                  <a:lnTo>
                    <a:pt x="134899" y="262089"/>
                  </a:lnTo>
                  <a:lnTo>
                    <a:pt x="131953" y="262572"/>
                  </a:lnTo>
                  <a:lnTo>
                    <a:pt x="130492" y="264642"/>
                  </a:lnTo>
                  <a:lnTo>
                    <a:pt x="129082" y="266750"/>
                  </a:lnTo>
                  <a:lnTo>
                    <a:pt x="129425" y="269608"/>
                  </a:lnTo>
                  <a:lnTo>
                    <a:pt x="131495" y="271233"/>
                  </a:lnTo>
                  <a:lnTo>
                    <a:pt x="133553" y="272846"/>
                  </a:lnTo>
                  <a:lnTo>
                    <a:pt x="136664" y="272478"/>
                  </a:lnTo>
                  <a:lnTo>
                    <a:pt x="138176" y="270243"/>
                  </a:lnTo>
                  <a:lnTo>
                    <a:pt x="139725" y="268033"/>
                  </a:lnTo>
                  <a:close/>
                </a:path>
                <a:path w="296545" h="323850">
                  <a:moveTo>
                    <a:pt x="141770" y="119964"/>
                  </a:moveTo>
                  <a:lnTo>
                    <a:pt x="140474" y="117259"/>
                  </a:lnTo>
                  <a:lnTo>
                    <a:pt x="138010" y="116344"/>
                  </a:lnTo>
                  <a:lnTo>
                    <a:pt x="135547" y="115430"/>
                  </a:lnTo>
                  <a:lnTo>
                    <a:pt x="132829" y="116725"/>
                  </a:lnTo>
                  <a:lnTo>
                    <a:pt x="131038" y="121729"/>
                  </a:lnTo>
                  <a:lnTo>
                    <a:pt x="132334" y="124434"/>
                  </a:lnTo>
                  <a:lnTo>
                    <a:pt x="137299" y="126111"/>
                  </a:lnTo>
                  <a:lnTo>
                    <a:pt x="140030" y="124815"/>
                  </a:lnTo>
                  <a:lnTo>
                    <a:pt x="141770" y="119964"/>
                  </a:lnTo>
                  <a:close/>
                </a:path>
                <a:path w="296545" h="323850">
                  <a:moveTo>
                    <a:pt x="148640" y="11290"/>
                  </a:moveTo>
                  <a:lnTo>
                    <a:pt x="147485" y="9004"/>
                  </a:lnTo>
                  <a:lnTo>
                    <a:pt x="146265" y="6616"/>
                  </a:lnTo>
                  <a:lnTo>
                    <a:pt x="143141" y="5791"/>
                  </a:lnTo>
                  <a:lnTo>
                    <a:pt x="140843" y="7493"/>
                  </a:lnTo>
                  <a:lnTo>
                    <a:pt x="138468" y="9118"/>
                  </a:lnTo>
                  <a:lnTo>
                    <a:pt x="137871" y="12077"/>
                  </a:lnTo>
                  <a:lnTo>
                    <a:pt x="141173" y="16154"/>
                  </a:lnTo>
                  <a:lnTo>
                    <a:pt x="144106" y="16776"/>
                  </a:lnTo>
                  <a:lnTo>
                    <a:pt x="146062" y="15430"/>
                  </a:lnTo>
                  <a:lnTo>
                    <a:pt x="147967" y="13995"/>
                  </a:lnTo>
                  <a:lnTo>
                    <a:pt x="148640" y="11290"/>
                  </a:lnTo>
                  <a:close/>
                </a:path>
                <a:path w="296545" h="323850">
                  <a:moveTo>
                    <a:pt x="150355" y="98209"/>
                  </a:moveTo>
                  <a:lnTo>
                    <a:pt x="149263" y="95440"/>
                  </a:lnTo>
                  <a:lnTo>
                    <a:pt x="146862" y="94373"/>
                  </a:lnTo>
                  <a:lnTo>
                    <a:pt x="144462" y="93306"/>
                  </a:lnTo>
                  <a:lnTo>
                    <a:pt x="141643" y="94411"/>
                  </a:lnTo>
                  <a:lnTo>
                    <a:pt x="140550" y="96837"/>
                  </a:lnTo>
                  <a:lnTo>
                    <a:pt x="139534" y="99288"/>
                  </a:lnTo>
                  <a:lnTo>
                    <a:pt x="140728" y="102108"/>
                  </a:lnTo>
                  <a:lnTo>
                    <a:pt x="145592" y="104089"/>
                  </a:lnTo>
                  <a:lnTo>
                    <a:pt x="148310" y="102933"/>
                  </a:lnTo>
                  <a:lnTo>
                    <a:pt x="149301" y="100558"/>
                  </a:lnTo>
                  <a:lnTo>
                    <a:pt x="150355" y="98209"/>
                  </a:lnTo>
                  <a:close/>
                </a:path>
                <a:path w="296545" h="323850">
                  <a:moveTo>
                    <a:pt x="152539" y="247523"/>
                  </a:moveTo>
                  <a:lnTo>
                    <a:pt x="151726" y="244614"/>
                  </a:lnTo>
                  <a:lnTo>
                    <a:pt x="147104" y="242112"/>
                  </a:lnTo>
                  <a:lnTo>
                    <a:pt x="144233" y="242912"/>
                  </a:lnTo>
                  <a:lnTo>
                    <a:pt x="142989" y="245148"/>
                  </a:lnTo>
                  <a:lnTo>
                    <a:pt x="141770" y="247408"/>
                  </a:lnTo>
                  <a:lnTo>
                    <a:pt x="142532" y="250278"/>
                  </a:lnTo>
                  <a:lnTo>
                    <a:pt x="144754" y="251612"/>
                  </a:lnTo>
                  <a:lnTo>
                    <a:pt x="147027" y="252971"/>
                  </a:lnTo>
                  <a:lnTo>
                    <a:pt x="149974" y="252209"/>
                  </a:lnTo>
                  <a:lnTo>
                    <a:pt x="151244" y="249859"/>
                  </a:lnTo>
                  <a:lnTo>
                    <a:pt x="152539" y="247523"/>
                  </a:lnTo>
                  <a:close/>
                </a:path>
                <a:path w="296545" h="323850">
                  <a:moveTo>
                    <a:pt x="159194" y="308584"/>
                  </a:moveTo>
                  <a:lnTo>
                    <a:pt x="158127" y="306349"/>
                  </a:lnTo>
                  <a:lnTo>
                    <a:pt x="156972" y="303847"/>
                  </a:lnTo>
                  <a:lnTo>
                    <a:pt x="154457" y="303174"/>
                  </a:lnTo>
                  <a:lnTo>
                    <a:pt x="152361" y="303542"/>
                  </a:lnTo>
                  <a:lnTo>
                    <a:pt x="150304" y="304038"/>
                  </a:lnTo>
                  <a:lnTo>
                    <a:pt x="148882" y="306641"/>
                  </a:lnTo>
                  <a:lnTo>
                    <a:pt x="149148" y="309245"/>
                  </a:lnTo>
                  <a:lnTo>
                    <a:pt x="149415" y="311848"/>
                  </a:lnTo>
                  <a:lnTo>
                    <a:pt x="152107" y="313410"/>
                  </a:lnTo>
                  <a:lnTo>
                    <a:pt x="155130" y="312635"/>
                  </a:lnTo>
                  <a:lnTo>
                    <a:pt x="158191" y="311950"/>
                  </a:lnTo>
                  <a:lnTo>
                    <a:pt x="159194" y="308584"/>
                  </a:lnTo>
                  <a:close/>
                </a:path>
                <a:path w="296545" h="323850">
                  <a:moveTo>
                    <a:pt x="160324" y="77101"/>
                  </a:moveTo>
                  <a:lnTo>
                    <a:pt x="159499" y="74295"/>
                  </a:lnTo>
                  <a:lnTo>
                    <a:pt x="157187" y="73050"/>
                  </a:lnTo>
                  <a:lnTo>
                    <a:pt x="154876" y="71805"/>
                  </a:lnTo>
                  <a:lnTo>
                    <a:pt x="151917" y="72669"/>
                  </a:lnTo>
                  <a:lnTo>
                    <a:pt x="150774" y="75082"/>
                  </a:lnTo>
                  <a:lnTo>
                    <a:pt x="149580" y="77457"/>
                  </a:lnTo>
                  <a:lnTo>
                    <a:pt x="150520" y="80340"/>
                  </a:lnTo>
                  <a:lnTo>
                    <a:pt x="155232" y="82651"/>
                  </a:lnTo>
                  <a:lnTo>
                    <a:pt x="158076" y="81724"/>
                  </a:lnTo>
                  <a:lnTo>
                    <a:pt x="159219" y="79425"/>
                  </a:lnTo>
                  <a:lnTo>
                    <a:pt x="160324" y="77101"/>
                  </a:lnTo>
                  <a:close/>
                </a:path>
                <a:path w="296545" h="323850">
                  <a:moveTo>
                    <a:pt x="163385" y="226047"/>
                  </a:moveTo>
                  <a:lnTo>
                    <a:pt x="162318" y="223215"/>
                  </a:lnTo>
                  <a:lnTo>
                    <a:pt x="157530" y="221068"/>
                  </a:lnTo>
                  <a:lnTo>
                    <a:pt x="154736" y="222110"/>
                  </a:lnTo>
                  <a:lnTo>
                    <a:pt x="152641" y="226809"/>
                  </a:lnTo>
                  <a:lnTo>
                    <a:pt x="153555" y="229565"/>
                  </a:lnTo>
                  <a:lnTo>
                    <a:pt x="155930" y="230733"/>
                  </a:lnTo>
                  <a:lnTo>
                    <a:pt x="158267" y="231876"/>
                  </a:lnTo>
                  <a:lnTo>
                    <a:pt x="161213" y="230911"/>
                  </a:lnTo>
                  <a:lnTo>
                    <a:pt x="163385" y="226047"/>
                  </a:lnTo>
                  <a:close/>
                </a:path>
                <a:path w="296545" h="323850">
                  <a:moveTo>
                    <a:pt x="171386" y="4330"/>
                  </a:moveTo>
                  <a:lnTo>
                    <a:pt x="169849" y="1219"/>
                  </a:lnTo>
                  <a:lnTo>
                    <a:pt x="166560" y="622"/>
                  </a:lnTo>
                  <a:lnTo>
                    <a:pt x="163283" y="0"/>
                  </a:lnTo>
                  <a:lnTo>
                    <a:pt x="160769" y="2298"/>
                  </a:lnTo>
                  <a:lnTo>
                    <a:pt x="160972" y="4927"/>
                  </a:lnTo>
                  <a:lnTo>
                    <a:pt x="161150" y="7518"/>
                  </a:lnTo>
                  <a:lnTo>
                    <a:pt x="162941" y="9575"/>
                  </a:lnTo>
                  <a:lnTo>
                    <a:pt x="164795" y="9956"/>
                  </a:lnTo>
                  <a:lnTo>
                    <a:pt x="166662" y="10261"/>
                  </a:lnTo>
                  <a:lnTo>
                    <a:pt x="169024" y="9029"/>
                  </a:lnTo>
                  <a:lnTo>
                    <a:pt x="170192" y="6680"/>
                  </a:lnTo>
                  <a:lnTo>
                    <a:pt x="171386" y="4330"/>
                  </a:lnTo>
                  <a:close/>
                </a:path>
                <a:path w="296545" h="323850">
                  <a:moveTo>
                    <a:pt x="172072" y="57061"/>
                  </a:moveTo>
                  <a:lnTo>
                    <a:pt x="171475" y="54178"/>
                  </a:lnTo>
                  <a:lnTo>
                    <a:pt x="169329" y="52717"/>
                  </a:lnTo>
                  <a:lnTo>
                    <a:pt x="167132" y="51231"/>
                  </a:lnTo>
                  <a:lnTo>
                    <a:pt x="164134" y="51841"/>
                  </a:lnTo>
                  <a:lnTo>
                    <a:pt x="162750" y="54140"/>
                  </a:lnTo>
                  <a:lnTo>
                    <a:pt x="161340" y="56413"/>
                  </a:lnTo>
                  <a:lnTo>
                    <a:pt x="162013" y="59359"/>
                  </a:lnTo>
                  <a:lnTo>
                    <a:pt x="166497" y="62077"/>
                  </a:lnTo>
                  <a:lnTo>
                    <a:pt x="169418" y="61429"/>
                  </a:lnTo>
                  <a:lnTo>
                    <a:pt x="170764" y="59258"/>
                  </a:lnTo>
                  <a:lnTo>
                    <a:pt x="172072" y="57061"/>
                  </a:lnTo>
                  <a:close/>
                </a:path>
                <a:path w="296545" h="323850">
                  <a:moveTo>
                    <a:pt x="172694" y="203923"/>
                  </a:moveTo>
                  <a:lnTo>
                    <a:pt x="171399" y="201142"/>
                  </a:lnTo>
                  <a:lnTo>
                    <a:pt x="166484" y="199313"/>
                  </a:lnTo>
                  <a:lnTo>
                    <a:pt x="163804" y="200558"/>
                  </a:lnTo>
                  <a:lnTo>
                    <a:pt x="162814" y="202933"/>
                  </a:lnTo>
                  <a:lnTo>
                    <a:pt x="161861" y="205333"/>
                  </a:lnTo>
                  <a:lnTo>
                    <a:pt x="163042" y="208064"/>
                  </a:lnTo>
                  <a:lnTo>
                    <a:pt x="165481" y="209054"/>
                  </a:lnTo>
                  <a:lnTo>
                    <a:pt x="167919" y="210045"/>
                  </a:lnTo>
                  <a:lnTo>
                    <a:pt x="170688" y="208838"/>
                  </a:lnTo>
                  <a:lnTo>
                    <a:pt x="171678" y="206375"/>
                  </a:lnTo>
                  <a:lnTo>
                    <a:pt x="172694" y="203923"/>
                  </a:lnTo>
                  <a:close/>
                </a:path>
                <a:path w="296545" h="323850">
                  <a:moveTo>
                    <a:pt x="178917" y="297154"/>
                  </a:moveTo>
                  <a:lnTo>
                    <a:pt x="178765" y="293954"/>
                  </a:lnTo>
                  <a:lnTo>
                    <a:pt x="174993" y="290309"/>
                  </a:lnTo>
                  <a:lnTo>
                    <a:pt x="172173" y="290461"/>
                  </a:lnTo>
                  <a:lnTo>
                    <a:pt x="168490" y="293649"/>
                  </a:lnTo>
                  <a:lnTo>
                    <a:pt x="168351" y="296608"/>
                  </a:lnTo>
                  <a:lnTo>
                    <a:pt x="170002" y="298640"/>
                  </a:lnTo>
                  <a:lnTo>
                    <a:pt x="171653" y="300672"/>
                  </a:lnTo>
                  <a:lnTo>
                    <a:pt x="174713" y="300837"/>
                  </a:lnTo>
                  <a:lnTo>
                    <a:pt x="178917" y="297154"/>
                  </a:lnTo>
                  <a:close/>
                </a:path>
                <a:path w="296545" h="323850">
                  <a:moveTo>
                    <a:pt x="180441" y="181229"/>
                  </a:moveTo>
                  <a:lnTo>
                    <a:pt x="179057" y="178562"/>
                  </a:lnTo>
                  <a:lnTo>
                    <a:pt x="174040" y="177025"/>
                  </a:lnTo>
                  <a:lnTo>
                    <a:pt x="171373" y="178409"/>
                  </a:lnTo>
                  <a:lnTo>
                    <a:pt x="169811" y="183324"/>
                  </a:lnTo>
                  <a:lnTo>
                    <a:pt x="171196" y="185991"/>
                  </a:lnTo>
                  <a:lnTo>
                    <a:pt x="173685" y="186829"/>
                  </a:lnTo>
                  <a:lnTo>
                    <a:pt x="176174" y="187667"/>
                  </a:lnTo>
                  <a:lnTo>
                    <a:pt x="178841" y="186296"/>
                  </a:lnTo>
                  <a:lnTo>
                    <a:pt x="180441" y="181229"/>
                  </a:lnTo>
                  <a:close/>
                </a:path>
                <a:path w="296545" h="323850">
                  <a:moveTo>
                    <a:pt x="185928" y="38760"/>
                  </a:moveTo>
                  <a:lnTo>
                    <a:pt x="185839" y="35915"/>
                  </a:lnTo>
                  <a:lnTo>
                    <a:pt x="183908" y="34086"/>
                  </a:lnTo>
                  <a:lnTo>
                    <a:pt x="182029" y="32308"/>
                  </a:lnTo>
                  <a:lnTo>
                    <a:pt x="178854" y="32397"/>
                  </a:lnTo>
                  <a:lnTo>
                    <a:pt x="177114" y="34493"/>
                  </a:lnTo>
                  <a:lnTo>
                    <a:pt x="175399" y="36601"/>
                  </a:lnTo>
                  <a:lnTo>
                    <a:pt x="175679" y="39636"/>
                  </a:lnTo>
                  <a:lnTo>
                    <a:pt x="179793" y="42900"/>
                  </a:lnTo>
                  <a:lnTo>
                    <a:pt x="182740" y="42633"/>
                  </a:lnTo>
                  <a:lnTo>
                    <a:pt x="184327" y="40678"/>
                  </a:lnTo>
                  <a:lnTo>
                    <a:pt x="185928" y="38760"/>
                  </a:lnTo>
                  <a:close/>
                </a:path>
                <a:path w="296545" h="323850">
                  <a:moveTo>
                    <a:pt x="186982" y="158178"/>
                  </a:moveTo>
                  <a:lnTo>
                    <a:pt x="185394" y="155587"/>
                  </a:lnTo>
                  <a:lnTo>
                    <a:pt x="180301" y="154343"/>
                  </a:lnTo>
                  <a:lnTo>
                    <a:pt x="177761" y="155867"/>
                  </a:lnTo>
                  <a:lnTo>
                    <a:pt x="177139" y="158381"/>
                  </a:lnTo>
                  <a:lnTo>
                    <a:pt x="176453" y="160870"/>
                  </a:lnTo>
                  <a:lnTo>
                    <a:pt x="177952" y="163449"/>
                  </a:lnTo>
                  <a:lnTo>
                    <a:pt x="180479" y="164134"/>
                  </a:lnTo>
                  <a:lnTo>
                    <a:pt x="183007" y="164820"/>
                  </a:lnTo>
                  <a:lnTo>
                    <a:pt x="185635" y="163309"/>
                  </a:lnTo>
                  <a:lnTo>
                    <a:pt x="186347" y="160756"/>
                  </a:lnTo>
                  <a:lnTo>
                    <a:pt x="186982" y="158178"/>
                  </a:lnTo>
                  <a:close/>
                </a:path>
                <a:path w="296545" h="323850">
                  <a:moveTo>
                    <a:pt x="188836" y="20218"/>
                  </a:moveTo>
                  <a:lnTo>
                    <a:pt x="187426" y="17665"/>
                  </a:lnTo>
                  <a:lnTo>
                    <a:pt x="185991" y="15113"/>
                  </a:lnTo>
                  <a:lnTo>
                    <a:pt x="182905" y="14351"/>
                  </a:lnTo>
                  <a:lnTo>
                    <a:pt x="178676" y="17462"/>
                  </a:lnTo>
                  <a:lnTo>
                    <a:pt x="177977" y="20231"/>
                  </a:lnTo>
                  <a:lnTo>
                    <a:pt x="180225" y="24269"/>
                  </a:lnTo>
                  <a:lnTo>
                    <a:pt x="182930" y="25234"/>
                  </a:lnTo>
                  <a:lnTo>
                    <a:pt x="185343" y="24206"/>
                  </a:lnTo>
                  <a:lnTo>
                    <a:pt x="187756" y="23177"/>
                  </a:lnTo>
                  <a:lnTo>
                    <a:pt x="188836" y="20218"/>
                  </a:lnTo>
                  <a:close/>
                </a:path>
                <a:path w="296545" h="323850">
                  <a:moveTo>
                    <a:pt x="192176" y="134785"/>
                  </a:moveTo>
                  <a:lnTo>
                    <a:pt x="190474" y="132283"/>
                  </a:lnTo>
                  <a:lnTo>
                    <a:pt x="185318" y="131343"/>
                  </a:lnTo>
                  <a:lnTo>
                    <a:pt x="182841" y="133007"/>
                  </a:lnTo>
                  <a:lnTo>
                    <a:pt x="182359" y="135547"/>
                  </a:lnTo>
                  <a:lnTo>
                    <a:pt x="181838" y="138074"/>
                  </a:lnTo>
                  <a:lnTo>
                    <a:pt x="183489" y="140563"/>
                  </a:lnTo>
                  <a:lnTo>
                    <a:pt x="186055" y="141109"/>
                  </a:lnTo>
                  <a:lnTo>
                    <a:pt x="188620" y="141655"/>
                  </a:lnTo>
                  <a:lnTo>
                    <a:pt x="191147" y="139992"/>
                  </a:lnTo>
                  <a:lnTo>
                    <a:pt x="191681" y="137388"/>
                  </a:lnTo>
                  <a:lnTo>
                    <a:pt x="192176" y="134785"/>
                  </a:lnTo>
                  <a:close/>
                </a:path>
                <a:path w="296545" h="323850">
                  <a:moveTo>
                    <a:pt x="194424" y="278218"/>
                  </a:moveTo>
                  <a:lnTo>
                    <a:pt x="193929" y="275234"/>
                  </a:lnTo>
                  <a:lnTo>
                    <a:pt x="189598" y="272275"/>
                  </a:lnTo>
                  <a:lnTo>
                    <a:pt x="186651" y="272757"/>
                  </a:lnTo>
                  <a:lnTo>
                    <a:pt x="185191" y="274828"/>
                  </a:lnTo>
                  <a:lnTo>
                    <a:pt x="183781" y="276948"/>
                  </a:lnTo>
                  <a:lnTo>
                    <a:pt x="184124" y="279793"/>
                  </a:lnTo>
                  <a:lnTo>
                    <a:pt x="186194" y="281419"/>
                  </a:lnTo>
                  <a:lnTo>
                    <a:pt x="188252" y="283032"/>
                  </a:lnTo>
                  <a:lnTo>
                    <a:pt x="191363" y="282663"/>
                  </a:lnTo>
                  <a:lnTo>
                    <a:pt x="192874" y="280428"/>
                  </a:lnTo>
                  <a:lnTo>
                    <a:pt x="194424" y="278218"/>
                  </a:lnTo>
                  <a:close/>
                </a:path>
                <a:path w="296545" h="323850">
                  <a:moveTo>
                    <a:pt x="195935" y="111086"/>
                  </a:moveTo>
                  <a:lnTo>
                    <a:pt x="194094" y="108699"/>
                  </a:lnTo>
                  <a:lnTo>
                    <a:pt x="188887" y="108089"/>
                  </a:lnTo>
                  <a:lnTo>
                    <a:pt x="186512" y="109918"/>
                  </a:lnTo>
                  <a:lnTo>
                    <a:pt x="186182" y="112471"/>
                  </a:lnTo>
                  <a:lnTo>
                    <a:pt x="185877" y="115023"/>
                  </a:lnTo>
                  <a:lnTo>
                    <a:pt x="187617" y="117398"/>
                  </a:lnTo>
                  <a:lnTo>
                    <a:pt x="190233" y="117792"/>
                  </a:lnTo>
                  <a:lnTo>
                    <a:pt x="192811" y="118173"/>
                  </a:lnTo>
                  <a:lnTo>
                    <a:pt x="195287" y="116370"/>
                  </a:lnTo>
                  <a:lnTo>
                    <a:pt x="195935" y="111086"/>
                  </a:lnTo>
                  <a:close/>
                </a:path>
                <a:path w="296545" h="323850">
                  <a:moveTo>
                    <a:pt x="195935" y="44094"/>
                  </a:moveTo>
                  <a:lnTo>
                    <a:pt x="195453" y="41402"/>
                  </a:lnTo>
                  <a:lnTo>
                    <a:pt x="194868" y="38709"/>
                  </a:lnTo>
                  <a:lnTo>
                    <a:pt x="192354" y="37045"/>
                  </a:lnTo>
                  <a:lnTo>
                    <a:pt x="187261" y="38303"/>
                  </a:lnTo>
                  <a:lnTo>
                    <a:pt x="185597" y="40792"/>
                  </a:lnTo>
                  <a:lnTo>
                    <a:pt x="186131" y="43218"/>
                  </a:lnTo>
                  <a:lnTo>
                    <a:pt x="186563" y="45681"/>
                  </a:lnTo>
                  <a:lnTo>
                    <a:pt x="189001" y="47371"/>
                  </a:lnTo>
                  <a:lnTo>
                    <a:pt x="191604" y="46977"/>
                  </a:lnTo>
                  <a:lnTo>
                    <a:pt x="194195" y="46583"/>
                  </a:lnTo>
                  <a:lnTo>
                    <a:pt x="195935" y="44094"/>
                  </a:lnTo>
                  <a:close/>
                </a:path>
                <a:path w="296545" h="323850">
                  <a:moveTo>
                    <a:pt x="198081" y="87122"/>
                  </a:moveTo>
                  <a:lnTo>
                    <a:pt x="195986" y="84874"/>
                  </a:lnTo>
                  <a:lnTo>
                    <a:pt x="190741" y="84696"/>
                  </a:lnTo>
                  <a:lnTo>
                    <a:pt x="188595" y="86690"/>
                  </a:lnTo>
                  <a:lnTo>
                    <a:pt x="188252" y="91808"/>
                  </a:lnTo>
                  <a:lnTo>
                    <a:pt x="190246" y="94043"/>
                  </a:lnTo>
                  <a:lnTo>
                    <a:pt x="192862" y="94246"/>
                  </a:lnTo>
                  <a:lnTo>
                    <a:pt x="195478" y="94449"/>
                  </a:lnTo>
                  <a:lnTo>
                    <a:pt x="197739" y="92456"/>
                  </a:lnTo>
                  <a:lnTo>
                    <a:pt x="198081" y="87122"/>
                  </a:lnTo>
                  <a:close/>
                </a:path>
                <a:path w="296545" h="323850">
                  <a:moveTo>
                    <a:pt x="198259" y="68326"/>
                  </a:moveTo>
                  <a:lnTo>
                    <a:pt x="198132" y="65633"/>
                  </a:lnTo>
                  <a:lnTo>
                    <a:pt x="198056" y="62953"/>
                  </a:lnTo>
                  <a:lnTo>
                    <a:pt x="195745" y="60921"/>
                  </a:lnTo>
                  <a:lnTo>
                    <a:pt x="190500" y="61290"/>
                  </a:lnTo>
                  <a:lnTo>
                    <a:pt x="188569" y="63487"/>
                  </a:lnTo>
                  <a:lnTo>
                    <a:pt x="188633" y="66040"/>
                  </a:lnTo>
                  <a:lnTo>
                    <a:pt x="188760" y="68580"/>
                  </a:lnTo>
                  <a:lnTo>
                    <a:pt x="190919" y="70612"/>
                  </a:lnTo>
                  <a:lnTo>
                    <a:pt x="193535" y="70573"/>
                  </a:lnTo>
                  <a:lnTo>
                    <a:pt x="196176" y="70535"/>
                  </a:lnTo>
                  <a:lnTo>
                    <a:pt x="198259" y="68326"/>
                  </a:lnTo>
                  <a:close/>
                </a:path>
                <a:path w="296545" h="323850">
                  <a:moveTo>
                    <a:pt x="203339" y="21475"/>
                  </a:moveTo>
                  <a:lnTo>
                    <a:pt x="202184" y="19189"/>
                  </a:lnTo>
                  <a:lnTo>
                    <a:pt x="200964" y="16802"/>
                  </a:lnTo>
                  <a:lnTo>
                    <a:pt x="197840" y="15976"/>
                  </a:lnTo>
                  <a:lnTo>
                    <a:pt x="195541" y="17678"/>
                  </a:lnTo>
                  <a:lnTo>
                    <a:pt x="193167" y="19304"/>
                  </a:lnTo>
                  <a:lnTo>
                    <a:pt x="192570" y="22263"/>
                  </a:lnTo>
                  <a:lnTo>
                    <a:pt x="195872" y="26339"/>
                  </a:lnTo>
                  <a:lnTo>
                    <a:pt x="198805" y="26962"/>
                  </a:lnTo>
                  <a:lnTo>
                    <a:pt x="200761" y="25615"/>
                  </a:lnTo>
                  <a:lnTo>
                    <a:pt x="202666" y="24180"/>
                  </a:lnTo>
                  <a:lnTo>
                    <a:pt x="203339" y="21475"/>
                  </a:lnTo>
                  <a:close/>
                </a:path>
                <a:path w="296545" h="323850">
                  <a:moveTo>
                    <a:pt x="207238" y="257708"/>
                  </a:moveTo>
                  <a:lnTo>
                    <a:pt x="206425" y="254800"/>
                  </a:lnTo>
                  <a:lnTo>
                    <a:pt x="201803" y="252298"/>
                  </a:lnTo>
                  <a:lnTo>
                    <a:pt x="198932" y="253098"/>
                  </a:lnTo>
                  <a:lnTo>
                    <a:pt x="197688" y="255333"/>
                  </a:lnTo>
                  <a:lnTo>
                    <a:pt x="196469" y="257594"/>
                  </a:lnTo>
                  <a:lnTo>
                    <a:pt x="197231" y="260464"/>
                  </a:lnTo>
                  <a:lnTo>
                    <a:pt x="199453" y="261797"/>
                  </a:lnTo>
                  <a:lnTo>
                    <a:pt x="201726" y="263156"/>
                  </a:lnTo>
                  <a:lnTo>
                    <a:pt x="204673" y="262394"/>
                  </a:lnTo>
                  <a:lnTo>
                    <a:pt x="205943" y="260045"/>
                  </a:lnTo>
                  <a:lnTo>
                    <a:pt x="207238" y="257708"/>
                  </a:lnTo>
                  <a:close/>
                </a:path>
                <a:path w="296545" h="323850">
                  <a:moveTo>
                    <a:pt x="213880" y="318782"/>
                  </a:moveTo>
                  <a:lnTo>
                    <a:pt x="212813" y="316547"/>
                  </a:lnTo>
                  <a:lnTo>
                    <a:pt x="211658" y="314045"/>
                  </a:lnTo>
                  <a:lnTo>
                    <a:pt x="209143" y="313372"/>
                  </a:lnTo>
                  <a:lnTo>
                    <a:pt x="207048" y="313740"/>
                  </a:lnTo>
                  <a:lnTo>
                    <a:pt x="204990" y="314236"/>
                  </a:lnTo>
                  <a:lnTo>
                    <a:pt x="203568" y="316826"/>
                  </a:lnTo>
                  <a:lnTo>
                    <a:pt x="203835" y="319443"/>
                  </a:lnTo>
                  <a:lnTo>
                    <a:pt x="204101" y="322046"/>
                  </a:lnTo>
                  <a:lnTo>
                    <a:pt x="206794" y="323608"/>
                  </a:lnTo>
                  <a:lnTo>
                    <a:pt x="209816" y="322821"/>
                  </a:lnTo>
                  <a:lnTo>
                    <a:pt x="212877" y="322148"/>
                  </a:lnTo>
                  <a:lnTo>
                    <a:pt x="213880" y="318782"/>
                  </a:lnTo>
                  <a:close/>
                </a:path>
                <a:path w="296545" h="323850">
                  <a:moveTo>
                    <a:pt x="218071" y="236232"/>
                  </a:moveTo>
                  <a:lnTo>
                    <a:pt x="217004" y="233400"/>
                  </a:lnTo>
                  <a:lnTo>
                    <a:pt x="212217" y="231254"/>
                  </a:lnTo>
                  <a:lnTo>
                    <a:pt x="209423" y="232295"/>
                  </a:lnTo>
                  <a:lnTo>
                    <a:pt x="207327" y="236994"/>
                  </a:lnTo>
                  <a:lnTo>
                    <a:pt x="208241" y="239750"/>
                  </a:lnTo>
                  <a:lnTo>
                    <a:pt x="210616" y="240919"/>
                  </a:lnTo>
                  <a:lnTo>
                    <a:pt x="212953" y="242062"/>
                  </a:lnTo>
                  <a:lnTo>
                    <a:pt x="215900" y="241096"/>
                  </a:lnTo>
                  <a:lnTo>
                    <a:pt x="218071" y="236232"/>
                  </a:lnTo>
                  <a:close/>
                </a:path>
                <a:path w="296545" h="323850">
                  <a:moveTo>
                    <a:pt x="226085" y="14541"/>
                  </a:moveTo>
                  <a:lnTo>
                    <a:pt x="224548" y="11417"/>
                  </a:lnTo>
                  <a:lnTo>
                    <a:pt x="221259" y="10820"/>
                  </a:lnTo>
                  <a:lnTo>
                    <a:pt x="217982" y="10198"/>
                  </a:lnTo>
                  <a:lnTo>
                    <a:pt x="215468" y="12496"/>
                  </a:lnTo>
                  <a:lnTo>
                    <a:pt x="215671" y="15125"/>
                  </a:lnTo>
                  <a:lnTo>
                    <a:pt x="215849" y="17716"/>
                  </a:lnTo>
                  <a:lnTo>
                    <a:pt x="217627" y="19773"/>
                  </a:lnTo>
                  <a:lnTo>
                    <a:pt x="219494" y="20154"/>
                  </a:lnTo>
                  <a:lnTo>
                    <a:pt x="221361" y="20459"/>
                  </a:lnTo>
                  <a:lnTo>
                    <a:pt x="223723" y="19227"/>
                  </a:lnTo>
                  <a:lnTo>
                    <a:pt x="224891" y="16878"/>
                  </a:lnTo>
                  <a:lnTo>
                    <a:pt x="226085" y="14541"/>
                  </a:lnTo>
                  <a:close/>
                </a:path>
                <a:path w="296545" h="323850">
                  <a:moveTo>
                    <a:pt x="227393" y="214122"/>
                  </a:moveTo>
                  <a:lnTo>
                    <a:pt x="226098" y="211340"/>
                  </a:lnTo>
                  <a:lnTo>
                    <a:pt x="221183" y="209511"/>
                  </a:lnTo>
                  <a:lnTo>
                    <a:pt x="218503" y="210756"/>
                  </a:lnTo>
                  <a:lnTo>
                    <a:pt x="217512" y="213131"/>
                  </a:lnTo>
                  <a:lnTo>
                    <a:pt x="216547" y="215531"/>
                  </a:lnTo>
                  <a:lnTo>
                    <a:pt x="217741" y="218262"/>
                  </a:lnTo>
                  <a:lnTo>
                    <a:pt x="220179" y="219252"/>
                  </a:lnTo>
                  <a:lnTo>
                    <a:pt x="222618" y="220243"/>
                  </a:lnTo>
                  <a:lnTo>
                    <a:pt x="225386" y="219036"/>
                  </a:lnTo>
                  <a:lnTo>
                    <a:pt x="226377" y="216573"/>
                  </a:lnTo>
                  <a:lnTo>
                    <a:pt x="227393" y="214122"/>
                  </a:lnTo>
                  <a:close/>
                </a:path>
                <a:path w="296545" h="323850">
                  <a:moveTo>
                    <a:pt x="233603" y="307340"/>
                  </a:moveTo>
                  <a:lnTo>
                    <a:pt x="233451" y="304139"/>
                  </a:lnTo>
                  <a:lnTo>
                    <a:pt x="229679" y="300494"/>
                  </a:lnTo>
                  <a:lnTo>
                    <a:pt x="226860" y="300647"/>
                  </a:lnTo>
                  <a:lnTo>
                    <a:pt x="223177" y="303834"/>
                  </a:lnTo>
                  <a:lnTo>
                    <a:pt x="223037" y="306793"/>
                  </a:lnTo>
                  <a:lnTo>
                    <a:pt x="224688" y="308825"/>
                  </a:lnTo>
                  <a:lnTo>
                    <a:pt x="226339" y="310857"/>
                  </a:lnTo>
                  <a:lnTo>
                    <a:pt x="229400" y="311023"/>
                  </a:lnTo>
                  <a:lnTo>
                    <a:pt x="233603" y="307340"/>
                  </a:lnTo>
                  <a:close/>
                </a:path>
                <a:path w="296545" h="323850">
                  <a:moveTo>
                    <a:pt x="235127" y="191414"/>
                  </a:moveTo>
                  <a:lnTo>
                    <a:pt x="233743" y="188747"/>
                  </a:lnTo>
                  <a:lnTo>
                    <a:pt x="228727" y="187210"/>
                  </a:lnTo>
                  <a:lnTo>
                    <a:pt x="226060" y="188582"/>
                  </a:lnTo>
                  <a:lnTo>
                    <a:pt x="224497" y="193509"/>
                  </a:lnTo>
                  <a:lnTo>
                    <a:pt x="225882" y="196176"/>
                  </a:lnTo>
                  <a:lnTo>
                    <a:pt x="228371" y="197015"/>
                  </a:lnTo>
                  <a:lnTo>
                    <a:pt x="230860" y="197853"/>
                  </a:lnTo>
                  <a:lnTo>
                    <a:pt x="233527" y="196481"/>
                  </a:lnTo>
                  <a:lnTo>
                    <a:pt x="235127" y="191414"/>
                  </a:lnTo>
                  <a:close/>
                </a:path>
                <a:path w="296545" h="323850">
                  <a:moveTo>
                    <a:pt x="241681" y="168376"/>
                  </a:moveTo>
                  <a:lnTo>
                    <a:pt x="240093" y="165785"/>
                  </a:lnTo>
                  <a:lnTo>
                    <a:pt x="235000" y="164541"/>
                  </a:lnTo>
                  <a:lnTo>
                    <a:pt x="232460" y="166077"/>
                  </a:lnTo>
                  <a:lnTo>
                    <a:pt x="231838" y="168579"/>
                  </a:lnTo>
                  <a:lnTo>
                    <a:pt x="231152" y="171069"/>
                  </a:lnTo>
                  <a:lnTo>
                    <a:pt x="232651" y="173647"/>
                  </a:lnTo>
                  <a:lnTo>
                    <a:pt x="235178" y="174332"/>
                  </a:lnTo>
                  <a:lnTo>
                    <a:pt x="237705" y="175018"/>
                  </a:lnTo>
                  <a:lnTo>
                    <a:pt x="240334" y="173507"/>
                  </a:lnTo>
                  <a:lnTo>
                    <a:pt x="241046" y="170954"/>
                  </a:lnTo>
                  <a:lnTo>
                    <a:pt x="241681" y="168376"/>
                  </a:lnTo>
                  <a:close/>
                </a:path>
                <a:path w="296545" h="323850">
                  <a:moveTo>
                    <a:pt x="243522" y="30403"/>
                  </a:moveTo>
                  <a:lnTo>
                    <a:pt x="242112" y="27851"/>
                  </a:lnTo>
                  <a:lnTo>
                    <a:pt x="240677" y="25298"/>
                  </a:lnTo>
                  <a:lnTo>
                    <a:pt x="237591" y="24536"/>
                  </a:lnTo>
                  <a:lnTo>
                    <a:pt x="233362" y="27647"/>
                  </a:lnTo>
                  <a:lnTo>
                    <a:pt x="232664" y="30416"/>
                  </a:lnTo>
                  <a:lnTo>
                    <a:pt x="234911" y="34455"/>
                  </a:lnTo>
                  <a:lnTo>
                    <a:pt x="237604" y="35420"/>
                  </a:lnTo>
                  <a:lnTo>
                    <a:pt x="240030" y="34391"/>
                  </a:lnTo>
                  <a:lnTo>
                    <a:pt x="242443" y="33362"/>
                  </a:lnTo>
                  <a:lnTo>
                    <a:pt x="243522" y="30403"/>
                  </a:lnTo>
                  <a:close/>
                </a:path>
                <a:path w="296545" h="323850">
                  <a:moveTo>
                    <a:pt x="246875" y="144983"/>
                  </a:moveTo>
                  <a:lnTo>
                    <a:pt x="245173" y="142481"/>
                  </a:lnTo>
                  <a:lnTo>
                    <a:pt x="240017" y="141541"/>
                  </a:lnTo>
                  <a:lnTo>
                    <a:pt x="237528" y="143205"/>
                  </a:lnTo>
                  <a:lnTo>
                    <a:pt x="237058" y="145745"/>
                  </a:lnTo>
                  <a:lnTo>
                    <a:pt x="236537" y="148272"/>
                  </a:lnTo>
                  <a:lnTo>
                    <a:pt x="238188" y="150761"/>
                  </a:lnTo>
                  <a:lnTo>
                    <a:pt x="240753" y="151307"/>
                  </a:lnTo>
                  <a:lnTo>
                    <a:pt x="243319" y="151853"/>
                  </a:lnTo>
                  <a:lnTo>
                    <a:pt x="245846" y="150190"/>
                  </a:lnTo>
                  <a:lnTo>
                    <a:pt x="246380" y="147586"/>
                  </a:lnTo>
                  <a:lnTo>
                    <a:pt x="246875" y="144983"/>
                  </a:lnTo>
                  <a:close/>
                </a:path>
                <a:path w="296545" h="323850">
                  <a:moveTo>
                    <a:pt x="249110" y="288417"/>
                  </a:moveTo>
                  <a:lnTo>
                    <a:pt x="248615" y="285432"/>
                  </a:lnTo>
                  <a:lnTo>
                    <a:pt x="244284" y="282473"/>
                  </a:lnTo>
                  <a:lnTo>
                    <a:pt x="241338" y="282956"/>
                  </a:lnTo>
                  <a:lnTo>
                    <a:pt x="239877" y="285026"/>
                  </a:lnTo>
                  <a:lnTo>
                    <a:pt x="238467" y="287134"/>
                  </a:lnTo>
                  <a:lnTo>
                    <a:pt x="238810" y="289991"/>
                  </a:lnTo>
                  <a:lnTo>
                    <a:pt x="240880" y="291617"/>
                  </a:lnTo>
                  <a:lnTo>
                    <a:pt x="242938" y="293230"/>
                  </a:lnTo>
                  <a:lnTo>
                    <a:pt x="246049" y="292862"/>
                  </a:lnTo>
                  <a:lnTo>
                    <a:pt x="247561" y="290626"/>
                  </a:lnTo>
                  <a:lnTo>
                    <a:pt x="249110" y="288417"/>
                  </a:lnTo>
                  <a:close/>
                </a:path>
                <a:path w="296545" h="323850">
                  <a:moveTo>
                    <a:pt x="250621" y="121285"/>
                  </a:moveTo>
                  <a:lnTo>
                    <a:pt x="248780" y="118897"/>
                  </a:lnTo>
                  <a:lnTo>
                    <a:pt x="243573" y="118300"/>
                  </a:lnTo>
                  <a:lnTo>
                    <a:pt x="241198" y="120116"/>
                  </a:lnTo>
                  <a:lnTo>
                    <a:pt x="240868" y="122669"/>
                  </a:lnTo>
                  <a:lnTo>
                    <a:pt x="240563" y="125222"/>
                  </a:lnTo>
                  <a:lnTo>
                    <a:pt x="242303" y="127596"/>
                  </a:lnTo>
                  <a:lnTo>
                    <a:pt x="244919" y="127990"/>
                  </a:lnTo>
                  <a:lnTo>
                    <a:pt x="247497" y="128371"/>
                  </a:lnTo>
                  <a:lnTo>
                    <a:pt x="249974" y="126568"/>
                  </a:lnTo>
                  <a:lnTo>
                    <a:pt x="250621" y="121285"/>
                  </a:lnTo>
                  <a:close/>
                </a:path>
                <a:path w="296545" h="323850">
                  <a:moveTo>
                    <a:pt x="250634" y="54292"/>
                  </a:moveTo>
                  <a:lnTo>
                    <a:pt x="250151" y="51600"/>
                  </a:lnTo>
                  <a:lnTo>
                    <a:pt x="249567" y="48907"/>
                  </a:lnTo>
                  <a:lnTo>
                    <a:pt x="247053" y="47244"/>
                  </a:lnTo>
                  <a:lnTo>
                    <a:pt x="241960" y="48501"/>
                  </a:lnTo>
                  <a:lnTo>
                    <a:pt x="240296" y="50990"/>
                  </a:lnTo>
                  <a:lnTo>
                    <a:pt x="240830" y="53416"/>
                  </a:lnTo>
                  <a:lnTo>
                    <a:pt x="241261" y="55880"/>
                  </a:lnTo>
                  <a:lnTo>
                    <a:pt x="243700" y="57569"/>
                  </a:lnTo>
                  <a:lnTo>
                    <a:pt x="246303" y="57175"/>
                  </a:lnTo>
                  <a:lnTo>
                    <a:pt x="248894" y="56781"/>
                  </a:lnTo>
                  <a:lnTo>
                    <a:pt x="250634" y="54292"/>
                  </a:lnTo>
                  <a:close/>
                </a:path>
                <a:path w="296545" h="323850">
                  <a:moveTo>
                    <a:pt x="252768" y="97320"/>
                  </a:moveTo>
                  <a:lnTo>
                    <a:pt x="250672" y="95072"/>
                  </a:lnTo>
                  <a:lnTo>
                    <a:pt x="245427" y="94881"/>
                  </a:lnTo>
                  <a:lnTo>
                    <a:pt x="243281" y="96888"/>
                  </a:lnTo>
                  <a:lnTo>
                    <a:pt x="242938" y="102006"/>
                  </a:lnTo>
                  <a:lnTo>
                    <a:pt x="244932" y="104241"/>
                  </a:lnTo>
                  <a:lnTo>
                    <a:pt x="247548" y="104444"/>
                  </a:lnTo>
                  <a:lnTo>
                    <a:pt x="250164" y="104648"/>
                  </a:lnTo>
                  <a:lnTo>
                    <a:pt x="252425" y="102654"/>
                  </a:lnTo>
                  <a:lnTo>
                    <a:pt x="252768" y="97320"/>
                  </a:lnTo>
                  <a:close/>
                </a:path>
                <a:path w="296545" h="323850">
                  <a:moveTo>
                    <a:pt x="252958" y="78524"/>
                  </a:moveTo>
                  <a:lnTo>
                    <a:pt x="252831" y="75831"/>
                  </a:lnTo>
                  <a:lnTo>
                    <a:pt x="252755" y="73152"/>
                  </a:lnTo>
                  <a:lnTo>
                    <a:pt x="250444" y="71120"/>
                  </a:lnTo>
                  <a:lnTo>
                    <a:pt x="245198" y="71488"/>
                  </a:lnTo>
                  <a:lnTo>
                    <a:pt x="243268" y="73685"/>
                  </a:lnTo>
                  <a:lnTo>
                    <a:pt x="243332" y="76238"/>
                  </a:lnTo>
                  <a:lnTo>
                    <a:pt x="243459" y="78778"/>
                  </a:lnTo>
                  <a:lnTo>
                    <a:pt x="245618" y="80810"/>
                  </a:lnTo>
                  <a:lnTo>
                    <a:pt x="248234" y="80772"/>
                  </a:lnTo>
                  <a:lnTo>
                    <a:pt x="250875" y="80733"/>
                  </a:lnTo>
                  <a:lnTo>
                    <a:pt x="252958" y="78524"/>
                  </a:lnTo>
                  <a:close/>
                </a:path>
                <a:path w="296545" h="323850">
                  <a:moveTo>
                    <a:pt x="261924" y="267906"/>
                  </a:moveTo>
                  <a:lnTo>
                    <a:pt x="261112" y="264998"/>
                  </a:lnTo>
                  <a:lnTo>
                    <a:pt x="256489" y="262496"/>
                  </a:lnTo>
                  <a:lnTo>
                    <a:pt x="253619" y="263296"/>
                  </a:lnTo>
                  <a:lnTo>
                    <a:pt x="252374" y="265531"/>
                  </a:lnTo>
                  <a:lnTo>
                    <a:pt x="251155" y="267792"/>
                  </a:lnTo>
                  <a:lnTo>
                    <a:pt x="251917" y="270662"/>
                  </a:lnTo>
                  <a:lnTo>
                    <a:pt x="254139" y="271995"/>
                  </a:lnTo>
                  <a:lnTo>
                    <a:pt x="256413" y="273354"/>
                  </a:lnTo>
                  <a:lnTo>
                    <a:pt x="259359" y="272592"/>
                  </a:lnTo>
                  <a:lnTo>
                    <a:pt x="260629" y="270243"/>
                  </a:lnTo>
                  <a:lnTo>
                    <a:pt x="261924" y="267906"/>
                  </a:lnTo>
                  <a:close/>
                </a:path>
                <a:path w="296545" h="323850">
                  <a:moveTo>
                    <a:pt x="272770" y="246418"/>
                  </a:moveTo>
                  <a:lnTo>
                    <a:pt x="271703" y="243586"/>
                  </a:lnTo>
                  <a:lnTo>
                    <a:pt x="266915" y="241439"/>
                  </a:lnTo>
                  <a:lnTo>
                    <a:pt x="264121" y="242481"/>
                  </a:lnTo>
                  <a:lnTo>
                    <a:pt x="262026" y="247180"/>
                  </a:lnTo>
                  <a:lnTo>
                    <a:pt x="262940" y="249936"/>
                  </a:lnTo>
                  <a:lnTo>
                    <a:pt x="265315" y="251104"/>
                  </a:lnTo>
                  <a:lnTo>
                    <a:pt x="267652" y="252247"/>
                  </a:lnTo>
                  <a:lnTo>
                    <a:pt x="270598" y="251282"/>
                  </a:lnTo>
                  <a:lnTo>
                    <a:pt x="272770" y="246418"/>
                  </a:lnTo>
                  <a:close/>
                </a:path>
                <a:path w="296545" h="323850">
                  <a:moveTo>
                    <a:pt x="282079" y="224307"/>
                  </a:moveTo>
                  <a:lnTo>
                    <a:pt x="280784" y="221526"/>
                  </a:lnTo>
                  <a:lnTo>
                    <a:pt x="275869" y="219710"/>
                  </a:lnTo>
                  <a:lnTo>
                    <a:pt x="273189" y="220941"/>
                  </a:lnTo>
                  <a:lnTo>
                    <a:pt x="272199" y="223316"/>
                  </a:lnTo>
                  <a:lnTo>
                    <a:pt x="271246" y="225717"/>
                  </a:lnTo>
                  <a:lnTo>
                    <a:pt x="272440" y="228447"/>
                  </a:lnTo>
                  <a:lnTo>
                    <a:pt x="274866" y="229438"/>
                  </a:lnTo>
                  <a:lnTo>
                    <a:pt x="277304" y="230428"/>
                  </a:lnTo>
                  <a:lnTo>
                    <a:pt x="280073" y="229222"/>
                  </a:lnTo>
                  <a:lnTo>
                    <a:pt x="281063" y="226758"/>
                  </a:lnTo>
                  <a:lnTo>
                    <a:pt x="282079" y="224307"/>
                  </a:lnTo>
                  <a:close/>
                </a:path>
                <a:path w="296545" h="323850">
                  <a:moveTo>
                    <a:pt x="289826" y="201612"/>
                  </a:moveTo>
                  <a:lnTo>
                    <a:pt x="288442" y="198945"/>
                  </a:lnTo>
                  <a:lnTo>
                    <a:pt x="283425" y="197408"/>
                  </a:lnTo>
                  <a:lnTo>
                    <a:pt x="280758" y="198780"/>
                  </a:lnTo>
                  <a:lnTo>
                    <a:pt x="279196" y="203708"/>
                  </a:lnTo>
                  <a:lnTo>
                    <a:pt x="280581" y="206375"/>
                  </a:lnTo>
                  <a:lnTo>
                    <a:pt x="283070" y="207213"/>
                  </a:lnTo>
                  <a:lnTo>
                    <a:pt x="285559" y="208051"/>
                  </a:lnTo>
                  <a:lnTo>
                    <a:pt x="288226" y="206679"/>
                  </a:lnTo>
                  <a:lnTo>
                    <a:pt x="289826" y="201612"/>
                  </a:lnTo>
                  <a:close/>
                </a:path>
                <a:path w="296545" h="323850">
                  <a:moveTo>
                    <a:pt x="296367" y="178562"/>
                  </a:moveTo>
                  <a:lnTo>
                    <a:pt x="294779" y="175971"/>
                  </a:lnTo>
                  <a:lnTo>
                    <a:pt x="289687" y="174726"/>
                  </a:lnTo>
                  <a:lnTo>
                    <a:pt x="287147" y="176263"/>
                  </a:lnTo>
                  <a:lnTo>
                    <a:pt x="286524" y="178765"/>
                  </a:lnTo>
                  <a:lnTo>
                    <a:pt x="285838" y="181254"/>
                  </a:lnTo>
                  <a:lnTo>
                    <a:pt x="287337" y="183832"/>
                  </a:lnTo>
                  <a:lnTo>
                    <a:pt x="289864" y="184518"/>
                  </a:lnTo>
                  <a:lnTo>
                    <a:pt x="292392" y="185204"/>
                  </a:lnTo>
                  <a:lnTo>
                    <a:pt x="295021" y="183692"/>
                  </a:lnTo>
                  <a:lnTo>
                    <a:pt x="295732" y="181140"/>
                  </a:lnTo>
                  <a:lnTo>
                    <a:pt x="296367" y="17856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0">
              <a:extLst>
                <a:ext uri="{FF2B5EF4-FFF2-40B4-BE49-F238E27FC236}">
                  <a16:creationId xmlns:a16="http://schemas.microsoft.com/office/drawing/2014/main" id="{15681014-AAFE-47E7-A320-034A988B5D42}"/>
                </a:ext>
              </a:extLst>
            </p:cNvPr>
            <p:cNvSpPr/>
            <p:nvPr/>
          </p:nvSpPr>
          <p:spPr>
            <a:xfrm>
              <a:off x="5767146" y="3785933"/>
              <a:ext cx="233045" cy="322580"/>
            </a:xfrm>
            <a:custGeom>
              <a:avLst/>
              <a:gdLst/>
              <a:ahLst/>
              <a:cxnLst/>
              <a:rect l="l" t="t" r="r" b="b"/>
              <a:pathLst>
                <a:path w="233045" h="322579">
                  <a:moveTo>
                    <a:pt x="9652" y="220776"/>
                  </a:moveTo>
                  <a:lnTo>
                    <a:pt x="7607" y="218617"/>
                  </a:lnTo>
                  <a:lnTo>
                    <a:pt x="5003" y="218490"/>
                  </a:lnTo>
                  <a:lnTo>
                    <a:pt x="2374" y="218363"/>
                  </a:lnTo>
                  <a:lnTo>
                    <a:pt x="152" y="220408"/>
                  </a:lnTo>
                  <a:lnTo>
                    <a:pt x="101" y="223062"/>
                  </a:lnTo>
                  <a:lnTo>
                    <a:pt x="0" y="225717"/>
                  </a:lnTo>
                  <a:lnTo>
                    <a:pt x="2159" y="227888"/>
                  </a:lnTo>
                  <a:lnTo>
                    <a:pt x="7404" y="227888"/>
                  </a:lnTo>
                  <a:lnTo>
                    <a:pt x="9499" y="225844"/>
                  </a:lnTo>
                  <a:lnTo>
                    <a:pt x="9601" y="223304"/>
                  </a:lnTo>
                  <a:lnTo>
                    <a:pt x="9652" y="220776"/>
                  </a:lnTo>
                  <a:close/>
                </a:path>
                <a:path w="233045" h="322579">
                  <a:moveTo>
                    <a:pt x="10490" y="248704"/>
                  </a:moveTo>
                  <a:lnTo>
                    <a:pt x="10287" y="246214"/>
                  </a:lnTo>
                  <a:lnTo>
                    <a:pt x="10058" y="243713"/>
                  </a:lnTo>
                  <a:lnTo>
                    <a:pt x="7785" y="241820"/>
                  </a:lnTo>
                  <a:lnTo>
                    <a:pt x="5181" y="241973"/>
                  </a:lnTo>
                  <a:lnTo>
                    <a:pt x="2540" y="242138"/>
                  </a:lnTo>
                  <a:lnTo>
                    <a:pt x="584" y="244424"/>
                  </a:lnTo>
                  <a:lnTo>
                    <a:pt x="825" y="247103"/>
                  </a:lnTo>
                  <a:lnTo>
                    <a:pt x="1041" y="249783"/>
                  </a:lnTo>
                  <a:lnTo>
                    <a:pt x="3492" y="251675"/>
                  </a:lnTo>
                  <a:lnTo>
                    <a:pt x="8699" y="250977"/>
                  </a:lnTo>
                  <a:lnTo>
                    <a:pt x="10490" y="248704"/>
                  </a:lnTo>
                  <a:close/>
                </a:path>
                <a:path w="233045" h="322579">
                  <a:moveTo>
                    <a:pt x="11506" y="197739"/>
                  </a:moveTo>
                  <a:lnTo>
                    <a:pt x="9639" y="195414"/>
                  </a:lnTo>
                  <a:lnTo>
                    <a:pt x="7035" y="195084"/>
                  </a:lnTo>
                  <a:lnTo>
                    <a:pt x="4432" y="194754"/>
                  </a:lnTo>
                  <a:lnTo>
                    <a:pt x="2070" y="196608"/>
                  </a:lnTo>
                  <a:lnTo>
                    <a:pt x="1752" y="199224"/>
                  </a:lnTo>
                  <a:lnTo>
                    <a:pt x="1473" y="201853"/>
                  </a:lnTo>
                  <a:lnTo>
                    <a:pt x="3403" y="204190"/>
                  </a:lnTo>
                  <a:lnTo>
                    <a:pt x="8623" y="204673"/>
                  </a:lnTo>
                  <a:lnTo>
                    <a:pt x="10934" y="202806"/>
                  </a:lnTo>
                  <a:lnTo>
                    <a:pt x="11201" y="200279"/>
                  </a:lnTo>
                  <a:lnTo>
                    <a:pt x="11506" y="197739"/>
                  </a:lnTo>
                  <a:close/>
                </a:path>
                <a:path w="233045" h="322579">
                  <a:moveTo>
                    <a:pt x="15036" y="174828"/>
                  </a:moveTo>
                  <a:lnTo>
                    <a:pt x="13309" y="172389"/>
                  </a:lnTo>
                  <a:lnTo>
                    <a:pt x="10744" y="171881"/>
                  </a:lnTo>
                  <a:lnTo>
                    <a:pt x="8153" y="171373"/>
                  </a:lnTo>
                  <a:lnTo>
                    <a:pt x="5689" y="173062"/>
                  </a:lnTo>
                  <a:lnTo>
                    <a:pt x="5219" y="175653"/>
                  </a:lnTo>
                  <a:lnTo>
                    <a:pt x="4724" y="178244"/>
                  </a:lnTo>
                  <a:lnTo>
                    <a:pt x="6489" y="180708"/>
                  </a:lnTo>
                  <a:lnTo>
                    <a:pt x="11671" y="181559"/>
                  </a:lnTo>
                  <a:lnTo>
                    <a:pt x="14097" y="179857"/>
                  </a:lnTo>
                  <a:lnTo>
                    <a:pt x="15036" y="174828"/>
                  </a:lnTo>
                  <a:close/>
                </a:path>
                <a:path w="233045" h="322579">
                  <a:moveTo>
                    <a:pt x="15100" y="270624"/>
                  </a:moveTo>
                  <a:lnTo>
                    <a:pt x="14401" y="268312"/>
                  </a:lnTo>
                  <a:lnTo>
                    <a:pt x="13677" y="266014"/>
                  </a:lnTo>
                  <a:lnTo>
                    <a:pt x="11150" y="264579"/>
                  </a:lnTo>
                  <a:lnTo>
                    <a:pt x="8610" y="265188"/>
                  </a:lnTo>
                  <a:lnTo>
                    <a:pt x="6057" y="265811"/>
                  </a:lnTo>
                  <a:lnTo>
                    <a:pt x="4495" y="268465"/>
                  </a:lnTo>
                  <a:lnTo>
                    <a:pt x="5334" y="271119"/>
                  </a:lnTo>
                  <a:lnTo>
                    <a:pt x="6121" y="273773"/>
                  </a:lnTo>
                  <a:lnTo>
                    <a:pt x="8978" y="275120"/>
                  </a:lnTo>
                  <a:lnTo>
                    <a:pt x="13855" y="273189"/>
                  </a:lnTo>
                  <a:lnTo>
                    <a:pt x="15100" y="270624"/>
                  </a:lnTo>
                  <a:close/>
                </a:path>
                <a:path w="233045" h="322579">
                  <a:moveTo>
                    <a:pt x="20040" y="152184"/>
                  </a:moveTo>
                  <a:lnTo>
                    <a:pt x="18491" y="149631"/>
                  </a:lnTo>
                  <a:lnTo>
                    <a:pt x="15951" y="148983"/>
                  </a:lnTo>
                  <a:lnTo>
                    <a:pt x="13411" y="148336"/>
                  </a:lnTo>
                  <a:lnTo>
                    <a:pt x="10833" y="149872"/>
                  </a:lnTo>
                  <a:lnTo>
                    <a:pt x="9537" y="154965"/>
                  </a:lnTo>
                  <a:lnTo>
                    <a:pt x="11099" y="157518"/>
                  </a:lnTo>
                  <a:lnTo>
                    <a:pt x="16217" y="158686"/>
                  </a:lnTo>
                  <a:lnTo>
                    <a:pt x="18783" y="157137"/>
                  </a:lnTo>
                  <a:lnTo>
                    <a:pt x="20040" y="152184"/>
                  </a:lnTo>
                  <a:close/>
                </a:path>
                <a:path w="233045" h="322579">
                  <a:moveTo>
                    <a:pt x="26212" y="129781"/>
                  </a:moveTo>
                  <a:lnTo>
                    <a:pt x="24841" y="127177"/>
                  </a:lnTo>
                  <a:lnTo>
                    <a:pt x="22352" y="126377"/>
                  </a:lnTo>
                  <a:lnTo>
                    <a:pt x="19837" y="125577"/>
                  </a:lnTo>
                  <a:lnTo>
                    <a:pt x="17145" y="126961"/>
                  </a:lnTo>
                  <a:lnTo>
                    <a:pt x="16433" y="129489"/>
                  </a:lnTo>
                  <a:lnTo>
                    <a:pt x="15697" y="132016"/>
                  </a:lnTo>
                  <a:lnTo>
                    <a:pt x="17145" y="134658"/>
                  </a:lnTo>
                  <a:lnTo>
                    <a:pt x="22186" y="136105"/>
                  </a:lnTo>
                  <a:lnTo>
                    <a:pt x="24803" y="134708"/>
                  </a:lnTo>
                  <a:lnTo>
                    <a:pt x="25527" y="132257"/>
                  </a:lnTo>
                  <a:lnTo>
                    <a:pt x="26212" y="129781"/>
                  </a:lnTo>
                  <a:close/>
                </a:path>
                <a:path w="233045" h="322579">
                  <a:moveTo>
                    <a:pt x="26289" y="290449"/>
                  </a:moveTo>
                  <a:lnTo>
                    <a:pt x="25920" y="287909"/>
                  </a:lnTo>
                  <a:lnTo>
                    <a:pt x="24472" y="286448"/>
                  </a:lnTo>
                  <a:lnTo>
                    <a:pt x="22974" y="285064"/>
                  </a:lnTo>
                  <a:lnTo>
                    <a:pt x="20154" y="284937"/>
                  </a:lnTo>
                  <a:lnTo>
                    <a:pt x="18072" y="286499"/>
                  </a:lnTo>
                  <a:lnTo>
                    <a:pt x="15951" y="288074"/>
                  </a:lnTo>
                  <a:lnTo>
                    <a:pt x="15735" y="291299"/>
                  </a:lnTo>
                  <a:lnTo>
                    <a:pt x="18034" y="293446"/>
                  </a:lnTo>
                  <a:lnTo>
                    <a:pt x="20294" y="295643"/>
                  </a:lnTo>
                  <a:lnTo>
                    <a:pt x="23749" y="295046"/>
                  </a:lnTo>
                  <a:lnTo>
                    <a:pt x="26289" y="290449"/>
                  </a:lnTo>
                  <a:close/>
                </a:path>
                <a:path w="233045" h="322579">
                  <a:moveTo>
                    <a:pt x="33832" y="107848"/>
                  </a:moveTo>
                  <a:lnTo>
                    <a:pt x="32575" y="105143"/>
                  </a:lnTo>
                  <a:lnTo>
                    <a:pt x="30124" y="104203"/>
                  </a:lnTo>
                  <a:lnTo>
                    <a:pt x="27673" y="103263"/>
                  </a:lnTo>
                  <a:lnTo>
                    <a:pt x="24942" y="104495"/>
                  </a:lnTo>
                  <a:lnTo>
                    <a:pt x="23101" y="109423"/>
                  </a:lnTo>
                  <a:lnTo>
                    <a:pt x="24358" y="112128"/>
                  </a:lnTo>
                  <a:lnTo>
                    <a:pt x="29311" y="113880"/>
                  </a:lnTo>
                  <a:lnTo>
                    <a:pt x="32042" y="112649"/>
                  </a:lnTo>
                  <a:lnTo>
                    <a:pt x="33832" y="107848"/>
                  </a:lnTo>
                  <a:close/>
                </a:path>
                <a:path w="233045" h="322579">
                  <a:moveTo>
                    <a:pt x="42646" y="86410"/>
                  </a:moveTo>
                  <a:lnTo>
                    <a:pt x="41592" y="83642"/>
                  </a:lnTo>
                  <a:lnTo>
                    <a:pt x="39204" y="82537"/>
                  </a:lnTo>
                  <a:lnTo>
                    <a:pt x="36817" y="81432"/>
                  </a:lnTo>
                  <a:lnTo>
                    <a:pt x="33985" y="82486"/>
                  </a:lnTo>
                  <a:lnTo>
                    <a:pt x="32880" y="84886"/>
                  </a:lnTo>
                  <a:lnTo>
                    <a:pt x="31826" y="87299"/>
                  </a:lnTo>
                  <a:lnTo>
                    <a:pt x="32994" y="90106"/>
                  </a:lnTo>
                  <a:lnTo>
                    <a:pt x="37820" y="92163"/>
                  </a:lnTo>
                  <a:lnTo>
                    <a:pt x="40563" y="91059"/>
                  </a:lnTo>
                  <a:lnTo>
                    <a:pt x="41579" y="88722"/>
                  </a:lnTo>
                  <a:lnTo>
                    <a:pt x="42646" y="86410"/>
                  </a:lnTo>
                  <a:close/>
                </a:path>
                <a:path w="233045" h="322579">
                  <a:moveTo>
                    <a:pt x="44411" y="249821"/>
                  </a:moveTo>
                  <a:lnTo>
                    <a:pt x="44348" y="247269"/>
                  </a:lnTo>
                  <a:lnTo>
                    <a:pt x="44221" y="244729"/>
                  </a:lnTo>
                  <a:lnTo>
                    <a:pt x="42062" y="242697"/>
                  </a:lnTo>
                  <a:lnTo>
                    <a:pt x="39446" y="242735"/>
                  </a:lnTo>
                  <a:lnTo>
                    <a:pt x="36804" y="242773"/>
                  </a:lnTo>
                  <a:lnTo>
                    <a:pt x="34721" y="244983"/>
                  </a:lnTo>
                  <a:lnTo>
                    <a:pt x="34848" y="247675"/>
                  </a:lnTo>
                  <a:lnTo>
                    <a:pt x="34925" y="250355"/>
                  </a:lnTo>
                  <a:lnTo>
                    <a:pt x="37236" y="252387"/>
                  </a:lnTo>
                  <a:lnTo>
                    <a:pt x="42481" y="252018"/>
                  </a:lnTo>
                  <a:lnTo>
                    <a:pt x="44411" y="249821"/>
                  </a:lnTo>
                  <a:close/>
                </a:path>
                <a:path w="233045" h="322579">
                  <a:moveTo>
                    <a:pt x="44729" y="221500"/>
                  </a:moveTo>
                  <a:lnTo>
                    <a:pt x="42735" y="219265"/>
                  </a:lnTo>
                  <a:lnTo>
                    <a:pt x="40119" y="219062"/>
                  </a:lnTo>
                  <a:lnTo>
                    <a:pt x="37503" y="218859"/>
                  </a:lnTo>
                  <a:lnTo>
                    <a:pt x="35242" y="220853"/>
                  </a:lnTo>
                  <a:lnTo>
                    <a:pt x="34899" y="226187"/>
                  </a:lnTo>
                  <a:lnTo>
                    <a:pt x="36995" y="228434"/>
                  </a:lnTo>
                  <a:lnTo>
                    <a:pt x="42240" y="228612"/>
                  </a:lnTo>
                  <a:lnTo>
                    <a:pt x="44386" y="226618"/>
                  </a:lnTo>
                  <a:lnTo>
                    <a:pt x="44729" y="221500"/>
                  </a:lnTo>
                  <a:close/>
                </a:path>
                <a:path w="233045" h="322579">
                  <a:moveTo>
                    <a:pt x="47104" y="198285"/>
                  </a:moveTo>
                  <a:lnTo>
                    <a:pt x="45364" y="195910"/>
                  </a:lnTo>
                  <a:lnTo>
                    <a:pt x="42748" y="195516"/>
                  </a:lnTo>
                  <a:lnTo>
                    <a:pt x="40170" y="195135"/>
                  </a:lnTo>
                  <a:lnTo>
                    <a:pt x="37693" y="196938"/>
                  </a:lnTo>
                  <a:lnTo>
                    <a:pt x="37045" y="202222"/>
                  </a:lnTo>
                  <a:lnTo>
                    <a:pt x="38887" y="204609"/>
                  </a:lnTo>
                  <a:lnTo>
                    <a:pt x="44094" y="205206"/>
                  </a:lnTo>
                  <a:lnTo>
                    <a:pt x="46469" y="203390"/>
                  </a:lnTo>
                  <a:lnTo>
                    <a:pt x="46799" y="200837"/>
                  </a:lnTo>
                  <a:lnTo>
                    <a:pt x="47104" y="198285"/>
                  </a:lnTo>
                  <a:close/>
                </a:path>
                <a:path w="233045" h="322579">
                  <a:moveTo>
                    <a:pt x="47383" y="272516"/>
                  </a:moveTo>
                  <a:lnTo>
                    <a:pt x="46850" y="270090"/>
                  </a:lnTo>
                  <a:lnTo>
                    <a:pt x="46418" y="267627"/>
                  </a:lnTo>
                  <a:lnTo>
                    <a:pt x="43980" y="265938"/>
                  </a:lnTo>
                  <a:lnTo>
                    <a:pt x="41376" y="266331"/>
                  </a:lnTo>
                  <a:lnTo>
                    <a:pt x="38785" y="266725"/>
                  </a:lnTo>
                  <a:lnTo>
                    <a:pt x="37045" y="269214"/>
                  </a:lnTo>
                  <a:lnTo>
                    <a:pt x="37528" y="271907"/>
                  </a:lnTo>
                  <a:lnTo>
                    <a:pt x="38112" y="274599"/>
                  </a:lnTo>
                  <a:lnTo>
                    <a:pt x="40627" y="276263"/>
                  </a:lnTo>
                  <a:lnTo>
                    <a:pt x="45720" y="275005"/>
                  </a:lnTo>
                  <a:lnTo>
                    <a:pt x="47383" y="272516"/>
                  </a:lnTo>
                  <a:close/>
                </a:path>
                <a:path w="233045" h="322579">
                  <a:moveTo>
                    <a:pt x="51142" y="175234"/>
                  </a:moveTo>
                  <a:lnTo>
                    <a:pt x="49491" y="172745"/>
                  </a:lnTo>
                  <a:lnTo>
                    <a:pt x="46926" y="172199"/>
                  </a:lnTo>
                  <a:lnTo>
                    <a:pt x="44361" y="171653"/>
                  </a:lnTo>
                  <a:lnTo>
                    <a:pt x="41833" y="173316"/>
                  </a:lnTo>
                  <a:lnTo>
                    <a:pt x="41300" y="175920"/>
                  </a:lnTo>
                  <a:lnTo>
                    <a:pt x="40805" y="178523"/>
                  </a:lnTo>
                  <a:lnTo>
                    <a:pt x="42506" y="181025"/>
                  </a:lnTo>
                  <a:lnTo>
                    <a:pt x="47663" y="181965"/>
                  </a:lnTo>
                  <a:lnTo>
                    <a:pt x="50152" y="180301"/>
                  </a:lnTo>
                  <a:lnTo>
                    <a:pt x="50622" y="177761"/>
                  </a:lnTo>
                  <a:lnTo>
                    <a:pt x="51142" y="175234"/>
                  </a:lnTo>
                  <a:close/>
                </a:path>
                <a:path w="233045" h="322579">
                  <a:moveTo>
                    <a:pt x="52819" y="65620"/>
                  </a:moveTo>
                  <a:lnTo>
                    <a:pt x="52019" y="62826"/>
                  </a:lnTo>
                  <a:lnTo>
                    <a:pt x="49720" y="61544"/>
                  </a:lnTo>
                  <a:lnTo>
                    <a:pt x="47434" y="60261"/>
                  </a:lnTo>
                  <a:lnTo>
                    <a:pt x="44475" y="61074"/>
                  </a:lnTo>
                  <a:lnTo>
                    <a:pt x="43294" y="63449"/>
                  </a:lnTo>
                  <a:lnTo>
                    <a:pt x="42087" y="65798"/>
                  </a:lnTo>
                  <a:lnTo>
                    <a:pt x="43002" y="68668"/>
                  </a:lnTo>
                  <a:lnTo>
                    <a:pt x="47675" y="71043"/>
                  </a:lnTo>
                  <a:lnTo>
                    <a:pt x="50520" y="70167"/>
                  </a:lnTo>
                  <a:lnTo>
                    <a:pt x="51689" y="67906"/>
                  </a:lnTo>
                  <a:lnTo>
                    <a:pt x="52819" y="65620"/>
                  </a:lnTo>
                  <a:close/>
                </a:path>
                <a:path w="233045" h="322579">
                  <a:moveTo>
                    <a:pt x="55003" y="293090"/>
                  </a:moveTo>
                  <a:lnTo>
                    <a:pt x="52755" y="289052"/>
                  </a:lnTo>
                  <a:lnTo>
                    <a:pt x="50050" y="288086"/>
                  </a:lnTo>
                  <a:lnTo>
                    <a:pt x="47637" y="289115"/>
                  </a:lnTo>
                  <a:lnTo>
                    <a:pt x="45224" y="290144"/>
                  </a:lnTo>
                  <a:lnTo>
                    <a:pt x="44145" y="293103"/>
                  </a:lnTo>
                  <a:lnTo>
                    <a:pt x="45554" y="295656"/>
                  </a:lnTo>
                  <a:lnTo>
                    <a:pt x="46990" y="298208"/>
                  </a:lnTo>
                  <a:lnTo>
                    <a:pt x="50076" y="298970"/>
                  </a:lnTo>
                  <a:lnTo>
                    <a:pt x="54305" y="295859"/>
                  </a:lnTo>
                  <a:lnTo>
                    <a:pt x="55003" y="293090"/>
                  </a:lnTo>
                  <a:close/>
                </a:path>
                <a:path w="233045" h="322579">
                  <a:moveTo>
                    <a:pt x="56527" y="152438"/>
                  </a:moveTo>
                  <a:lnTo>
                    <a:pt x="55029" y="149860"/>
                  </a:lnTo>
                  <a:lnTo>
                    <a:pt x="52501" y="149174"/>
                  </a:lnTo>
                  <a:lnTo>
                    <a:pt x="49974" y="148488"/>
                  </a:lnTo>
                  <a:lnTo>
                    <a:pt x="47345" y="149999"/>
                  </a:lnTo>
                  <a:lnTo>
                    <a:pt x="46634" y="152552"/>
                  </a:lnTo>
                  <a:lnTo>
                    <a:pt x="45999" y="155130"/>
                  </a:lnTo>
                  <a:lnTo>
                    <a:pt x="47586" y="157721"/>
                  </a:lnTo>
                  <a:lnTo>
                    <a:pt x="52679" y="158965"/>
                  </a:lnTo>
                  <a:lnTo>
                    <a:pt x="55219" y="157441"/>
                  </a:lnTo>
                  <a:lnTo>
                    <a:pt x="55841" y="154927"/>
                  </a:lnTo>
                  <a:lnTo>
                    <a:pt x="56527" y="152438"/>
                  </a:lnTo>
                  <a:close/>
                </a:path>
                <a:path w="233045" h="322579">
                  <a:moveTo>
                    <a:pt x="63169" y="129997"/>
                  </a:moveTo>
                  <a:lnTo>
                    <a:pt x="61785" y="127330"/>
                  </a:lnTo>
                  <a:lnTo>
                    <a:pt x="59296" y="126492"/>
                  </a:lnTo>
                  <a:lnTo>
                    <a:pt x="56807" y="125653"/>
                  </a:lnTo>
                  <a:lnTo>
                    <a:pt x="54140" y="127025"/>
                  </a:lnTo>
                  <a:lnTo>
                    <a:pt x="52539" y="132092"/>
                  </a:lnTo>
                  <a:lnTo>
                    <a:pt x="53924" y="134759"/>
                  </a:lnTo>
                  <a:lnTo>
                    <a:pt x="58940" y="136296"/>
                  </a:lnTo>
                  <a:lnTo>
                    <a:pt x="61607" y="134924"/>
                  </a:lnTo>
                  <a:lnTo>
                    <a:pt x="63169" y="129997"/>
                  </a:lnTo>
                  <a:close/>
                </a:path>
                <a:path w="233045" h="322579">
                  <a:moveTo>
                    <a:pt x="64731" y="45910"/>
                  </a:moveTo>
                  <a:lnTo>
                    <a:pt x="64173" y="43027"/>
                  </a:lnTo>
                  <a:lnTo>
                    <a:pt x="62039" y="41541"/>
                  </a:lnTo>
                  <a:lnTo>
                    <a:pt x="59867" y="40017"/>
                  </a:lnTo>
                  <a:lnTo>
                    <a:pt x="56870" y="40576"/>
                  </a:lnTo>
                  <a:lnTo>
                    <a:pt x="55473" y="42837"/>
                  </a:lnTo>
                  <a:lnTo>
                    <a:pt x="54038" y="45072"/>
                  </a:lnTo>
                  <a:lnTo>
                    <a:pt x="54673" y="48018"/>
                  </a:lnTo>
                  <a:lnTo>
                    <a:pt x="59131" y="50800"/>
                  </a:lnTo>
                  <a:lnTo>
                    <a:pt x="62039" y="50203"/>
                  </a:lnTo>
                  <a:lnTo>
                    <a:pt x="63398" y="48069"/>
                  </a:lnTo>
                  <a:lnTo>
                    <a:pt x="64731" y="45910"/>
                  </a:lnTo>
                  <a:close/>
                </a:path>
                <a:path w="233045" h="322579">
                  <a:moveTo>
                    <a:pt x="71132" y="107975"/>
                  </a:moveTo>
                  <a:lnTo>
                    <a:pt x="69938" y="105244"/>
                  </a:lnTo>
                  <a:lnTo>
                    <a:pt x="67500" y="104254"/>
                  </a:lnTo>
                  <a:lnTo>
                    <a:pt x="65062" y="103263"/>
                  </a:lnTo>
                  <a:lnTo>
                    <a:pt x="62293" y="104470"/>
                  </a:lnTo>
                  <a:lnTo>
                    <a:pt x="61302" y="106934"/>
                  </a:lnTo>
                  <a:lnTo>
                    <a:pt x="60286" y="109385"/>
                  </a:lnTo>
                  <a:lnTo>
                    <a:pt x="61582" y="112166"/>
                  </a:lnTo>
                  <a:lnTo>
                    <a:pt x="66497" y="113995"/>
                  </a:lnTo>
                  <a:lnTo>
                    <a:pt x="69176" y="112750"/>
                  </a:lnTo>
                  <a:lnTo>
                    <a:pt x="70167" y="110375"/>
                  </a:lnTo>
                  <a:lnTo>
                    <a:pt x="71132" y="107975"/>
                  </a:lnTo>
                  <a:close/>
                </a:path>
                <a:path w="233045" h="322579">
                  <a:moveTo>
                    <a:pt x="72212" y="311010"/>
                  </a:moveTo>
                  <a:lnTo>
                    <a:pt x="72009" y="308381"/>
                  </a:lnTo>
                  <a:lnTo>
                    <a:pt x="71831" y="305790"/>
                  </a:lnTo>
                  <a:lnTo>
                    <a:pt x="70053" y="303733"/>
                  </a:lnTo>
                  <a:lnTo>
                    <a:pt x="68186" y="303352"/>
                  </a:lnTo>
                  <a:lnTo>
                    <a:pt x="66319" y="303047"/>
                  </a:lnTo>
                  <a:lnTo>
                    <a:pt x="63957" y="304279"/>
                  </a:lnTo>
                  <a:lnTo>
                    <a:pt x="62788" y="306628"/>
                  </a:lnTo>
                  <a:lnTo>
                    <a:pt x="61595" y="308965"/>
                  </a:lnTo>
                  <a:lnTo>
                    <a:pt x="63131" y="312089"/>
                  </a:lnTo>
                  <a:lnTo>
                    <a:pt x="66421" y="312686"/>
                  </a:lnTo>
                  <a:lnTo>
                    <a:pt x="69697" y="313309"/>
                  </a:lnTo>
                  <a:lnTo>
                    <a:pt x="72212" y="311010"/>
                  </a:lnTo>
                  <a:close/>
                </a:path>
                <a:path w="233045" h="322579">
                  <a:moveTo>
                    <a:pt x="78727" y="27952"/>
                  </a:moveTo>
                  <a:lnTo>
                    <a:pt x="78663" y="25120"/>
                  </a:lnTo>
                  <a:lnTo>
                    <a:pt x="76758" y="23266"/>
                  </a:lnTo>
                  <a:lnTo>
                    <a:pt x="74904" y="21463"/>
                  </a:lnTo>
                  <a:lnTo>
                    <a:pt x="71742" y="21501"/>
                  </a:lnTo>
                  <a:lnTo>
                    <a:pt x="69977" y="23545"/>
                  </a:lnTo>
                  <a:lnTo>
                    <a:pt x="68249" y="25628"/>
                  </a:lnTo>
                  <a:lnTo>
                    <a:pt x="68503" y="28651"/>
                  </a:lnTo>
                  <a:lnTo>
                    <a:pt x="72580" y="31965"/>
                  </a:lnTo>
                  <a:lnTo>
                    <a:pt x="75514" y="31750"/>
                  </a:lnTo>
                  <a:lnTo>
                    <a:pt x="77101" y="29832"/>
                  </a:lnTo>
                  <a:lnTo>
                    <a:pt x="78727" y="27952"/>
                  </a:lnTo>
                  <a:close/>
                </a:path>
                <a:path w="233045" h="322579">
                  <a:moveTo>
                    <a:pt x="80340" y="86512"/>
                  </a:moveTo>
                  <a:lnTo>
                    <a:pt x="79425" y="83756"/>
                  </a:lnTo>
                  <a:lnTo>
                    <a:pt x="77050" y="82588"/>
                  </a:lnTo>
                  <a:lnTo>
                    <a:pt x="74714" y="81445"/>
                  </a:lnTo>
                  <a:lnTo>
                    <a:pt x="71767" y="82410"/>
                  </a:lnTo>
                  <a:lnTo>
                    <a:pt x="69596" y="87274"/>
                  </a:lnTo>
                  <a:lnTo>
                    <a:pt x="70662" y="90106"/>
                  </a:lnTo>
                  <a:lnTo>
                    <a:pt x="75450" y="92252"/>
                  </a:lnTo>
                  <a:lnTo>
                    <a:pt x="78244" y="91211"/>
                  </a:lnTo>
                  <a:lnTo>
                    <a:pt x="80340" y="86512"/>
                  </a:lnTo>
                  <a:close/>
                </a:path>
                <a:path w="233045" h="322579">
                  <a:moveTo>
                    <a:pt x="91211" y="65913"/>
                  </a:moveTo>
                  <a:lnTo>
                    <a:pt x="90449" y="63042"/>
                  </a:lnTo>
                  <a:lnTo>
                    <a:pt x="88226" y="61709"/>
                  </a:lnTo>
                  <a:lnTo>
                    <a:pt x="85953" y="60350"/>
                  </a:lnTo>
                  <a:lnTo>
                    <a:pt x="83007" y="61112"/>
                  </a:lnTo>
                  <a:lnTo>
                    <a:pt x="81737" y="63461"/>
                  </a:lnTo>
                  <a:lnTo>
                    <a:pt x="80441" y="65798"/>
                  </a:lnTo>
                  <a:lnTo>
                    <a:pt x="81254" y="68707"/>
                  </a:lnTo>
                  <a:lnTo>
                    <a:pt x="85877" y="71208"/>
                  </a:lnTo>
                  <a:lnTo>
                    <a:pt x="88747" y="70408"/>
                  </a:lnTo>
                  <a:lnTo>
                    <a:pt x="89992" y="68173"/>
                  </a:lnTo>
                  <a:lnTo>
                    <a:pt x="91211" y="65913"/>
                  </a:lnTo>
                  <a:close/>
                </a:path>
                <a:path w="233045" h="322579">
                  <a:moveTo>
                    <a:pt x="95110" y="301244"/>
                  </a:moveTo>
                  <a:lnTo>
                    <a:pt x="91808" y="297167"/>
                  </a:lnTo>
                  <a:lnTo>
                    <a:pt x="88874" y="296545"/>
                  </a:lnTo>
                  <a:lnTo>
                    <a:pt x="86918" y="297891"/>
                  </a:lnTo>
                  <a:lnTo>
                    <a:pt x="85013" y="299326"/>
                  </a:lnTo>
                  <a:lnTo>
                    <a:pt x="84340" y="302031"/>
                  </a:lnTo>
                  <a:lnTo>
                    <a:pt x="85496" y="304317"/>
                  </a:lnTo>
                  <a:lnTo>
                    <a:pt x="86715" y="306705"/>
                  </a:lnTo>
                  <a:lnTo>
                    <a:pt x="89839" y="307530"/>
                  </a:lnTo>
                  <a:lnTo>
                    <a:pt x="92138" y="305828"/>
                  </a:lnTo>
                  <a:lnTo>
                    <a:pt x="94513" y="304203"/>
                  </a:lnTo>
                  <a:lnTo>
                    <a:pt x="95110" y="301244"/>
                  </a:lnTo>
                  <a:close/>
                </a:path>
                <a:path w="233045" h="322579">
                  <a:moveTo>
                    <a:pt x="96202" y="11061"/>
                  </a:moveTo>
                  <a:lnTo>
                    <a:pt x="95072" y="8750"/>
                  </a:lnTo>
                  <a:lnTo>
                    <a:pt x="93891" y="6337"/>
                  </a:lnTo>
                  <a:lnTo>
                    <a:pt x="90792" y="5461"/>
                  </a:lnTo>
                  <a:lnTo>
                    <a:pt x="88480" y="7124"/>
                  </a:lnTo>
                  <a:lnTo>
                    <a:pt x="86106" y="8699"/>
                  </a:lnTo>
                  <a:lnTo>
                    <a:pt x="85483" y="11645"/>
                  </a:lnTo>
                  <a:lnTo>
                    <a:pt x="88722" y="15773"/>
                  </a:lnTo>
                  <a:lnTo>
                    <a:pt x="91643" y="16433"/>
                  </a:lnTo>
                  <a:lnTo>
                    <a:pt x="93586" y="15138"/>
                  </a:lnTo>
                  <a:lnTo>
                    <a:pt x="95504" y="13741"/>
                  </a:lnTo>
                  <a:lnTo>
                    <a:pt x="96202" y="11061"/>
                  </a:lnTo>
                  <a:close/>
                </a:path>
                <a:path w="233045" h="322579">
                  <a:moveTo>
                    <a:pt x="100418" y="220078"/>
                  </a:moveTo>
                  <a:lnTo>
                    <a:pt x="98526" y="217754"/>
                  </a:lnTo>
                  <a:lnTo>
                    <a:pt x="95923" y="217462"/>
                  </a:lnTo>
                  <a:lnTo>
                    <a:pt x="93319" y="217170"/>
                  </a:lnTo>
                  <a:lnTo>
                    <a:pt x="90970" y="219075"/>
                  </a:lnTo>
                  <a:lnTo>
                    <a:pt x="90690" y="221716"/>
                  </a:lnTo>
                  <a:lnTo>
                    <a:pt x="90449" y="224370"/>
                  </a:lnTo>
                  <a:lnTo>
                    <a:pt x="92405" y="226695"/>
                  </a:lnTo>
                  <a:lnTo>
                    <a:pt x="97637" y="227101"/>
                  </a:lnTo>
                  <a:lnTo>
                    <a:pt x="99910" y="225196"/>
                  </a:lnTo>
                  <a:lnTo>
                    <a:pt x="100152" y="222631"/>
                  </a:lnTo>
                  <a:lnTo>
                    <a:pt x="100418" y="220078"/>
                  </a:lnTo>
                  <a:close/>
                </a:path>
                <a:path w="233045" h="322579">
                  <a:moveTo>
                    <a:pt x="103670" y="196926"/>
                  </a:moveTo>
                  <a:lnTo>
                    <a:pt x="101904" y="194487"/>
                  </a:lnTo>
                  <a:lnTo>
                    <a:pt x="99339" y="194017"/>
                  </a:lnTo>
                  <a:lnTo>
                    <a:pt x="96748" y="193548"/>
                  </a:lnTo>
                  <a:lnTo>
                    <a:pt x="94297" y="195287"/>
                  </a:lnTo>
                  <a:lnTo>
                    <a:pt x="93395" y="200520"/>
                  </a:lnTo>
                  <a:lnTo>
                    <a:pt x="95199" y="202971"/>
                  </a:lnTo>
                  <a:lnTo>
                    <a:pt x="100380" y="203758"/>
                  </a:lnTo>
                  <a:lnTo>
                    <a:pt x="102793" y="202006"/>
                  </a:lnTo>
                  <a:lnTo>
                    <a:pt x="103670" y="196926"/>
                  </a:lnTo>
                  <a:close/>
                </a:path>
                <a:path w="233045" h="322579">
                  <a:moveTo>
                    <a:pt x="103898" y="46558"/>
                  </a:moveTo>
                  <a:lnTo>
                    <a:pt x="103555" y="43713"/>
                  </a:lnTo>
                  <a:lnTo>
                    <a:pt x="101485" y="42087"/>
                  </a:lnTo>
                  <a:lnTo>
                    <a:pt x="99428" y="40474"/>
                  </a:lnTo>
                  <a:lnTo>
                    <a:pt x="96316" y="40843"/>
                  </a:lnTo>
                  <a:lnTo>
                    <a:pt x="94805" y="43078"/>
                  </a:lnTo>
                  <a:lnTo>
                    <a:pt x="93256" y="45288"/>
                  </a:lnTo>
                  <a:lnTo>
                    <a:pt x="93751" y="48272"/>
                  </a:lnTo>
                  <a:lnTo>
                    <a:pt x="98082" y="51231"/>
                  </a:lnTo>
                  <a:lnTo>
                    <a:pt x="101028" y="50749"/>
                  </a:lnTo>
                  <a:lnTo>
                    <a:pt x="102489" y="48679"/>
                  </a:lnTo>
                  <a:lnTo>
                    <a:pt x="103898" y="46558"/>
                  </a:lnTo>
                  <a:close/>
                </a:path>
                <a:path w="233045" h="322579">
                  <a:moveTo>
                    <a:pt x="108394" y="174002"/>
                  </a:moveTo>
                  <a:lnTo>
                    <a:pt x="106819" y="171462"/>
                  </a:lnTo>
                  <a:lnTo>
                    <a:pt x="104267" y="170840"/>
                  </a:lnTo>
                  <a:lnTo>
                    <a:pt x="101714" y="170218"/>
                  </a:lnTo>
                  <a:lnTo>
                    <a:pt x="99148" y="171818"/>
                  </a:lnTo>
                  <a:lnTo>
                    <a:pt x="97917" y="176974"/>
                  </a:lnTo>
                  <a:lnTo>
                    <a:pt x="99517" y="179514"/>
                  </a:lnTo>
                  <a:lnTo>
                    <a:pt x="104648" y="180606"/>
                  </a:lnTo>
                  <a:lnTo>
                    <a:pt x="107200" y="179019"/>
                  </a:lnTo>
                  <a:lnTo>
                    <a:pt x="108394" y="174002"/>
                  </a:lnTo>
                  <a:close/>
                </a:path>
                <a:path w="233045" h="322579">
                  <a:moveTo>
                    <a:pt x="112268" y="286905"/>
                  </a:moveTo>
                  <a:lnTo>
                    <a:pt x="111988" y="283870"/>
                  </a:lnTo>
                  <a:lnTo>
                    <a:pt x="107873" y="280606"/>
                  </a:lnTo>
                  <a:lnTo>
                    <a:pt x="104927" y="280873"/>
                  </a:lnTo>
                  <a:lnTo>
                    <a:pt x="103339" y="282829"/>
                  </a:lnTo>
                  <a:lnTo>
                    <a:pt x="101739" y="284746"/>
                  </a:lnTo>
                  <a:lnTo>
                    <a:pt x="101828" y="287591"/>
                  </a:lnTo>
                  <a:lnTo>
                    <a:pt x="103759" y="289420"/>
                  </a:lnTo>
                  <a:lnTo>
                    <a:pt x="105638" y="291198"/>
                  </a:lnTo>
                  <a:lnTo>
                    <a:pt x="108813" y="291109"/>
                  </a:lnTo>
                  <a:lnTo>
                    <a:pt x="110553" y="289013"/>
                  </a:lnTo>
                  <a:lnTo>
                    <a:pt x="112268" y="286905"/>
                  </a:lnTo>
                  <a:close/>
                </a:path>
                <a:path w="233045" h="322579">
                  <a:moveTo>
                    <a:pt x="114312" y="151333"/>
                  </a:moveTo>
                  <a:lnTo>
                    <a:pt x="112915" y="148729"/>
                  </a:lnTo>
                  <a:lnTo>
                    <a:pt x="110413" y="147967"/>
                  </a:lnTo>
                  <a:lnTo>
                    <a:pt x="107886" y="147205"/>
                  </a:lnTo>
                  <a:lnTo>
                    <a:pt x="105206" y="148640"/>
                  </a:lnTo>
                  <a:lnTo>
                    <a:pt x="103822" y="153758"/>
                  </a:lnTo>
                  <a:lnTo>
                    <a:pt x="105295" y="156387"/>
                  </a:lnTo>
                  <a:lnTo>
                    <a:pt x="110350" y="157772"/>
                  </a:lnTo>
                  <a:lnTo>
                    <a:pt x="112966" y="156324"/>
                  </a:lnTo>
                  <a:lnTo>
                    <a:pt x="113652" y="153835"/>
                  </a:lnTo>
                  <a:lnTo>
                    <a:pt x="114312" y="151333"/>
                  </a:lnTo>
                  <a:close/>
                </a:path>
                <a:path w="233045" h="322579">
                  <a:moveTo>
                    <a:pt x="118846" y="4432"/>
                  </a:moveTo>
                  <a:lnTo>
                    <a:pt x="117386" y="1308"/>
                  </a:lnTo>
                  <a:lnTo>
                    <a:pt x="110871" y="0"/>
                  </a:lnTo>
                  <a:lnTo>
                    <a:pt x="108343" y="2260"/>
                  </a:lnTo>
                  <a:lnTo>
                    <a:pt x="108508" y="4889"/>
                  </a:lnTo>
                  <a:lnTo>
                    <a:pt x="108648" y="7493"/>
                  </a:lnTo>
                  <a:lnTo>
                    <a:pt x="110388" y="9575"/>
                  </a:lnTo>
                  <a:lnTo>
                    <a:pt x="112217" y="9969"/>
                  </a:lnTo>
                  <a:lnTo>
                    <a:pt x="114071" y="10299"/>
                  </a:lnTo>
                  <a:lnTo>
                    <a:pt x="116433" y="9080"/>
                  </a:lnTo>
                  <a:lnTo>
                    <a:pt x="117627" y="6756"/>
                  </a:lnTo>
                  <a:lnTo>
                    <a:pt x="118846" y="4432"/>
                  </a:lnTo>
                  <a:close/>
                </a:path>
                <a:path w="233045" h="322579">
                  <a:moveTo>
                    <a:pt x="119329" y="26898"/>
                  </a:moveTo>
                  <a:lnTo>
                    <a:pt x="117678" y="24866"/>
                  </a:lnTo>
                  <a:lnTo>
                    <a:pt x="116027" y="22834"/>
                  </a:lnTo>
                  <a:lnTo>
                    <a:pt x="112966" y="22669"/>
                  </a:lnTo>
                  <a:lnTo>
                    <a:pt x="108762" y="26352"/>
                  </a:lnTo>
                  <a:lnTo>
                    <a:pt x="108915" y="29552"/>
                  </a:lnTo>
                  <a:lnTo>
                    <a:pt x="112687" y="33197"/>
                  </a:lnTo>
                  <a:lnTo>
                    <a:pt x="115506" y="33045"/>
                  </a:lnTo>
                  <a:lnTo>
                    <a:pt x="119189" y="29857"/>
                  </a:lnTo>
                  <a:lnTo>
                    <a:pt x="119329" y="26898"/>
                  </a:lnTo>
                  <a:close/>
                </a:path>
                <a:path w="233045" h="322579">
                  <a:moveTo>
                    <a:pt x="121678" y="129120"/>
                  </a:moveTo>
                  <a:lnTo>
                    <a:pt x="120396" y="126415"/>
                  </a:lnTo>
                  <a:lnTo>
                    <a:pt x="117932" y="125501"/>
                  </a:lnTo>
                  <a:lnTo>
                    <a:pt x="115468" y="124587"/>
                  </a:lnTo>
                  <a:lnTo>
                    <a:pt x="112750" y="125882"/>
                  </a:lnTo>
                  <a:lnTo>
                    <a:pt x="110959" y="130886"/>
                  </a:lnTo>
                  <a:lnTo>
                    <a:pt x="112255" y="133591"/>
                  </a:lnTo>
                  <a:lnTo>
                    <a:pt x="117221" y="135267"/>
                  </a:lnTo>
                  <a:lnTo>
                    <a:pt x="119951" y="133972"/>
                  </a:lnTo>
                  <a:lnTo>
                    <a:pt x="121678" y="129120"/>
                  </a:lnTo>
                  <a:close/>
                </a:path>
                <a:path w="233045" h="322579">
                  <a:moveTo>
                    <a:pt x="126339" y="267093"/>
                  </a:moveTo>
                  <a:lnTo>
                    <a:pt x="125666" y="264147"/>
                  </a:lnTo>
                  <a:lnTo>
                    <a:pt x="121183" y="261429"/>
                  </a:lnTo>
                  <a:lnTo>
                    <a:pt x="118262" y="262089"/>
                  </a:lnTo>
                  <a:lnTo>
                    <a:pt x="116916" y="264248"/>
                  </a:lnTo>
                  <a:lnTo>
                    <a:pt x="115608" y="266446"/>
                  </a:lnTo>
                  <a:lnTo>
                    <a:pt x="116205" y="269328"/>
                  </a:lnTo>
                  <a:lnTo>
                    <a:pt x="118351" y="270789"/>
                  </a:lnTo>
                  <a:lnTo>
                    <a:pt x="120548" y="272275"/>
                  </a:lnTo>
                  <a:lnTo>
                    <a:pt x="123545" y="271665"/>
                  </a:lnTo>
                  <a:lnTo>
                    <a:pt x="124917" y="269367"/>
                  </a:lnTo>
                  <a:lnTo>
                    <a:pt x="126339" y="267093"/>
                  </a:lnTo>
                  <a:close/>
                </a:path>
                <a:path w="233045" h="322579">
                  <a:moveTo>
                    <a:pt x="130276" y="107365"/>
                  </a:moveTo>
                  <a:lnTo>
                    <a:pt x="129184" y="104597"/>
                  </a:lnTo>
                  <a:lnTo>
                    <a:pt x="126784" y="103530"/>
                  </a:lnTo>
                  <a:lnTo>
                    <a:pt x="124383" y="102463"/>
                  </a:lnTo>
                  <a:lnTo>
                    <a:pt x="121564" y="103568"/>
                  </a:lnTo>
                  <a:lnTo>
                    <a:pt x="120472" y="105994"/>
                  </a:lnTo>
                  <a:lnTo>
                    <a:pt x="119456" y="108445"/>
                  </a:lnTo>
                  <a:lnTo>
                    <a:pt x="120650" y="111264"/>
                  </a:lnTo>
                  <a:lnTo>
                    <a:pt x="125501" y="113245"/>
                  </a:lnTo>
                  <a:lnTo>
                    <a:pt x="128231" y="112090"/>
                  </a:lnTo>
                  <a:lnTo>
                    <a:pt x="129222" y="109715"/>
                  </a:lnTo>
                  <a:lnTo>
                    <a:pt x="130276" y="107365"/>
                  </a:lnTo>
                  <a:close/>
                </a:path>
                <a:path w="233045" h="322579">
                  <a:moveTo>
                    <a:pt x="138087" y="246049"/>
                  </a:moveTo>
                  <a:lnTo>
                    <a:pt x="137134" y="243166"/>
                  </a:lnTo>
                  <a:lnTo>
                    <a:pt x="132435" y="240855"/>
                  </a:lnTo>
                  <a:lnTo>
                    <a:pt x="129590" y="241782"/>
                  </a:lnTo>
                  <a:lnTo>
                    <a:pt x="128447" y="244081"/>
                  </a:lnTo>
                  <a:lnTo>
                    <a:pt x="127342" y="246405"/>
                  </a:lnTo>
                  <a:lnTo>
                    <a:pt x="128168" y="249212"/>
                  </a:lnTo>
                  <a:lnTo>
                    <a:pt x="130479" y="250456"/>
                  </a:lnTo>
                  <a:lnTo>
                    <a:pt x="132791" y="251701"/>
                  </a:lnTo>
                  <a:lnTo>
                    <a:pt x="135750" y="250837"/>
                  </a:lnTo>
                  <a:lnTo>
                    <a:pt x="136893" y="248424"/>
                  </a:lnTo>
                  <a:lnTo>
                    <a:pt x="138087" y="246049"/>
                  </a:lnTo>
                  <a:close/>
                </a:path>
                <a:path w="233045" h="322579">
                  <a:moveTo>
                    <a:pt x="138798" y="16865"/>
                  </a:moveTo>
                  <a:lnTo>
                    <a:pt x="138531" y="14262"/>
                  </a:lnTo>
                  <a:lnTo>
                    <a:pt x="138264" y="11645"/>
                  </a:lnTo>
                  <a:lnTo>
                    <a:pt x="135572" y="10096"/>
                  </a:lnTo>
                  <a:lnTo>
                    <a:pt x="132549" y="10871"/>
                  </a:lnTo>
                  <a:lnTo>
                    <a:pt x="129489" y="11557"/>
                  </a:lnTo>
                  <a:lnTo>
                    <a:pt x="128485" y="14922"/>
                  </a:lnTo>
                  <a:lnTo>
                    <a:pt x="128752" y="15506"/>
                  </a:lnTo>
                  <a:lnTo>
                    <a:pt x="125882" y="17564"/>
                  </a:lnTo>
                  <a:lnTo>
                    <a:pt x="125120" y="20320"/>
                  </a:lnTo>
                  <a:lnTo>
                    <a:pt x="127304" y="24345"/>
                  </a:lnTo>
                  <a:lnTo>
                    <a:pt x="129971" y="25323"/>
                  </a:lnTo>
                  <a:lnTo>
                    <a:pt x="132410" y="24333"/>
                  </a:lnTo>
                  <a:lnTo>
                    <a:pt x="134835" y="23342"/>
                  </a:lnTo>
                  <a:lnTo>
                    <a:pt x="135966" y="20408"/>
                  </a:lnTo>
                  <a:lnTo>
                    <a:pt x="135674" y="19888"/>
                  </a:lnTo>
                  <a:lnTo>
                    <a:pt x="137375" y="19469"/>
                  </a:lnTo>
                  <a:lnTo>
                    <a:pt x="138798" y="16865"/>
                  </a:lnTo>
                  <a:close/>
                </a:path>
                <a:path w="233045" h="322579">
                  <a:moveTo>
                    <a:pt x="139115" y="317754"/>
                  </a:moveTo>
                  <a:lnTo>
                    <a:pt x="138049" y="315518"/>
                  </a:lnTo>
                  <a:lnTo>
                    <a:pt x="136893" y="313016"/>
                  </a:lnTo>
                  <a:lnTo>
                    <a:pt x="134378" y="312343"/>
                  </a:lnTo>
                  <a:lnTo>
                    <a:pt x="132283" y="312712"/>
                  </a:lnTo>
                  <a:lnTo>
                    <a:pt x="130225" y="313207"/>
                  </a:lnTo>
                  <a:lnTo>
                    <a:pt x="128803" y="315810"/>
                  </a:lnTo>
                  <a:lnTo>
                    <a:pt x="129070" y="318414"/>
                  </a:lnTo>
                  <a:lnTo>
                    <a:pt x="129336" y="321017"/>
                  </a:lnTo>
                  <a:lnTo>
                    <a:pt x="132029" y="322580"/>
                  </a:lnTo>
                  <a:lnTo>
                    <a:pt x="135051" y="321805"/>
                  </a:lnTo>
                  <a:lnTo>
                    <a:pt x="138112" y="321119"/>
                  </a:lnTo>
                  <a:lnTo>
                    <a:pt x="139115" y="317754"/>
                  </a:lnTo>
                  <a:close/>
                </a:path>
                <a:path w="233045" h="322579">
                  <a:moveTo>
                    <a:pt x="140246" y="86271"/>
                  </a:moveTo>
                  <a:lnTo>
                    <a:pt x="139420" y="83464"/>
                  </a:lnTo>
                  <a:lnTo>
                    <a:pt x="137109" y="82219"/>
                  </a:lnTo>
                  <a:lnTo>
                    <a:pt x="134797" y="80975"/>
                  </a:lnTo>
                  <a:lnTo>
                    <a:pt x="131838" y="81838"/>
                  </a:lnTo>
                  <a:lnTo>
                    <a:pt x="130695" y="84239"/>
                  </a:lnTo>
                  <a:lnTo>
                    <a:pt x="129501" y="86626"/>
                  </a:lnTo>
                  <a:lnTo>
                    <a:pt x="130454" y="89509"/>
                  </a:lnTo>
                  <a:lnTo>
                    <a:pt x="135153" y="91821"/>
                  </a:lnTo>
                  <a:lnTo>
                    <a:pt x="137998" y="90893"/>
                  </a:lnTo>
                  <a:lnTo>
                    <a:pt x="139141" y="88595"/>
                  </a:lnTo>
                  <a:lnTo>
                    <a:pt x="140246" y="86271"/>
                  </a:lnTo>
                  <a:close/>
                </a:path>
                <a:path w="233045" h="322579">
                  <a:moveTo>
                    <a:pt x="142684" y="44208"/>
                  </a:moveTo>
                  <a:lnTo>
                    <a:pt x="142227" y="41529"/>
                  </a:lnTo>
                  <a:lnTo>
                    <a:pt x="141693" y="38862"/>
                  </a:lnTo>
                  <a:lnTo>
                    <a:pt x="139204" y="37172"/>
                  </a:lnTo>
                  <a:lnTo>
                    <a:pt x="134099" y="38354"/>
                  </a:lnTo>
                  <a:lnTo>
                    <a:pt x="132397" y="40805"/>
                  </a:lnTo>
                  <a:lnTo>
                    <a:pt x="132880" y="43218"/>
                  </a:lnTo>
                  <a:lnTo>
                    <a:pt x="133286" y="45669"/>
                  </a:lnTo>
                  <a:lnTo>
                    <a:pt x="135699" y="47371"/>
                  </a:lnTo>
                  <a:lnTo>
                    <a:pt x="138303" y="47015"/>
                  </a:lnTo>
                  <a:lnTo>
                    <a:pt x="140893" y="46659"/>
                  </a:lnTo>
                  <a:lnTo>
                    <a:pt x="142684" y="44208"/>
                  </a:lnTo>
                  <a:close/>
                </a:path>
                <a:path w="233045" h="322579">
                  <a:moveTo>
                    <a:pt x="148132" y="224218"/>
                  </a:moveTo>
                  <a:lnTo>
                    <a:pt x="146939" y="221399"/>
                  </a:lnTo>
                  <a:lnTo>
                    <a:pt x="142074" y="219417"/>
                  </a:lnTo>
                  <a:lnTo>
                    <a:pt x="139357" y="220573"/>
                  </a:lnTo>
                  <a:lnTo>
                    <a:pt x="138366" y="222948"/>
                  </a:lnTo>
                  <a:lnTo>
                    <a:pt x="137312" y="225298"/>
                  </a:lnTo>
                  <a:lnTo>
                    <a:pt x="138404" y="228066"/>
                  </a:lnTo>
                  <a:lnTo>
                    <a:pt x="140804" y="229133"/>
                  </a:lnTo>
                  <a:lnTo>
                    <a:pt x="143205" y="230200"/>
                  </a:lnTo>
                  <a:lnTo>
                    <a:pt x="146024" y="229095"/>
                  </a:lnTo>
                  <a:lnTo>
                    <a:pt x="147116" y="226669"/>
                  </a:lnTo>
                  <a:lnTo>
                    <a:pt x="148132" y="224218"/>
                  </a:lnTo>
                  <a:close/>
                </a:path>
                <a:path w="233045" h="322579">
                  <a:moveTo>
                    <a:pt x="151980" y="66217"/>
                  </a:moveTo>
                  <a:lnTo>
                    <a:pt x="151384" y="63334"/>
                  </a:lnTo>
                  <a:lnTo>
                    <a:pt x="149237" y="61874"/>
                  </a:lnTo>
                  <a:lnTo>
                    <a:pt x="147040" y="60388"/>
                  </a:lnTo>
                  <a:lnTo>
                    <a:pt x="144043" y="60998"/>
                  </a:lnTo>
                  <a:lnTo>
                    <a:pt x="142671" y="63296"/>
                  </a:lnTo>
                  <a:lnTo>
                    <a:pt x="141249" y="65570"/>
                  </a:lnTo>
                  <a:lnTo>
                    <a:pt x="141922" y="68516"/>
                  </a:lnTo>
                  <a:lnTo>
                    <a:pt x="146405" y="71234"/>
                  </a:lnTo>
                  <a:lnTo>
                    <a:pt x="149326" y="70573"/>
                  </a:lnTo>
                  <a:lnTo>
                    <a:pt x="150672" y="68414"/>
                  </a:lnTo>
                  <a:lnTo>
                    <a:pt x="151980" y="66217"/>
                  </a:lnTo>
                  <a:close/>
                </a:path>
                <a:path w="233045" h="322579">
                  <a:moveTo>
                    <a:pt x="156629" y="201790"/>
                  </a:moveTo>
                  <a:lnTo>
                    <a:pt x="155333" y="199072"/>
                  </a:lnTo>
                  <a:lnTo>
                    <a:pt x="150368" y="197396"/>
                  </a:lnTo>
                  <a:lnTo>
                    <a:pt x="147637" y="198691"/>
                  </a:lnTo>
                  <a:lnTo>
                    <a:pt x="145897" y="203542"/>
                  </a:lnTo>
                  <a:lnTo>
                    <a:pt x="147193" y="206248"/>
                  </a:lnTo>
                  <a:lnTo>
                    <a:pt x="149656" y="207162"/>
                  </a:lnTo>
                  <a:lnTo>
                    <a:pt x="152120" y="208076"/>
                  </a:lnTo>
                  <a:lnTo>
                    <a:pt x="154838" y="206781"/>
                  </a:lnTo>
                  <a:lnTo>
                    <a:pt x="156629" y="201790"/>
                  </a:lnTo>
                  <a:close/>
                </a:path>
                <a:path w="233045" h="322579">
                  <a:moveTo>
                    <a:pt x="158826" y="306311"/>
                  </a:moveTo>
                  <a:lnTo>
                    <a:pt x="158673" y="303110"/>
                  </a:lnTo>
                  <a:lnTo>
                    <a:pt x="154901" y="299466"/>
                  </a:lnTo>
                  <a:lnTo>
                    <a:pt x="152082" y="299618"/>
                  </a:lnTo>
                  <a:lnTo>
                    <a:pt x="148399" y="302806"/>
                  </a:lnTo>
                  <a:lnTo>
                    <a:pt x="148259" y="305765"/>
                  </a:lnTo>
                  <a:lnTo>
                    <a:pt x="149910" y="307797"/>
                  </a:lnTo>
                  <a:lnTo>
                    <a:pt x="151561" y="309829"/>
                  </a:lnTo>
                  <a:lnTo>
                    <a:pt x="154622" y="309994"/>
                  </a:lnTo>
                  <a:lnTo>
                    <a:pt x="158826" y="306311"/>
                  </a:lnTo>
                  <a:close/>
                </a:path>
                <a:path w="233045" h="322579">
                  <a:moveTo>
                    <a:pt x="161518" y="18338"/>
                  </a:moveTo>
                  <a:lnTo>
                    <a:pt x="159169" y="16217"/>
                  </a:lnTo>
                  <a:lnTo>
                    <a:pt x="156870" y="14033"/>
                  </a:lnTo>
                  <a:lnTo>
                    <a:pt x="153403" y="14668"/>
                  </a:lnTo>
                  <a:lnTo>
                    <a:pt x="152222" y="16916"/>
                  </a:lnTo>
                  <a:lnTo>
                    <a:pt x="150926" y="19304"/>
                  </a:lnTo>
                  <a:lnTo>
                    <a:pt x="151345" y="21844"/>
                  </a:lnTo>
                  <a:lnTo>
                    <a:pt x="152831" y="23291"/>
                  </a:lnTo>
                  <a:lnTo>
                    <a:pt x="154368" y="24676"/>
                  </a:lnTo>
                  <a:lnTo>
                    <a:pt x="157187" y="24777"/>
                  </a:lnTo>
                  <a:lnTo>
                    <a:pt x="159258" y="23190"/>
                  </a:lnTo>
                  <a:lnTo>
                    <a:pt x="161353" y="21590"/>
                  </a:lnTo>
                  <a:lnTo>
                    <a:pt x="161518" y="18338"/>
                  </a:lnTo>
                  <a:close/>
                </a:path>
                <a:path w="233045" h="322579">
                  <a:moveTo>
                    <a:pt x="163766" y="178904"/>
                  </a:moveTo>
                  <a:lnTo>
                    <a:pt x="162293" y="176276"/>
                  </a:lnTo>
                  <a:lnTo>
                    <a:pt x="157226" y="174891"/>
                  </a:lnTo>
                  <a:lnTo>
                    <a:pt x="154622" y="176339"/>
                  </a:lnTo>
                  <a:lnTo>
                    <a:pt x="153936" y="178828"/>
                  </a:lnTo>
                  <a:lnTo>
                    <a:pt x="153276" y="181330"/>
                  </a:lnTo>
                  <a:lnTo>
                    <a:pt x="154673" y="183934"/>
                  </a:lnTo>
                  <a:lnTo>
                    <a:pt x="157175" y="184696"/>
                  </a:lnTo>
                  <a:lnTo>
                    <a:pt x="159702" y="185458"/>
                  </a:lnTo>
                  <a:lnTo>
                    <a:pt x="162382" y="184023"/>
                  </a:lnTo>
                  <a:lnTo>
                    <a:pt x="163766" y="178904"/>
                  </a:lnTo>
                  <a:close/>
                </a:path>
                <a:path w="233045" h="322579">
                  <a:moveTo>
                    <a:pt x="169672" y="155689"/>
                  </a:moveTo>
                  <a:lnTo>
                    <a:pt x="168071" y="153149"/>
                  </a:lnTo>
                  <a:lnTo>
                    <a:pt x="162941" y="152057"/>
                  </a:lnTo>
                  <a:lnTo>
                    <a:pt x="160388" y="153644"/>
                  </a:lnTo>
                  <a:lnTo>
                    <a:pt x="159181" y="158673"/>
                  </a:lnTo>
                  <a:lnTo>
                    <a:pt x="160769" y="161201"/>
                  </a:lnTo>
                  <a:lnTo>
                    <a:pt x="163322" y="161823"/>
                  </a:lnTo>
                  <a:lnTo>
                    <a:pt x="165874" y="162445"/>
                  </a:lnTo>
                  <a:lnTo>
                    <a:pt x="168440" y="160845"/>
                  </a:lnTo>
                  <a:lnTo>
                    <a:pt x="169672" y="155689"/>
                  </a:lnTo>
                  <a:close/>
                </a:path>
                <a:path w="233045" h="322579">
                  <a:moveTo>
                    <a:pt x="173177" y="41198"/>
                  </a:moveTo>
                  <a:lnTo>
                    <a:pt x="172300" y="38544"/>
                  </a:lnTo>
                  <a:lnTo>
                    <a:pt x="171462" y="35864"/>
                  </a:lnTo>
                  <a:lnTo>
                    <a:pt x="168592" y="34556"/>
                  </a:lnTo>
                  <a:lnTo>
                    <a:pt x="163741" y="36550"/>
                  </a:lnTo>
                  <a:lnTo>
                    <a:pt x="162534" y="39141"/>
                  </a:lnTo>
                  <a:lnTo>
                    <a:pt x="163258" y="41465"/>
                  </a:lnTo>
                  <a:lnTo>
                    <a:pt x="163830" y="43243"/>
                  </a:lnTo>
                  <a:lnTo>
                    <a:pt x="161950" y="41465"/>
                  </a:lnTo>
                  <a:lnTo>
                    <a:pt x="158775" y="41554"/>
                  </a:lnTo>
                  <a:lnTo>
                    <a:pt x="157035" y="43649"/>
                  </a:lnTo>
                  <a:lnTo>
                    <a:pt x="155321" y="45758"/>
                  </a:lnTo>
                  <a:lnTo>
                    <a:pt x="155600" y="48793"/>
                  </a:lnTo>
                  <a:lnTo>
                    <a:pt x="159715" y="52057"/>
                  </a:lnTo>
                  <a:lnTo>
                    <a:pt x="162661" y="51790"/>
                  </a:lnTo>
                  <a:lnTo>
                    <a:pt x="164249" y="49834"/>
                  </a:lnTo>
                  <a:lnTo>
                    <a:pt x="165849" y="47917"/>
                  </a:lnTo>
                  <a:lnTo>
                    <a:pt x="165760" y="45072"/>
                  </a:lnTo>
                  <a:lnTo>
                    <a:pt x="164922" y="44297"/>
                  </a:lnTo>
                  <a:lnTo>
                    <a:pt x="166573" y="45199"/>
                  </a:lnTo>
                  <a:lnTo>
                    <a:pt x="169113" y="44551"/>
                  </a:lnTo>
                  <a:lnTo>
                    <a:pt x="171665" y="43903"/>
                  </a:lnTo>
                  <a:lnTo>
                    <a:pt x="173177" y="41198"/>
                  </a:lnTo>
                  <a:close/>
                </a:path>
                <a:path w="233045" h="322579">
                  <a:moveTo>
                    <a:pt x="174180" y="132143"/>
                  </a:moveTo>
                  <a:lnTo>
                    <a:pt x="172389" y="129692"/>
                  </a:lnTo>
                  <a:lnTo>
                    <a:pt x="167208" y="128905"/>
                  </a:lnTo>
                  <a:lnTo>
                    <a:pt x="164795" y="130657"/>
                  </a:lnTo>
                  <a:lnTo>
                    <a:pt x="163918" y="135737"/>
                  </a:lnTo>
                  <a:lnTo>
                    <a:pt x="165684" y="138176"/>
                  </a:lnTo>
                  <a:lnTo>
                    <a:pt x="168249" y="138645"/>
                  </a:lnTo>
                  <a:lnTo>
                    <a:pt x="170840" y="139115"/>
                  </a:lnTo>
                  <a:lnTo>
                    <a:pt x="173291" y="137375"/>
                  </a:lnTo>
                  <a:lnTo>
                    <a:pt x="173723" y="134747"/>
                  </a:lnTo>
                  <a:lnTo>
                    <a:pt x="174180" y="132143"/>
                  </a:lnTo>
                  <a:close/>
                </a:path>
                <a:path w="233045" h="322579">
                  <a:moveTo>
                    <a:pt x="174345" y="287388"/>
                  </a:moveTo>
                  <a:lnTo>
                    <a:pt x="173850" y="284403"/>
                  </a:lnTo>
                  <a:lnTo>
                    <a:pt x="169519" y="281444"/>
                  </a:lnTo>
                  <a:lnTo>
                    <a:pt x="166573" y="281927"/>
                  </a:lnTo>
                  <a:lnTo>
                    <a:pt x="165112" y="283997"/>
                  </a:lnTo>
                  <a:lnTo>
                    <a:pt x="163703" y="286118"/>
                  </a:lnTo>
                  <a:lnTo>
                    <a:pt x="164045" y="288963"/>
                  </a:lnTo>
                  <a:lnTo>
                    <a:pt x="166116" y="290588"/>
                  </a:lnTo>
                  <a:lnTo>
                    <a:pt x="168173" y="292201"/>
                  </a:lnTo>
                  <a:lnTo>
                    <a:pt x="171284" y="291833"/>
                  </a:lnTo>
                  <a:lnTo>
                    <a:pt x="172796" y="289598"/>
                  </a:lnTo>
                  <a:lnTo>
                    <a:pt x="174345" y="287388"/>
                  </a:lnTo>
                  <a:close/>
                </a:path>
                <a:path w="233045" h="322579">
                  <a:moveTo>
                    <a:pt x="177139" y="108305"/>
                  </a:moveTo>
                  <a:lnTo>
                    <a:pt x="175183" y="105981"/>
                  </a:lnTo>
                  <a:lnTo>
                    <a:pt x="169951" y="105575"/>
                  </a:lnTo>
                  <a:lnTo>
                    <a:pt x="167678" y="107480"/>
                  </a:lnTo>
                  <a:lnTo>
                    <a:pt x="167436" y="110045"/>
                  </a:lnTo>
                  <a:lnTo>
                    <a:pt x="167170" y="112598"/>
                  </a:lnTo>
                  <a:lnTo>
                    <a:pt x="169062" y="114922"/>
                  </a:lnTo>
                  <a:lnTo>
                    <a:pt x="171665" y="115214"/>
                  </a:lnTo>
                  <a:lnTo>
                    <a:pt x="174269" y="115506"/>
                  </a:lnTo>
                  <a:lnTo>
                    <a:pt x="176618" y="113601"/>
                  </a:lnTo>
                  <a:lnTo>
                    <a:pt x="176898" y="110959"/>
                  </a:lnTo>
                  <a:lnTo>
                    <a:pt x="177139" y="108305"/>
                  </a:lnTo>
                  <a:close/>
                </a:path>
                <a:path w="233045" h="322579">
                  <a:moveTo>
                    <a:pt x="177444" y="65366"/>
                  </a:moveTo>
                  <a:lnTo>
                    <a:pt x="176898" y="59982"/>
                  </a:lnTo>
                  <a:lnTo>
                    <a:pt x="174434" y="58115"/>
                  </a:lnTo>
                  <a:lnTo>
                    <a:pt x="169240" y="58877"/>
                  </a:lnTo>
                  <a:lnTo>
                    <a:pt x="167474" y="61188"/>
                  </a:lnTo>
                  <a:lnTo>
                    <a:pt x="167716" y="63703"/>
                  </a:lnTo>
                  <a:lnTo>
                    <a:pt x="167982" y="66217"/>
                  </a:lnTo>
                  <a:lnTo>
                    <a:pt x="170281" y="68097"/>
                  </a:lnTo>
                  <a:lnTo>
                    <a:pt x="172885" y="67906"/>
                  </a:lnTo>
                  <a:lnTo>
                    <a:pt x="175526" y="67716"/>
                  </a:lnTo>
                  <a:lnTo>
                    <a:pt x="177444" y="65366"/>
                  </a:lnTo>
                  <a:close/>
                </a:path>
                <a:path w="233045" h="322579">
                  <a:moveTo>
                    <a:pt x="178282" y="84226"/>
                  </a:moveTo>
                  <a:lnTo>
                    <a:pt x="176098" y="82067"/>
                  </a:lnTo>
                  <a:lnTo>
                    <a:pt x="170853" y="82143"/>
                  </a:lnTo>
                  <a:lnTo>
                    <a:pt x="168783" y="84226"/>
                  </a:lnTo>
                  <a:lnTo>
                    <a:pt x="168719" y="86791"/>
                  </a:lnTo>
                  <a:lnTo>
                    <a:pt x="168706" y="89344"/>
                  </a:lnTo>
                  <a:lnTo>
                    <a:pt x="170776" y="91490"/>
                  </a:lnTo>
                  <a:lnTo>
                    <a:pt x="173380" y="91579"/>
                  </a:lnTo>
                  <a:lnTo>
                    <a:pt x="176022" y="91668"/>
                  </a:lnTo>
                  <a:lnTo>
                    <a:pt x="178206" y="89573"/>
                  </a:lnTo>
                  <a:lnTo>
                    <a:pt x="178219" y="86893"/>
                  </a:lnTo>
                  <a:lnTo>
                    <a:pt x="178282" y="84226"/>
                  </a:lnTo>
                  <a:close/>
                </a:path>
                <a:path w="233045" h="322579">
                  <a:moveTo>
                    <a:pt x="183248" y="30645"/>
                  </a:moveTo>
                  <a:lnTo>
                    <a:pt x="182092" y="28359"/>
                  </a:lnTo>
                  <a:lnTo>
                    <a:pt x="180873" y="25971"/>
                  </a:lnTo>
                  <a:lnTo>
                    <a:pt x="177749" y="25146"/>
                  </a:lnTo>
                  <a:lnTo>
                    <a:pt x="175450" y="26847"/>
                  </a:lnTo>
                  <a:lnTo>
                    <a:pt x="173075" y="28473"/>
                  </a:lnTo>
                  <a:lnTo>
                    <a:pt x="172478" y="31432"/>
                  </a:lnTo>
                  <a:lnTo>
                    <a:pt x="175780" y="35509"/>
                  </a:lnTo>
                  <a:lnTo>
                    <a:pt x="178727" y="36131"/>
                  </a:lnTo>
                  <a:lnTo>
                    <a:pt x="180670" y="34785"/>
                  </a:lnTo>
                  <a:lnTo>
                    <a:pt x="182575" y="33350"/>
                  </a:lnTo>
                  <a:lnTo>
                    <a:pt x="183248" y="30645"/>
                  </a:lnTo>
                  <a:close/>
                </a:path>
                <a:path w="233045" h="322579">
                  <a:moveTo>
                    <a:pt x="187147" y="266877"/>
                  </a:moveTo>
                  <a:lnTo>
                    <a:pt x="186334" y="263969"/>
                  </a:lnTo>
                  <a:lnTo>
                    <a:pt x="181711" y="261467"/>
                  </a:lnTo>
                  <a:lnTo>
                    <a:pt x="178841" y="262267"/>
                  </a:lnTo>
                  <a:lnTo>
                    <a:pt x="177596" y="264502"/>
                  </a:lnTo>
                  <a:lnTo>
                    <a:pt x="176377" y="266763"/>
                  </a:lnTo>
                  <a:lnTo>
                    <a:pt x="177139" y="269633"/>
                  </a:lnTo>
                  <a:lnTo>
                    <a:pt x="179362" y="270967"/>
                  </a:lnTo>
                  <a:lnTo>
                    <a:pt x="181635" y="272326"/>
                  </a:lnTo>
                  <a:lnTo>
                    <a:pt x="184581" y="271564"/>
                  </a:lnTo>
                  <a:lnTo>
                    <a:pt x="185851" y="269214"/>
                  </a:lnTo>
                  <a:lnTo>
                    <a:pt x="187147" y="266877"/>
                  </a:lnTo>
                  <a:close/>
                </a:path>
                <a:path w="233045" h="322579">
                  <a:moveTo>
                    <a:pt x="197993" y="245389"/>
                  </a:moveTo>
                  <a:lnTo>
                    <a:pt x="196926" y="242557"/>
                  </a:lnTo>
                  <a:lnTo>
                    <a:pt x="192138" y="240411"/>
                  </a:lnTo>
                  <a:lnTo>
                    <a:pt x="189344" y="241452"/>
                  </a:lnTo>
                  <a:lnTo>
                    <a:pt x="187248" y="246151"/>
                  </a:lnTo>
                  <a:lnTo>
                    <a:pt x="188163" y="248907"/>
                  </a:lnTo>
                  <a:lnTo>
                    <a:pt x="190538" y="250075"/>
                  </a:lnTo>
                  <a:lnTo>
                    <a:pt x="192874" y="251218"/>
                  </a:lnTo>
                  <a:lnTo>
                    <a:pt x="195821" y="250253"/>
                  </a:lnTo>
                  <a:lnTo>
                    <a:pt x="197993" y="245389"/>
                  </a:lnTo>
                  <a:close/>
                </a:path>
                <a:path w="233045" h="322579">
                  <a:moveTo>
                    <a:pt x="205994" y="23698"/>
                  </a:moveTo>
                  <a:lnTo>
                    <a:pt x="204457" y="20574"/>
                  </a:lnTo>
                  <a:lnTo>
                    <a:pt x="201168" y="19977"/>
                  </a:lnTo>
                  <a:lnTo>
                    <a:pt x="197891" y="19354"/>
                  </a:lnTo>
                  <a:lnTo>
                    <a:pt x="195376" y="21653"/>
                  </a:lnTo>
                  <a:lnTo>
                    <a:pt x="195580" y="24282"/>
                  </a:lnTo>
                  <a:lnTo>
                    <a:pt x="195757" y="26873"/>
                  </a:lnTo>
                  <a:lnTo>
                    <a:pt x="197535" y="28930"/>
                  </a:lnTo>
                  <a:lnTo>
                    <a:pt x="199402" y="29311"/>
                  </a:lnTo>
                  <a:lnTo>
                    <a:pt x="201269" y="29616"/>
                  </a:lnTo>
                  <a:lnTo>
                    <a:pt x="203631" y="28384"/>
                  </a:lnTo>
                  <a:lnTo>
                    <a:pt x="204800" y="26035"/>
                  </a:lnTo>
                  <a:lnTo>
                    <a:pt x="205994" y="23698"/>
                  </a:lnTo>
                  <a:close/>
                </a:path>
                <a:path w="233045" h="322579">
                  <a:moveTo>
                    <a:pt x="207314" y="223278"/>
                  </a:moveTo>
                  <a:lnTo>
                    <a:pt x="206019" y="220497"/>
                  </a:lnTo>
                  <a:lnTo>
                    <a:pt x="201104" y="218681"/>
                  </a:lnTo>
                  <a:lnTo>
                    <a:pt x="198424" y="219913"/>
                  </a:lnTo>
                  <a:lnTo>
                    <a:pt x="197434" y="222288"/>
                  </a:lnTo>
                  <a:lnTo>
                    <a:pt x="196481" y="224688"/>
                  </a:lnTo>
                  <a:lnTo>
                    <a:pt x="197662" y="227418"/>
                  </a:lnTo>
                  <a:lnTo>
                    <a:pt x="200101" y="228409"/>
                  </a:lnTo>
                  <a:lnTo>
                    <a:pt x="202539" y="229400"/>
                  </a:lnTo>
                  <a:lnTo>
                    <a:pt x="205308" y="228193"/>
                  </a:lnTo>
                  <a:lnTo>
                    <a:pt x="206298" y="225729"/>
                  </a:lnTo>
                  <a:lnTo>
                    <a:pt x="207314" y="223278"/>
                  </a:lnTo>
                  <a:close/>
                </a:path>
                <a:path w="233045" h="322579">
                  <a:moveTo>
                    <a:pt x="215049" y="200583"/>
                  </a:moveTo>
                  <a:lnTo>
                    <a:pt x="213664" y="197916"/>
                  </a:lnTo>
                  <a:lnTo>
                    <a:pt x="208648" y="196380"/>
                  </a:lnTo>
                  <a:lnTo>
                    <a:pt x="205981" y="197751"/>
                  </a:lnTo>
                  <a:lnTo>
                    <a:pt x="204419" y="202679"/>
                  </a:lnTo>
                  <a:lnTo>
                    <a:pt x="205803" y="205346"/>
                  </a:lnTo>
                  <a:lnTo>
                    <a:pt x="208292" y="206184"/>
                  </a:lnTo>
                  <a:lnTo>
                    <a:pt x="210781" y="207022"/>
                  </a:lnTo>
                  <a:lnTo>
                    <a:pt x="213448" y="205651"/>
                  </a:lnTo>
                  <a:lnTo>
                    <a:pt x="215049" y="200583"/>
                  </a:lnTo>
                  <a:close/>
                </a:path>
                <a:path w="233045" h="322579">
                  <a:moveTo>
                    <a:pt x="221589" y="177533"/>
                  </a:moveTo>
                  <a:lnTo>
                    <a:pt x="220002" y="174942"/>
                  </a:lnTo>
                  <a:lnTo>
                    <a:pt x="214909" y="173697"/>
                  </a:lnTo>
                  <a:lnTo>
                    <a:pt x="212369" y="175221"/>
                  </a:lnTo>
                  <a:lnTo>
                    <a:pt x="211747" y="177736"/>
                  </a:lnTo>
                  <a:lnTo>
                    <a:pt x="211061" y="180225"/>
                  </a:lnTo>
                  <a:lnTo>
                    <a:pt x="212559" y="182803"/>
                  </a:lnTo>
                  <a:lnTo>
                    <a:pt x="215087" y="183489"/>
                  </a:lnTo>
                  <a:lnTo>
                    <a:pt x="217614" y="184175"/>
                  </a:lnTo>
                  <a:lnTo>
                    <a:pt x="220243" y="182664"/>
                  </a:lnTo>
                  <a:lnTo>
                    <a:pt x="220954" y="180111"/>
                  </a:lnTo>
                  <a:lnTo>
                    <a:pt x="221589" y="177533"/>
                  </a:lnTo>
                  <a:close/>
                </a:path>
                <a:path w="233045" h="322579">
                  <a:moveTo>
                    <a:pt x="223443" y="39560"/>
                  </a:moveTo>
                  <a:lnTo>
                    <a:pt x="222034" y="37007"/>
                  </a:lnTo>
                  <a:lnTo>
                    <a:pt x="220599" y="34455"/>
                  </a:lnTo>
                  <a:lnTo>
                    <a:pt x="217512" y="33693"/>
                  </a:lnTo>
                  <a:lnTo>
                    <a:pt x="213283" y="36804"/>
                  </a:lnTo>
                  <a:lnTo>
                    <a:pt x="212585" y="39573"/>
                  </a:lnTo>
                  <a:lnTo>
                    <a:pt x="214833" y="43611"/>
                  </a:lnTo>
                  <a:lnTo>
                    <a:pt x="217525" y="44577"/>
                  </a:lnTo>
                  <a:lnTo>
                    <a:pt x="219951" y="43548"/>
                  </a:lnTo>
                  <a:lnTo>
                    <a:pt x="222364" y="42519"/>
                  </a:lnTo>
                  <a:lnTo>
                    <a:pt x="223443" y="39560"/>
                  </a:lnTo>
                  <a:close/>
                </a:path>
                <a:path w="233045" h="322579">
                  <a:moveTo>
                    <a:pt x="226783" y="154139"/>
                  </a:moveTo>
                  <a:lnTo>
                    <a:pt x="225082" y="151638"/>
                  </a:lnTo>
                  <a:lnTo>
                    <a:pt x="219925" y="150698"/>
                  </a:lnTo>
                  <a:lnTo>
                    <a:pt x="217436" y="152361"/>
                  </a:lnTo>
                  <a:lnTo>
                    <a:pt x="216966" y="154901"/>
                  </a:lnTo>
                  <a:lnTo>
                    <a:pt x="216446" y="157429"/>
                  </a:lnTo>
                  <a:lnTo>
                    <a:pt x="218097" y="159918"/>
                  </a:lnTo>
                  <a:lnTo>
                    <a:pt x="220662" y="160464"/>
                  </a:lnTo>
                  <a:lnTo>
                    <a:pt x="223227" y="161010"/>
                  </a:lnTo>
                  <a:lnTo>
                    <a:pt x="225755" y="159346"/>
                  </a:lnTo>
                  <a:lnTo>
                    <a:pt x="226288" y="156743"/>
                  </a:lnTo>
                  <a:lnTo>
                    <a:pt x="226783" y="154139"/>
                  </a:lnTo>
                  <a:close/>
                </a:path>
                <a:path w="233045" h="322579">
                  <a:moveTo>
                    <a:pt x="230543" y="130441"/>
                  </a:moveTo>
                  <a:lnTo>
                    <a:pt x="228701" y="128054"/>
                  </a:lnTo>
                  <a:lnTo>
                    <a:pt x="223494" y="127457"/>
                  </a:lnTo>
                  <a:lnTo>
                    <a:pt x="221119" y="129273"/>
                  </a:lnTo>
                  <a:lnTo>
                    <a:pt x="220789" y="131826"/>
                  </a:lnTo>
                  <a:lnTo>
                    <a:pt x="220484" y="134391"/>
                  </a:lnTo>
                  <a:lnTo>
                    <a:pt x="222224" y="136753"/>
                  </a:lnTo>
                  <a:lnTo>
                    <a:pt x="224840" y="137147"/>
                  </a:lnTo>
                  <a:lnTo>
                    <a:pt x="227418" y="137528"/>
                  </a:lnTo>
                  <a:lnTo>
                    <a:pt x="229895" y="135724"/>
                  </a:lnTo>
                  <a:lnTo>
                    <a:pt x="230543" y="130441"/>
                  </a:lnTo>
                  <a:close/>
                </a:path>
                <a:path w="233045" h="322579">
                  <a:moveTo>
                    <a:pt x="230555" y="63449"/>
                  </a:moveTo>
                  <a:lnTo>
                    <a:pt x="230073" y="60756"/>
                  </a:lnTo>
                  <a:lnTo>
                    <a:pt x="229489" y="58064"/>
                  </a:lnTo>
                  <a:lnTo>
                    <a:pt x="226974" y="56400"/>
                  </a:lnTo>
                  <a:lnTo>
                    <a:pt x="221881" y="57658"/>
                  </a:lnTo>
                  <a:lnTo>
                    <a:pt x="220218" y="60147"/>
                  </a:lnTo>
                  <a:lnTo>
                    <a:pt x="220751" y="62572"/>
                  </a:lnTo>
                  <a:lnTo>
                    <a:pt x="221195" y="65036"/>
                  </a:lnTo>
                  <a:lnTo>
                    <a:pt x="223621" y="66725"/>
                  </a:lnTo>
                  <a:lnTo>
                    <a:pt x="226225" y="66332"/>
                  </a:lnTo>
                  <a:lnTo>
                    <a:pt x="228815" y="65938"/>
                  </a:lnTo>
                  <a:lnTo>
                    <a:pt x="230555" y="63449"/>
                  </a:lnTo>
                  <a:close/>
                </a:path>
                <a:path w="233045" h="322579">
                  <a:moveTo>
                    <a:pt x="232702" y="106476"/>
                  </a:moveTo>
                  <a:lnTo>
                    <a:pt x="230593" y="104228"/>
                  </a:lnTo>
                  <a:lnTo>
                    <a:pt x="225348" y="104051"/>
                  </a:lnTo>
                  <a:lnTo>
                    <a:pt x="223202" y="106045"/>
                  </a:lnTo>
                  <a:lnTo>
                    <a:pt x="222859" y="111163"/>
                  </a:lnTo>
                  <a:lnTo>
                    <a:pt x="224853" y="113398"/>
                  </a:lnTo>
                  <a:lnTo>
                    <a:pt x="227469" y="113601"/>
                  </a:lnTo>
                  <a:lnTo>
                    <a:pt x="230085" y="113804"/>
                  </a:lnTo>
                  <a:lnTo>
                    <a:pt x="232346" y="111810"/>
                  </a:lnTo>
                  <a:lnTo>
                    <a:pt x="232511" y="109143"/>
                  </a:lnTo>
                  <a:lnTo>
                    <a:pt x="232702" y="106476"/>
                  </a:lnTo>
                  <a:close/>
                </a:path>
                <a:path w="233045" h="322579">
                  <a:moveTo>
                    <a:pt x="232879" y="87680"/>
                  </a:moveTo>
                  <a:lnTo>
                    <a:pt x="232752" y="84988"/>
                  </a:lnTo>
                  <a:lnTo>
                    <a:pt x="232676" y="82308"/>
                  </a:lnTo>
                  <a:lnTo>
                    <a:pt x="230365" y="80276"/>
                  </a:lnTo>
                  <a:lnTo>
                    <a:pt x="225120" y="80645"/>
                  </a:lnTo>
                  <a:lnTo>
                    <a:pt x="223189" y="82842"/>
                  </a:lnTo>
                  <a:lnTo>
                    <a:pt x="223253" y="85394"/>
                  </a:lnTo>
                  <a:lnTo>
                    <a:pt x="223380" y="87934"/>
                  </a:lnTo>
                  <a:lnTo>
                    <a:pt x="225539" y="89966"/>
                  </a:lnTo>
                  <a:lnTo>
                    <a:pt x="228155" y="89928"/>
                  </a:lnTo>
                  <a:lnTo>
                    <a:pt x="230797" y="89890"/>
                  </a:lnTo>
                  <a:lnTo>
                    <a:pt x="232879" y="8768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1">
              <a:extLst>
                <a:ext uri="{FF2B5EF4-FFF2-40B4-BE49-F238E27FC236}">
                  <a16:creationId xmlns:a16="http://schemas.microsoft.com/office/drawing/2014/main" id="{5DAFD10E-9BD8-4A93-A174-2FBE3ECDAABB}"/>
                </a:ext>
              </a:extLst>
            </p:cNvPr>
            <p:cNvSpPr/>
            <p:nvPr/>
          </p:nvSpPr>
          <p:spPr>
            <a:xfrm>
              <a:off x="5697855" y="3764394"/>
              <a:ext cx="213995" cy="321945"/>
            </a:xfrm>
            <a:custGeom>
              <a:avLst/>
              <a:gdLst/>
              <a:ahLst/>
              <a:cxnLst/>
              <a:rect l="l" t="t" r="r" b="b"/>
              <a:pathLst>
                <a:path w="213995" h="321945">
                  <a:moveTo>
                    <a:pt x="9791" y="242925"/>
                  </a:moveTo>
                  <a:lnTo>
                    <a:pt x="9499" y="237832"/>
                  </a:lnTo>
                  <a:lnTo>
                    <a:pt x="7378" y="235788"/>
                  </a:lnTo>
                  <a:lnTo>
                    <a:pt x="4737" y="235839"/>
                  </a:lnTo>
                  <a:lnTo>
                    <a:pt x="2133" y="235889"/>
                  </a:lnTo>
                  <a:lnTo>
                    <a:pt x="0" y="238137"/>
                  </a:lnTo>
                  <a:lnTo>
                    <a:pt x="317" y="243598"/>
                  </a:lnTo>
                  <a:lnTo>
                    <a:pt x="2590" y="245630"/>
                  </a:lnTo>
                  <a:lnTo>
                    <a:pt x="7810" y="245173"/>
                  </a:lnTo>
                  <a:lnTo>
                    <a:pt x="9791" y="242925"/>
                  </a:lnTo>
                  <a:close/>
                </a:path>
                <a:path w="213995" h="321945">
                  <a:moveTo>
                    <a:pt x="10121" y="214439"/>
                  </a:moveTo>
                  <a:lnTo>
                    <a:pt x="8178" y="212153"/>
                  </a:lnTo>
                  <a:lnTo>
                    <a:pt x="5562" y="211924"/>
                  </a:lnTo>
                  <a:lnTo>
                    <a:pt x="2946" y="211696"/>
                  </a:lnTo>
                  <a:lnTo>
                    <a:pt x="647" y="213690"/>
                  </a:lnTo>
                  <a:lnTo>
                    <a:pt x="444" y="216382"/>
                  </a:lnTo>
                  <a:lnTo>
                    <a:pt x="292" y="219087"/>
                  </a:lnTo>
                  <a:lnTo>
                    <a:pt x="2298" y="221373"/>
                  </a:lnTo>
                  <a:lnTo>
                    <a:pt x="7543" y="221589"/>
                  </a:lnTo>
                  <a:lnTo>
                    <a:pt x="9791" y="219595"/>
                  </a:lnTo>
                  <a:lnTo>
                    <a:pt x="9931" y="217017"/>
                  </a:lnTo>
                  <a:lnTo>
                    <a:pt x="10121" y="214439"/>
                  </a:lnTo>
                  <a:close/>
                </a:path>
                <a:path w="213995" h="321945">
                  <a:moveTo>
                    <a:pt x="12903" y="191046"/>
                  </a:moveTo>
                  <a:lnTo>
                    <a:pt x="11188" y="188620"/>
                  </a:lnTo>
                  <a:lnTo>
                    <a:pt x="8597" y="188175"/>
                  </a:lnTo>
                  <a:lnTo>
                    <a:pt x="6019" y="187744"/>
                  </a:lnTo>
                  <a:lnTo>
                    <a:pt x="3517" y="189522"/>
                  </a:lnTo>
                  <a:lnTo>
                    <a:pt x="3149" y="192189"/>
                  </a:lnTo>
                  <a:lnTo>
                    <a:pt x="2755" y="194856"/>
                  </a:lnTo>
                  <a:lnTo>
                    <a:pt x="4521" y="197294"/>
                  </a:lnTo>
                  <a:lnTo>
                    <a:pt x="9728" y="197993"/>
                  </a:lnTo>
                  <a:lnTo>
                    <a:pt x="12153" y="196189"/>
                  </a:lnTo>
                  <a:lnTo>
                    <a:pt x="12903" y="191046"/>
                  </a:lnTo>
                  <a:close/>
                </a:path>
                <a:path w="213995" h="321945">
                  <a:moveTo>
                    <a:pt x="13462" y="265493"/>
                  </a:moveTo>
                  <a:lnTo>
                    <a:pt x="12865" y="263105"/>
                  </a:lnTo>
                  <a:lnTo>
                    <a:pt x="12217" y="260718"/>
                  </a:lnTo>
                  <a:lnTo>
                    <a:pt x="9791" y="259118"/>
                  </a:lnTo>
                  <a:lnTo>
                    <a:pt x="7188" y="259626"/>
                  </a:lnTo>
                  <a:lnTo>
                    <a:pt x="4648" y="260121"/>
                  </a:lnTo>
                  <a:lnTo>
                    <a:pt x="2933" y="262750"/>
                  </a:lnTo>
                  <a:lnTo>
                    <a:pt x="3670" y="265480"/>
                  </a:lnTo>
                  <a:lnTo>
                    <a:pt x="4343" y="268224"/>
                  </a:lnTo>
                  <a:lnTo>
                    <a:pt x="7124" y="269735"/>
                  </a:lnTo>
                  <a:lnTo>
                    <a:pt x="12090" y="268033"/>
                  </a:lnTo>
                  <a:lnTo>
                    <a:pt x="13462" y="265493"/>
                  </a:lnTo>
                  <a:close/>
                </a:path>
                <a:path w="213995" h="321945">
                  <a:moveTo>
                    <a:pt x="17487" y="167881"/>
                  </a:moveTo>
                  <a:lnTo>
                    <a:pt x="15900" y="165328"/>
                  </a:lnTo>
                  <a:lnTo>
                    <a:pt x="13347" y="164719"/>
                  </a:lnTo>
                  <a:lnTo>
                    <a:pt x="10795" y="164109"/>
                  </a:lnTo>
                  <a:lnTo>
                    <a:pt x="8229" y="165735"/>
                  </a:lnTo>
                  <a:lnTo>
                    <a:pt x="7620" y="168351"/>
                  </a:lnTo>
                  <a:lnTo>
                    <a:pt x="7048" y="170967"/>
                  </a:lnTo>
                  <a:lnTo>
                    <a:pt x="8699" y="173532"/>
                  </a:lnTo>
                  <a:lnTo>
                    <a:pt x="13830" y="174599"/>
                  </a:lnTo>
                  <a:lnTo>
                    <a:pt x="16344" y="172961"/>
                  </a:lnTo>
                  <a:lnTo>
                    <a:pt x="16903" y="170421"/>
                  </a:lnTo>
                  <a:lnTo>
                    <a:pt x="17487" y="167881"/>
                  </a:lnTo>
                  <a:close/>
                </a:path>
                <a:path w="213995" h="321945">
                  <a:moveTo>
                    <a:pt x="23545" y="145008"/>
                  </a:moveTo>
                  <a:lnTo>
                    <a:pt x="22085" y="142354"/>
                  </a:lnTo>
                  <a:lnTo>
                    <a:pt x="19570" y="141592"/>
                  </a:lnTo>
                  <a:lnTo>
                    <a:pt x="17056" y="140830"/>
                  </a:lnTo>
                  <a:lnTo>
                    <a:pt x="14427" y="142303"/>
                  </a:lnTo>
                  <a:lnTo>
                    <a:pt x="12966" y="147472"/>
                  </a:lnTo>
                  <a:lnTo>
                    <a:pt x="14427" y="150114"/>
                  </a:lnTo>
                  <a:lnTo>
                    <a:pt x="19494" y="151498"/>
                  </a:lnTo>
                  <a:lnTo>
                    <a:pt x="22123" y="150025"/>
                  </a:lnTo>
                  <a:lnTo>
                    <a:pt x="23545" y="145008"/>
                  </a:lnTo>
                  <a:close/>
                </a:path>
                <a:path w="213995" h="321945">
                  <a:moveTo>
                    <a:pt x="23863" y="286321"/>
                  </a:moveTo>
                  <a:lnTo>
                    <a:pt x="23660" y="283679"/>
                  </a:lnTo>
                  <a:lnTo>
                    <a:pt x="20751" y="280657"/>
                  </a:lnTo>
                  <a:lnTo>
                    <a:pt x="17945" y="280352"/>
                  </a:lnTo>
                  <a:lnTo>
                    <a:pt x="15786" y="281787"/>
                  </a:lnTo>
                  <a:lnTo>
                    <a:pt x="13576" y="283260"/>
                  </a:lnTo>
                  <a:lnTo>
                    <a:pt x="13208" y="286499"/>
                  </a:lnTo>
                  <a:lnTo>
                    <a:pt x="15405" y="288810"/>
                  </a:lnTo>
                  <a:lnTo>
                    <a:pt x="17653" y="291122"/>
                  </a:lnTo>
                  <a:lnTo>
                    <a:pt x="21094" y="290779"/>
                  </a:lnTo>
                  <a:lnTo>
                    <a:pt x="23863" y="286321"/>
                  </a:lnTo>
                  <a:close/>
                </a:path>
                <a:path w="213995" h="321945">
                  <a:moveTo>
                    <a:pt x="30911" y="122529"/>
                  </a:moveTo>
                  <a:lnTo>
                    <a:pt x="29641" y="119811"/>
                  </a:lnTo>
                  <a:lnTo>
                    <a:pt x="27178" y="118897"/>
                  </a:lnTo>
                  <a:lnTo>
                    <a:pt x="24714" y="117995"/>
                  </a:lnTo>
                  <a:lnTo>
                    <a:pt x="21971" y="119291"/>
                  </a:lnTo>
                  <a:lnTo>
                    <a:pt x="21056" y="121818"/>
                  </a:lnTo>
                  <a:lnTo>
                    <a:pt x="20116" y="124333"/>
                  </a:lnTo>
                  <a:lnTo>
                    <a:pt x="21450" y="127063"/>
                  </a:lnTo>
                  <a:lnTo>
                    <a:pt x="26416" y="128739"/>
                  </a:lnTo>
                  <a:lnTo>
                    <a:pt x="29108" y="127419"/>
                  </a:lnTo>
                  <a:lnTo>
                    <a:pt x="30022" y="124980"/>
                  </a:lnTo>
                  <a:lnTo>
                    <a:pt x="30911" y="122529"/>
                  </a:lnTo>
                  <a:close/>
                </a:path>
                <a:path w="213995" h="321945">
                  <a:moveTo>
                    <a:pt x="39509" y="100507"/>
                  </a:moveTo>
                  <a:lnTo>
                    <a:pt x="38506" y="97751"/>
                  </a:lnTo>
                  <a:lnTo>
                    <a:pt x="36080" y="96685"/>
                  </a:lnTo>
                  <a:lnTo>
                    <a:pt x="33705" y="95631"/>
                  </a:lnTo>
                  <a:lnTo>
                    <a:pt x="30784" y="96723"/>
                  </a:lnTo>
                  <a:lnTo>
                    <a:pt x="29794" y="99225"/>
                  </a:lnTo>
                  <a:lnTo>
                    <a:pt x="28778" y="101701"/>
                  </a:lnTo>
                  <a:lnTo>
                    <a:pt x="29933" y="104521"/>
                  </a:lnTo>
                  <a:lnTo>
                    <a:pt x="34798" y="106502"/>
                  </a:lnTo>
                  <a:lnTo>
                    <a:pt x="37566" y="105346"/>
                  </a:lnTo>
                  <a:lnTo>
                    <a:pt x="39509" y="100507"/>
                  </a:lnTo>
                  <a:close/>
                </a:path>
                <a:path w="213995" h="321945">
                  <a:moveTo>
                    <a:pt x="44602" y="226758"/>
                  </a:moveTo>
                  <a:lnTo>
                    <a:pt x="42633" y="224485"/>
                  </a:lnTo>
                  <a:lnTo>
                    <a:pt x="40017" y="224294"/>
                  </a:lnTo>
                  <a:lnTo>
                    <a:pt x="37401" y="224104"/>
                  </a:lnTo>
                  <a:lnTo>
                    <a:pt x="35128" y="226148"/>
                  </a:lnTo>
                  <a:lnTo>
                    <a:pt x="34963" y="228866"/>
                  </a:lnTo>
                  <a:lnTo>
                    <a:pt x="34848" y="231584"/>
                  </a:lnTo>
                  <a:lnTo>
                    <a:pt x="36880" y="233857"/>
                  </a:lnTo>
                  <a:lnTo>
                    <a:pt x="42125" y="234010"/>
                  </a:lnTo>
                  <a:lnTo>
                    <a:pt x="44348" y="231965"/>
                  </a:lnTo>
                  <a:lnTo>
                    <a:pt x="44450" y="229362"/>
                  </a:lnTo>
                  <a:lnTo>
                    <a:pt x="44602" y="226758"/>
                  </a:lnTo>
                  <a:close/>
                </a:path>
                <a:path w="213995" h="321945">
                  <a:moveTo>
                    <a:pt x="44691" y="255485"/>
                  </a:moveTo>
                  <a:lnTo>
                    <a:pt x="44526" y="252920"/>
                  </a:lnTo>
                  <a:lnTo>
                    <a:pt x="44323" y="250355"/>
                  </a:lnTo>
                  <a:lnTo>
                    <a:pt x="42176" y="248323"/>
                  </a:lnTo>
                  <a:lnTo>
                    <a:pt x="39535" y="248412"/>
                  </a:lnTo>
                  <a:lnTo>
                    <a:pt x="36931" y="248500"/>
                  </a:lnTo>
                  <a:lnTo>
                    <a:pt x="34836" y="250799"/>
                  </a:lnTo>
                  <a:lnTo>
                    <a:pt x="35229" y="256298"/>
                  </a:lnTo>
                  <a:lnTo>
                    <a:pt x="37528" y="258318"/>
                  </a:lnTo>
                  <a:lnTo>
                    <a:pt x="40157" y="258038"/>
                  </a:lnTo>
                  <a:lnTo>
                    <a:pt x="42748" y="257784"/>
                  </a:lnTo>
                  <a:lnTo>
                    <a:pt x="44691" y="255485"/>
                  </a:lnTo>
                  <a:close/>
                </a:path>
                <a:path w="213995" h="321945">
                  <a:moveTo>
                    <a:pt x="46278" y="291731"/>
                  </a:moveTo>
                  <a:lnTo>
                    <a:pt x="44208" y="286918"/>
                  </a:lnTo>
                  <a:lnTo>
                    <a:pt x="41694" y="286092"/>
                  </a:lnTo>
                  <a:lnTo>
                    <a:pt x="39573" y="286448"/>
                  </a:lnTo>
                  <a:lnTo>
                    <a:pt x="37490" y="286867"/>
                  </a:lnTo>
                  <a:lnTo>
                    <a:pt x="35953" y="289407"/>
                  </a:lnTo>
                  <a:lnTo>
                    <a:pt x="36106" y="292023"/>
                  </a:lnTo>
                  <a:lnTo>
                    <a:pt x="36258" y="294640"/>
                  </a:lnTo>
                  <a:lnTo>
                    <a:pt x="38912" y="296303"/>
                  </a:lnTo>
                  <a:lnTo>
                    <a:pt x="42011" y="295643"/>
                  </a:lnTo>
                  <a:lnTo>
                    <a:pt x="45097" y="295008"/>
                  </a:lnTo>
                  <a:lnTo>
                    <a:pt x="46278" y="291731"/>
                  </a:lnTo>
                  <a:close/>
                </a:path>
                <a:path w="213995" h="321945">
                  <a:moveTo>
                    <a:pt x="47078" y="203149"/>
                  </a:moveTo>
                  <a:lnTo>
                    <a:pt x="45339" y="200723"/>
                  </a:lnTo>
                  <a:lnTo>
                    <a:pt x="42735" y="200317"/>
                  </a:lnTo>
                  <a:lnTo>
                    <a:pt x="40144" y="199910"/>
                  </a:lnTo>
                  <a:lnTo>
                    <a:pt x="37668" y="201752"/>
                  </a:lnTo>
                  <a:lnTo>
                    <a:pt x="37338" y="204444"/>
                  </a:lnTo>
                  <a:lnTo>
                    <a:pt x="36969" y="207137"/>
                  </a:lnTo>
                  <a:lnTo>
                    <a:pt x="38785" y="209562"/>
                  </a:lnTo>
                  <a:lnTo>
                    <a:pt x="43992" y="210185"/>
                  </a:lnTo>
                  <a:lnTo>
                    <a:pt x="46405" y="208343"/>
                  </a:lnTo>
                  <a:lnTo>
                    <a:pt x="47078" y="203149"/>
                  </a:lnTo>
                  <a:close/>
                </a:path>
                <a:path w="213995" h="321945">
                  <a:moveTo>
                    <a:pt x="48704" y="278193"/>
                  </a:moveTo>
                  <a:lnTo>
                    <a:pt x="48082" y="275780"/>
                  </a:lnTo>
                  <a:lnTo>
                    <a:pt x="47396" y="273392"/>
                  </a:lnTo>
                  <a:lnTo>
                    <a:pt x="44932" y="271805"/>
                  </a:lnTo>
                  <a:lnTo>
                    <a:pt x="42341" y="272351"/>
                  </a:lnTo>
                  <a:lnTo>
                    <a:pt x="39801" y="272884"/>
                  </a:lnTo>
                  <a:lnTo>
                    <a:pt x="38138" y="275551"/>
                  </a:lnTo>
                  <a:lnTo>
                    <a:pt x="38912" y="278295"/>
                  </a:lnTo>
                  <a:lnTo>
                    <a:pt x="39636" y="281051"/>
                  </a:lnTo>
                  <a:lnTo>
                    <a:pt x="42443" y="282536"/>
                  </a:lnTo>
                  <a:lnTo>
                    <a:pt x="47383" y="280771"/>
                  </a:lnTo>
                  <a:lnTo>
                    <a:pt x="48704" y="278193"/>
                  </a:lnTo>
                  <a:close/>
                </a:path>
                <a:path w="213995" h="321945">
                  <a:moveTo>
                    <a:pt x="49657" y="79171"/>
                  </a:moveTo>
                  <a:lnTo>
                    <a:pt x="48717" y="76288"/>
                  </a:lnTo>
                  <a:lnTo>
                    <a:pt x="46393" y="75069"/>
                  </a:lnTo>
                  <a:lnTo>
                    <a:pt x="44069" y="73850"/>
                  </a:lnTo>
                  <a:lnTo>
                    <a:pt x="41211" y="74803"/>
                  </a:lnTo>
                  <a:lnTo>
                    <a:pt x="38811" y="79616"/>
                  </a:lnTo>
                  <a:lnTo>
                    <a:pt x="39763" y="82499"/>
                  </a:lnTo>
                  <a:lnTo>
                    <a:pt x="44475" y="84785"/>
                  </a:lnTo>
                  <a:lnTo>
                    <a:pt x="47332" y="83832"/>
                  </a:lnTo>
                  <a:lnTo>
                    <a:pt x="49657" y="79171"/>
                  </a:lnTo>
                  <a:close/>
                </a:path>
                <a:path w="213995" h="321945">
                  <a:moveTo>
                    <a:pt x="51371" y="179730"/>
                  </a:moveTo>
                  <a:lnTo>
                    <a:pt x="49758" y="177177"/>
                  </a:lnTo>
                  <a:lnTo>
                    <a:pt x="47193" y="176606"/>
                  </a:lnTo>
                  <a:lnTo>
                    <a:pt x="44627" y="176034"/>
                  </a:lnTo>
                  <a:lnTo>
                    <a:pt x="42087" y="177711"/>
                  </a:lnTo>
                  <a:lnTo>
                    <a:pt x="41516" y="180352"/>
                  </a:lnTo>
                  <a:lnTo>
                    <a:pt x="40970" y="183007"/>
                  </a:lnTo>
                  <a:lnTo>
                    <a:pt x="42646" y="185559"/>
                  </a:lnTo>
                  <a:lnTo>
                    <a:pt x="47802" y="186550"/>
                  </a:lnTo>
                  <a:lnTo>
                    <a:pt x="50292" y="184861"/>
                  </a:lnTo>
                  <a:lnTo>
                    <a:pt x="50812" y="182295"/>
                  </a:lnTo>
                  <a:lnTo>
                    <a:pt x="51371" y="179730"/>
                  </a:lnTo>
                  <a:close/>
                </a:path>
                <a:path w="213995" h="321945">
                  <a:moveTo>
                    <a:pt x="57137" y="156591"/>
                  </a:moveTo>
                  <a:lnTo>
                    <a:pt x="55651" y="153936"/>
                  </a:lnTo>
                  <a:lnTo>
                    <a:pt x="53124" y="153212"/>
                  </a:lnTo>
                  <a:lnTo>
                    <a:pt x="50596" y="152488"/>
                  </a:lnTo>
                  <a:lnTo>
                    <a:pt x="47993" y="154012"/>
                  </a:lnTo>
                  <a:lnTo>
                    <a:pt x="46596" y="159232"/>
                  </a:lnTo>
                  <a:lnTo>
                    <a:pt x="48082" y="161886"/>
                  </a:lnTo>
                  <a:lnTo>
                    <a:pt x="53174" y="163195"/>
                  </a:lnTo>
                  <a:lnTo>
                    <a:pt x="55778" y="161671"/>
                  </a:lnTo>
                  <a:lnTo>
                    <a:pt x="57137" y="156591"/>
                  </a:lnTo>
                  <a:close/>
                </a:path>
                <a:path w="213995" h="321945">
                  <a:moveTo>
                    <a:pt x="59537" y="299046"/>
                  </a:moveTo>
                  <a:lnTo>
                    <a:pt x="59270" y="296392"/>
                  </a:lnTo>
                  <a:lnTo>
                    <a:pt x="56299" y="293382"/>
                  </a:lnTo>
                  <a:lnTo>
                    <a:pt x="53467" y="293116"/>
                  </a:lnTo>
                  <a:lnTo>
                    <a:pt x="51333" y="294576"/>
                  </a:lnTo>
                  <a:lnTo>
                    <a:pt x="49149" y="296075"/>
                  </a:lnTo>
                  <a:lnTo>
                    <a:pt x="48831" y="299339"/>
                  </a:lnTo>
                  <a:lnTo>
                    <a:pt x="51079" y="301625"/>
                  </a:lnTo>
                  <a:lnTo>
                    <a:pt x="53378" y="303923"/>
                  </a:lnTo>
                  <a:lnTo>
                    <a:pt x="56819" y="303555"/>
                  </a:lnTo>
                  <a:lnTo>
                    <a:pt x="58153" y="301320"/>
                  </a:lnTo>
                  <a:lnTo>
                    <a:pt x="59537" y="299046"/>
                  </a:lnTo>
                  <a:close/>
                </a:path>
                <a:path w="213995" h="321945">
                  <a:moveTo>
                    <a:pt x="61277" y="58724"/>
                  </a:moveTo>
                  <a:lnTo>
                    <a:pt x="60591" y="55778"/>
                  </a:lnTo>
                  <a:lnTo>
                    <a:pt x="58381" y="54356"/>
                  </a:lnTo>
                  <a:lnTo>
                    <a:pt x="56172" y="52933"/>
                  </a:lnTo>
                  <a:lnTo>
                    <a:pt x="53238" y="53657"/>
                  </a:lnTo>
                  <a:lnTo>
                    <a:pt x="50419" y="58254"/>
                  </a:lnTo>
                  <a:lnTo>
                    <a:pt x="51117" y="61201"/>
                  </a:lnTo>
                  <a:lnTo>
                    <a:pt x="55651" y="63855"/>
                  </a:lnTo>
                  <a:lnTo>
                    <a:pt x="58585" y="63131"/>
                  </a:lnTo>
                  <a:lnTo>
                    <a:pt x="61277" y="58724"/>
                  </a:lnTo>
                  <a:close/>
                </a:path>
                <a:path w="213995" h="321945">
                  <a:moveTo>
                    <a:pt x="64262" y="133819"/>
                  </a:moveTo>
                  <a:lnTo>
                    <a:pt x="62953" y="131102"/>
                  </a:lnTo>
                  <a:lnTo>
                    <a:pt x="60477" y="130225"/>
                  </a:lnTo>
                  <a:lnTo>
                    <a:pt x="58000" y="129349"/>
                  </a:lnTo>
                  <a:lnTo>
                    <a:pt x="55270" y="130721"/>
                  </a:lnTo>
                  <a:lnTo>
                    <a:pt x="54394" y="133273"/>
                  </a:lnTo>
                  <a:lnTo>
                    <a:pt x="53479" y="135813"/>
                  </a:lnTo>
                  <a:lnTo>
                    <a:pt x="54838" y="138557"/>
                  </a:lnTo>
                  <a:lnTo>
                    <a:pt x="59829" y="140157"/>
                  </a:lnTo>
                  <a:lnTo>
                    <a:pt x="62509" y="138772"/>
                  </a:lnTo>
                  <a:lnTo>
                    <a:pt x="63398" y="136296"/>
                  </a:lnTo>
                  <a:lnTo>
                    <a:pt x="64262" y="133819"/>
                  </a:lnTo>
                  <a:close/>
                </a:path>
                <a:path w="213995" h="321945">
                  <a:moveTo>
                    <a:pt x="66522" y="277583"/>
                  </a:moveTo>
                  <a:lnTo>
                    <a:pt x="62852" y="273837"/>
                  </a:lnTo>
                  <a:lnTo>
                    <a:pt x="59931" y="273773"/>
                  </a:lnTo>
                  <a:lnTo>
                    <a:pt x="58102" y="275463"/>
                  </a:lnTo>
                  <a:lnTo>
                    <a:pt x="56184" y="276999"/>
                  </a:lnTo>
                  <a:lnTo>
                    <a:pt x="55918" y="279933"/>
                  </a:lnTo>
                  <a:lnTo>
                    <a:pt x="57505" y="282028"/>
                  </a:lnTo>
                  <a:lnTo>
                    <a:pt x="59093" y="284111"/>
                  </a:lnTo>
                  <a:lnTo>
                    <a:pt x="62179" y="284378"/>
                  </a:lnTo>
                  <a:lnTo>
                    <a:pt x="64376" y="282600"/>
                  </a:lnTo>
                  <a:lnTo>
                    <a:pt x="66433" y="280708"/>
                  </a:lnTo>
                  <a:lnTo>
                    <a:pt x="66522" y="277583"/>
                  </a:lnTo>
                  <a:close/>
                </a:path>
                <a:path w="213995" h="321945">
                  <a:moveTo>
                    <a:pt x="72593" y="111480"/>
                  </a:moveTo>
                  <a:lnTo>
                    <a:pt x="71564" y="108737"/>
                  </a:lnTo>
                  <a:lnTo>
                    <a:pt x="69126" y="107696"/>
                  </a:lnTo>
                  <a:lnTo>
                    <a:pt x="66738" y="106680"/>
                  </a:lnTo>
                  <a:lnTo>
                    <a:pt x="63830" y="107835"/>
                  </a:lnTo>
                  <a:lnTo>
                    <a:pt x="61874" y="112877"/>
                  </a:lnTo>
                  <a:lnTo>
                    <a:pt x="63068" y="115697"/>
                  </a:lnTo>
                  <a:lnTo>
                    <a:pt x="67957" y="117602"/>
                  </a:lnTo>
                  <a:lnTo>
                    <a:pt x="70713" y="116382"/>
                  </a:lnTo>
                  <a:lnTo>
                    <a:pt x="71666" y="113931"/>
                  </a:lnTo>
                  <a:lnTo>
                    <a:pt x="72593" y="111480"/>
                  </a:lnTo>
                  <a:close/>
                </a:path>
                <a:path w="213995" h="321945">
                  <a:moveTo>
                    <a:pt x="74739" y="39611"/>
                  </a:moveTo>
                  <a:lnTo>
                    <a:pt x="74345" y="36588"/>
                  </a:lnTo>
                  <a:lnTo>
                    <a:pt x="72364" y="34937"/>
                  </a:lnTo>
                  <a:lnTo>
                    <a:pt x="70307" y="33223"/>
                  </a:lnTo>
                  <a:lnTo>
                    <a:pt x="67348" y="33629"/>
                  </a:lnTo>
                  <a:lnTo>
                    <a:pt x="65671" y="35788"/>
                  </a:lnTo>
                  <a:lnTo>
                    <a:pt x="64020" y="37960"/>
                  </a:lnTo>
                  <a:lnTo>
                    <a:pt x="64389" y="40970"/>
                  </a:lnTo>
                  <a:lnTo>
                    <a:pt x="68630" y="44056"/>
                  </a:lnTo>
                  <a:lnTo>
                    <a:pt x="71615" y="43675"/>
                  </a:lnTo>
                  <a:lnTo>
                    <a:pt x="74739" y="39611"/>
                  </a:lnTo>
                  <a:close/>
                </a:path>
                <a:path w="213995" h="321945">
                  <a:moveTo>
                    <a:pt x="82207" y="304139"/>
                  </a:moveTo>
                  <a:lnTo>
                    <a:pt x="80060" y="299351"/>
                  </a:lnTo>
                  <a:lnTo>
                    <a:pt x="77520" y="298577"/>
                  </a:lnTo>
                  <a:lnTo>
                    <a:pt x="75387" y="298970"/>
                  </a:lnTo>
                  <a:lnTo>
                    <a:pt x="73291" y="299415"/>
                  </a:lnTo>
                  <a:lnTo>
                    <a:pt x="71767" y="301980"/>
                  </a:lnTo>
                  <a:lnTo>
                    <a:pt x="71958" y="304596"/>
                  </a:lnTo>
                  <a:lnTo>
                    <a:pt x="72148" y="307213"/>
                  </a:lnTo>
                  <a:lnTo>
                    <a:pt x="74841" y="308838"/>
                  </a:lnTo>
                  <a:lnTo>
                    <a:pt x="77952" y="308114"/>
                  </a:lnTo>
                  <a:lnTo>
                    <a:pt x="81051" y="307428"/>
                  </a:lnTo>
                  <a:lnTo>
                    <a:pt x="82207" y="304139"/>
                  </a:lnTo>
                  <a:close/>
                </a:path>
                <a:path w="213995" h="321945">
                  <a:moveTo>
                    <a:pt x="82524" y="89839"/>
                  </a:moveTo>
                  <a:lnTo>
                    <a:pt x="81546" y="86956"/>
                  </a:lnTo>
                  <a:lnTo>
                    <a:pt x="79209" y="85763"/>
                  </a:lnTo>
                  <a:lnTo>
                    <a:pt x="76873" y="84569"/>
                  </a:lnTo>
                  <a:lnTo>
                    <a:pt x="74028" y="85585"/>
                  </a:lnTo>
                  <a:lnTo>
                    <a:pt x="71666" y="90474"/>
                  </a:lnTo>
                  <a:lnTo>
                    <a:pt x="72644" y="93357"/>
                  </a:lnTo>
                  <a:lnTo>
                    <a:pt x="77406" y="95580"/>
                  </a:lnTo>
                  <a:lnTo>
                    <a:pt x="80251" y="94564"/>
                  </a:lnTo>
                  <a:lnTo>
                    <a:pt x="82524" y="89839"/>
                  </a:lnTo>
                  <a:close/>
                </a:path>
                <a:path w="213995" h="321945">
                  <a:moveTo>
                    <a:pt x="82791" y="262153"/>
                  </a:moveTo>
                  <a:lnTo>
                    <a:pt x="82423" y="259143"/>
                  </a:lnTo>
                  <a:lnTo>
                    <a:pt x="78181" y="256057"/>
                  </a:lnTo>
                  <a:lnTo>
                    <a:pt x="75196" y="256451"/>
                  </a:lnTo>
                  <a:lnTo>
                    <a:pt x="72072" y="260502"/>
                  </a:lnTo>
                  <a:lnTo>
                    <a:pt x="72466" y="263525"/>
                  </a:lnTo>
                  <a:lnTo>
                    <a:pt x="74447" y="265176"/>
                  </a:lnTo>
                  <a:lnTo>
                    <a:pt x="76504" y="266890"/>
                  </a:lnTo>
                  <a:lnTo>
                    <a:pt x="79463" y="266471"/>
                  </a:lnTo>
                  <a:lnTo>
                    <a:pt x="81140" y="264325"/>
                  </a:lnTo>
                  <a:lnTo>
                    <a:pt x="82791" y="262153"/>
                  </a:lnTo>
                  <a:close/>
                </a:path>
                <a:path w="213995" h="321945">
                  <a:moveTo>
                    <a:pt x="90893" y="20180"/>
                  </a:moveTo>
                  <a:lnTo>
                    <a:pt x="89306" y="18097"/>
                  </a:lnTo>
                  <a:lnTo>
                    <a:pt x="87718" y="16014"/>
                  </a:lnTo>
                  <a:lnTo>
                    <a:pt x="84632" y="15748"/>
                  </a:lnTo>
                  <a:lnTo>
                    <a:pt x="82435" y="17526"/>
                  </a:lnTo>
                  <a:lnTo>
                    <a:pt x="80378" y="19418"/>
                  </a:lnTo>
                  <a:lnTo>
                    <a:pt x="80289" y="22542"/>
                  </a:lnTo>
                  <a:lnTo>
                    <a:pt x="83959" y="26289"/>
                  </a:lnTo>
                  <a:lnTo>
                    <a:pt x="86880" y="26352"/>
                  </a:lnTo>
                  <a:lnTo>
                    <a:pt x="88709" y="24663"/>
                  </a:lnTo>
                  <a:lnTo>
                    <a:pt x="90627" y="23126"/>
                  </a:lnTo>
                  <a:lnTo>
                    <a:pt x="90893" y="20180"/>
                  </a:lnTo>
                  <a:close/>
                </a:path>
                <a:path w="213995" h="321945">
                  <a:moveTo>
                    <a:pt x="93954" y="69049"/>
                  </a:moveTo>
                  <a:lnTo>
                    <a:pt x="93218" y="66103"/>
                  </a:lnTo>
                  <a:lnTo>
                    <a:pt x="90995" y="64719"/>
                  </a:lnTo>
                  <a:lnTo>
                    <a:pt x="88773" y="63334"/>
                  </a:lnTo>
                  <a:lnTo>
                    <a:pt x="85839" y="64096"/>
                  </a:lnTo>
                  <a:lnTo>
                    <a:pt x="83058" y="68795"/>
                  </a:lnTo>
                  <a:lnTo>
                    <a:pt x="83794" y="71729"/>
                  </a:lnTo>
                  <a:lnTo>
                    <a:pt x="88353" y="74320"/>
                  </a:lnTo>
                  <a:lnTo>
                    <a:pt x="91287" y="73545"/>
                  </a:lnTo>
                  <a:lnTo>
                    <a:pt x="93954" y="69049"/>
                  </a:lnTo>
                  <a:close/>
                </a:path>
                <a:path w="213995" h="321945">
                  <a:moveTo>
                    <a:pt x="96393" y="241858"/>
                  </a:moveTo>
                  <a:lnTo>
                    <a:pt x="95694" y="238912"/>
                  </a:lnTo>
                  <a:lnTo>
                    <a:pt x="91160" y="236270"/>
                  </a:lnTo>
                  <a:lnTo>
                    <a:pt x="88226" y="236982"/>
                  </a:lnTo>
                  <a:lnTo>
                    <a:pt x="85534" y="241401"/>
                  </a:lnTo>
                  <a:lnTo>
                    <a:pt x="86220" y="244335"/>
                  </a:lnTo>
                  <a:lnTo>
                    <a:pt x="88430" y="245757"/>
                  </a:lnTo>
                  <a:lnTo>
                    <a:pt x="90639" y="247180"/>
                  </a:lnTo>
                  <a:lnTo>
                    <a:pt x="93573" y="246468"/>
                  </a:lnTo>
                  <a:lnTo>
                    <a:pt x="96393" y="241858"/>
                  </a:lnTo>
                  <a:close/>
                </a:path>
                <a:path w="213995" h="321945">
                  <a:moveTo>
                    <a:pt x="101015" y="4648"/>
                  </a:moveTo>
                  <a:lnTo>
                    <a:pt x="98869" y="2324"/>
                  </a:lnTo>
                  <a:lnTo>
                    <a:pt x="96672" y="0"/>
                  </a:lnTo>
                  <a:lnTo>
                    <a:pt x="93230" y="292"/>
                  </a:lnTo>
                  <a:lnTo>
                    <a:pt x="90398" y="4711"/>
                  </a:lnTo>
                  <a:lnTo>
                    <a:pt x="90563" y="7353"/>
                  </a:lnTo>
                  <a:lnTo>
                    <a:pt x="93383" y="10388"/>
                  </a:lnTo>
                  <a:lnTo>
                    <a:pt x="96189" y="10706"/>
                  </a:lnTo>
                  <a:lnTo>
                    <a:pt x="98361" y="9309"/>
                  </a:lnTo>
                  <a:lnTo>
                    <a:pt x="100596" y="7874"/>
                  </a:lnTo>
                  <a:lnTo>
                    <a:pt x="101015" y="4648"/>
                  </a:lnTo>
                  <a:close/>
                </a:path>
                <a:path w="213995" h="321945">
                  <a:moveTo>
                    <a:pt x="102400" y="289598"/>
                  </a:moveTo>
                  <a:lnTo>
                    <a:pt x="98666" y="285902"/>
                  </a:lnTo>
                  <a:lnTo>
                    <a:pt x="95732" y="285889"/>
                  </a:lnTo>
                  <a:lnTo>
                    <a:pt x="93916" y="287629"/>
                  </a:lnTo>
                  <a:lnTo>
                    <a:pt x="91998" y="289191"/>
                  </a:lnTo>
                  <a:lnTo>
                    <a:pt x="91770" y="292150"/>
                  </a:lnTo>
                  <a:lnTo>
                    <a:pt x="93383" y="294220"/>
                  </a:lnTo>
                  <a:lnTo>
                    <a:pt x="94996" y="296291"/>
                  </a:lnTo>
                  <a:lnTo>
                    <a:pt x="98094" y="296494"/>
                  </a:lnTo>
                  <a:lnTo>
                    <a:pt x="100291" y="294665"/>
                  </a:lnTo>
                  <a:lnTo>
                    <a:pt x="102336" y="292722"/>
                  </a:lnTo>
                  <a:lnTo>
                    <a:pt x="102400" y="289598"/>
                  </a:lnTo>
                  <a:close/>
                </a:path>
                <a:path w="213995" h="321945">
                  <a:moveTo>
                    <a:pt x="107238" y="49593"/>
                  </a:moveTo>
                  <a:lnTo>
                    <a:pt x="106819" y="46558"/>
                  </a:lnTo>
                  <a:lnTo>
                    <a:pt x="104813" y="44945"/>
                  </a:lnTo>
                  <a:lnTo>
                    <a:pt x="102730" y="43268"/>
                  </a:lnTo>
                  <a:lnTo>
                    <a:pt x="99771" y="43726"/>
                  </a:lnTo>
                  <a:lnTo>
                    <a:pt x="96469" y="48133"/>
                  </a:lnTo>
                  <a:lnTo>
                    <a:pt x="96875" y="51142"/>
                  </a:lnTo>
                  <a:lnTo>
                    <a:pt x="101155" y="54178"/>
                  </a:lnTo>
                  <a:lnTo>
                    <a:pt x="104152" y="53733"/>
                  </a:lnTo>
                  <a:lnTo>
                    <a:pt x="107238" y="49593"/>
                  </a:lnTo>
                  <a:close/>
                </a:path>
                <a:path w="213995" h="321945">
                  <a:moveTo>
                    <a:pt x="108013" y="220497"/>
                  </a:moveTo>
                  <a:lnTo>
                    <a:pt x="107061" y="217614"/>
                  </a:lnTo>
                  <a:lnTo>
                    <a:pt x="102349" y="215328"/>
                  </a:lnTo>
                  <a:lnTo>
                    <a:pt x="99491" y="216281"/>
                  </a:lnTo>
                  <a:lnTo>
                    <a:pt x="97167" y="220941"/>
                  </a:lnTo>
                  <a:lnTo>
                    <a:pt x="98107" y="223824"/>
                  </a:lnTo>
                  <a:lnTo>
                    <a:pt x="100431" y="225044"/>
                  </a:lnTo>
                  <a:lnTo>
                    <a:pt x="102755" y="226263"/>
                  </a:lnTo>
                  <a:lnTo>
                    <a:pt x="105613" y="225310"/>
                  </a:lnTo>
                  <a:lnTo>
                    <a:pt x="108013" y="220497"/>
                  </a:lnTo>
                  <a:close/>
                </a:path>
                <a:path w="213995" h="321945">
                  <a:moveTo>
                    <a:pt x="110871" y="28371"/>
                  </a:moveTo>
                  <a:lnTo>
                    <a:pt x="110185" y="25654"/>
                  </a:lnTo>
                  <a:lnTo>
                    <a:pt x="109550" y="22923"/>
                  </a:lnTo>
                  <a:lnTo>
                    <a:pt x="106794" y="21386"/>
                  </a:lnTo>
                  <a:lnTo>
                    <a:pt x="101803" y="23012"/>
                  </a:lnTo>
                  <a:lnTo>
                    <a:pt x="100393" y="25514"/>
                  </a:lnTo>
                  <a:lnTo>
                    <a:pt x="100952" y="27901"/>
                  </a:lnTo>
                  <a:lnTo>
                    <a:pt x="101549" y="30264"/>
                  </a:lnTo>
                  <a:lnTo>
                    <a:pt x="103949" y="31889"/>
                  </a:lnTo>
                  <a:lnTo>
                    <a:pt x="106565" y="31419"/>
                  </a:lnTo>
                  <a:lnTo>
                    <a:pt x="109118" y="30962"/>
                  </a:lnTo>
                  <a:lnTo>
                    <a:pt x="110871" y="28371"/>
                  </a:lnTo>
                  <a:close/>
                </a:path>
                <a:path w="213995" h="321945">
                  <a:moveTo>
                    <a:pt x="110871" y="10718"/>
                  </a:moveTo>
                  <a:lnTo>
                    <a:pt x="110718" y="8102"/>
                  </a:lnTo>
                  <a:lnTo>
                    <a:pt x="110566" y="5486"/>
                  </a:lnTo>
                  <a:lnTo>
                    <a:pt x="107911" y="3822"/>
                  </a:lnTo>
                  <a:lnTo>
                    <a:pt x="104813" y="4483"/>
                  </a:lnTo>
                  <a:lnTo>
                    <a:pt x="101727" y="5118"/>
                  </a:lnTo>
                  <a:lnTo>
                    <a:pt x="100545" y="8394"/>
                  </a:lnTo>
                  <a:lnTo>
                    <a:pt x="101536" y="10680"/>
                  </a:lnTo>
                  <a:lnTo>
                    <a:pt x="102603" y="13208"/>
                  </a:lnTo>
                  <a:lnTo>
                    <a:pt x="105130" y="14033"/>
                  </a:lnTo>
                  <a:lnTo>
                    <a:pt x="107251" y="13677"/>
                  </a:lnTo>
                  <a:lnTo>
                    <a:pt x="109334" y="13258"/>
                  </a:lnTo>
                  <a:lnTo>
                    <a:pt x="110871" y="10718"/>
                  </a:lnTo>
                  <a:close/>
                </a:path>
                <a:path w="213995" h="321945">
                  <a:moveTo>
                    <a:pt x="117792" y="316687"/>
                  </a:moveTo>
                  <a:lnTo>
                    <a:pt x="116763" y="314439"/>
                  </a:lnTo>
                  <a:lnTo>
                    <a:pt x="115633" y="311912"/>
                  </a:lnTo>
                  <a:lnTo>
                    <a:pt x="113144" y="311200"/>
                  </a:lnTo>
                  <a:lnTo>
                    <a:pt x="111061" y="311531"/>
                  </a:lnTo>
                  <a:lnTo>
                    <a:pt x="109029" y="312000"/>
                  </a:lnTo>
                  <a:lnTo>
                    <a:pt x="107581" y="314566"/>
                  </a:lnTo>
                  <a:lnTo>
                    <a:pt x="107810" y="317182"/>
                  </a:lnTo>
                  <a:lnTo>
                    <a:pt x="108038" y="319798"/>
                  </a:lnTo>
                  <a:lnTo>
                    <a:pt x="110693" y="321398"/>
                  </a:lnTo>
                  <a:lnTo>
                    <a:pt x="113703" y="320662"/>
                  </a:lnTo>
                  <a:lnTo>
                    <a:pt x="116751" y="320027"/>
                  </a:lnTo>
                  <a:lnTo>
                    <a:pt x="117792" y="316687"/>
                  </a:lnTo>
                  <a:close/>
                </a:path>
                <a:path w="213995" h="321945">
                  <a:moveTo>
                    <a:pt x="118033" y="198424"/>
                  </a:moveTo>
                  <a:lnTo>
                    <a:pt x="116878" y="195605"/>
                  </a:lnTo>
                  <a:lnTo>
                    <a:pt x="112014" y="193624"/>
                  </a:lnTo>
                  <a:lnTo>
                    <a:pt x="109245" y="194779"/>
                  </a:lnTo>
                  <a:lnTo>
                    <a:pt x="107302" y="199618"/>
                  </a:lnTo>
                  <a:lnTo>
                    <a:pt x="108305" y="202374"/>
                  </a:lnTo>
                  <a:lnTo>
                    <a:pt x="110731" y="203441"/>
                  </a:lnTo>
                  <a:lnTo>
                    <a:pt x="113106" y="204495"/>
                  </a:lnTo>
                  <a:lnTo>
                    <a:pt x="116027" y="203390"/>
                  </a:lnTo>
                  <a:lnTo>
                    <a:pt x="117017" y="200901"/>
                  </a:lnTo>
                  <a:lnTo>
                    <a:pt x="118033" y="198424"/>
                  </a:lnTo>
                  <a:close/>
                </a:path>
                <a:path w="213995" h="321945">
                  <a:moveTo>
                    <a:pt x="118567" y="273799"/>
                  </a:moveTo>
                  <a:lnTo>
                    <a:pt x="118160" y="270789"/>
                  </a:lnTo>
                  <a:lnTo>
                    <a:pt x="113880" y="267754"/>
                  </a:lnTo>
                  <a:lnTo>
                    <a:pt x="110883" y="268198"/>
                  </a:lnTo>
                  <a:lnTo>
                    <a:pt x="107797" y="272338"/>
                  </a:lnTo>
                  <a:lnTo>
                    <a:pt x="108216" y="275374"/>
                  </a:lnTo>
                  <a:lnTo>
                    <a:pt x="110223" y="276987"/>
                  </a:lnTo>
                  <a:lnTo>
                    <a:pt x="112306" y="278663"/>
                  </a:lnTo>
                  <a:lnTo>
                    <a:pt x="115265" y="278206"/>
                  </a:lnTo>
                  <a:lnTo>
                    <a:pt x="118567" y="273799"/>
                  </a:lnTo>
                  <a:close/>
                </a:path>
                <a:path w="213995" h="321945">
                  <a:moveTo>
                    <a:pt x="123266" y="29794"/>
                  </a:moveTo>
                  <a:lnTo>
                    <a:pt x="121653" y="27724"/>
                  </a:lnTo>
                  <a:lnTo>
                    <a:pt x="120040" y="25654"/>
                  </a:lnTo>
                  <a:lnTo>
                    <a:pt x="116941" y="25450"/>
                  </a:lnTo>
                  <a:lnTo>
                    <a:pt x="114744" y="27279"/>
                  </a:lnTo>
                  <a:lnTo>
                    <a:pt x="112699" y="29210"/>
                  </a:lnTo>
                  <a:lnTo>
                    <a:pt x="112649" y="32346"/>
                  </a:lnTo>
                  <a:lnTo>
                    <a:pt x="116370" y="36042"/>
                  </a:lnTo>
                  <a:lnTo>
                    <a:pt x="119303" y="36055"/>
                  </a:lnTo>
                  <a:lnTo>
                    <a:pt x="121119" y="34315"/>
                  </a:lnTo>
                  <a:lnTo>
                    <a:pt x="123037" y="32740"/>
                  </a:lnTo>
                  <a:lnTo>
                    <a:pt x="123266" y="29794"/>
                  </a:lnTo>
                  <a:close/>
                </a:path>
                <a:path w="213995" h="321945">
                  <a:moveTo>
                    <a:pt x="126695" y="175780"/>
                  </a:moveTo>
                  <a:lnTo>
                    <a:pt x="125361" y="173050"/>
                  </a:lnTo>
                  <a:lnTo>
                    <a:pt x="120396" y="171361"/>
                  </a:lnTo>
                  <a:lnTo>
                    <a:pt x="117703" y="172694"/>
                  </a:lnTo>
                  <a:lnTo>
                    <a:pt x="116789" y="175133"/>
                  </a:lnTo>
                  <a:lnTo>
                    <a:pt x="115900" y="177584"/>
                  </a:lnTo>
                  <a:lnTo>
                    <a:pt x="117170" y="180301"/>
                  </a:lnTo>
                  <a:lnTo>
                    <a:pt x="119634" y="181216"/>
                  </a:lnTo>
                  <a:lnTo>
                    <a:pt x="122097" y="182118"/>
                  </a:lnTo>
                  <a:lnTo>
                    <a:pt x="124841" y="180822"/>
                  </a:lnTo>
                  <a:lnTo>
                    <a:pt x="125755" y="178295"/>
                  </a:lnTo>
                  <a:lnTo>
                    <a:pt x="126695" y="175780"/>
                  </a:lnTo>
                  <a:close/>
                </a:path>
                <a:path w="213995" h="321945">
                  <a:moveTo>
                    <a:pt x="131978" y="253149"/>
                  </a:moveTo>
                  <a:lnTo>
                    <a:pt x="131241" y="250202"/>
                  </a:lnTo>
                  <a:lnTo>
                    <a:pt x="126682" y="247611"/>
                  </a:lnTo>
                  <a:lnTo>
                    <a:pt x="123748" y="248386"/>
                  </a:lnTo>
                  <a:lnTo>
                    <a:pt x="121081" y="252882"/>
                  </a:lnTo>
                  <a:lnTo>
                    <a:pt x="121818" y="255828"/>
                  </a:lnTo>
                  <a:lnTo>
                    <a:pt x="124040" y="257213"/>
                  </a:lnTo>
                  <a:lnTo>
                    <a:pt x="126263" y="258597"/>
                  </a:lnTo>
                  <a:lnTo>
                    <a:pt x="129197" y="257835"/>
                  </a:lnTo>
                  <a:lnTo>
                    <a:pt x="131978" y="253149"/>
                  </a:lnTo>
                  <a:close/>
                </a:path>
                <a:path w="213995" h="321945">
                  <a:moveTo>
                    <a:pt x="133858" y="152654"/>
                  </a:moveTo>
                  <a:lnTo>
                    <a:pt x="132397" y="149999"/>
                  </a:lnTo>
                  <a:lnTo>
                    <a:pt x="127330" y="148615"/>
                  </a:lnTo>
                  <a:lnTo>
                    <a:pt x="124701" y="150088"/>
                  </a:lnTo>
                  <a:lnTo>
                    <a:pt x="123278" y="155105"/>
                  </a:lnTo>
                  <a:lnTo>
                    <a:pt x="124739" y="157759"/>
                  </a:lnTo>
                  <a:lnTo>
                    <a:pt x="127254" y="158521"/>
                  </a:lnTo>
                  <a:lnTo>
                    <a:pt x="129768" y="159283"/>
                  </a:lnTo>
                  <a:lnTo>
                    <a:pt x="132397" y="157810"/>
                  </a:lnTo>
                  <a:lnTo>
                    <a:pt x="133858" y="152654"/>
                  </a:lnTo>
                  <a:close/>
                </a:path>
                <a:path w="213995" h="321945">
                  <a:moveTo>
                    <a:pt x="137515" y="305625"/>
                  </a:moveTo>
                  <a:lnTo>
                    <a:pt x="137388" y="302437"/>
                  </a:lnTo>
                  <a:lnTo>
                    <a:pt x="133667" y="298742"/>
                  </a:lnTo>
                  <a:lnTo>
                    <a:pt x="130860" y="298831"/>
                  </a:lnTo>
                  <a:lnTo>
                    <a:pt x="127165" y="301942"/>
                  </a:lnTo>
                  <a:lnTo>
                    <a:pt x="127000" y="304888"/>
                  </a:lnTo>
                  <a:lnTo>
                    <a:pt x="128625" y="306946"/>
                  </a:lnTo>
                  <a:lnTo>
                    <a:pt x="130251" y="309003"/>
                  </a:lnTo>
                  <a:lnTo>
                    <a:pt x="133286" y="309219"/>
                  </a:lnTo>
                  <a:lnTo>
                    <a:pt x="137515" y="305625"/>
                  </a:lnTo>
                  <a:close/>
                </a:path>
                <a:path w="213995" h="321945">
                  <a:moveTo>
                    <a:pt x="139763" y="129159"/>
                  </a:moveTo>
                  <a:lnTo>
                    <a:pt x="138112" y="126593"/>
                  </a:lnTo>
                  <a:lnTo>
                    <a:pt x="132981" y="125526"/>
                  </a:lnTo>
                  <a:lnTo>
                    <a:pt x="130467" y="127165"/>
                  </a:lnTo>
                  <a:lnTo>
                    <a:pt x="129908" y="129705"/>
                  </a:lnTo>
                  <a:lnTo>
                    <a:pt x="129324" y="132245"/>
                  </a:lnTo>
                  <a:lnTo>
                    <a:pt x="130911" y="134797"/>
                  </a:lnTo>
                  <a:lnTo>
                    <a:pt x="133464" y="135407"/>
                  </a:lnTo>
                  <a:lnTo>
                    <a:pt x="136017" y="136017"/>
                  </a:lnTo>
                  <a:lnTo>
                    <a:pt x="138582" y="134391"/>
                  </a:lnTo>
                  <a:lnTo>
                    <a:pt x="139192" y="131775"/>
                  </a:lnTo>
                  <a:lnTo>
                    <a:pt x="139763" y="129159"/>
                  </a:lnTo>
                  <a:close/>
                </a:path>
                <a:path w="213995" h="321945">
                  <a:moveTo>
                    <a:pt x="143268" y="19951"/>
                  </a:moveTo>
                  <a:lnTo>
                    <a:pt x="143078" y="17335"/>
                  </a:lnTo>
                  <a:lnTo>
                    <a:pt x="142887" y="14719"/>
                  </a:lnTo>
                  <a:lnTo>
                    <a:pt x="140195" y="13093"/>
                  </a:lnTo>
                  <a:lnTo>
                    <a:pt x="137083" y="13817"/>
                  </a:lnTo>
                  <a:lnTo>
                    <a:pt x="133985" y="14503"/>
                  </a:lnTo>
                  <a:lnTo>
                    <a:pt x="133286" y="16484"/>
                  </a:lnTo>
                  <a:lnTo>
                    <a:pt x="133616" y="13627"/>
                  </a:lnTo>
                  <a:lnTo>
                    <a:pt x="131419" y="11315"/>
                  </a:lnTo>
                  <a:lnTo>
                    <a:pt x="129171" y="9004"/>
                  </a:lnTo>
                  <a:lnTo>
                    <a:pt x="125730" y="9347"/>
                  </a:lnTo>
                  <a:lnTo>
                    <a:pt x="122961" y="13804"/>
                  </a:lnTo>
                  <a:lnTo>
                    <a:pt x="123164" y="16446"/>
                  </a:lnTo>
                  <a:lnTo>
                    <a:pt x="126072" y="19469"/>
                  </a:lnTo>
                  <a:lnTo>
                    <a:pt x="128879" y="19773"/>
                  </a:lnTo>
                  <a:lnTo>
                    <a:pt x="131038" y="18338"/>
                  </a:lnTo>
                  <a:lnTo>
                    <a:pt x="133121" y="16954"/>
                  </a:lnTo>
                  <a:lnTo>
                    <a:pt x="132829" y="17792"/>
                  </a:lnTo>
                  <a:lnTo>
                    <a:pt x="133858" y="20066"/>
                  </a:lnTo>
                  <a:lnTo>
                    <a:pt x="134962" y="22580"/>
                  </a:lnTo>
                  <a:lnTo>
                    <a:pt x="137515" y="23355"/>
                  </a:lnTo>
                  <a:lnTo>
                    <a:pt x="139649" y="22961"/>
                  </a:lnTo>
                  <a:lnTo>
                    <a:pt x="141744" y="22517"/>
                  </a:lnTo>
                  <a:lnTo>
                    <a:pt x="143268" y="19951"/>
                  </a:lnTo>
                  <a:close/>
                </a:path>
                <a:path w="213995" h="321945">
                  <a:moveTo>
                    <a:pt x="143383" y="231457"/>
                  </a:moveTo>
                  <a:lnTo>
                    <a:pt x="142405" y="228574"/>
                  </a:lnTo>
                  <a:lnTo>
                    <a:pt x="137642" y="226352"/>
                  </a:lnTo>
                  <a:lnTo>
                    <a:pt x="134797" y="227368"/>
                  </a:lnTo>
                  <a:lnTo>
                    <a:pt x="132524" y="232092"/>
                  </a:lnTo>
                  <a:lnTo>
                    <a:pt x="133502" y="234975"/>
                  </a:lnTo>
                  <a:lnTo>
                    <a:pt x="135839" y="236169"/>
                  </a:lnTo>
                  <a:lnTo>
                    <a:pt x="138176" y="237363"/>
                  </a:lnTo>
                  <a:lnTo>
                    <a:pt x="141020" y="236347"/>
                  </a:lnTo>
                  <a:lnTo>
                    <a:pt x="143383" y="231457"/>
                  </a:lnTo>
                  <a:close/>
                </a:path>
                <a:path w="213995" h="321945">
                  <a:moveTo>
                    <a:pt x="143891" y="37376"/>
                  </a:moveTo>
                  <a:lnTo>
                    <a:pt x="143167" y="34645"/>
                  </a:lnTo>
                  <a:lnTo>
                    <a:pt x="142481" y="31902"/>
                  </a:lnTo>
                  <a:lnTo>
                    <a:pt x="139700" y="30391"/>
                  </a:lnTo>
                  <a:lnTo>
                    <a:pt x="134734" y="32092"/>
                  </a:lnTo>
                  <a:lnTo>
                    <a:pt x="133362" y="34632"/>
                  </a:lnTo>
                  <a:lnTo>
                    <a:pt x="133959" y="37020"/>
                  </a:lnTo>
                  <a:lnTo>
                    <a:pt x="134607" y="39408"/>
                  </a:lnTo>
                  <a:lnTo>
                    <a:pt x="137033" y="41008"/>
                  </a:lnTo>
                  <a:lnTo>
                    <a:pt x="139636" y="40500"/>
                  </a:lnTo>
                  <a:lnTo>
                    <a:pt x="142176" y="40005"/>
                  </a:lnTo>
                  <a:lnTo>
                    <a:pt x="143891" y="37376"/>
                  </a:lnTo>
                  <a:close/>
                </a:path>
                <a:path w="213995" h="321945">
                  <a:moveTo>
                    <a:pt x="144056" y="105257"/>
                  </a:moveTo>
                  <a:lnTo>
                    <a:pt x="142290" y="102819"/>
                  </a:lnTo>
                  <a:lnTo>
                    <a:pt x="137083" y="102120"/>
                  </a:lnTo>
                  <a:lnTo>
                    <a:pt x="134658" y="103924"/>
                  </a:lnTo>
                  <a:lnTo>
                    <a:pt x="133908" y="109067"/>
                  </a:lnTo>
                  <a:lnTo>
                    <a:pt x="135623" y="111493"/>
                  </a:lnTo>
                  <a:lnTo>
                    <a:pt x="138214" y="111937"/>
                  </a:lnTo>
                  <a:lnTo>
                    <a:pt x="140792" y="112369"/>
                  </a:lnTo>
                  <a:lnTo>
                    <a:pt x="143294" y="110591"/>
                  </a:lnTo>
                  <a:lnTo>
                    <a:pt x="144056" y="105257"/>
                  </a:lnTo>
                  <a:close/>
                </a:path>
                <a:path w="213995" h="321945">
                  <a:moveTo>
                    <a:pt x="146532" y="81038"/>
                  </a:moveTo>
                  <a:lnTo>
                    <a:pt x="144526" y="78752"/>
                  </a:lnTo>
                  <a:lnTo>
                    <a:pt x="139280" y="78536"/>
                  </a:lnTo>
                  <a:lnTo>
                    <a:pt x="137033" y="80530"/>
                  </a:lnTo>
                  <a:lnTo>
                    <a:pt x="136893" y="83108"/>
                  </a:lnTo>
                  <a:lnTo>
                    <a:pt x="136702" y="85686"/>
                  </a:lnTo>
                  <a:lnTo>
                    <a:pt x="138645" y="87972"/>
                  </a:lnTo>
                  <a:lnTo>
                    <a:pt x="141262" y="88201"/>
                  </a:lnTo>
                  <a:lnTo>
                    <a:pt x="143878" y="88430"/>
                  </a:lnTo>
                  <a:lnTo>
                    <a:pt x="146177" y="86436"/>
                  </a:lnTo>
                  <a:lnTo>
                    <a:pt x="146380" y="83743"/>
                  </a:lnTo>
                  <a:lnTo>
                    <a:pt x="146532" y="81038"/>
                  </a:lnTo>
                  <a:close/>
                </a:path>
                <a:path w="213995" h="321945">
                  <a:moveTo>
                    <a:pt x="146812" y="61988"/>
                  </a:moveTo>
                  <a:lnTo>
                    <a:pt x="146494" y="56527"/>
                  </a:lnTo>
                  <a:lnTo>
                    <a:pt x="144221" y="54495"/>
                  </a:lnTo>
                  <a:lnTo>
                    <a:pt x="138988" y="54952"/>
                  </a:lnTo>
                  <a:lnTo>
                    <a:pt x="137020" y="57200"/>
                  </a:lnTo>
                  <a:lnTo>
                    <a:pt x="137312" y="62293"/>
                  </a:lnTo>
                  <a:lnTo>
                    <a:pt x="139433" y="64338"/>
                  </a:lnTo>
                  <a:lnTo>
                    <a:pt x="142074" y="64287"/>
                  </a:lnTo>
                  <a:lnTo>
                    <a:pt x="144678" y="64236"/>
                  </a:lnTo>
                  <a:lnTo>
                    <a:pt x="146812" y="61988"/>
                  </a:lnTo>
                  <a:close/>
                </a:path>
                <a:path w="213995" h="321945">
                  <a:moveTo>
                    <a:pt x="153162" y="209054"/>
                  </a:moveTo>
                  <a:lnTo>
                    <a:pt x="151968" y="206235"/>
                  </a:lnTo>
                  <a:lnTo>
                    <a:pt x="147078" y="204330"/>
                  </a:lnTo>
                  <a:lnTo>
                    <a:pt x="144322" y="205549"/>
                  </a:lnTo>
                  <a:lnTo>
                    <a:pt x="143370" y="208000"/>
                  </a:lnTo>
                  <a:lnTo>
                    <a:pt x="142443" y="210451"/>
                  </a:lnTo>
                  <a:lnTo>
                    <a:pt x="143471" y="213194"/>
                  </a:lnTo>
                  <a:lnTo>
                    <a:pt x="145910" y="214236"/>
                  </a:lnTo>
                  <a:lnTo>
                    <a:pt x="148297" y="215252"/>
                  </a:lnTo>
                  <a:lnTo>
                    <a:pt x="151206" y="214096"/>
                  </a:lnTo>
                  <a:lnTo>
                    <a:pt x="153162" y="209054"/>
                  </a:lnTo>
                  <a:close/>
                </a:path>
                <a:path w="213995" h="321945">
                  <a:moveTo>
                    <a:pt x="153174" y="287058"/>
                  </a:moveTo>
                  <a:lnTo>
                    <a:pt x="152704" y="284073"/>
                  </a:lnTo>
                  <a:lnTo>
                    <a:pt x="148412" y="281051"/>
                  </a:lnTo>
                  <a:lnTo>
                    <a:pt x="145478" y="281482"/>
                  </a:lnTo>
                  <a:lnTo>
                    <a:pt x="144005" y="283514"/>
                  </a:lnTo>
                  <a:lnTo>
                    <a:pt x="142570" y="285597"/>
                  </a:lnTo>
                  <a:lnTo>
                    <a:pt x="142887" y="288442"/>
                  </a:lnTo>
                  <a:lnTo>
                    <a:pt x="144932" y="290093"/>
                  </a:lnTo>
                  <a:lnTo>
                    <a:pt x="146964" y="291731"/>
                  </a:lnTo>
                  <a:lnTo>
                    <a:pt x="150075" y="291426"/>
                  </a:lnTo>
                  <a:lnTo>
                    <a:pt x="151599" y="289229"/>
                  </a:lnTo>
                  <a:lnTo>
                    <a:pt x="153174" y="287058"/>
                  </a:lnTo>
                  <a:close/>
                </a:path>
                <a:path w="213995" h="321945">
                  <a:moveTo>
                    <a:pt x="161569" y="186118"/>
                  </a:moveTo>
                  <a:lnTo>
                    <a:pt x="160210" y="183375"/>
                  </a:lnTo>
                  <a:lnTo>
                    <a:pt x="155219" y="181775"/>
                  </a:lnTo>
                  <a:lnTo>
                    <a:pt x="152539" y="183159"/>
                  </a:lnTo>
                  <a:lnTo>
                    <a:pt x="151650" y="185635"/>
                  </a:lnTo>
                  <a:lnTo>
                    <a:pt x="150787" y="188112"/>
                  </a:lnTo>
                  <a:lnTo>
                    <a:pt x="152095" y="190830"/>
                  </a:lnTo>
                  <a:lnTo>
                    <a:pt x="154571" y="191706"/>
                  </a:lnTo>
                  <a:lnTo>
                    <a:pt x="157048" y="192582"/>
                  </a:lnTo>
                  <a:lnTo>
                    <a:pt x="159778" y="191223"/>
                  </a:lnTo>
                  <a:lnTo>
                    <a:pt x="160655" y="188658"/>
                  </a:lnTo>
                  <a:lnTo>
                    <a:pt x="161569" y="186118"/>
                  </a:lnTo>
                  <a:close/>
                </a:path>
                <a:path w="213995" h="321945">
                  <a:moveTo>
                    <a:pt x="166154" y="266903"/>
                  </a:moveTo>
                  <a:lnTo>
                    <a:pt x="165366" y="263994"/>
                  </a:lnTo>
                  <a:lnTo>
                    <a:pt x="160794" y="261429"/>
                  </a:lnTo>
                  <a:lnTo>
                    <a:pt x="157911" y="262166"/>
                  </a:lnTo>
                  <a:lnTo>
                    <a:pt x="156641" y="264375"/>
                  </a:lnTo>
                  <a:lnTo>
                    <a:pt x="155409" y="266598"/>
                  </a:lnTo>
                  <a:lnTo>
                    <a:pt x="156133" y="269455"/>
                  </a:lnTo>
                  <a:lnTo>
                    <a:pt x="158343" y="270827"/>
                  </a:lnTo>
                  <a:lnTo>
                    <a:pt x="160591" y="272224"/>
                  </a:lnTo>
                  <a:lnTo>
                    <a:pt x="163550" y="271513"/>
                  </a:lnTo>
                  <a:lnTo>
                    <a:pt x="164833" y="269201"/>
                  </a:lnTo>
                  <a:lnTo>
                    <a:pt x="166154" y="266903"/>
                  </a:lnTo>
                  <a:close/>
                </a:path>
                <a:path w="213995" h="321945">
                  <a:moveTo>
                    <a:pt x="166217" y="22593"/>
                  </a:moveTo>
                  <a:lnTo>
                    <a:pt x="163969" y="20307"/>
                  </a:lnTo>
                  <a:lnTo>
                    <a:pt x="161671" y="18008"/>
                  </a:lnTo>
                  <a:lnTo>
                    <a:pt x="158229" y="18389"/>
                  </a:lnTo>
                  <a:lnTo>
                    <a:pt x="155511" y="22885"/>
                  </a:lnTo>
                  <a:lnTo>
                    <a:pt x="155778" y="25539"/>
                  </a:lnTo>
                  <a:lnTo>
                    <a:pt x="157264" y="27025"/>
                  </a:lnTo>
                  <a:lnTo>
                    <a:pt x="158750" y="28549"/>
                  </a:lnTo>
                  <a:lnTo>
                    <a:pt x="161582" y="28816"/>
                  </a:lnTo>
                  <a:lnTo>
                    <a:pt x="163715" y="27355"/>
                  </a:lnTo>
                  <a:lnTo>
                    <a:pt x="165900" y="25857"/>
                  </a:lnTo>
                  <a:lnTo>
                    <a:pt x="166217" y="22593"/>
                  </a:lnTo>
                  <a:close/>
                </a:path>
                <a:path w="213995" h="321945">
                  <a:moveTo>
                    <a:pt x="168440" y="162699"/>
                  </a:moveTo>
                  <a:lnTo>
                    <a:pt x="166954" y="160045"/>
                  </a:lnTo>
                  <a:lnTo>
                    <a:pt x="161861" y="158737"/>
                  </a:lnTo>
                  <a:lnTo>
                    <a:pt x="159258" y="160261"/>
                  </a:lnTo>
                  <a:lnTo>
                    <a:pt x="157899" y="165354"/>
                  </a:lnTo>
                  <a:lnTo>
                    <a:pt x="159385" y="167995"/>
                  </a:lnTo>
                  <a:lnTo>
                    <a:pt x="161912" y="168719"/>
                  </a:lnTo>
                  <a:lnTo>
                    <a:pt x="164439" y="169443"/>
                  </a:lnTo>
                  <a:lnTo>
                    <a:pt x="167043" y="167919"/>
                  </a:lnTo>
                  <a:lnTo>
                    <a:pt x="168440" y="162699"/>
                  </a:lnTo>
                  <a:close/>
                </a:path>
                <a:path w="213995" h="321945">
                  <a:moveTo>
                    <a:pt x="174066" y="138925"/>
                  </a:moveTo>
                  <a:lnTo>
                    <a:pt x="172389" y="136372"/>
                  </a:lnTo>
                  <a:lnTo>
                    <a:pt x="167233" y="135382"/>
                  </a:lnTo>
                  <a:lnTo>
                    <a:pt x="164744" y="137071"/>
                  </a:lnTo>
                  <a:lnTo>
                    <a:pt x="164223" y="139636"/>
                  </a:lnTo>
                  <a:lnTo>
                    <a:pt x="163664" y="142201"/>
                  </a:lnTo>
                  <a:lnTo>
                    <a:pt x="165277" y="144754"/>
                  </a:lnTo>
                  <a:lnTo>
                    <a:pt x="167843" y="145326"/>
                  </a:lnTo>
                  <a:lnTo>
                    <a:pt x="170408" y="145897"/>
                  </a:lnTo>
                  <a:lnTo>
                    <a:pt x="172948" y="144221"/>
                  </a:lnTo>
                  <a:lnTo>
                    <a:pt x="173520" y="141579"/>
                  </a:lnTo>
                  <a:lnTo>
                    <a:pt x="174066" y="138925"/>
                  </a:lnTo>
                  <a:close/>
                </a:path>
                <a:path w="213995" h="321945">
                  <a:moveTo>
                    <a:pt x="176898" y="46380"/>
                  </a:moveTo>
                  <a:lnTo>
                    <a:pt x="176123" y="43637"/>
                  </a:lnTo>
                  <a:lnTo>
                    <a:pt x="175399" y="40881"/>
                  </a:lnTo>
                  <a:lnTo>
                    <a:pt x="172593" y="39395"/>
                  </a:lnTo>
                  <a:lnTo>
                    <a:pt x="167652" y="41160"/>
                  </a:lnTo>
                  <a:lnTo>
                    <a:pt x="166331" y="43738"/>
                  </a:lnTo>
                  <a:lnTo>
                    <a:pt x="166966" y="46151"/>
                  </a:lnTo>
                  <a:lnTo>
                    <a:pt x="167640" y="48539"/>
                  </a:lnTo>
                  <a:lnTo>
                    <a:pt x="170103" y="50126"/>
                  </a:lnTo>
                  <a:lnTo>
                    <a:pt x="172694" y="49580"/>
                  </a:lnTo>
                  <a:lnTo>
                    <a:pt x="175234" y="49047"/>
                  </a:lnTo>
                  <a:lnTo>
                    <a:pt x="176898" y="46380"/>
                  </a:lnTo>
                  <a:close/>
                </a:path>
                <a:path w="213995" h="321945">
                  <a:moveTo>
                    <a:pt x="177190" y="245745"/>
                  </a:moveTo>
                  <a:lnTo>
                    <a:pt x="176161" y="242900"/>
                  </a:lnTo>
                  <a:lnTo>
                    <a:pt x="171399" y="240690"/>
                  </a:lnTo>
                  <a:lnTo>
                    <a:pt x="168592" y="241681"/>
                  </a:lnTo>
                  <a:lnTo>
                    <a:pt x="166458" y="246316"/>
                  </a:lnTo>
                  <a:lnTo>
                    <a:pt x="167335" y="249072"/>
                  </a:lnTo>
                  <a:lnTo>
                    <a:pt x="169697" y="250266"/>
                  </a:lnTo>
                  <a:lnTo>
                    <a:pt x="172021" y="251434"/>
                  </a:lnTo>
                  <a:lnTo>
                    <a:pt x="174967" y="250532"/>
                  </a:lnTo>
                  <a:lnTo>
                    <a:pt x="177190" y="245745"/>
                  </a:lnTo>
                  <a:close/>
                </a:path>
                <a:path w="213995" h="321945">
                  <a:moveTo>
                    <a:pt x="178066" y="114795"/>
                  </a:moveTo>
                  <a:lnTo>
                    <a:pt x="176250" y="112369"/>
                  </a:lnTo>
                  <a:lnTo>
                    <a:pt x="171043" y="111747"/>
                  </a:lnTo>
                  <a:lnTo>
                    <a:pt x="168630" y="113588"/>
                  </a:lnTo>
                  <a:lnTo>
                    <a:pt x="167957" y="118783"/>
                  </a:lnTo>
                  <a:lnTo>
                    <a:pt x="169697" y="121208"/>
                  </a:lnTo>
                  <a:lnTo>
                    <a:pt x="172300" y="121615"/>
                  </a:lnTo>
                  <a:lnTo>
                    <a:pt x="174879" y="122021"/>
                  </a:lnTo>
                  <a:lnTo>
                    <a:pt x="177368" y="120180"/>
                  </a:lnTo>
                  <a:lnTo>
                    <a:pt x="177698" y="117487"/>
                  </a:lnTo>
                  <a:lnTo>
                    <a:pt x="178066" y="114795"/>
                  </a:lnTo>
                  <a:close/>
                </a:path>
                <a:path w="213995" h="321945">
                  <a:moveTo>
                    <a:pt x="180187" y="90347"/>
                  </a:moveTo>
                  <a:lnTo>
                    <a:pt x="178155" y="88074"/>
                  </a:lnTo>
                  <a:lnTo>
                    <a:pt x="172897" y="87922"/>
                  </a:lnTo>
                  <a:lnTo>
                    <a:pt x="170688" y="89966"/>
                  </a:lnTo>
                  <a:lnTo>
                    <a:pt x="170586" y="92570"/>
                  </a:lnTo>
                  <a:lnTo>
                    <a:pt x="170434" y="95173"/>
                  </a:lnTo>
                  <a:lnTo>
                    <a:pt x="172402" y="97447"/>
                  </a:lnTo>
                  <a:lnTo>
                    <a:pt x="175018" y="97637"/>
                  </a:lnTo>
                  <a:lnTo>
                    <a:pt x="177634" y="97828"/>
                  </a:lnTo>
                  <a:lnTo>
                    <a:pt x="179908" y="95783"/>
                  </a:lnTo>
                  <a:lnTo>
                    <a:pt x="180073" y="93065"/>
                  </a:lnTo>
                  <a:lnTo>
                    <a:pt x="180187" y="90347"/>
                  </a:lnTo>
                  <a:close/>
                </a:path>
                <a:path w="213995" h="321945">
                  <a:moveTo>
                    <a:pt x="180200" y="71132"/>
                  </a:moveTo>
                  <a:lnTo>
                    <a:pt x="179806" y="65633"/>
                  </a:lnTo>
                  <a:lnTo>
                    <a:pt x="177507" y="63614"/>
                  </a:lnTo>
                  <a:lnTo>
                    <a:pt x="174879" y="63893"/>
                  </a:lnTo>
                  <a:lnTo>
                    <a:pt x="172288" y="64147"/>
                  </a:lnTo>
                  <a:lnTo>
                    <a:pt x="170345" y="66446"/>
                  </a:lnTo>
                  <a:lnTo>
                    <a:pt x="170510" y="69011"/>
                  </a:lnTo>
                  <a:lnTo>
                    <a:pt x="170713" y="71577"/>
                  </a:lnTo>
                  <a:lnTo>
                    <a:pt x="172859" y="73609"/>
                  </a:lnTo>
                  <a:lnTo>
                    <a:pt x="175501" y="73520"/>
                  </a:lnTo>
                  <a:lnTo>
                    <a:pt x="178104" y="73431"/>
                  </a:lnTo>
                  <a:lnTo>
                    <a:pt x="180200" y="71132"/>
                  </a:lnTo>
                  <a:close/>
                </a:path>
                <a:path w="213995" h="321945">
                  <a:moveTo>
                    <a:pt x="186740" y="223926"/>
                  </a:moveTo>
                  <a:lnTo>
                    <a:pt x="185470" y="221157"/>
                  </a:lnTo>
                  <a:lnTo>
                    <a:pt x="180581" y="219252"/>
                  </a:lnTo>
                  <a:lnTo>
                    <a:pt x="177888" y="220446"/>
                  </a:lnTo>
                  <a:lnTo>
                    <a:pt x="175895" y="225145"/>
                  </a:lnTo>
                  <a:lnTo>
                    <a:pt x="177063" y="227888"/>
                  </a:lnTo>
                  <a:lnTo>
                    <a:pt x="179476" y="228904"/>
                  </a:lnTo>
                  <a:lnTo>
                    <a:pt x="181889" y="229920"/>
                  </a:lnTo>
                  <a:lnTo>
                    <a:pt x="184670" y="228777"/>
                  </a:lnTo>
                  <a:lnTo>
                    <a:pt x="185686" y="226352"/>
                  </a:lnTo>
                  <a:lnTo>
                    <a:pt x="186740" y="223926"/>
                  </a:lnTo>
                  <a:close/>
                </a:path>
                <a:path w="213995" h="321945">
                  <a:moveTo>
                    <a:pt x="194729" y="201536"/>
                  </a:moveTo>
                  <a:lnTo>
                    <a:pt x="193370" y="198869"/>
                  </a:lnTo>
                  <a:lnTo>
                    <a:pt x="188379" y="197269"/>
                  </a:lnTo>
                  <a:lnTo>
                    <a:pt x="185699" y="198589"/>
                  </a:lnTo>
                  <a:lnTo>
                    <a:pt x="184073" y="203441"/>
                  </a:lnTo>
                  <a:lnTo>
                    <a:pt x="185432" y="206121"/>
                  </a:lnTo>
                  <a:lnTo>
                    <a:pt x="187909" y="206984"/>
                  </a:lnTo>
                  <a:lnTo>
                    <a:pt x="190385" y="207848"/>
                  </a:lnTo>
                  <a:lnTo>
                    <a:pt x="193065" y="206527"/>
                  </a:lnTo>
                  <a:lnTo>
                    <a:pt x="194729" y="201536"/>
                  </a:lnTo>
                  <a:close/>
                </a:path>
                <a:path w="213995" h="321945">
                  <a:moveTo>
                    <a:pt x="201523" y="178765"/>
                  </a:moveTo>
                  <a:lnTo>
                    <a:pt x="199974" y="176161"/>
                  </a:lnTo>
                  <a:lnTo>
                    <a:pt x="194894" y="174840"/>
                  </a:lnTo>
                  <a:lnTo>
                    <a:pt x="192341" y="176326"/>
                  </a:lnTo>
                  <a:lnTo>
                    <a:pt x="191693" y="178803"/>
                  </a:lnTo>
                  <a:lnTo>
                    <a:pt x="190969" y="181267"/>
                  </a:lnTo>
                  <a:lnTo>
                    <a:pt x="192430" y="183845"/>
                  </a:lnTo>
                  <a:lnTo>
                    <a:pt x="194957" y="184569"/>
                  </a:lnTo>
                  <a:lnTo>
                    <a:pt x="197485" y="185293"/>
                  </a:lnTo>
                  <a:lnTo>
                    <a:pt x="200126" y="183832"/>
                  </a:lnTo>
                  <a:lnTo>
                    <a:pt x="200863" y="181305"/>
                  </a:lnTo>
                  <a:lnTo>
                    <a:pt x="201523" y="178765"/>
                  </a:lnTo>
                  <a:close/>
                </a:path>
                <a:path w="213995" h="321945">
                  <a:moveTo>
                    <a:pt x="206984" y="155625"/>
                  </a:moveTo>
                  <a:lnTo>
                    <a:pt x="205333" y="153123"/>
                  </a:lnTo>
                  <a:lnTo>
                    <a:pt x="200177" y="152107"/>
                  </a:lnTo>
                  <a:lnTo>
                    <a:pt x="197675" y="153733"/>
                  </a:lnTo>
                  <a:lnTo>
                    <a:pt x="197167" y="156235"/>
                  </a:lnTo>
                  <a:lnTo>
                    <a:pt x="196621" y="158737"/>
                  </a:lnTo>
                  <a:lnTo>
                    <a:pt x="198234" y="161226"/>
                  </a:lnTo>
                  <a:lnTo>
                    <a:pt x="200799" y="161810"/>
                  </a:lnTo>
                  <a:lnTo>
                    <a:pt x="203352" y="162394"/>
                  </a:lnTo>
                  <a:lnTo>
                    <a:pt x="205905" y="160782"/>
                  </a:lnTo>
                  <a:lnTo>
                    <a:pt x="206463" y="158216"/>
                  </a:lnTo>
                  <a:lnTo>
                    <a:pt x="206984" y="155625"/>
                  </a:lnTo>
                  <a:close/>
                </a:path>
                <a:path w="213995" h="321945">
                  <a:moveTo>
                    <a:pt x="211048" y="132181"/>
                  </a:moveTo>
                  <a:lnTo>
                    <a:pt x="209232" y="129794"/>
                  </a:lnTo>
                  <a:lnTo>
                    <a:pt x="204038" y="129108"/>
                  </a:lnTo>
                  <a:lnTo>
                    <a:pt x="201637" y="130886"/>
                  </a:lnTo>
                  <a:lnTo>
                    <a:pt x="201269" y="133413"/>
                  </a:lnTo>
                  <a:lnTo>
                    <a:pt x="200939" y="135940"/>
                  </a:lnTo>
                  <a:lnTo>
                    <a:pt x="202653" y="138328"/>
                  </a:lnTo>
                  <a:lnTo>
                    <a:pt x="205257" y="138747"/>
                  </a:lnTo>
                  <a:lnTo>
                    <a:pt x="207835" y="139166"/>
                  </a:lnTo>
                  <a:lnTo>
                    <a:pt x="210324" y="137414"/>
                  </a:lnTo>
                  <a:lnTo>
                    <a:pt x="211048" y="132181"/>
                  </a:lnTo>
                  <a:close/>
                </a:path>
                <a:path w="213995" h="321945">
                  <a:moveTo>
                    <a:pt x="211975" y="65747"/>
                  </a:moveTo>
                  <a:lnTo>
                    <a:pt x="211518" y="63068"/>
                  </a:lnTo>
                  <a:lnTo>
                    <a:pt x="210985" y="60401"/>
                  </a:lnTo>
                  <a:lnTo>
                    <a:pt x="208495" y="58712"/>
                  </a:lnTo>
                  <a:lnTo>
                    <a:pt x="203390" y="59893"/>
                  </a:lnTo>
                  <a:lnTo>
                    <a:pt x="201688" y="62344"/>
                  </a:lnTo>
                  <a:lnTo>
                    <a:pt x="202171" y="64757"/>
                  </a:lnTo>
                  <a:lnTo>
                    <a:pt x="202577" y="67208"/>
                  </a:lnTo>
                  <a:lnTo>
                    <a:pt x="204990" y="68910"/>
                  </a:lnTo>
                  <a:lnTo>
                    <a:pt x="207594" y="68554"/>
                  </a:lnTo>
                  <a:lnTo>
                    <a:pt x="210185" y="68199"/>
                  </a:lnTo>
                  <a:lnTo>
                    <a:pt x="211975" y="65747"/>
                  </a:lnTo>
                  <a:close/>
                </a:path>
                <a:path w="213995" h="321945">
                  <a:moveTo>
                    <a:pt x="213512" y="108458"/>
                  </a:moveTo>
                  <a:lnTo>
                    <a:pt x="211442" y="106197"/>
                  </a:lnTo>
                  <a:lnTo>
                    <a:pt x="206197" y="105930"/>
                  </a:lnTo>
                  <a:lnTo>
                    <a:pt x="204025" y="107886"/>
                  </a:lnTo>
                  <a:lnTo>
                    <a:pt x="203809" y="110426"/>
                  </a:lnTo>
                  <a:lnTo>
                    <a:pt x="203619" y="112953"/>
                  </a:lnTo>
                  <a:lnTo>
                    <a:pt x="205587" y="115201"/>
                  </a:lnTo>
                  <a:lnTo>
                    <a:pt x="208191" y="115443"/>
                  </a:lnTo>
                  <a:lnTo>
                    <a:pt x="210807" y="115684"/>
                  </a:lnTo>
                  <a:lnTo>
                    <a:pt x="213080" y="113728"/>
                  </a:lnTo>
                  <a:lnTo>
                    <a:pt x="213283" y="111086"/>
                  </a:lnTo>
                  <a:lnTo>
                    <a:pt x="213512" y="108458"/>
                  </a:lnTo>
                  <a:close/>
                </a:path>
                <a:path w="213995" h="321945">
                  <a:moveTo>
                    <a:pt x="213956" y="89814"/>
                  </a:moveTo>
                  <a:lnTo>
                    <a:pt x="213855" y="87134"/>
                  </a:lnTo>
                  <a:lnTo>
                    <a:pt x="213817" y="84480"/>
                  </a:lnTo>
                  <a:lnTo>
                    <a:pt x="211531" y="82423"/>
                  </a:lnTo>
                  <a:lnTo>
                    <a:pt x="206298" y="82727"/>
                  </a:lnTo>
                  <a:lnTo>
                    <a:pt x="204317" y="84886"/>
                  </a:lnTo>
                  <a:lnTo>
                    <a:pt x="204355" y="87414"/>
                  </a:lnTo>
                  <a:lnTo>
                    <a:pt x="204444" y="89928"/>
                  </a:lnTo>
                  <a:lnTo>
                    <a:pt x="206578" y="91973"/>
                  </a:lnTo>
                  <a:lnTo>
                    <a:pt x="209194" y="91973"/>
                  </a:lnTo>
                  <a:lnTo>
                    <a:pt x="211836" y="91973"/>
                  </a:lnTo>
                  <a:lnTo>
                    <a:pt x="213956" y="8981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2">
              <a:extLst>
                <a:ext uri="{FF2B5EF4-FFF2-40B4-BE49-F238E27FC236}">
                  <a16:creationId xmlns:a16="http://schemas.microsoft.com/office/drawing/2014/main" id="{8845B6C7-AB85-4B27-8CD6-AE500CDDD94B}"/>
                </a:ext>
              </a:extLst>
            </p:cNvPr>
            <p:cNvSpPr/>
            <p:nvPr/>
          </p:nvSpPr>
          <p:spPr>
            <a:xfrm>
              <a:off x="5582119" y="3731717"/>
              <a:ext cx="229235" cy="316865"/>
            </a:xfrm>
            <a:custGeom>
              <a:avLst/>
              <a:gdLst/>
              <a:ahLst/>
              <a:cxnLst/>
              <a:rect l="l" t="t" r="r" b="b"/>
              <a:pathLst>
                <a:path w="229235" h="316864">
                  <a:moveTo>
                    <a:pt x="9563" y="217081"/>
                  </a:moveTo>
                  <a:lnTo>
                    <a:pt x="9550" y="214515"/>
                  </a:lnTo>
                  <a:lnTo>
                    <a:pt x="9512" y="211963"/>
                  </a:lnTo>
                  <a:lnTo>
                    <a:pt x="7480" y="209816"/>
                  </a:lnTo>
                  <a:lnTo>
                    <a:pt x="4838" y="209753"/>
                  </a:lnTo>
                  <a:lnTo>
                    <a:pt x="2235" y="209689"/>
                  </a:lnTo>
                  <a:lnTo>
                    <a:pt x="0" y="211848"/>
                  </a:lnTo>
                  <a:lnTo>
                    <a:pt x="50" y="214591"/>
                  </a:lnTo>
                  <a:lnTo>
                    <a:pt x="63" y="217322"/>
                  </a:lnTo>
                  <a:lnTo>
                    <a:pt x="2260" y="219468"/>
                  </a:lnTo>
                  <a:lnTo>
                    <a:pt x="7505" y="219240"/>
                  </a:lnTo>
                  <a:lnTo>
                    <a:pt x="9563" y="217081"/>
                  </a:lnTo>
                  <a:close/>
                </a:path>
                <a:path w="229235" h="316864">
                  <a:moveTo>
                    <a:pt x="11137" y="188544"/>
                  </a:moveTo>
                  <a:lnTo>
                    <a:pt x="9271" y="186182"/>
                  </a:lnTo>
                  <a:lnTo>
                    <a:pt x="6667" y="185839"/>
                  </a:lnTo>
                  <a:lnTo>
                    <a:pt x="4064" y="185496"/>
                  </a:lnTo>
                  <a:lnTo>
                    <a:pt x="1701" y="187401"/>
                  </a:lnTo>
                  <a:lnTo>
                    <a:pt x="1371" y="190093"/>
                  </a:lnTo>
                  <a:lnTo>
                    <a:pt x="1104" y="192798"/>
                  </a:lnTo>
                  <a:lnTo>
                    <a:pt x="3022" y="195160"/>
                  </a:lnTo>
                  <a:lnTo>
                    <a:pt x="8255" y="195605"/>
                  </a:lnTo>
                  <a:lnTo>
                    <a:pt x="10566" y="193700"/>
                  </a:lnTo>
                  <a:lnTo>
                    <a:pt x="10820" y="191122"/>
                  </a:lnTo>
                  <a:lnTo>
                    <a:pt x="11137" y="188544"/>
                  </a:lnTo>
                  <a:close/>
                </a:path>
                <a:path w="229235" h="316864">
                  <a:moveTo>
                    <a:pt x="12128" y="239915"/>
                  </a:moveTo>
                  <a:lnTo>
                    <a:pt x="11684" y="237464"/>
                  </a:lnTo>
                  <a:lnTo>
                    <a:pt x="11163" y="235051"/>
                  </a:lnTo>
                  <a:lnTo>
                    <a:pt x="8813" y="233311"/>
                  </a:lnTo>
                  <a:lnTo>
                    <a:pt x="6197" y="233692"/>
                  </a:lnTo>
                  <a:lnTo>
                    <a:pt x="3619" y="234061"/>
                  </a:lnTo>
                  <a:lnTo>
                    <a:pt x="1778" y="236613"/>
                  </a:lnTo>
                  <a:lnTo>
                    <a:pt x="2374" y="239369"/>
                  </a:lnTo>
                  <a:lnTo>
                    <a:pt x="2882" y="242138"/>
                  </a:lnTo>
                  <a:lnTo>
                    <a:pt x="5626" y="243801"/>
                  </a:lnTo>
                  <a:lnTo>
                    <a:pt x="10680" y="242366"/>
                  </a:lnTo>
                  <a:lnTo>
                    <a:pt x="12128" y="239915"/>
                  </a:lnTo>
                  <a:close/>
                </a:path>
                <a:path w="229235" h="316864">
                  <a:moveTo>
                    <a:pt x="14909" y="165239"/>
                  </a:moveTo>
                  <a:lnTo>
                    <a:pt x="13258" y="162725"/>
                  </a:lnTo>
                  <a:lnTo>
                    <a:pt x="10693" y="162179"/>
                  </a:lnTo>
                  <a:lnTo>
                    <a:pt x="8128" y="161632"/>
                  </a:lnTo>
                  <a:lnTo>
                    <a:pt x="5600" y="163334"/>
                  </a:lnTo>
                  <a:lnTo>
                    <a:pt x="5067" y="165976"/>
                  </a:lnTo>
                  <a:lnTo>
                    <a:pt x="4572" y="168630"/>
                  </a:lnTo>
                  <a:lnTo>
                    <a:pt x="6273" y="171145"/>
                  </a:lnTo>
                  <a:lnTo>
                    <a:pt x="11442" y="172059"/>
                  </a:lnTo>
                  <a:lnTo>
                    <a:pt x="13919" y="170345"/>
                  </a:lnTo>
                  <a:lnTo>
                    <a:pt x="14389" y="167792"/>
                  </a:lnTo>
                  <a:lnTo>
                    <a:pt x="14909" y="165239"/>
                  </a:lnTo>
                  <a:close/>
                </a:path>
                <a:path w="229235" h="316864">
                  <a:moveTo>
                    <a:pt x="20434" y="142201"/>
                  </a:moveTo>
                  <a:lnTo>
                    <a:pt x="18973" y="139585"/>
                  </a:lnTo>
                  <a:lnTo>
                    <a:pt x="16459" y="138874"/>
                  </a:lnTo>
                  <a:lnTo>
                    <a:pt x="13919" y="138150"/>
                  </a:lnTo>
                  <a:lnTo>
                    <a:pt x="11277" y="139661"/>
                  </a:lnTo>
                  <a:lnTo>
                    <a:pt x="10591" y="142278"/>
                  </a:lnTo>
                  <a:lnTo>
                    <a:pt x="9880" y="144868"/>
                  </a:lnTo>
                  <a:lnTo>
                    <a:pt x="11404" y="147497"/>
                  </a:lnTo>
                  <a:lnTo>
                    <a:pt x="16497" y="148780"/>
                  </a:lnTo>
                  <a:lnTo>
                    <a:pt x="19075" y="147256"/>
                  </a:lnTo>
                  <a:lnTo>
                    <a:pt x="19773" y="144729"/>
                  </a:lnTo>
                  <a:lnTo>
                    <a:pt x="20434" y="142201"/>
                  </a:lnTo>
                  <a:close/>
                </a:path>
                <a:path w="229235" h="316864">
                  <a:moveTo>
                    <a:pt x="21297" y="261493"/>
                  </a:moveTo>
                  <a:lnTo>
                    <a:pt x="21285" y="258813"/>
                  </a:lnTo>
                  <a:lnTo>
                    <a:pt x="19964" y="257200"/>
                  </a:lnTo>
                  <a:lnTo>
                    <a:pt x="18554" y="255638"/>
                  </a:lnTo>
                  <a:lnTo>
                    <a:pt x="15849" y="255041"/>
                  </a:lnTo>
                  <a:lnTo>
                    <a:pt x="13525" y="256400"/>
                  </a:lnTo>
                  <a:lnTo>
                    <a:pt x="11315" y="257670"/>
                  </a:lnTo>
                  <a:lnTo>
                    <a:pt x="10604" y="260934"/>
                  </a:lnTo>
                  <a:lnTo>
                    <a:pt x="12725" y="263359"/>
                  </a:lnTo>
                  <a:lnTo>
                    <a:pt x="14795" y="265836"/>
                  </a:lnTo>
                  <a:lnTo>
                    <a:pt x="18249" y="265772"/>
                  </a:lnTo>
                  <a:lnTo>
                    <a:pt x="21297" y="261493"/>
                  </a:lnTo>
                  <a:close/>
                </a:path>
                <a:path w="229235" h="316864">
                  <a:moveTo>
                    <a:pt x="27508" y="119583"/>
                  </a:moveTo>
                  <a:lnTo>
                    <a:pt x="26187" y="116865"/>
                  </a:lnTo>
                  <a:lnTo>
                    <a:pt x="23710" y="115989"/>
                  </a:lnTo>
                  <a:lnTo>
                    <a:pt x="21234" y="115112"/>
                  </a:lnTo>
                  <a:lnTo>
                    <a:pt x="18529" y="116471"/>
                  </a:lnTo>
                  <a:lnTo>
                    <a:pt x="16802" y="121564"/>
                  </a:lnTo>
                  <a:lnTo>
                    <a:pt x="18122" y="124282"/>
                  </a:lnTo>
                  <a:lnTo>
                    <a:pt x="23126" y="125882"/>
                  </a:lnTo>
                  <a:lnTo>
                    <a:pt x="25831" y="124536"/>
                  </a:lnTo>
                  <a:lnTo>
                    <a:pt x="27508" y="119583"/>
                  </a:lnTo>
                  <a:close/>
                </a:path>
                <a:path w="229235" h="316864">
                  <a:moveTo>
                    <a:pt x="35966" y="97447"/>
                  </a:moveTo>
                  <a:lnTo>
                    <a:pt x="34836" y="94665"/>
                  </a:lnTo>
                  <a:lnTo>
                    <a:pt x="32423" y="93624"/>
                  </a:lnTo>
                  <a:lnTo>
                    <a:pt x="30010" y="92583"/>
                  </a:lnTo>
                  <a:lnTo>
                    <a:pt x="27203" y="93764"/>
                  </a:lnTo>
                  <a:lnTo>
                    <a:pt x="26162" y="96240"/>
                  </a:lnTo>
                  <a:lnTo>
                    <a:pt x="25082" y="98704"/>
                  </a:lnTo>
                  <a:lnTo>
                    <a:pt x="26301" y="101536"/>
                  </a:lnTo>
                  <a:lnTo>
                    <a:pt x="31178" y="103454"/>
                  </a:lnTo>
                  <a:lnTo>
                    <a:pt x="33896" y="102247"/>
                  </a:lnTo>
                  <a:lnTo>
                    <a:pt x="34950" y="99847"/>
                  </a:lnTo>
                  <a:lnTo>
                    <a:pt x="35966" y="97447"/>
                  </a:lnTo>
                  <a:close/>
                </a:path>
                <a:path w="229235" h="316864">
                  <a:moveTo>
                    <a:pt x="45859" y="75958"/>
                  </a:moveTo>
                  <a:lnTo>
                    <a:pt x="44945" y="73101"/>
                  </a:lnTo>
                  <a:lnTo>
                    <a:pt x="42608" y="71894"/>
                  </a:lnTo>
                  <a:lnTo>
                    <a:pt x="40284" y="70688"/>
                  </a:lnTo>
                  <a:lnTo>
                    <a:pt x="37388" y="71653"/>
                  </a:lnTo>
                  <a:lnTo>
                    <a:pt x="36144" y="74053"/>
                  </a:lnTo>
                  <a:lnTo>
                    <a:pt x="34950" y="76466"/>
                  </a:lnTo>
                  <a:lnTo>
                    <a:pt x="35979" y="79375"/>
                  </a:lnTo>
                  <a:lnTo>
                    <a:pt x="40728" y="81622"/>
                  </a:lnTo>
                  <a:lnTo>
                    <a:pt x="43510" y="80606"/>
                  </a:lnTo>
                  <a:lnTo>
                    <a:pt x="44665" y="78270"/>
                  </a:lnTo>
                  <a:lnTo>
                    <a:pt x="45859" y="75958"/>
                  </a:lnTo>
                  <a:close/>
                </a:path>
                <a:path w="229235" h="316864">
                  <a:moveTo>
                    <a:pt x="50076" y="240068"/>
                  </a:moveTo>
                  <a:lnTo>
                    <a:pt x="50025" y="237528"/>
                  </a:lnTo>
                  <a:lnTo>
                    <a:pt x="49999" y="234975"/>
                  </a:lnTo>
                  <a:lnTo>
                    <a:pt x="47840" y="232879"/>
                  </a:lnTo>
                  <a:lnTo>
                    <a:pt x="45237" y="232854"/>
                  </a:lnTo>
                  <a:lnTo>
                    <a:pt x="42595" y="232829"/>
                  </a:lnTo>
                  <a:lnTo>
                    <a:pt x="40500" y="235013"/>
                  </a:lnTo>
                  <a:lnTo>
                    <a:pt x="40525" y="237731"/>
                  </a:lnTo>
                  <a:lnTo>
                    <a:pt x="40589" y="240461"/>
                  </a:lnTo>
                  <a:lnTo>
                    <a:pt x="42849" y="242557"/>
                  </a:lnTo>
                  <a:lnTo>
                    <a:pt x="48094" y="242252"/>
                  </a:lnTo>
                  <a:lnTo>
                    <a:pt x="50076" y="240068"/>
                  </a:lnTo>
                  <a:close/>
                </a:path>
                <a:path w="229235" h="316864">
                  <a:moveTo>
                    <a:pt x="51206" y="211670"/>
                  </a:moveTo>
                  <a:lnTo>
                    <a:pt x="49339" y="209346"/>
                  </a:lnTo>
                  <a:lnTo>
                    <a:pt x="46736" y="209042"/>
                  </a:lnTo>
                  <a:lnTo>
                    <a:pt x="44119" y="208737"/>
                  </a:lnTo>
                  <a:lnTo>
                    <a:pt x="41744" y="210654"/>
                  </a:lnTo>
                  <a:lnTo>
                    <a:pt x="41516" y="213347"/>
                  </a:lnTo>
                  <a:lnTo>
                    <a:pt x="41236" y="216027"/>
                  </a:lnTo>
                  <a:lnTo>
                    <a:pt x="43218" y="218363"/>
                  </a:lnTo>
                  <a:lnTo>
                    <a:pt x="48450" y="218732"/>
                  </a:lnTo>
                  <a:lnTo>
                    <a:pt x="50711" y="216801"/>
                  </a:lnTo>
                  <a:lnTo>
                    <a:pt x="50977" y="214236"/>
                  </a:lnTo>
                  <a:lnTo>
                    <a:pt x="51206" y="211670"/>
                  </a:lnTo>
                  <a:close/>
                </a:path>
                <a:path w="229235" h="316864">
                  <a:moveTo>
                    <a:pt x="53086" y="262674"/>
                  </a:moveTo>
                  <a:lnTo>
                    <a:pt x="52514" y="260299"/>
                  </a:lnTo>
                  <a:lnTo>
                    <a:pt x="52019" y="257873"/>
                  </a:lnTo>
                  <a:lnTo>
                    <a:pt x="49530" y="256235"/>
                  </a:lnTo>
                  <a:lnTo>
                    <a:pt x="46964" y="256641"/>
                  </a:lnTo>
                  <a:lnTo>
                    <a:pt x="44348" y="257060"/>
                  </a:lnTo>
                  <a:lnTo>
                    <a:pt x="42672" y="259613"/>
                  </a:lnTo>
                  <a:lnTo>
                    <a:pt x="43230" y="262369"/>
                  </a:lnTo>
                  <a:lnTo>
                    <a:pt x="43903" y="265112"/>
                  </a:lnTo>
                  <a:lnTo>
                    <a:pt x="46507" y="266725"/>
                  </a:lnTo>
                  <a:lnTo>
                    <a:pt x="51536" y="265214"/>
                  </a:lnTo>
                  <a:lnTo>
                    <a:pt x="53086" y="262674"/>
                  </a:lnTo>
                  <a:close/>
                </a:path>
                <a:path w="229235" h="316864">
                  <a:moveTo>
                    <a:pt x="54673" y="188455"/>
                  </a:moveTo>
                  <a:lnTo>
                    <a:pt x="52971" y="185966"/>
                  </a:lnTo>
                  <a:lnTo>
                    <a:pt x="50393" y="185458"/>
                  </a:lnTo>
                  <a:lnTo>
                    <a:pt x="47815" y="184950"/>
                  </a:lnTo>
                  <a:lnTo>
                    <a:pt x="45339" y="186664"/>
                  </a:lnTo>
                  <a:lnTo>
                    <a:pt x="44335" y="191947"/>
                  </a:lnTo>
                  <a:lnTo>
                    <a:pt x="46139" y="194449"/>
                  </a:lnTo>
                  <a:lnTo>
                    <a:pt x="51320" y="195275"/>
                  </a:lnTo>
                  <a:lnTo>
                    <a:pt x="53708" y="193548"/>
                  </a:lnTo>
                  <a:lnTo>
                    <a:pt x="54203" y="190995"/>
                  </a:lnTo>
                  <a:lnTo>
                    <a:pt x="54673" y="188455"/>
                  </a:lnTo>
                  <a:close/>
                </a:path>
                <a:path w="229235" h="316864">
                  <a:moveTo>
                    <a:pt x="57353" y="55346"/>
                  </a:moveTo>
                  <a:lnTo>
                    <a:pt x="56667" y="52438"/>
                  </a:lnTo>
                  <a:lnTo>
                    <a:pt x="54457" y="51028"/>
                  </a:lnTo>
                  <a:lnTo>
                    <a:pt x="52247" y="49618"/>
                  </a:lnTo>
                  <a:lnTo>
                    <a:pt x="49276" y="50342"/>
                  </a:lnTo>
                  <a:lnTo>
                    <a:pt x="47815" y="52641"/>
                  </a:lnTo>
                  <a:lnTo>
                    <a:pt x="46456" y="54965"/>
                  </a:lnTo>
                  <a:lnTo>
                    <a:pt x="47231" y="57950"/>
                  </a:lnTo>
                  <a:lnTo>
                    <a:pt x="51777" y="60566"/>
                  </a:lnTo>
                  <a:lnTo>
                    <a:pt x="54648" y="59778"/>
                  </a:lnTo>
                  <a:lnTo>
                    <a:pt x="55968" y="57543"/>
                  </a:lnTo>
                  <a:lnTo>
                    <a:pt x="57353" y="55346"/>
                  </a:lnTo>
                  <a:close/>
                </a:path>
                <a:path w="229235" h="316864">
                  <a:moveTo>
                    <a:pt x="59817" y="165468"/>
                  </a:moveTo>
                  <a:lnTo>
                    <a:pt x="58356" y="162890"/>
                  </a:lnTo>
                  <a:lnTo>
                    <a:pt x="55803" y="162204"/>
                  </a:lnTo>
                  <a:lnTo>
                    <a:pt x="53289" y="161531"/>
                  </a:lnTo>
                  <a:lnTo>
                    <a:pt x="50622" y="163055"/>
                  </a:lnTo>
                  <a:lnTo>
                    <a:pt x="49352" y="168262"/>
                  </a:lnTo>
                  <a:lnTo>
                    <a:pt x="50901" y="170853"/>
                  </a:lnTo>
                  <a:lnTo>
                    <a:pt x="56007" y="172059"/>
                  </a:lnTo>
                  <a:lnTo>
                    <a:pt x="58585" y="170510"/>
                  </a:lnTo>
                  <a:lnTo>
                    <a:pt x="59817" y="165468"/>
                  </a:lnTo>
                  <a:close/>
                </a:path>
                <a:path w="229235" h="316864">
                  <a:moveTo>
                    <a:pt x="62611" y="283908"/>
                  </a:moveTo>
                  <a:lnTo>
                    <a:pt x="62534" y="281216"/>
                  </a:lnTo>
                  <a:lnTo>
                    <a:pt x="59753" y="278104"/>
                  </a:lnTo>
                  <a:lnTo>
                    <a:pt x="56997" y="277660"/>
                  </a:lnTo>
                  <a:lnTo>
                    <a:pt x="54749" y="279044"/>
                  </a:lnTo>
                  <a:lnTo>
                    <a:pt x="52527" y="280403"/>
                  </a:lnTo>
                  <a:lnTo>
                    <a:pt x="51981" y="283641"/>
                  </a:lnTo>
                  <a:lnTo>
                    <a:pt x="54076" y="286029"/>
                  </a:lnTo>
                  <a:lnTo>
                    <a:pt x="56248" y="288417"/>
                  </a:lnTo>
                  <a:lnTo>
                    <a:pt x="59651" y="288251"/>
                  </a:lnTo>
                  <a:lnTo>
                    <a:pt x="62611" y="283908"/>
                  </a:lnTo>
                  <a:close/>
                </a:path>
                <a:path w="229235" h="316864">
                  <a:moveTo>
                    <a:pt x="66522" y="142862"/>
                  </a:moveTo>
                  <a:lnTo>
                    <a:pt x="65189" y="140195"/>
                  </a:lnTo>
                  <a:lnTo>
                    <a:pt x="62699" y="139357"/>
                  </a:lnTo>
                  <a:lnTo>
                    <a:pt x="60210" y="138518"/>
                  </a:lnTo>
                  <a:lnTo>
                    <a:pt x="57505" y="139903"/>
                  </a:lnTo>
                  <a:lnTo>
                    <a:pt x="56642" y="142430"/>
                  </a:lnTo>
                  <a:lnTo>
                    <a:pt x="55854" y="144983"/>
                  </a:lnTo>
                  <a:lnTo>
                    <a:pt x="57277" y="147688"/>
                  </a:lnTo>
                  <a:lnTo>
                    <a:pt x="62306" y="149212"/>
                  </a:lnTo>
                  <a:lnTo>
                    <a:pt x="64922" y="147815"/>
                  </a:lnTo>
                  <a:lnTo>
                    <a:pt x="65697" y="145326"/>
                  </a:lnTo>
                  <a:lnTo>
                    <a:pt x="66522" y="142862"/>
                  </a:lnTo>
                  <a:close/>
                </a:path>
                <a:path w="229235" h="316864">
                  <a:moveTo>
                    <a:pt x="70726" y="36106"/>
                  </a:moveTo>
                  <a:lnTo>
                    <a:pt x="70370" y="33121"/>
                  </a:lnTo>
                  <a:lnTo>
                    <a:pt x="68338" y="31457"/>
                  </a:lnTo>
                  <a:lnTo>
                    <a:pt x="66306" y="29794"/>
                  </a:lnTo>
                  <a:lnTo>
                    <a:pt x="63284" y="30175"/>
                  </a:lnTo>
                  <a:lnTo>
                    <a:pt x="61582" y="32334"/>
                  </a:lnTo>
                  <a:lnTo>
                    <a:pt x="59842" y="34455"/>
                  </a:lnTo>
                  <a:lnTo>
                    <a:pt x="60388" y="37553"/>
                  </a:lnTo>
                  <a:lnTo>
                    <a:pt x="64643" y="40627"/>
                  </a:lnTo>
                  <a:lnTo>
                    <a:pt x="67487" y="40081"/>
                  </a:lnTo>
                  <a:lnTo>
                    <a:pt x="69126" y="38112"/>
                  </a:lnTo>
                  <a:lnTo>
                    <a:pt x="70726" y="36106"/>
                  </a:lnTo>
                  <a:close/>
                </a:path>
                <a:path w="229235" h="316864">
                  <a:moveTo>
                    <a:pt x="74536" y="120675"/>
                  </a:moveTo>
                  <a:lnTo>
                    <a:pt x="73317" y="117906"/>
                  </a:lnTo>
                  <a:lnTo>
                    <a:pt x="70904" y="116928"/>
                  </a:lnTo>
                  <a:lnTo>
                    <a:pt x="68453" y="115938"/>
                  </a:lnTo>
                  <a:lnTo>
                    <a:pt x="65709" y="117157"/>
                  </a:lnTo>
                  <a:lnTo>
                    <a:pt x="63804" y="122161"/>
                  </a:lnTo>
                  <a:lnTo>
                    <a:pt x="65024" y="124929"/>
                  </a:lnTo>
                  <a:lnTo>
                    <a:pt x="69951" y="126758"/>
                  </a:lnTo>
                  <a:lnTo>
                    <a:pt x="72694" y="125539"/>
                  </a:lnTo>
                  <a:lnTo>
                    <a:pt x="74536" y="120675"/>
                  </a:lnTo>
                  <a:close/>
                </a:path>
                <a:path w="229235" h="316864">
                  <a:moveTo>
                    <a:pt x="83947" y="99098"/>
                  </a:moveTo>
                  <a:lnTo>
                    <a:pt x="82931" y="96253"/>
                  </a:lnTo>
                  <a:lnTo>
                    <a:pt x="80568" y="95110"/>
                  </a:lnTo>
                  <a:lnTo>
                    <a:pt x="78206" y="93967"/>
                  </a:lnTo>
                  <a:lnTo>
                    <a:pt x="75374" y="94996"/>
                  </a:lnTo>
                  <a:lnTo>
                    <a:pt x="73101" y="99860"/>
                  </a:lnTo>
                  <a:lnTo>
                    <a:pt x="74117" y="102692"/>
                  </a:lnTo>
                  <a:lnTo>
                    <a:pt x="78917" y="104825"/>
                  </a:lnTo>
                  <a:lnTo>
                    <a:pt x="81749" y="103797"/>
                  </a:lnTo>
                  <a:lnTo>
                    <a:pt x="83947" y="99098"/>
                  </a:lnTo>
                  <a:close/>
                </a:path>
                <a:path w="229235" h="316864">
                  <a:moveTo>
                    <a:pt x="84785" y="289699"/>
                  </a:moveTo>
                  <a:lnTo>
                    <a:pt x="82727" y="284886"/>
                  </a:lnTo>
                  <a:lnTo>
                    <a:pt x="80213" y="283959"/>
                  </a:lnTo>
                  <a:lnTo>
                    <a:pt x="76060" y="284746"/>
                  </a:lnTo>
                  <a:lnTo>
                    <a:pt x="74498" y="287261"/>
                  </a:lnTo>
                  <a:lnTo>
                    <a:pt x="74612" y="289877"/>
                  </a:lnTo>
                  <a:lnTo>
                    <a:pt x="74726" y="292493"/>
                  </a:lnTo>
                  <a:lnTo>
                    <a:pt x="77368" y="294195"/>
                  </a:lnTo>
                  <a:lnTo>
                    <a:pt x="80479" y="293573"/>
                  </a:lnTo>
                  <a:lnTo>
                    <a:pt x="83540" y="292900"/>
                  </a:lnTo>
                  <a:lnTo>
                    <a:pt x="84785" y="289699"/>
                  </a:lnTo>
                  <a:close/>
                </a:path>
                <a:path w="229235" h="316864">
                  <a:moveTo>
                    <a:pt x="86766" y="16535"/>
                  </a:moveTo>
                  <a:lnTo>
                    <a:pt x="85128" y="14389"/>
                  </a:lnTo>
                  <a:lnTo>
                    <a:pt x="83578" y="12357"/>
                  </a:lnTo>
                  <a:lnTo>
                    <a:pt x="80264" y="11938"/>
                  </a:lnTo>
                  <a:lnTo>
                    <a:pt x="78282" y="13919"/>
                  </a:lnTo>
                  <a:lnTo>
                    <a:pt x="76238" y="15849"/>
                  </a:lnTo>
                  <a:lnTo>
                    <a:pt x="76098" y="18910"/>
                  </a:lnTo>
                  <a:lnTo>
                    <a:pt x="79819" y="22618"/>
                  </a:lnTo>
                  <a:lnTo>
                    <a:pt x="82804" y="22733"/>
                  </a:lnTo>
                  <a:lnTo>
                    <a:pt x="84620" y="21005"/>
                  </a:lnTo>
                  <a:lnTo>
                    <a:pt x="86385" y="19215"/>
                  </a:lnTo>
                  <a:lnTo>
                    <a:pt x="86766" y="16535"/>
                  </a:lnTo>
                  <a:close/>
                </a:path>
                <a:path w="229235" h="316864">
                  <a:moveTo>
                    <a:pt x="90639" y="263029"/>
                  </a:moveTo>
                  <a:lnTo>
                    <a:pt x="90424" y="257975"/>
                  </a:lnTo>
                  <a:lnTo>
                    <a:pt x="88328" y="255917"/>
                  </a:lnTo>
                  <a:lnTo>
                    <a:pt x="85686" y="255930"/>
                  </a:lnTo>
                  <a:lnTo>
                    <a:pt x="83083" y="255943"/>
                  </a:lnTo>
                  <a:lnTo>
                    <a:pt x="80924" y="258140"/>
                  </a:lnTo>
                  <a:lnTo>
                    <a:pt x="81153" y="263563"/>
                  </a:lnTo>
                  <a:lnTo>
                    <a:pt x="83388" y="265620"/>
                  </a:lnTo>
                  <a:lnTo>
                    <a:pt x="86029" y="265417"/>
                  </a:lnTo>
                  <a:lnTo>
                    <a:pt x="88633" y="265239"/>
                  </a:lnTo>
                  <a:lnTo>
                    <a:pt x="90639" y="263029"/>
                  </a:lnTo>
                  <a:close/>
                </a:path>
                <a:path w="229235" h="316864">
                  <a:moveTo>
                    <a:pt x="91363" y="234784"/>
                  </a:moveTo>
                  <a:lnTo>
                    <a:pt x="89458" y="232486"/>
                  </a:lnTo>
                  <a:lnTo>
                    <a:pt x="86842" y="232219"/>
                  </a:lnTo>
                  <a:lnTo>
                    <a:pt x="84239" y="231952"/>
                  </a:lnTo>
                  <a:lnTo>
                    <a:pt x="81902" y="233895"/>
                  </a:lnTo>
                  <a:lnTo>
                    <a:pt x="81661" y="236562"/>
                  </a:lnTo>
                  <a:lnTo>
                    <a:pt x="81483" y="239242"/>
                  </a:lnTo>
                  <a:lnTo>
                    <a:pt x="83451" y="241541"/>
                  </a:lnTo>
                  <a:lnTo>
                    <a:pt x="88684" y="241833"/>
                  </a:lnTo>
                  <a:lnTo>
                    <a:pt x="90957" y="239890"/>
                  </a:lnTo>
                  <a:lnTo>
                    <a:pt x="91135" y="237337"/>
                  </a:lnTo>
                  <a:lnTo>
                    <a:pt x="91363" y="234784"/>
                  </a:lnTo>
                  <a:close/>
                </a:path>
                <a:path w="229235" h="316864">
                  <a:moveTo>
                    <a:pt x="93941" y="285470"/>
                  </a:moveTo>
                  <a:lnTo>
                    <a:pt x="93383" y="283083"/>
                  </a:lnTo>
                  <a:lnTo>
                    <a:pt x="92786" y="280720"/>
                  </a:lnTo>
                  <a:lnTo>
                    <a:pt x="90385" y="279095"/>
                  </a:lnTo>
                  <a:lnTo>
                    <a:pt x="87769" y="279565"/>
                  </a:lnTo>
                  <a:lnTo>
                    <a:pt x="85217" y="280022"/>
                  </a:lnTo>
                  <a:lnTo>
                    <a:pt x="83464" y="282613"/>
                  </a:lnTo>
                  <a:lnTo>
                    <a:pt x="84150" y="285330"/>
                  </a:lnTo>
                  <a:lnTo>
                    <a:pt x="84785" y="288061"/>
                  </a:lnTo>
                  <a:lnTo>
                    <a:pt x="87541" y="289598"/>
                  </a:lnTo>
                  <a:lnTo>
                    <a:pt x="92532" y="287972"/>
                  </a:lnTo>
                  <a:lnTo>
                    <a:pt x="93941" y="285470"/>
                  </a:lnTo>
                  <a:close/>
                </a:path>
                <a:path w="229235" h="316864">
                  <a:moveTo>
                    <a:pt x="94462" y="211632"/>
                  </a:moveTo>
                  <a:lnTo>
                    <a:pt x="92786" y="209194"/>
                  </a:lnTo>
                  <a:lnTo>
                    <a:pt x="90195" y="208711"/>
                  </a:lnTo>
                  <a:lnTo>
                    <a:pt x="87630" y="208241"/>
                  </a:lnTo>
                  <a:lnTo>
                    <a:pt x="85102" y="209969"/>
                  </a:lnTo>
                  <a:lnTo>
                    <a:pt x="84696" y="212610"/>
                  </a:lnTo>
                  <a:lnTo>
                    <a:pt x="84264" y="215239"/>
                  </a:lnTo>
                  <a:lnTo>
                    <a:pt x="86004" y="217690"/>
                  </a:lnTo>
                  <a:lnTo>
                    <a:pt x="91198" y="218465"/>
                  </a:lnTo>
                  <a:lnTo>
                    <a:pt x="93649" y="216712"/>
                  </a:lnTo>
                  <a:lnTo>
                    <a:pt x="94068" y="214172"/>
                  </a:lnTo>
                  <a:lnTo>
                    <a:pt x="94462" y="211632"/>
                  </a:lnTo>
                  <a:close/>
                </a:path>
                <a:path w="229235" h="316864">
                  <a:moveTo>
                    <a:pt x="94818" y="78257"/>
                  </a:moveTo>
                  <a:lnTo>
                    <a:pt x="94018" y="75361"/>
                  </a:lnTo>
                  <a:lnTo>
                    <a:pt x="91757" y="74028"/>
                  </a:lnTo>
                  <a:lnTo>
                    <a:pt x="89496" y="72694"/>
                  </a:lnTo>
                  <a:lnTo>
                    <a:pt x="86575" y="73520"/>
                  </a:lnTo>
                  <a:lnTo>
                    <a:pt x="83896" y="78181"/>
                  </a:lnTo>
                  <a:lnTo>
                    <a:pt x="84721" y="81089"/>
                  </a:lnTo>
                  <a:lnTo>
                    <a:pt x="89357" y="83566"/>
                  </a:lnTo>
                  <a:lnTo>
                    <a:pt x="92240" y="82727"/>
                  </a:lnTo>
                  <a:lnTo>
                    <a:pt x="94818" y="78257"/>
                  </a:lnTo>
                  <a:close/>
                </a:path>
                <a:path w="229235" h="316864">
                  <a:moveTo>
                    <a:pt x="99352" y="188709"/>
                  </a:moveTo>
                  <a:lnTo>
                    <a:pt x="97790" y="186156"/>
                  </a:lnTo>
                  <a:lnTo>
                    <a:pt x="95250" y="185508"/>
                  </a:lnTo>
                  <a:lnTo>
                    <a:pt x="92710" y="184861"/>
                  </a:lnTo>
                  <a:lnTo>
                    <a:pt x="90131" y="186436"/>
                  </a:lnTo>
                  <a:lnTo>
                    <a:pt x="89484" y="189014"/>
                  </a:lnTo>
                  <a:lnTo>
                    <a:pt x="88874" y="191604"/>
                  </a:lnTo>
                  <a:lnTo>
                    <a:pt x="90487" y="194183"/>
                  </a:lnTo>
                  <a:lnTo>
                    <a:pt x="95605" y="195326"/>
                  </a:lnTo>
                  <a:lnTo>
                    <a:pt x="98145" y="193738"/>
                  </a:lnTo>
                  <a:lnTo>
                    <a:pt x="98729" y="191223"/>
                  </a:lnTo>
                  <a:lnTo>
                    <a:pt x="99352" y="188709"/>
                  </a:lnTo>
                  <a:close/>
                </a:path>
                <a:path w="229235" h="316864">
                  <a:moveTo>
                    <a:pt x="103936" y="306273"/>
                  </a:moveTo>
                  <a:lnTo>
                    <a:pt x="103784" y="303631"/>
                  </a:lnTo>
                  <a:lnTo>
                    <a:pt x="100952" y="300596"/>
                  </a:lnTo>
                  <a:lnTo>
                    <a:pt x="98145" y="300278"/>
                  </a:lnTo>
                  <a:lnTo>
                    <a:pt x="95973" y="301675"/>
                  </a:lnTo>
                  <a:lnTo>
                    <a:pt x="93738" y="303110"/>
                  </a:lnTo>
                  <a:lnTo>
                    <a:pt x="93319" y="306336"/>
                  </a:lnTo>
                  <a:lnTo>
                    <a:pt x="95465" y="308660"/>
                  </a:lnTo>
                  <a:lnTo>
                    <a:pt x="97663" y="310984"/>
                  </a:lnTo>
                  <a:lnTo>
                    <a:pt x="101104" y="310692"/>
                  </a:lnTo>
                  <a:lnTo>
                    <a:pt x="103936" y="306273"/>
                  </a:lnTo>
                  <a:close/>
                </a:path>
                <a:path w="229235" h="316864">
                  <a:moveTo>
                    <a:pt x="105041" y="275653"/>
                  </a:moveTo>
                  <a:lnTo>
                    <a:pt x="101371" y="271894"/>
                  </a:lnTo>
                  <a:lnTo>
                    <a:pt x="98412" y="271754"/>
                  </a:lnTo>
                  <a:lnTo>
                    <a:pt x="96608" y="273481"/>
                  </a:lnTo>
                  <a:lnTo>
                    <a:pt x="94742" y="275082"/>
                  </a:lnTo>
                  <a:lnTo>
                    <a:pt x="94411" y="277914"/>
                  </a:lnTo>
                  <a:lnTo>
                    <a:pt x="96012" y="280035"/>
                  </a:lnTo>
                  <a:lnTo>
                    <a:pt x="97574" y="282105"/>
                  </a:lnTo>
                  <a:lnTo>
                    <a:pt x="100736" y="282460"/>
                  </a:lnTo>
                  <a:lnTo>
                    <a:pt x="102870" y="280631"/>
                  </a:lnTo>
                  <a:lnTo>
                    <a:pt x="104889" y="278726"/>
                  </a:lnTo>
                  <a:lnTo>
                    <a:pt x="105041" y="275653"/>
                  </a:lnTo>
                  <a:close/>
                </a:path>
                <a:path w="229235" h="316864">
                  <a:moveTo>
                    <a:pt x="105664" y="166116"/>
                  </a:moveTo>
                  <a:lnTo>
                    <a:pt x="104241" y="163461"/>
                  </a:lnTo>
                  <a:lnTo>
                    <a:pt x="101739" y="162661"/>
                  </a:lnTo>
                  <a:lnTo>
                    <a:pt x="99237" y="161861"/>
                  </a:lnTo>
                  <a:lnTo>
                    <a:pt x="96596" y="163283"/>
                  </a:lnTo>
                  <a:lnTo>
                    <a:pt x="95072" y="168376"/>
                  </a:lnTo>
                  <a:lnTo>
                    <a:pt x="96494" y="171043"/>
                  </a:lnTo>
                  <a:lnTo>
                    <a:pt x="101549" y="172491"/>
                  </a:lnTo>
                  <a:lnTo>
                    <a:pt x="104190" y="171069"/>
                  </a:lnTo>
                  <a:lnTo>
                    <a:pt x="105664" y="166116"/>
                  </a:lnTo>
                  <a:close/>
                </a:path>
                <a:path w="229235" h="316864">
                  <a:moveTo>
                    <a:pt x="106654" y="6934"/>
                  </a:moveTo>
                  <a:lnTo>
                    <a:pt x="106540" y="4318"/>
                  </a:lnTo>
                  <a:lnTo>
                    <a:pt x="106426" y="1701"/>
                  </a:lnTo>
                  <a:lnTo>
                    <a:pt x="103771" y="0"/>
                  </a:lnTo>
                  <a:lnTo>
                    <a:pt x="100609" y="635"/>
                  </a:lnTo>
                  <a:lnTo>
                    <a:pt x="97561" y="1397"/>
                  </a:lnTo>
                  <a:lnTo>
                    <a:pt x="96291" y="4533"/>
                  </a:lnTo>
                  <a:lnTo>
                    <a:pt x="98399" y="9334"/>
                  </a:lnTo>
                  <a:lnTo>
                    <a:pt x="100952" y="10312"/>
                  </a:lnTo>
                  <a:lnTo>
                    <a:pt x="103035" y="9829"/>
                  </a:lnTo>
                  <a:lnTo>
                    <a:pt x="105092" y="9461"/>
                  </a:lnTo>
                  <a:lnTo>
                    <a:pt x="106654" y="6934"/>
                  </a:lnTo>
                  <a:close/>
                </a:path>
                <a:path w="229235" h="316864">
                  <a:moveTo>
                    <a:pt x="107353" y="58483"/>
                  </a:moveTo>
                  <a:lnTo>
                    <a:pt x="106832" y="55524"/>
                  </a:lnTo>
                  <a:lnTo>
                    <a:pt x="104711" y="53975"/>
                  </a:lnTo>
                  <a:lnTo>
                    <a:pt x="102590" y="52425"/>
                  </a:lnTo>
                  <a:lnTo>
                    <a:pt x="99606" y="52959"/>
                  </a:lnTo>
                  <a:lnTo>
                    <a:pt x="98056" y="55181"/>
                  </a:lnTo>
                  <a:lnTo>
                    <a:pt x="96469" y="57378"/>
                  </a:lnTo>
                  <a:lnTo>
                    <a:pt x="97040" y="60363"/>
                  </a:lnTo>
                  <a:lnTo>
                    <a:pt x="101434" y="63233"/>
                  </a:lnTo>
                  <a:lnTo>
                    <a:pt x="104368" y="62661"/>
                  </a:lnTo>
                  <a:lnTo>
                    <a:pt x="107353" y="58483"/>
                  </a:lnTo>
                  <a:close/>
                </a:path>
                <a:path w="229235" h="316864">
                  <a:moveTo>
                    <a:pt x="113309" y="143929"/>
                  </a:moveTo>
                  <a:lnTo>
                    <a:pt x="112077" y="141198"/>
                  </a:lnTo>
                  <a:lnTo>
                    <a:pt x="109626" y="140258"/>
                  </a:lnTo>
                  <a:lnTo>
                    <a:pt x="107175" y="139319"/>
                  </a:lnTo>
                  <a:lnTo>
                    <a:pt x="104419" y="140563"/>
                  </a:lnTo>
                  <a:lnTo>
                    <a:pt x="103479" y="143052"/>
                  </a:lnTo>
                  <a:lnTo>
                    <a:pt x="102514" y="145529"/>
                  </a:lnTo>
                  <a:lnTo>
                    <a:pt x="103797" y="148272"/>
                  </a:lnTo>
                  <a:lnTo>
                    <a:pt x="108750" y="150025"/>
                  </a:lnTo>
                  <a:lnTo>
                    <a:pt x="111442" y="148755"/>
                  </a:lnTo>
                  <a:lnTo>
                    <a:pt x="112395" y="146342"/>
                  </a:lnTo>
                  <a:lnTo>
                    <a:pt x="113309" y="143929"/>
                  </a:lnTo>
                  <a:close/>
                </a:path>
                <a:path w="229235" h="316864">
                  <a:moveTo>
                    <a:pt x="121323" y="260337"/>
                  </a:moveTo>
                  <a:lnTo>
                    <a:pt x="121005" y="257365"/>
                  </a:lnTo>
                  <a:lnTo>
                    <a:pt x="116763" y="254254"/>
                  </a:lnTo>
                  <a:lnTo>
                    <a:pt x="113753" y="254596"/>
                  </a:lnTo>
                  <a:lnTo>
                    <a:pt x="110578" y="258610"/>
                  </a:lnTo>
                  <a:lnTo>
                    <a:pt x="110934" y="261594"/>
                  </a:lnTo>
                  <a:lnTo>
                    <a:pt x="112941" y="263283"/>
                  </a:lnTo>
                  <a:lnTo>
                    <a:pt x="114947" y="264972"/>
                  </a:lnTo>
                  <a:lnTo>
                    <a:pt x="117957" y="264604"/>
                  </a:lnTo>
                  <a:lnTo>
                    <a:pt x="121323" y="260337"/>
                  </a:lnTo>
                  <a:close/>
                </a:path>
                <a:path w="229235" h="316864">
                  <a:moveTo>
                    <a:pt x="121894" y="40487"/>
                  </a:moveTo>
                  <a:lnTo>
                    <a:pt x="121805" y="37503"/>
                  </a:lnTo>
                  <a:lnTo>
                    <a:pt x="119989" y="35674"/>
                  </a:lnTo>
                  <a:lnTo>
                    <a:pt x="118110" y="33782"/>
                  </a:lnTo>
                  <a:lnTo>
                    <a:pt x="115049" y="33883"/>
                  </a:lnTo>
                  <a:lnTo>
                    <a:pt x="113233" y="35941"/>
                  </a:lnTo>
                  <a:lnTo>
                    <a:pt x="111391" y="37973"/>
                  </a:lnTo>
                  <a:lnTo>
                    <a:pt x="111518" y="41008"/>
                  </a:lnTo>
                  <a:lnTo>
                    <a:pt x="115531" y="44399"/>
                  </a:lnTo>
                  <a:lnTo>
                    <a:pt x="118529" y="44259"/>
                  </a:lnTo>
                  <a:lnTo>
                    <a:pt x="121894" y="40487"/>
                  </a:lnTo>
                  <a:close/>
                </a:path>
                <a:path w="229235" h="316864">
                  <a:moveTo>
                    <a:pt x="122148" y="122186"/>
                  </a:moveTo>
                  <a:lnTo>
                    <a:pt x="121183" y="119443"/>
                  </a:lnTo>
                  <a:lnTo>
                    <a:pt x="118770" y="118338"/>
                  </a:lnTo>
                  <a:lnTo>
                    <a:pt x="116408" y="117259"/>
                  </a:lnTo>
                  <a:lnTo>
                    <a:pt x="113487" y="118287"/>
                  </a:lnTo>
                  <a:lnTo>
                    <a:pt x="111417" y="123202"/>
                  </a:lnTo>
                  <a:lnTo>
                    <a:pt x="112534" y="126022"/>
                  </a:lnTo>
                  <a:lnTo>
                    <a:pt x="117373" y="128066"/>
                  </a:lnTo>
                  <a:lnTo>
                    <a:pt x="120154" y="126961"/>
                  </a:lnTo>
                  <a:lnTo>
                    <a:pt x="122148" y="122186"/>
                  </a:lnTo>
                  <a:close/>
                </a:path>
                <a:path w="229235" h="316864">
                  <a:moveTo>
                    <a:pt x="126085" y="312000"/>
                  </a:moveTo>
                  <a:lnTo>
                    <a:pt x="125120" y="309702"/>
                  </a:lnTo>
                  <a:lnTo>
                    <a:pt x="124091" y="307162"/>
                  </a:lnTo>
                  <a:lnTo>
                    <a:pt x="121589" y="306298"/>
                  </a:lnTo>
                  <a:lnTo>
                    <a:pt x="119494" y="306616"/>
                  </a:lnTo>
                  <a:lnTo>
                    <a:pt x="117424" y="306997"/>
                  </a:lnTo>
                  <a:lnTo>
                    <a:pt x="115862" y="309511"/>
                  </a:lnTo>
                  <a:lnTo>
                    <a:pt x="115976" y="312127"/>
                  </a:lnTo>
                  <a:lnTo>
                    <a:pt x="116090" y="314744"/>
                  </a:lnTo>
                  <a:lnTo>
                    <a:pt x="118706" y="316458"/>
                  </a:lnTo>
                  <a:lnTo>
                    <a:pt x="121793" y="315836"/>
                  </a:lnTo>
                  <a:lnTo>
                    <a:pt x="124866" y="315252"/>
                  </a:lnTo>
                  <a:lnTo>
                    <a:pt x="126085" y="312000"/>
                  </a:lnTo>
                  <a:close/>
                </a:path>
                <a:path w="229235" h="316864">
                  <a:moveTo>
                    <a:pt x="129184" y="11010"/>
                  </a:moveTo>
                  <a:lnTo>
                    <a:pt x="127076" y="8585"/>
                  </a:lnTo>
                  <a:lnTo>
                    <a:pt x="125006" y="6108"/>
                  </a:lnTo>
                  <a:lnTo>
                    <a:pt x="121551" y="6172"/>
                  </a:lnTo>
                  <a:lnTo>
                    <a:pt x="118503" y="10452"/>
                  </a:lnTo>
                  <a:lnTo>
                    <a:pt x="118516" y="13131"/>
                  </a:lnTo>
                  <a:lnTo>
                    <a:pt x="119837" y="14744"/>
                  </a:lnTo>
                  <a:lnTo>
                    <a:pt x="121246" y="16306"/>
                  </a:lnTo>
                  <a:lnTo>
                    <a:pt x="123952" y="16903"/>
                  </a:lnTo>
                  <a:lnTo>
                    <a:pt x="126276" y="15544"/>
                  </a:lnTo>
                  <a:lnTo>
                    <a:pt x="128485" y="14274"/>
                  </a:lnTo>
                  <a:lnTo>
                    <a:pt x="129184" y="11010"/>
                  </a:lnTo>
                  <a:close/>
                </a:path>
                <a:path w="229235" h="316864">
                  <a:moveTo>
                    <a:pt x="132524" y="101193"/>
                  </a:moveTo>
                  <a:lnTo>
                    <a:pt x="131610" y="98310"/>
                  </a:lnTo>
                  <a:lnTo>
                    <a:pt x="129311" y="97053"/>
                  </a:lnTo>
                  <a:lnTo>
                    <a:pt x="127012" y="95796"/>
                  </a:lnTo>
                  <a:lnTo>
                    <a:pt x="124142" y="96697"/>
                  </a:lnTo>
                  <a:lnTo>
                    <a:pt x="121691" y="101434"/>
                  </a:lnTo>
                  <a:lnTo>
                    <a:pt x="122605" y="104317"/>
                  </a:lnTo>
                  <a:lnTo>
                    <a:pt x="127292" y="106667"/>
                  </a:lnTo>
                  <a:lnTo>
                    <a:pt x="130149" y="105778"/>
                  </a:lnTo>
                  <a:lnTo>
                    <a:pt x="132524" y="101193"/>
                  </a:lnTo>
                  <a:close/>
                </a:path>
                <a:path w="229235" h="316864">
                  <a:moveTo>
                    <a:pt x="135013" y="240169"/>
                  </a:moveTo>
                  <a:lnTo>
                    <a:pt x="134277" y="237197"/>
                  </a:lnTo>
                  <a:lnTo>
                    <a:pt x="129755" y="234543"/>
                  </a:lnTo>
                  <a:lnTo>
                    <a:pt x="126860" y="235267"/>
                  </a:lnTo>
                  <a:lnTo>
                    <a:pt x="125463" y="237426"/>
                  </a:lnTo>
                  <a:lnTo>
                    <a:pt x="124079" y="239610"/>
                  </a:lnTo>
                  <a:lnTo>
                    <a:pt x="124752" y="242531"/>
                  </a:lnTo>
                  <a:lnTo>
                    <a:pt x="126949" y="243967"/>
                  </a:lnTo>
                  <a:lnTo>
                    <a:pt x="129146" y="245402"/>
                  </a:lnTo>
                  <a:lnTo>
                    <a:pt x="132105" y="244703"/>
                  </a:lnTo>
                  <a:lnTo>
                    <a:pt x="133540" y="242430"/>
                  </a:lnTo>
                  <a:lnTo>
                    <a:pt x="135013" y="240169"/>
                  </a:lnTo>
                  <a:close/>
                </a:path>
                <a:path w="229235" h="316864">
                  <a:moveTo>
                    <a:pt x="139788" y="60096"/>
                  </a:moveTo>
                  <a:lnTo>
                    <a:pt x="139738" y="57353"/>
                  </a:lnTo>
                  <a:lnTo>
                    <a:pt x="139725" y="54622"/>
                  </a:lnTo>
                  <a:lnTo>
                    <a:pt x="137528" y="52476"/>
                  </a:lnTo>
                  <a:lnTo>
                    <a:pt x="132283" y="52705"/>
                  </a:lnTo>
                  <a:lnTo>
                    <a:pt x="130225" y="54864"/>
                  </a:lnTo>
                  <a:lnTo>
                    <a:pt x="130238" y="57429"/>
                  </a:lnTo>
                  <a:lnTo>
                    <a:pt x="130276" y="59982"/>
                  </a:lnTo>
                  <a:lnTo>
                    <a:pt x="132308" y="62128"/>
                  </a:lnTo>
                  <a:lnTo>
                    <a:pt x="134950" y="62191"/>
                  </a:lnTo>
                  <a:lnTo>
                    <a:pt x="137553" y="62255"/>
                  </a:lnTo>
                  <a:lnTo>
                    <a:pt x="139788" y="60096"/>
                  </a:lnTo>
                  <a:close/>
                </a:path>
                <a:path w="229235" h="316864">
                  <a:moveTo>
                    <a:pt x="139992" y="23596"/>
                  </a:moveTo>
                  <a:lnTo>
                    <a:pt x="138925" y="21310"/>
                  </a:lnTo>
                  <a:lnTo>
                    <a:pt x="137769" y="18834"/>
                  </a:lnTo>
                  <a:lnTo>
                    <a:pt x="134810" y="18122"/>
                  </a:lnTo>
                  <a:lnTo>
                    <a:pt x="132321" y="19621"/>
                  </a:lnTo>
                  <a:lnTo>
                    <a:pt x="129755" y="21056"/>
                  </a:lnTo>
                  <a:lnTo>
                    <a:pt x="129222" y="24168"/>
                  </a:lnTo>
                  <a:lnTo>
                    <a:pt x="132346" y="28371"/>
                  </a:lnTo>
                  <a:lnTo>
                    <a:pt x="132969" y="28486"/>
                  </a:lnTo>
                  <a:lnTo>
                    <a:pt x="129108" y="29578"/>
                  </a:lnTo>
                  <a:lnTo>
                    <a:pt x="127660" y="32029"/>
                  </a:lnTo>
                  <a:lnTo>
                    <a:pt x="128104" y="34480"/>
                  </a:lnTo>
                  <a:lnTo>
                    <a:pt x="128625" y="36893"/>
                  </a:lnTo>
                  <a:lnTo>
                    <a:pt x="130975" y="38633"/>
                  </a:lnTo>
                  <a:lnTo>
                    <a:pt x="133591" y="38252"/>
                  </a:lnTo>
                  <a:lnTo>
                    <a:pt x="136169" y="37884"/>
                  </a:lnTo>
                  <a:lnTo>
                    <a:pt x="138010" y="35331"/>
                  </a:lnTo>
                  <a:lnTo>
                    <a:pt x="137414" y="32575"/>
                  </a:lnTo>
                  <a:lnTo>
                    <a:pt x="136906" y="29806"/>
                  </a:lnTo>
                  <a:lnTo>
                    <a:pt x="135267" y="28829"/>
                  </a:lnTo>
                  <a:lnTo>
                    <a:pt x="137261" y="27749"/>
                  </a:lnTo>
                  <a:lnTo>
                    <a:pt x="139280" y="26517"/>
                  </a:lnTo>
                  <a:lnTo>
                    <a:pt x="139992" y="23596"/>
                  </a:lnTo>
                  <a:close/>
                </a:path>
                <a:path w="229235" h="316864">
                  <a:moveTo>
                    <a:pt x="144348" y="81076"/>
                  </a:moveTo>
                  <a:lnTo>
                    <a:pt x="143687" y="78130"/>
                  </a:lnTo>
                  <a:lnTo>
                    <a:pt x="141503" y="76682"/>
                  </a:lnTo>
                  <a:lnTo>
                    <a:pt x="139319" y="75222"/>
                  </a:lnTo>
                  <a:lnTo>
                    <a:pt x="136385" y="75882"/>
                  </a:lnTo>
                  <a:lnTo>
                    <a:pt x="135851" y="76720"/>
                  </a:lnTo>
                  <a:lnTo>
                    <a:pt x="131533" y="76352"/>
                  </a:lnTo>
                  <a:lnTo>
                    <a:pt x="129222" y="78257"/>
                  </a:lnTo>
                  <a:lnTo>
                    <a:pt x="128968" y="80835"/>
                  </a:lnTo>
                  <a:lnTo>
                    <a:pt x="128651" y="83413"/>
                  </a:lnTo>
                  <a:lnTo>
                    <a:pt x="130517" y="85775"/>
                  </a:lnTo>
                  <a:lnTo>
                    <a:pt x="133121" y="86118"/>
                  </a:lnTo>
                  <a:lnTo>
                    <a:pt x="135724" y="86461"/>
                  </a:lnTo>
                  <a:lnTo>
                    <a:pt x="137261" y="85229"/>
                  </a:lnTo>
                  <a:lnTo>
                    <a:pt x="138671" y="86067"/>
                  </a:lnTo>
                  <a:lnTo>
                    <a:pt x="141605" y="85407"/>
                  </a:lnTo>
                  <a:lnTo>
                    <a:pt x="144348" y="81076"/>
                  </a:lnTo>
                  <a:close/>
                </a:path>
                <a:path w="229235" h="316864">
                  <a:moveTo>
                    <a:pt x="146392" y="298246"/>
                  </a:moveTo>
                  <a:lnTo>
                    <a:pt x="142773" y="294449"/>
                  </a:lnTo>
                  <a:lnTo>
                    <a:pt x="139865" y="294322"/>
                  </a:lnTo>
                  <a:lnTo>
                    <a:pt x="138023" y="295986"/>
                  </a:lnTo>
                  <a:lnTo>
                    <a:pt x="136093" y="297472"/>
                  </a:lnTo>
                  <a:lnTo>
                    <a:pt x="135801" y="300405"/>
                  </a:lnTo>
                  <a:lnTo>
                    <a:pt x="137363" y="302514"/>
                  </a:lnTo>
                  <a:lnTo>
                    <a:pt x="138925" y="304622"/>
                  </a:lnTo>
                  <a:lnTo>
                    <a:pt x="141986" y="304939"/>
                  </a:lnTo>
                  <a:lnTo>
                    <a:pt x="144208" y="303212"/>
                  </a:lnTo>
                  <a:lnTo>
                    <a:pt x="146265" y="301358"/>
                  </a:lnTo>
                  <a:lnTo>
                    <a:pt x="146392" y="298246"/>
                  </a:lnTo>
                  <a:close/>
                </a:path>
                <a:path w="229235" h="316864">
                  <a:moveTo>
                    <a:pt x="146621" y="218871"/>
                  </a:moveTo>
                  <a:lnTo>
                    <a:pt x="145707" y="216014"/>
                  </a:lnTo>
                  <a:lnTo>
                    <a:pt x="140995" y="213715"/>
                  </a:lnTo>
                  <a:lnTo>
                    <a:pt x="138112" y="214642"/>
                  </a:lnTo>
                  <a:lnTo>
                    <a:pt x="135737" y="219240"/>
                  </a:lnTo>
                  <a:lnTo>
                    <a:pt x="136652" y="222110"/>
                  </a:lnTo>
                  <a:lnTo>
                    <a:pt x="138963" y="223342"/>
                  </a:lnTo>
                  <a:lnTo>
                    <a:pt x="141274" y="224574"/>
                  </a:lnTo>
                  <a:lnTo>
                    <a:pt x="144157" y="223647"/>
                  </a:lnTo>
                  <a:lnTo>
                    <a:pt x="146621" y="218871"/>
                  </a:lnTo>
                  <a:close/>
                </a:path>
                <a:path w="229235" h="316864">
                  <a:moveTo>
                    <a:pt x="156654" y="196862"/>
                  </a:moveTo>
                  <a:lnTo>
                    <a:pt x="155524" y="194068"/>
                  </a:lnTo>
                  <a:lnTo>
                    <a:pt x="150672" y="192074"/>
                  </a:lnTo>
                  <a:lnTo>
                    <a:pt x="147878" y="193217"/>
                  </a:lnTo>
                  <a:lnTo>
                    <a:pt x="145859" y="197993"/>
                  </a:lnTo>
                  <a:lnTo>
                    <a:pt x="146977" y="200799"/>
                  </a:lnTo>
                  <a:lnTo>
                    <a:pt x="149377" y="201866"/>
                  </a:lnTo>
                  <a:lnTo>
                    <a:pt x="151777" y="202933"/>
                  </a:lnTo>
                  <a:lnTo>
                    <a:pt x="154571" y="201803"/>
                  </a:lnTo>
                  <a:lnTo>
                    <a:pt x="156654" y="196862"/>
                  </a:lnTo>
                  <a:close/>
                </a:path>
                <a:path w="229235" h="316864">
                  <a:moveTo>
                    <a:pt x="157962" y="62318"/>
                  </a:moveTo>
                  <a:lnTo>
                    <a:pt x="157607" y="59296"/>
                  </a:lnTo>
                  <a:lnTo>
                    <a:pt x="155651" y="57619"/>
                  </a:lnTo>
                  <a:lnTo>
                    <a:pt x="153619" y="55880"/>
                  </a:lnTo>
                  <a:lnTo>
                    <a:pt x="150660" y="56235"/>
                  </a:lnTo>
                  <a:lnTo>
                    <a:pt x="148971" y="58343"/>
                  </a:lnTo>
                  <a:lnTo>
                    <a:pt x="147294" y="60477"/>
                  </a:lnTo>
                  <a:lnTo>
                    <a:pt x="147637" y="63474"/>
                  </a:lnTo>
                  <a:lnTo>
                    <a:pt x="151828" y="66624"/>
                  </a:lnTo>
                  <a:lnTo>
                    <a:pt x="154813" y="66294"/>
                  </a:lnTo>
                  <a:lnTo>
                    <a:pt x="157962" y="62318"/>
                  </a:lnTo>
                  <a:close/>
                </a:path>
                <a:path w="229235" h="316864">
                  <a:moveTo>
                    <a:pt x="162763" y="283184"/>
                  </a:moveTo>
                  <a:lnTo>
                    <a:pt x="162420" y="280187"/>
                  </a:lnTo>
                  <a:lnTo>
                    <a:pt x="158229" y="277037"/>
                  </a:lnTo>
                  <a:lnTo>
                    <a:pt x="155244" y="277368"/>
                  </a:lnTo>
                  <a:lnTo>
                    <a:pt x="152095" y="281343"/>
                  </a:lnTo>
                  <a:lnTo>
                    <a:pt x="152450" y="284365"/>
                  </a:lnTo>
                  <a:lnTo>
                    <a:pt x="154406" y="286042"/>
                  </a:lnTo>
                  <a:lnTo>
                    <a:pt x="156438" y="287782"/>
                  </a:lnTo>
                  <a:lnTo>
                    <a:pt x="159397" y="287426"/>
                  </a:lnTo>
                  <a:lnTo>
                    <a:pt x="161086" y="285318"/>
                  </a:lnTo>
                  <a:lnTo>
                    <a:pt x="162763" y="283184"/>
                  </a:lnTo>
                  <a:close/>
                </a:path>
                <a:path w="229235" h="316864">
                  <a:moveTo>
                    <a:pt x="163220" y="18224"/>
                  </a:moveTo>
                  <a:lnTo>
                    <a:pt x="161988" y="14935"/>
                  </a:lnTo>
                  <a:lnTo>
                    <a:pt x="158673" y="14033"/>
                  </a:lnTo>
                  <a:lnTo>
                    <a:pt x="155384" y="13106"/>
                  </a:lnTo>
                  <a:lnTo>
                    <a:pt x="152666" y="15278"/>
                  </a:lnTo>
                  <a:lnTo>
                    <a:pt x="152704" y="17894"/>
                  </a:lnTo>
                  <a:lnTo>
                    <a:pt x="152717" y="20523"/>
                  </a:lnTo>
                  <a:lnTo>
                    <a:pt x="154368" y="22656"/>
                  </a:lnTo>
                  <a:lnTo>
                    <a:pt x="156146" y="23190"/>
                  </a:lnTo>
                  <a:lnTo>
                    <a:pt x="157949" y="23647"/>
                  </a:lnTo>
                  <a:lnTo>
                    <a:pt x="160401" y="22644"/>
                  </a:lnTo>
                  <a:lnTo>
                    <a:pt x="161798" y="20447"/>
                  </a:lnTo>
                  <a:lnTo>
                    <a:pt x="163220" y="18224"/>
                  </a:lnTo>
                  <a:close/>
                </a:path>
                <a:path w="229235" h="316864">
                  <a:moveTo>
                    <a:pt x="165265" y="174294"/>
                  </a:moveTo>
                  <a:lnTo>
                    <a:pt x="163944" y="171564"/>
                  </a:lnTo>
                  <a:lnTo>
                    <a:pt x="158965" y="169875"/>
                  </a:lnTo>
                  <a:lnTo>
                    <a:pt x="156273" y="171196"/>
                  </a:lnTo>
                  <a:lnTo>
                    <a:pt x="155448" y="173659"/>
                  </a:lnTo>
                  <a:lnTo>
                    <a:pt x="154647" y="176136"/>
                  </a:lnTo>
                  <a:lnTo>
                    <a:pt x="155803" y="178816"/>
                  </a:lnTo>
                  <a:lnTo>
                    <a:pt x="158292" y="179730"/>
                  </a:lnTo>
                  <a:lnTo>
                    <a:pt x="160731" y="180632"/>
                  </a:lnTo>
                  <a:lnTo>
                    <a:pt x="163576" y="179374"/>
                  </a:lnTo>
                  <a:lnTo>
                    <a:pt x="164401" y="176822"/>
                  </a:lnTo>
                  <a:lnTo>
                    <a:pt x="165265" y="174294"/>
                  </a:lnTo>
                  <a:close/>
                </a:path>
                <a:path w="229235" h="316864">
                  <a:moveTo>
                    <a:pt x="172542" y="151244"/>
                  </a:moveTo>
                  <a:lnTo>
                    <a:pt x="171043" y="148590"/>
                  </a:lnTo>
                  <a:lnTo>
                    <a:pt x="165976" y="147218"/>
                  </a:lnTo>
                  <a:lnTo>
                    <a:pt x="163385" y="148704"/>
                  </a:lnTo>
                  <a:lnTo>
                    <a:pt x="161874" y="153682"/>
                  </a:lnTo>
                  <a:lnTo>
                    <a:pt x="163309" y="156311"/>
                  </a:lnTo>
                  <a:lnTo>
                    <a:pt x="165823" y="157073"/>
                  </a:lnTo>
                  <a:lnTo>
                    <a:pt x="168338" y="157835"/>
                  </a:lnTo>
                  <a:lnTo>
                    <a:pt x="170992" y="156375"/>
                  </a:lnTo>
                  <a:lnTo>
                    <a:pt x="171754" y="153809"/>
                  </a:lnTo>
                  <a:lnTo>
                    <a:pt x="172542" y="151244"/>
                  </a:lnTo>
                  <a:close/>
                </a:path>
                <a:path w="229235" h="316864">
                  <a:moveTo>
                    <a:pt x="176555" y="263245"/>
                  </a:moveTo>
                  <a:lnTo>
                    <a:pt x="175895" y="260299"/>
                  </a:lnTo>
                  <a:lnTo>
                    <a:pt x="171399" y="257594"/>
                  </a:lnTo>
                  <a:lnTo>
                    <a:pt x="168465" y="258254"/>
                  </a:lnTo>
                  <a:lnTo>
                    <a:pt x="165722" y="262585"/>
                  </a:lnTo>
                  <a:lnTo>
                    <a:pt x="166382" y="265531"/>
                  </a:lnTo>
                  <a:lnTo>
                    <a:pt x="168567" y="266979"/>
                  </a:lnTo>
                  <a:lnTo>
                    <a:pt x="170751" y="268427"/>
                  </a:lnTo>
                  <a:lnTo>
                    <a:pt x="173685" y="267766"/>
                  </a:lnTo>
                  <a:lnTo>
                    <a:pt x="176555" y="263245"/>
                  </a:lnTo>
                  <a:close/>
                </a:path>
                <a:path w="229235" h="316864">
                  <a:moveTo>
                    <a:pt x="178282" y="127762"/>
                  </a:moveTo>
                  <a:lnTo>
                    <a:pt x="176618" y="125209"/>
                  </a:lnTo>
                  <a:lnTo>
                    <a:pt x="171475" y="124180"/>
                  </a:lnTo>
                  <a:lnTo>
                    <a:pt x="168973" y="125818"/>
                  </a:lnTo>
                  <a:lnTo>
                    <a:pt x="168440" y="128358"/>
                  </a:lnTo>
                  <a:lnTo>
                    <a:pt x="167855" y="130886"/>
                  </a:lnTo>
                  <a:lnTo>
                    <a:pt x="169468" y="133426"/>
                  </a:lnTo>
                  <a:lnTo>
                    <a:pt x="172021" y="134023"/>
                  </a:lnTo>
                  <a:lnTo>
                    <a:pt x="174574" y="134620"/>
                  </a:lnTo>
                  <a:lnTo>
                    <a:pt x="177126" y="132994"/>
                  </a:lnTo>
                  <a:lnTo>
                    <a:pt x="177723" y="130378"/>
                  </a:lnTo>
                  <a:lnTo>
                    <a:pt x="178282" y="127762"/>
                  </a:lnTo>
                  <a:close/>
                </a:path>
                <a:path w="229235" h="316864">
                  <a:moveTo>
                    <a:pt x="178981" y="35941"/>
                  </a:moveTo>
                  <a:lnTo>
                    <a:pt x="177888" y="33235"/>
                  </a:lnTo>
                  <a:lnTo>
                    <a:pt x="176720" y="30543"/>
                  </a:lnTo>
                  <a:lnTo>
                    <a:pt x="173685" y="29476"/>
                  </a:lnTo>
                  <a:lnTo>
                    <a:pt x="169164" y="32131"/>
                  </a:lnTo>
                  <a:lnTo>
                    <a:pt x="168211" y="34810"/>
                  </a:lnTo>
                  <a:lnTo>
                    <a:pt x="169138" y="36957"/>
                  </a:lnTo>
                  <a:lnTo>
                    <a:pt x="169913" y="38925"/>
                  </a:lnTo>
                  <a:lnTo>
                    <a:pt x="168084" y="38722"/>
                  </a:lnTo>
                  <a:lnTo>
                    <a:pt x="165874" y="40449"/>
                  </a:lnTo>
                  <a:lnTo>
                    <a:pt x="163804" y="42303"/>
                  </a:lnTo>
                  <a:lnTo>
                    <a:pt x="163690" y="45415"/>
                  </a:lnTo>
                  <a:lnTo>
                    <a:pt x="167297" y="49212"/>
                  </a:lnTo>
                  <a:lnTo>
                    <a:pt x="170218" y="49339"/>
                  </a:lnTo>
                  <a:lnTo>
                    <a:pt x="172046" y="47675"/>
                  </a:lnTo>
                  <a:lnTo>
                    <a:pt x="173977" y="46189"/>
                  </a:lnTo>
                  <a:lnTo>
                    <a:pt x="174269" y="43256"/>
                  </a:lnTo>
                  <a:lnTo>
                    <a:pt x="172707" y="41148"/>
                  </a:lnTo>
                  <a:lnTo>
                    <a:pt x="171818" y="39966"/>
                  </a:lnTo>
                  <a:lnTo>
                    <a:pt x="172694" y="40347"/>
                  </a:lnTo>
                  <a:lnTo>
                    <a:pt x="175171" y="39573"/>
                  </a:lnTo>
                  <a:lnTo>
                    <a:pt x="177698" y="38785"/>
                  </a:lnTo>
                  <a:lnTo>
                    <a:pt x="178981" y="35941"/>
                  </a:lnTo>
                  <a:close/>
                </a:path>
                <a:path w="229235" h="316864">
                  <a:moveTo>
                    <a:pt x="182397" y="103873"/>
                  </a:moveTo>
                  <a:lnTo>
                    <a:pt x="180530" y="101447"/>
                  </a:lnTo>
                  <a:lnTo>
                    <a:pt x="175323" y="100825"/>
                  </a:lnTo>
                  <a:lnTo>
                    <a:pt x="172974" y="102654"/>
                  </a:lnTo>
                  <a:lnTo>
                    <a:pt x="172593" y="105206"/>
                  </a:lnTo>
                  <a:lnTo>
                    <a:pt x="172250" y="107772"/>
                  </a:lnTo>
                  <a:lnTo>
                    <a:pt x="174028" y="110185"/>
                  </a:lnTo>
                  <a:lnTo>
                    <a:pt x="176606" y="110591"/>
                  </a:lnTo>
                  <a:lnTo>
                    <a:pt x="179209" y="111010"/>
                  </a:lnTo>
                  <a:lnTo>
                    <a:pt x="181648" y="109194"/>
                  </a:lnTo>
                  <a:lnTo>
                    <a:pt x="182003" y="106527"/>
                  </a:lnTo>
                  <a:lnTo>
                    <a:pt x="182397" y="103873"/>
                  </a:lnTo>
                  <a:close/>
                </a:path>
                <a:path w="229235" h="316864">
                  <a:moveTo>
                    <a:pt x="183946" y="60502"/>
                  </a:moveTo>
                  <a:lnTo>
                    <a:pt x="183362" y="55016"/>
                  </a:lnTo>
                  <a:lnTo>
                    <a:pt x="180949" y="53124"/>
                  </a:lnTo>
                  <a:lnTo>
                    <a:pt x="178333" y="53517"/>
                  </a:lnTo>
                  <a:lnTo>
                    <a:pt x="175768" y="53924"/>
                  </a:lnTo>
                  <a:lnTo>
                    <a:pt x="173939" y="56248"/>
                  </a:lnTo>
                  <a:lnTo>
                    <a:pt x="174472" y="61264"/>
                  </a:lnTo>
                  <a:lnTo>
                    <a:pt x="176695" y="63182"/>
                  </a:lnTo>
                  <a:lnTo>
                    <a:pt x="179336" y="63017"/>
                  </a:lnTo>
                  <a:lnTo>
                    <a:pt x="181940" y="62852"/>
                  </a:lnTo>
                  <a:lnTo>
                    <a:pt x="183946" y="60502"/>
                  </a:lnTo>
                  <a:close/>
                </a:path>
                <a:path w="229235" h="316864">
                  <a:moveTo>
                    <a:pt x="184404" y="79603"/>
                  </a:moveTo>
                  <a:lnTo>
                    <a:pt x="182270" y="77368"/>
                  </a:lnTo>
                  <a:lnTo>
                    <a:pt x="177025" y="77304"/>
                  </a:lnTo>
                  <a:lnTo>
                    <a:pt x="174904" y="79349"/>
                  </a:lnTo>
                  <a:lnTo>
                    <a:pt x="174764" y="81915"/>
                  </a:lnTo>
                  <a:lnTo>
                    <a:pt x="174675" y="84480"/>
                  </a:lnTo>
                  <a:lnTo>
                    <a:pt x="176657" y="86702"/>
                  </a:lnTo>
                  <a:lnTo>
                    <a:pt x="179260" y="86880"/>
                  </a:lnTo>
                  <a:lnTo>
                    <a:pt x="181889" y="87058"/>
                  </a:lnTo>
                  <a:lnTo>
                    <a:pt x="184162" y="85013"/>
                  </a:lnTo>
                  <a:lnTo>
                    <a:pt x="184251" y="82308"/>
                  </a:lnTo>
                  <a:lnTo>
                    <a:pt x="184404" y="79603"/>
                  </a:lnTo>
                  <a:close/>
                </a:path>
                <a:path w="229235" h="316864">
                  <a:moveTo>
                    <a:pt x="188379" y="242227"/>
                  </a:moveTo>
                  <a:lnTo>
                    <a:pt x="187464" y="239344"/>
                  </a:lnTo>
                  <a:lnTo>
                    <a:pt x="182778" y="236994"/>
                  </a:lnTo>
                  <a:lnTo>
                    <a:pt x="179920" y="237883"/>
                  </a:lnTo>
                  <a:lnTo>
                    <a:pt x="177546" y="242468"/>
                  </a:lnTo>
                  <a:lnTo>
                    <a:pt x="178460" y="245351"/>
                  </a:lnTo>
                  <a:lnTo>
                    <a:pt x="180759" y="246608"/>
                  </a:lnTo>
                  <a:lnTo>
                    <a:pt x="183057" y="247865"/>
                  </a:lnTo>
                  <a:lnTo>
                    <a:pt x="185928" y="246964"/>
                  </a:lnTo>
                  <a:lnTo>
                    <a:pt x="188379" y="242227"/>
                  </a:lnTo>
                  <a:close/>
                </a:path>
                <a:path w="229235" h="316864">
                  <a:moveTo>
                    <a:pt x="194195" y="34163"/>
                  </a:moveTo>
                  <a:lnTo>
                    <a:pt x="194081" y="31546"/>
                  </a:lnTo>
                  <a:lnTo>
                    <a:pt x="193967" y="28930"/>
                  </a:lnTo>
                  <a:lnTo>
                    <a:pt x="191350" y="27216"/>
                  </a:lnTo>
                  <a:lnTo>
                    <a:pt x="188264" y="27838"/>
                  </a:lnTo>
                  <a:lnTo>
                    <a:pt x="185191" y="28422"/>
                  </a:lnTo>
                  <a:lnTo>
                    <a:pt x="183972" y="31673"/>
                  </a:lnTo>
                  <a:lnTo>
                    <a:pt x="184937" y="33972"/>
                  </a:lnTo>
                  <a:lnTo>
                    <a:pt x="185966" y="36512"/>
                  </a:lnTo>
                  <a:lnTo>
                    <a:pt x="188468" y="37376"/>
                  </a:lnTo>
                  <a:lnTo>
                    <a:pt x="190563" y="37058"/>
                  </a:lnTo>
                  <a:lnTo>
                    <a:pt x="192633" y="36677"/>
                  </a:lnTo>
                  <a:lnTo>
                    <a:pt x="194195" y="34163"/>
                  </a:lnTo>
                  <a:close/>
                </a:path>
                <a:path w="229235" h="316864">
                  <a:moveTo>
                    <a:pt x="198653" y="220459"/>
                  </a:moveTo>
                  <a:lnTo>
                    <a:pt x="197535" y="217639"/>
                  </a:lnTo>
                  <a:lnTo>
                    <a:pt x="192697" y="215595"/>
                  </a:lnTo>
                  <a:lnTo>
                    <a:pt x="189915" y="216700"/>
                  </a:lnTo>
                  <a:lnTo>
                    <a:pt x="187921" y="221475"/>
                  </a:lnTo>
                  <a:lnTo>
                    <a:pt x="188887" y="224218"/>
                  </a:lnTo>
                  <a:lnTo>
                    <a:pt x="191300" y="225323"/>
                  </a:lnTo>
                  <a:lnTo>
                    <a:pt x="193662" y="226402"/>
                  </a:lnTo>
                  <a:lnTo>
                    <a:pt x="196583" y="225374"/>
                  </a:lnTo>
                  <a:lnTo>
                    <a:pt x="198653" y="220459"/>
                  </a:lnTo>
                  <a:close/>
                </a:path>
                <a:path w="229235" h="316864">
                  <a:moveTo>
                    <a:pt x="207556" y="198132"/>
                  </a:moveTo>
                  <a:lnTo>
                    <a:pt x="206273" y="195389"/>
                  </a:lnTo>
                  <a:lnTo>
                    <a:pt x="201320" y="193636"/>
                  </a:lnTo>
                  <a:lnTo>
                    <a:pt x="198628" y="194906"/>
                  </a:lnTo>
                  <a:lnTo>
                    <a:pt x="197675" y="197319"/>
                  </a:lnTo>
                  <a:lnTo>
                    <a:pt x="196761" y="199732"/>
                  </a:lnTo>
                  <a:lnTo>
                    <a:pt x="197993" y="202463"/>
                  </a:lnTo>
                  <a:lnTo>
                    <a:pt x="200444" y="203403"/>
                  </a:lnTo>
                  <a:lnTo>
                    <a:pt x="202895" y="204343"/>
                  </a:lnTo>
                  <a:lnTo>
                    <a:pt x="205638" y="203098"/>
                  </a:lnTo>
                  <a:lnTo>
                    <a:pt x="207556" y="198132"/>
                  </a:lnTo>
                  <a:close/>
                </a:path>
                <a:path w="229235" h="316864">
                  <a:moveTo>
                    <a:pt x="214985" y="175285"/>
                  </a:moveTo>
                  <a:lnTo>
                    <a:pt x="213563" y="172618"/>
                  </a:lnTo>
                  <a:lnTo>
                    <a:pt x="208508" y="171170"/>
                  </a:lnTo>
                  <a:lnTo>
                    <a:pt x="205867" y="172593"/>
                  </a:lnTo>
                  <a:lnTo>
                    <a:pt x="204393" y="177546"/>
                  </a:lnTo>
                  <a:lnTo>
                    <a:pt x="205816" y="180200"/>
                  </a:lnTo>
                  <a:lnTo>
                    <a:pt x="208318" y="181000"/>
                  </a:lnTo>
                  <a:lnTo>
                    <a:pt x="210820" y="181800"/>
                  </a:lnTo>
                  <a:lnTo>
                    <a:pt x="213461" y="180378"/>
                  </a:lnTo>
                  <a:lnTo>
                    <a:pt x="214985" y="175285"/>
                  </a:lnTo>
                  <a:close/>
                </a:path>
                <a:path w="229235" h="316864">
                  <a:moveTo>
                    <a:pt x="221195" y="152057"/>
                  </a:moveTo>
                  <a:lnTo>
                    <a:pt x="219583" y="149479"/>
                  </a:lnTo>
                  <a:lnTo>
                    <a:pt x="214464" y="148336"/>
                  </a:lnTo>
                  <a:lnTo>
                    <a:pt x="211924" y="149923"/>
                  </a:lnTo>
                  <a:lnTo>
                    <a:pt x="211340" y="152438"/>
                  </a:lnTo>
                  <a:lnTo>
                    <a:pt x="210718" y="154952"/>
                  </a:lnTo>
                  <a:lnTo>
                    <a:pt x="212280" y="157505"/>
                  </a:lnTo>
                  <a:lnTo>
                    <a:pt x="214820" y="158153"/>
                  </a:lnTo>
                  <a:lnTo>
                    <a:pt x="217360" y="158800"/>
                  </a:lnTo>
                  <a:lnTo>
                    <a:pt x="219938" y="157226"/>
                  </a:lnTo>
                  <a:lnTo>
                    <a:pt x="220586" y="154647"/>
                  </a:lnTo>
                  <a:lnTo>
                    <a:pt x="221195" y="152057"/>
                  </a:lnTo>
                  <a:close/>
                </a:path>
                <a:path w="229235" h="316864">
                  <a:moveTo>
                    <a:pt x="225806" y="128422"/>
                  </a:moveTo>
                  <a:lnTo>
                    <a:pt x="224066" y="125971"/>
                  </a:lnTo>
                  <a:lnTo>
                    <a:pt x="218871" y="125196"/>
                  </a:lnTo>
                  <a:lnTo>
                    <a:pt x="216420" y="126949"/>
                  </a:lnTo>
                  <a:lnTo>
                    <a:pt x="216001" y="129489"/>
                  </a:lnTo>
                  <a:lnTo>
                    <a:pt x="215607" y="132029"/>
                  </a:lnTo>
                  <a:lnTo>
                    <a:pt x="217284" y="134467"/>
                  </a:lnTo>
                  <a:lnTo>
                    <a:pt x="219875" y="134950"/>
                  </a:lnTo>
                  <a:lnTo>
                    <a:pt x="222453" y="135420"/>
                  </a:lnTo>
                  <a:lnTo>
                    <a:pt x="224967" y="133692"/>
                  </a:lnTo>
                  <a:lnTo>
                    <a:pt x="225374" y="131051"/>
                  </a:lnTo>
                  <a:lnTo>
                    <a:pt x="225806" y="128422"/>
                  </a:lnTo>
                  <a:close/>
                </a:path>
                <a:path w="229235" h="316864">
                  <a:moveTo>
                    <a:pt x="226606" y="61048"/>
                  </a:moveTo>
                  <a:lnTo>
                    <a:pt x="225920" y="58331"/>
                  </a:lnTo>
                  <a:lnTo>
                    <a:pt x="225285" y="55600"/>
                  </a:lnTo>
                  <a:lnTo>
                    <a:pt x="222529" y="54063"/>
                  </a:lnTo>
                  <a:lnTo>
                    <a:pt x="217538" y="55689"/>
                  </a:lnTo>
                  <a:lnTo>
                    <a:pt x="216128" y="58191"/>
                  </a:lnTo>
                  <a:lnTo>
                    <a:pt x="216687" y="60579"/>
                  </a:lnTo>
                  <a:lnTo>
                    <a:pt x="217284" y="62941"/>
                  </a:lnTo>
                  <a:lnTo>
                    <a:pt x="219684" y="64566"/>
                  </a:lnTo>
                  <a:lnTo>
                    <a:pt x="222300" y="64096"/>
                  </a:lnTo>
                  <a:lnTo>
                    <a:pt x="224853" y="63639"/>
                  </a:lnTo>
                  <a:lnTo>
                    <a:pt x="226606" y="61048"/>
                  </a:lnTo>
                  <a:close/>
                </a:path>
                <a:path w="229235" h="316864">
                  <a:moveTo>
                    <a:pt x="228587" y="104419"/>
                  </a:moveTo>
                  <a:lnTo>
                    <a:pt x="226618" y="102120"/>
                  </a:lnTo>
                  <a:lnTo>
                    <a:pt x="221386" y="101828"/>
                  </a:lnTo>
                  <a:lnTo>
                    <a:pt x="219113" y="103771"/>
                  </a:lnTo>
                  <a:lnTo>
                    <a:pt x="218935" y="106324"/>
                  </a:lnTo>
                  <a:lnTo>
                    <a:pt x="218706" y="108877"/>
                  </a:lnTo>
                  <a:lnTo>
                    <a:pt x="220611" y="111175"/>
                  </a:lnTo>
                  <a:lnTo>
                    <a:pt x="223227" y="111442"/>
                  </a:lnTo>
                  <a:lnTo>
                    <a:pt x="225831" y="111709"/>
                  </a:lnTo>
                  <a:lnTo>
                    <a:pt x="228168" y="109766"/>
                  </a:lnTo>
                  <a:lnTo>
                    <a:pt x="228409" y="107099"/>
                  </a:lnTo>
                  <a:lnTo>
                    <a:pt x="228587" y="104419"/>
                  </a:lnTo>
                  <a:close/>
                </a:path>
                <a:path w="229235" h="316864">
                  <a:moveTo>
                    <a:pt x="229158" y="85521"/>
                  </a:moveTo>
                  <a:lnTo>
                    <a:pt x="228917" y="80098"/>
                  </a:lnTo>
                  <a:lnTo>
                    <a:pt x="226682" y="78041"/>
                  </a:lnTo>
                  <a:lnTo>
                    <a:pt x="224040" y="78244"/>
                  </a:lnTo>
                  <a:lnTo>
                    <a:pt x="221437" y="78422"/>
                  </a:lnTo>
                  <a:lnTo>
                    <a:pt x="219430" y="80632"/>
                  </a:lnTo>
                  <a:lnTo>
                    <a:pt x="219646" y="85686"/>
                  </a:lnTo>
                  <a:lnTo>
                    <a:pt x="221742" y="87744"/>
                  </a:lnTo>
                  <a:lnTo>
                    <a:pt x="224383" y="87731"/>
                  </a:lnTo>
                  <a:lnTo>
                    <a:pt x="226987" y="87718"/>
                  </a:lnTo>
                  <a:lnTo>
                    <a:pt x="229158" y="8552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3">
              <a:extLst>
                <a:ext uri="{FF2B5EF4-FFF2-40B4-BE49-F238E27FC236}">
                  <a16:creationId xmlns:a16="http://schemas.microsoft.com/office/drawing/2014/main" id="{FE22EE22-A46E-475C-8097-D0AA6C9F46DC}"/>
                </a:ext>
              </a:extLst>
            </p:cNvPr>
            <p:cNvSpPr/>
            <p:nvPr/>
          </p:nvSpPr>
          <p:spPr>
            <a:xfrm>
              <a:off x="5460860" y="3703167"/>
              <a:ext cx="260350" cy="300990"/>
            </a:xfrm>
            <a:custGeom>
              <a:avLst/>
              <a:gdLst/>
              <a:ahLst/>
              <a:cxnLst/>
              <a:rect l="l" t="t" r="r" b="b"/>
              <a:pathLst>
                <a:path w="260350" h="300989">
                  <a:moveTo>
                    <a:pt x="9690" y="174117"/>
                  </a:moveTo>
                  <a:lnTo>
                    <a:pt x="7620" y="171958"/>
                  </a:lnTo>
                  <a:lnTo>
                    <a:pt x="5003" y="171818"/>
                  </a:lnTo>
                  <a:lnTo>
                    <a:pt x="2387" y="171678"/>
                  </a:lnTo>
                  <a:lnTo>
                    <a:pt x="190" y="173723"/>
                  </a:lnTo>
                  <a:lnTo>
                    <a:pt x="114" y="176390"/>
                  </a:lnTo>
                  <a:lnTo>
                    <a:pt x="0" y="179057"/>
                  </a:lnTo>
                  <a:lnTo>
                    <a:pt x="2120" y="181216"/>
                  </a:lnTo>
                  <a:lnTo>
                    <a:pt x="7366" y="181165"/>
                  </a:lnTo>
                  <a:lnTo>
                    <a:pt x="9512" y="179120"/>
                  </a:lnTo>
                  <a:lnTo>
                    <a:pt x="9613" y="176618"/>
                  </a:lnTo>
                  <a:lnTo>
                    <a:pt x="9690" y="174117"/>
                  </a:lnTo>
                  <a:close/>
                </a:path>
                <a:path w="260350" h="300989">
                  <a:moveTo>
                    <a:pt x="11353" y="201485"/>
                  </a:moveTo>
                  <a:lnTo>
                    <a:pt x="10934" y="199097"/>
                  </a:lnTo>
                  <a:lnTo>
                    <a:pt x="10439" y="196735"/>
                  </a:lnTo>
                  <a:lnTo>
                    <a:pt x="8204" y="194945"/>
                  </a:lnTo>
                  <a:lnTo>
                    <a:pt x="5588" y="195237"/>
                  </a:lnTo>
                  <a:lnTo>
                    <a:pt x="2984" y="195516"/>
                  </a:lnTo>
                  <a:lnTo>
                    <a:pt x="1003" y="197942"/>
                  </a:lnTo>
                  <a:lnTo>
                    <a:pt x="1549" y="200647"/>
                  </a:lnTo>
                  <a:lnTo>
                    <a:pt x="2032" y="203365"/>
                  </a:lnTo>
                  <a:lnTo>
                    <a:pt x="4508" y="205092"/>
                  </a:lnTo>
                  <a:lnTo>
                    <a:pt x="9613" y="203898"/>
                  </a:lnTo>
                  <a:lnTo>
                    <a:pt x="11353" y="201485"/>
                  </a:lnTo>
                  <a:close/>
                </a:path>
                <a:path w="260350" h="300989">
                  <a:moveTo>
                    <a:pt x="11836" y="151295"/>
                  </a:moveTo>
                  <a:lnTo>
                    <a:pt x="10045" y="148920"/>
                  </a:lnTo>
                  <a:lnTo>
                    <a:pt x="7480" y="148513"/>
                  </a:lnTo>
                  <a:lnTo>
                    <a:pt x="4864" y="148094"/>
                  </a:lnTo>
                  <a:lnTo>
                    <a:pt x="2438" y="149872"/>
                  </a:lnTo>
                  <a:lnTo>
                    <a:pt x="2120" y="152514"/>
                  </a:lnTo>
                  <a:lnTo>
                    <a:pt x="1778" y="155143"/>
                  </a:lnTo>
                  <a:lnTo>
                    <a:pt x="3619" y="157505"/>
                  </a:lnTo>
                  <a:lnTo>
                    <a:pt x="8826" y="158102"/>
                  </a:lnTo>
                  <a:lnTo>
                    <a:pt x="11214" y="156311"/>
                  </a:lnTo>
                  <a:lnTo>
                    <a:pt x="11836" y="151295"/>
                  </a:lnTo>
                  <a:close/>
                </a:path>
                <a:path w="260350" h="300989">
                  <a:moveTo>
                    <a:pt x="16205" y="128663"/>
                  </a:moveTo>
                  <a:lnTo>
                    <a:pt x="14605" y="126161"/>
                  </a:lnTo>
                  <a:lnTo>
                    <a:pt x="12077" y="125539"/>
                  </a:lnTo>
                  <a:lnTo>
                    <a:pt x="9512" y="124917"/>
                  </a:lnTo>
                  <a:lnTo>
                    <a:pt x="6946" y="126492"/>
                  </a:lnTo>
                  <a:lnTo>
                    <a:pt x="6413" y="129070"/>
                  </a:lnTo>
                  <a:lnTo>
                    <a:pt x="5842" y="131648"/>
                  </a:lnTo>
                  <a:lnTo>
                    <a:pt x="7480" y="134162"/>
                  </a:lnTo>
                  <a:lnTo>
                    <a:pt x="12623" y="135229"/>
                  </a:lnTo>
                  <a:lnTo>
                    <a:pt x="15138" y="133642"/>
                  </a:lnTo>
                  <a:lnTo>
                    <a:pt x="15684" y="131152"/>
                  </a:lnTo>
                  <a:lnTo>
                    <a:pt x="16205" y="128663"/>
                  </a:lnTo>
                  <a:close/>
                </a:path>
                <a:path w="260350" h="300989">
                  <a:moveTo>
                    <a:pt x="19380" y="220230"/>
                  </a:moveTo>
                  <a:lnTo>
                    <a:pt x="18021" y="218821"/>
                  </a:lnTo>
                  <a:lnTo>
                    <a:pt x="16903" y="217030"/>
                  </a:lnTo>
                  <a:lnTo>
                    <a:pt x="14109" y="216496"/>
                  </a:lnTo>
                  <a:lnTo>
                    <a:pt x="11760" y="217690"/>
                  </a:lnTo>
                  <a:lnTo>
                    <a:pt x="9436" y="218871"/>
                  </a:lnTo>
                  <a:lnTo>
                    <a:pt x="8750" y="221970"/>
                  </a:lnTo>
                  <a:lnTo>
                    <a:pt x="10426" y="224536"/>
                  </a:lnTo>
                  <a:lnTo>
                    <a:pt x="12573" y="226949"/>
                  </a:lnTo>
                  <a:lnTo>
                    <a:pt x="15735" y="227164"/>
                  </a:lnTo>
                  <a:lnTo>
                    <a:pt x="19050" y="223100"/>
                  </a:lnTo>
                  <a:lnTo>
                    <a:pt x="19380" y="220230"/>
                  </a:lnTo>
                  <a:close/>
                </a:path>
                <a:path w="260350" h="300989">
                  <a:moveTo>
                    <a:pt x="22301" y="106387"/>
                  </a:moveTo>
                  <a:lnTo>
                    <a:pt x="20866" y="103759"/>
                  </a:lnTo>
                  <a:lnTo>
                    <a:pt x="18364" y="102958"/>
                  </a:lnTo>
                  <a:lnTo>
                    <a:pt x="15862" y="102158"/>
                  </a:lnTo>
                  <a:lnTo>
                    <a:pt x="13220" y="103555"/>
                  </a:lnTo>
                  <a:lnTo>
                    <a:pt x="11722" y="108597"/>
                  </a:lnTo>
                  <a:lnTo>
                    <a:pt x="13157" y="111226"/>
                  </a:lnTo>
                  <a:lnTo>
                    <a:pt x="18211" y="112661"/>
                  </a:lnTo>
                  <a:lnTo>
                    <a:pt x="20840" y="111264"/>
                  </a:lnTo>
                  <a:lnTo>
                    <a:pt x="22301" y="106387"/>
                  </a:lnTo>
                  <a:close/>
                </a:path>
                <a:path w="260350" h="300989">
                  <a:moveTo>
                    <a:pt x="29908" y="84556"/>
                  </a:moveTo>
                  <a:lnTo>
                    <a:pt x="28663" y="81838"/>
                  </a:lnTo>
                  <a:lnTo>
                    <a:pt x="26225" y="80873"/>
                  </a:lnTo>
                  <a:lnTo>
                    <a:pt x="23787" y="79908"/>
                  </a:lnTo>
                  <a:lnTo>
                    <a:pt x="21056" y="81114"/>
                  </a:lnTo>
                  <a:lnTo>
                    <a:pt x="19177" y="86029"/>
                  </a:lnTo>
                  <a:lnTo>
                    <a:pt x="20421" y="88747"/>
                  </a:lnTo>
                  <a:lnTo>
                    <a:pt x="25361" y="90525"/>
                  </a:lnTo>
                  <a:lnTo>
                    <a:pt x="28092" y="89319"/>
                  </a:lnTo>
                  <a:lnTo>
                    <a:pt x="29908" y="84556"/>
                  </a:lnTo>
                  <a:close/>
                </a:path>
                <a:path w="260350" h="300989">
                  <a:moveTo>
                    <a:pt x="39027" y="63347"/>
                  </a:moveTo>
                  <a:lnTo>
                    <a:pt x="37985" y="60540"/>
                  </a:lnTo>
                  <a:lnTo>
                    <a:pt x="35623" y="59397"/>
                  </a:lnTo>
                  <a:lnTo>
                    <a:pt x="33261" y="58254"/>
                  </a:lnTo>
                  <a:lnTo>
                    <a:pt x="30441" y="59258"/>
                  </a:lnTo>
                  <a:lnTo>
                    <a:pt x="28206" y="64033"/>
                  </a:lnTo>
                  <a:lnTo>
                    <a:pt x="29248" y="66827"/>
                  </a:lnTo>
                  <a:lnTo>
                    <a:pt x="34048" y="68948"/>
                  </a:lnTo>
                  <a:lnTo>
                    <a:pt x="36868" y="67945"/>
                  </a:lnTo>
                  <a:lnTo>
                    <a:pt x="39027" y="63347"/>
                  </a:lnTo>
                  <a:close/>
                </a:path>
                <a:path w="260350" h="300989">
                  <a:moveTo>
                    <a:pt x="49733" y="42951"/>
                  </a:moveTo>
                  <a:lnTo>
                    <a:pt x="48920" y="40068"/>
                  </a:lnTo>
                  <a:lnTo>
                    <a:pt x="46672" y="38722"/>
                  </a:lnTo>
                  <a:lnTo>
                    <a:pt x="44424" y="37376"/>
                  </a:lnTo>
                  <a:lnTo>
                    <a:pt x="41529" y="38138"/>
                  </a:lnTo>
                  <a:lnTo>
                    <a:pt x="38912" y="42735"/>
                  </a:lnTo>
                  <a:lnTo>
                    <a:pt x="39712" y="45618"/>
                  </a:lnTo>
                  <a:lnTo>
                    <a:pt x="44335" y="48120"/>
                  </a:lnTo>
                  <a:lnTo>
                    <a:pt x="47218" y="47345"/>
                  </a:lnTo>
                  <a:lnTo>
                    <a:pt x="49733" y="42951"/>
                  </a:lnTo>
                  <a:close/>
                </a:path>
                <a:path w="260350" h="300989">
                  <a:moveTo>
                    <a:pt x="50050" y="197091"/>
                  </a:moveTo>
                  <a:lnTo>
                    <a:pt x="47980" y="194983"/>
                  </a:lnTo>
                  <a:lnTo>
                    <a:pt x="45364" y="194881"/>
                  </a:lnTo>
                  <a:lnTo>
                    <a:pt x="42748" y="194779"/>
                  </a:lnTo>
                  <a:lnTo>
                    <a:pt x="40551" y="196850"/>
                  </a:lnTo>
                  <a:lnTo>
                    <a:pt x="40411" y="202171"/>
                  </a:lnTo>
                  <a:lnTo>
                    <a:pt x="42697" y="204279"/>
                  </a:lnTo>
                  <a:lnTo>
                    <a:pt x="47942" y="204127"/>
                  </a:lnTo>
                  <a:lnTo>
                    <a:pt x="49923" y="202069"/>
                  </a:lnTo>
                  <a:lnTo>
                    <a:pt x="49974" y="199580"/>
                  </a:lnTo>
                  <a:lnTo>
                    <a:pt x="50050" y="197091"/>
                  </a:lnTo>
                  <a:close/>
                </a:path>
                <a:path w="260350" h="300989">
                  <a:moveTo>
                    <a:pt x="51904" y="174371"/>
                  </a:moveTo>
                  <a:lnTo>
                    <a:pt x="50063" y="172046"/>
                  </a:lnTo>
                  <a:lnTo>
                    <a:pt x="47459" y="171665"/>
                  </a:lnTo>
                  <a:lnTo>
                    <a:pt x="44869" y="171284"/>
                  </a:lnTo>
                  <a:lnTo>
                    <a:pt x="42481" y="173101"/>
                  </a:lnTo>
                  <a:lnTo>
                    <a:pt x="41795" y="178320"/>
                  </a:lnTo>
                  <a:lnTo>
                    <a:pt x="43649" y="180657"/>
                  </a:lnTo>
                  <a:lnTo>
                    <a:pt x="48869" y="181178"/>
                  </a:lnTo>
                  <a:lnTo>
                    <a:pt x="51231" y="179362"/>
                  </a:lnTo>
                  <a:lnTo>
                    <a:pt x="51904" y="174371"/>
                  </a:lnTo>
                  <a:close/>
                </a:path>
                <a:path w="260350" h="300989">
                  <a:moveTo>
                    <a:pt x="52057" y="224282"/>
                  </a:moveTo>
                  <a:lnTo>
                    <a:pt x="51701" y="221881"/>
                  </a:lnTo>
                  <a:lnTo>
                    <a:pt x="51282" y="219506"/>
                  </a:lnTo>
                  <a:lnTo>
                    <a:pt x="48793" y="217843"/>
                  </a:lnTo>
                  <a:lnTo>
                    <a:pt x="46228" y="218160"/>
                  </a:lnTo>
                  <a:lnTo>
                    <a:pt x="43586" y="218478"/>
                  </a:lnTo>
                  <a:lnTo>
                    <a:pt x="41884" y="220929"/>
                  </a:lnTo>
                  <a:lnTo>
                    <a:pt x="42354" y="223621"/>
                  </a:lnTo>
                  <a:lnTo>
                    <a:pt x="42760" y="226326"/>
                  </a:lnTo>
                  <a:lnTo>
                    <a:pt x="45377" y="227990"/>
                  </a:lnTo>
                  <a:lnTo>
                    <a:pt x="50457" y="226682"/>
                  </a:lnTo>
                  <a:lnTo>
                    <a:pt x="52057" y="224282"/>
                  </a:lnTo>
                  <a:close/>
                </a:path>
                <a:path w="260350" h="300989">
                  <a:moveTo>
                    <a:pt x="55905" y="151803"/>
                  </a:moveTo>
                  <a:lnTo>
                    <a:pt x="54254" y="149326"/>
                  </a:lnTo>
                  <a:lnTo>
                    <a:pt x="51701" y="148742"/>
                  </a:lnTo>
                  <a:lnTo>
                    <a:pt x="49136" y="148158"/>
                  </a:lnTo>
                  <a:lnTo>
                    <a:pt x="46621" y="149771"/>
                  </a:lnTo>
                  <a:lnTo>
                    <a:pt x="45504" y="154889"/>
                  </a:lnTo>
                  <a:lnTo>
                    <a:pt x="47142" y="157365"/>
                  </a:lnTo>
                  <a:lnTo>
                    <a:pt x="52298" y="158356"/>
                  </a:lnTo>
                  <a:lnTo>
                    <a:pt x="54825" y="156743"/>
                  </a:lnTo>
                  <a:lnTo>
                    <a:pt x="55905" y="151803"/>
                  </a:lnTo>
                  <a:close/>
                </a:path>
                <a:path w="260350" h="300989">
                  <a:moveTo>
                    <a:pt x="60591" y="242658"/>
                  </a:moveTo>
                  <a:lnTo>
                    <a:pt x="59232" y="241236"/>
                  </a:lnTo>
                  <a:lnTo>
                    <a:pt x="57937" y="239687"/>
                  </a:lnTo>
                  <a:lnTo>
                    <a:pt x="55308" y="239026"/>
                  </a:lnTo>
                  <a:lnTo>
                    <a:pt x="52959" y="240347"/>
                  </a:lnTo>
                  <a:lnTo>
                    <a:pt x="50736" y="241566"/>
                  </a:lnTo>
                  <a:lnTo>
                    <a:pt x="49872" y="244792"/>
                  </a:lnTo>
                  <a:lnTo>
                    <a:pt x="51828" y="247205"/>
                  </a:lnTo>
                  <a:lnTo>
                    <a:pt x="53975" y="249555"/>
                  </a:lnTo>
                  <a:lnTo>
                    <a:pt x="57048" y="249783"/>
                  </a:lnTo>
                  <a:lnTo>
                    <a:pt x="60248" y="245630"/>
                  </a:lnTo>
                  <a:lnTo>
                    <a:pt x="60591" y="242658"/>
                  </a:lnTo>
                  <a:close/>
                </a:path>
                <a:path w="260350" h="300989">
                  <a:moveTo>
                    <a:pt x="61595" y="129527"/>
                  </a:moveTo>
                  <a:lnTo>
                    <a:pt x="60147" y="126949"/>
                  </a:lnTo>
                  <a:lnTo>
                    <a:pt x="57632" y="126187"/>
                  </a:lnTo>
                  <a:lnTo>
                    <a:pt x="55118" y="125425"/>
                  </a:lnTo>
                  <a:lnTo>
                    <a:pt x="52476" y="126847"/>
                  </a:lnTo>
                  <a:lnTo>
                    <a:pt x="51727" y="129362"/>
                  </a:lnTo>
                  <a:lnTo>
                    <a:pt x="50939" y="131851"/>
                  </a:lnTo>
                  <a:lnTo>
                    <a:pt x="52552" y="134480"/>
                  </a:lnTo>
                  <a:lnTo>
                    <a:pt x="57619" y="135839"/>
                  </a:lnTo>
                  <a:lnTo>
                    <a:pt x="60109" y="134378"/>
                  </a:lnTo>
                  <a:lnTo>
                    <a:pt x="60871" y="131953"/>
                  </a:lnTo>
                  <a:lnTo>
                    <a:pt x="61595" y="129527"/>
                  </a:lnTo>
                  <a:close/>
                </a:path>
                <a:path w="260350" h="300989">
                  <a:moveTo>
                    <a:pt x="62217" y="23774"/>
                  </a:moveTo>
                  <a:lnTo>
                    <a:pt x="61899" y="20980"/>
                  </a:lnTo>
                  <a:lnTo>
                    <a:pt x="59804" y="19329"/>
                  </a:lnTo>
                  <a:lnTo>
                    <a:pt x="57772" y="17729"/>
                  </a:lnTo>
                  <a:lnTo>
                    <a:pt x="54622" y="18059"/>
                  </a:lnTo>
                  <a:lnTo>
                    <a:pt x="53136" y="20269"/>
                  </a:lnTo>
                  <a:lnTo>
                    <a:pt x="51600" y="22453"/>
                  </a:lnTo>
                  <a:lnTo>
                    <a:pt x="52120" y="25425"/>
                  </a:lnTo>
                  <a:lnTo>
                    <a:pt x="56451" y="28384"/>
                  </a:lnTo>
                  <a:lnTo>
                    <a:pt x="59372" y="27927"/>
                  </a:lnTo>
                  <a:lnTo>
                    <a:pt x="60820" y="25869"/>
                  </a:lnTo>
                  <a:lnTo>
                    <a:pt x="62217" y="23774"/>
                  </a:lnTo>
                  <a:close/>
                </a:path>
                <a:path w="260350" h="300989">
                  <a:moveTo>
                    <a:pt x="68707" y="107657"/>
                  </a:moveTo>
                  <a:lnTo>
                    <a:pt x="67487" y="105003"/>
                  </a:lnTo>
                  <a:lnTo>
                    <a:pt x="65024" y="104076"/>
                  </a:lnTo>
                  <a:lnTo>
                    <a:pt x="62585" y="103162"/>
                  </a:lnTo>
                  <a:lnTo>
                    <a:pt x="59791" y="104381"/>
                  </a:lnTo>
                  <a:lnTo>
                    <a:pt x="58915" y="106845"/>
                  </a:lnTo>
                  <a:lnTo>
                    <a:pt x="58077" y="109321"/>
                  </a:lnTo>
                  <a:lnTo>
                    <a:pt x="59410" y="112026"/>
                  </a:lnTo>
                  <a:lnTo>
                    <a:pt x="64376" y="113703"/>
                  </a:lnTo>
                  <a:lnTo>
                    <a:pt x="67056" y="112445"/>
                  </a:lnTo>
                  <a:lnTo>
                    <a:pt x="67868" y="110045"/>
                  </a:lnTo>
                  <a:lnTo>
                    <a:pt x="68707" y="107657"/>
                  </a:lnTo>
                  <a:close/>
                </a:path>
                <a:path w="260350" h="300989">
                  <a:moveTo>
                    <a:pt x="77304" y="86321"/>
                  </a:moveTo>
                  <a:lnTo>
                    <a:pt x="76263" y="83591"/>
                  </a:lnTo>
                  <a:lnTo>
                    <a:pt x="73875" y="82499"/>
                  </a:lnTo>
                  <a:lnTo>
                    <a:pt x="71488" y="81407"/>
                  </a:lnTo>
                  <a:lnTo>
                    <a:pt x="68630" y="82435"/>
                  </a:lnTo>
                  <a:lnTo>
                    <a:pt x="66611" y="87274"/>
                  </a:lnTo>
                  <a:lnTo>
                    <a:pt x="67754" y="90055"/>
                  </a:lnTo>
                  <a:lnTo>
                    <a:pt x="72593" y="92075"/>
                  </a:lnTo>
                  <a:lnTo>
                    <a:pt x="75361" y="90995"/>
                  </a:lnTo>
                  <a:lnTo>
                    <a:pt x="77304" y="86321"/>
                  </a:lnTo>
                  <a:close/>
                </a:path>
                <a:path w="260350" h="300989">
                  <a:moveTo>
                    <a:pt x="77393" y="4203"/>
                  </a:moveTo>
                  <a:lnTo>
                    <a:pt x="75768" y="2222"/>
                  </a:lnTo>
                  <a:lnTo>
                    <a:pt x="74066" y="152"/>
                  </a:lnTo>
                  <a:lnTo>
                    <a:pt x="71018" y="0"/>
                  </a:lnTo>
                  <a:lnTo>
                    <a:pt x="69049" y="1905"/>
                  </a:lnTo>
                  <a:lnTo>
                    <a:pt x="67043" y="3797"/>
                  </a:lnTo>
                  <a:lnTo>
                    <a:pt x="66979" y="6794"/>
                  </a:lnTo>
                  <a:lnTo>
                    <a:pt x="70802" y="10401"/>
                  </a:lnTo>
                  <a:lnTo>
                    <a:pt x="73787" y="10502"/>
                  </a:lnTo>
                  <a:lnTo>
                    <a:pt x="75552" y="8839"/>
                  </a:lnTo>
                  <a:lnTo>
                    <a:pt x="77292" y="7137"/>
                  </a:lnTo>
                  <a:lnTo>
                    <a:pt x="77393" y="4203"/>
                  </a:lnTo>
                  <a:close/>
                </a:path>
                <a:path w="260350" h="300989">
                  <a:moveTo>
                    <a:pt x="81788" y="251523"/>
                  </a:moveTo>
                  <a:lnTo>
                    <a:pt x="79616" y="246748"/>
                  </a:lnTo>
                  <a:lnTo>
                    <a:pt x="77101" y="245681"/>
                  </a:lnTo>
                  <a:lnTo>
                    <a:pt x="75120" y="246227"/>
                  </a:lnTo>
                  <a:lnTo>
                    <a:pt x="73152" y="246570"/>
                  </a:lnTo>
                  <a:lnTo>
                    <a:pt x="71666" y="249085"/>
                  </a:lnTo>
                  <a:lnTo>
                    <a:pt x="71780" y="251701"/>
                  </a:lnTo>
                  <a:lnTo>
                    <a:pt x="71894" y="254317"/>
                  </a:lnTo>
                  <a:lnTo>
                    <a:pt x="74510" y="256032"/>
                  </a:lnTo>
                  <a:lnTo>
                    <a:pt x="77609" y="255397"/>
                  </a:lnTo>
                  <a:lnTo>
                    <a:pt x="80556" y="254571"/>
                  </a:lnTo>
                  <a:lnTo>
                    <a:pt x="81788" y="251523"/>
                  </a:lnTo>
                  <a:close/>
                </a:path>
                <a:path w="260350" h="300989">
                  <a:moveTo>
                    <a:pt x="87414" y="65709"/>
                  </a:moveTo>
                  <a:lnTo>
                    <a:pt x="86575" y="62903"/>
                  </a:lnTo>
                  <a:lnTo>
                    <a:pt x="84289" y="61633"/>
                  </a:lnTo>
                  <a:lnTo>
                    <a:pt x="81991" y="60350"/>
                  </a:lnTo>
                  <a:lnTo>
                    <a:pt x="79070" y="61175"/>
                  </a:lnTo>
                  <a:lnTo>
                    <a:pt x="77889" y="63525"/>
                  </a:lnTo>
                  <a:lnTo>
                    <a:pt x="76682" y="65849"/>
                  </a:lnTo>
                  <a:lnTo>
                    <a:pt x="77597" y="68707"/>
                  </a:lnTo>
                  <a:lnTo>
                    <a:pt x="82283" y="71069"/>
                  </a:lnTo>
                  <a:lnTo>
                    <a:pt x="85128" y="70218"/>
                  </a:lnTo>
                  <a:lnTo>
                    <a:pt x="86283" y="67970"/>
                  </a:lnTo>
                  <a:lnTo>
                    <a:pt x="87414" y="65709"/>
                  </a:lnTo>
                  <a:close/>
                </a:path>
                <a:path w="260350" h="300989">
                  <a:moveTo>
                    <a:pt x="90424" y="217462"/>
                  </a:moveTo>
                  <a:lnTo>
                    <a:pt x="88341" y="215277"/>
                  </a:lnTo>
                  <a:lnTo>
                    <a:pt x="85737" y="215176"/>
                  </a:lnTo>
                  <a:lnTo>
                    <a:pt x="83096" y="215074"/>
                  </a:lnTo>
                  <a:lnTo>
                    <a:pt x="80924" y="217208"/>
                  </a:lnTo>
                  <a:lnTo>
                    <a:pt x="80848" y="222719"/>
                  </a:lnTo>
                  <a:lnTo>
                    <a:pt x="83058" y="224904"/>
                  </a:lnTo>
                  <a:lnTo>
                    <a:pt x="88303" y="224764"/>
                  </a:lnTo>
                  <a:lnTo>
                    <a:pt x="90360" y="222631"/>
                  </a:lnTo>
                  <a:lnTo>
                    <a:pt x="90424" y="217462"/>
                  </a:lnTo>
                  <a:close/>
                </a:path>
                <a:path w="260350" h="300989">
                  <a:moveTo>
                    <a:pt x="92303" y="193903"/>
                  </a:moveTo>
                  <a:lnTo>
                    <a:pt x="90551" y="191516"/>
                  </a:lnTo>
                  <a:lnTo>
                    <a:pt x="87934" y="191135"/>
                  </a:lnTo>
                  <a:lnTo>
                    <a:pt x="85356" y="190766"/>
                  </a:lnTo>
                  <a:lnTo>
                    <a:pt x="82880" y="192633"/>
                  </a:lnTo>
                  <a:lnTo>
                    <a:pt x="82588" y="195338"/>
                  </a:lnTo>
                  <a:lnTo>
                    <a:pt x="82257" y="198056"/>
                  </a:lnTo>
                  <a:lnTo>
                    <a:pt x="84124" y="200456"/>
                  </a:lnTo>
                  <a:lnTo>
                    <a:pt x="89344" y="200977"/>
                  </a:lnTo>
                  <a:lnTo>
                    <a:pt x="91694" y="199085"/>
                  </a:lnTo>
                  <a:lnTo>
                    <a:pt x="92011" y="196507"/>
                  </a:lnTo>
                  <a:lnTo>
                    <a:pt x="92303" y="193903"/>
                  </a:lnTo>
                  <a:close/>
                </a:path>
                <a:path w="260350" h="300989">
                  <a:moveTo>
                    <a:pt x="96456" y="170522"/>
                  </a:moveTo>
                  <a:lnTo>
                    <a:pt x="94881" y="167982"/>
                  </a:lnTo>
                  <a:lnTo>
                    <a:pt x="92316" y="167398"/>
                  </a:lnTo>
                  <a:lnTo>
                    <a:pt x="89763" y="166814"/>
                  </a:lnTo>
                  <a:lnTo>
                    <a:pt x="87172" y="168478"/>
                  </a:lnTo>
                  <a:lnTo>
                    <a:pt x="86093" y="173799"/>
                  </a:lnTo>
                  <a:lnTo>
                    <a:pt x="87731" y="176352"/>
                  </a:lnTo>
                  <a:lnTo>
                    <a:pt x="92887" y="177342"/>
                  </a:lnTo>
                  <a:lnTo>
                    <a:pt x="95402" y="175653"/>
                  </a:lnTo>
                  <a:lnTo>
                    <a:pt x="96456" y="170522"/>
                  </a:lnTo>
                  <a:close/>
                </a:path>
                <a:path w="260350" h="300989">
                  <a:moveTo>
                    <a:pt x="99187" y="46113"/>
                  </a:moveTo>
                  <a:lnTo>
                    <a:pt x="98704" y="43307"/>
                  </a:lnTo>
                  <a:lnTo>
                    <a:pt x="96520" y="41783"/>
                  </a:lnTo>
                  <a:lnTo>
                    <a:pt x="94399" y="40297"/>
                  </a:lnTo>
                  <a:lnTo>
                    <a:pt x="91325" y="40792"/>
                  </a:lnTo>
                  <a:lnTo>
                    <a:pt x="88519" y="45262"/>
                  </a:lnTo>
                  <a:lnTo>
                    <a:pt x="89179" y="48196"/>
                  </a:lnTo>
                  <a:lnTo>
                    <a:pt x="93637" y="50965"/>
                  </a:lnTo>
                  <a:lnTo>
                    <a:pt x="96532" y="50368"/>
                  </a:lnTo>
                  <a:lnTo>
                    <a:pt x="99187" y="46113"/>
                  </a:lnTo>
                  <a:close/>
                </a:path>
                <a:path w="260350" h="300989">
                  <a:moveTo>
                    <a:pt x="101282" y="237299"/>
                  </a:moveTo>
                  <a:lnTo>
                    <a:pt x="97510" y="233641"/>
                  </a:lnTo>
                  <a:lnTo>
                    <a:pt x="94564" y="233502"/>
                  </a:lnTo>
                  <a:lnTo>
                    <a:pt x="92798" y="235165"/>
                  </a:lnTo>
                  <a:lnTo>
                    <a:pt x="91084" y="236893"/>
                  </a:lnTo>
                  <a:lnTo>
                    <a:pt x="90868" y="239674"/>
                  </a:lnTo>
                  <a:lnTo>
                    <a:pt x="91668" y="240690"/>
                  </a:lnTo>
                  <a:lnTo>
                    <a:pt x="89306" y="238963"/>
                  </a:lnTo>
                  <a:lnTo>
                    <a:pt x="86702" y="239280"/>
                  </a:lnTo>
                  <a:lnTo>
                    <a:pt x="84099" y="239610"/>
                  </a:lnTo>
                  <a:lnTo>
                    <a:pt x="82308" y="242125"/>
                  </a:lnTo>
                  <a:lnTo>
                    <a:pt x="82791" y="244906"/>
                  </a:lnTo>
                  <a:lnTo>
                    <a:pt x="83312" y="247700"/>
                  </a:lnTo>
                  <a:lnTo>
                    <a:pt x="85915" y="249428"/>
                  </a:lnTo>
                  <a:lnTo>
                    <a:pt x="90995" y="248119"/>
                  </a:lnTo>
                  <a:lnTo>
                    <a:pt x="92595" y="245643"/>
                  </a:lnTo>
                  <a:lnTo>
                    <a:pt x="92138" y="243192"/>
                  </a:lnTo>
                  <a:lnTo>
                    <a:pt x="91706" y="240741"/>
                  </a:lnTo>
                  <a:lnTo>
                    <a:pt x="92494" y="241731"/>
                  </a:lnTo>
                  <a:lnTo>
                    <a:pt x="94119" y="243789"/>
                  </a:lnTo>
                  <a:lnTo>
                    <a:pt x="97282" y="244106"/>
                  </a:lnTo>
                  <a:lnTo>
                    <a:pt x="99212" y="242176"/>
                  </a:lnTo>
                  <a:lnTo>
                    <a:pt x="101206" y="240296"/>
                  </a:lnTo>
                  <a:lnTo>
                    <a:pt x="101282" y="237299"/>
                  </a:lnTo>
                  <a:close/>
                </a:path>
                <a:path w="260350" h="300989">
                  <a:moveTo>
                    <a:pt x="101307" y="264960"/>
                  </a:moveTo>
                  <a:lnTo>
                    <a:pt x="100012" y="263283"/>
                  </a:lnTo>
                  <a:lnTo>
                    <a:pt x="98679" y="261632"/>
                  </a:lnTo>
                  <a:lnTo>
                    <a:pt x="95897" y="261023"/>
                  </a:lnTo>
                  <a:lnTo>
                    <a:pt x="93611" y="262267"/>
                  </a:lnTo>
                  <a:lnTo>
                    <a:pt x="91300" y="263525"/>
                  </a:lnTo>
                  <a:lnTo>
                    <a:pt x="90601" y="266725"/>
                  </a:lnTo>
                  <a:lnTo>
                    <a:pt x="92608" y="269240"/>
                  </a:lnTo>
                  <a:lnTo>
                    <a:pt x="94602" y="271780"/>
                  </a:lnTo>
                  <a:lnTo>
                    <a:pt x="98094" y="271830"/>
                  </a:lnTo>
                  <a:lnTo>
                    <a:pt x="99669" y="269709"/>
                  </a:lnTo>
                  <a:lnTo>
                    <a:pt x="101257" y="267627"/>
                  </a:lnTo>
                  <a:lnTo>
                    <a:pt x="101307" y="264960"/>
                  </a:lnTo>
                  <a:close/>
                </a:path>
                <a:path w="260350" h="300989">
                  <a:moveTo>
                    <a:pt x="102425" y="147472"/>
                  </a:moveTo>
                  <a:lnTo>
                    <a:pt x="101003" y="144818"/>
                  </a:lnTo>
                  <a:lnTo>
                    <a:pt x="98488" y="144056"/>
                  </a:lnTo>
                  <a:lnTo>
                    <a:pt x="95973" y="143294"/>
                  </a:lnTo>
                  <a:lnTo>
                    <a:pt x="93306" y="144792"/>
                  </a:lnTo>
                  <a:lnTo>
                    <a:pt x="92532" y="147383"/>
                  </a:lnTo>
                  <a:lnTo>
                    <a:pt x="91732" y="149974"/>
                  </a:lnTo>
                  <a:lnTo>
                    <a:pt x="93294" y="152666"/>
                  </a:lnTo>
                  <a:lnTo>
                    <a:pt x="98361" y="154012"/>
                  </a:lnTo>
                  <a:lnTo>
                    <a:pt x="100901" y="152488"/>
                  </a:lnTo>
                  <a:lnTo>
                    <a:pt x="101676" y="149987"/>
                  </a:lnTo>
                  <a:lnTo>
                    <a:pt x="102425" y="147472"/>
                  </a:lnTo>
                  <a:close/>
                </a:path>
                <a:path w="260350" h="300989">
                  <a:moveTo>
                    <a:pt x="109804" y="124802"/>
                  </a:moveTo>
                  <a:lnTo>
                    <a:pt x="108623" y="122085"/>
                  </a:lnTo>
                  <a:lnTo>
                    <a:pt x="106146" y="121158"/>
                  </a:lnTo>
                  <a:lnTo>
                    <a:pt x="103708" y="120243"/>
                  </a:lnTo>
                  <a:lnTo>
                    <a:pt x="100888" y="121526"/>
                  </a:lnTo>
                  <a:lnTo>
                    <a:pt x="99987" y="124091"/>
                  </a:lnTo>
                  <a:lnTo>
                    <a:pt x="99110" y="126657"/>
                  </a:lnTo>
                  <a:lnTo>
                    <a:pt x="100418" y="129413"/>
                  </a:lnTo>
                  <a:lnTo>
                    <a:pt x="105397" y="131102"/>
                  </a:lnTo>
                  <a:lnTo>
                    <a:pt x="108089" y="129768"/>
                  </a:lnTo>
                  <a:lnTo>
                    <a:pt x="109804" y="124802"/>
                  </a:lnTo>
                  <a:close/>
                </a:path>
                <a:path w="260350" h="300989">
                  <a:moveTo>
                    <a:pt x="113144" y="28333"/>
                  </a:moveTo>
                  <a:lnTo>
                    <a:pt x="112941" y="25374"/>
                  </a:lnTo>
                  <a:lnTo>
                    <a:pt x="111048" y="23558"/>
                  </a:lnTo>
                  <a:lnTo>
                    <a:pt x="109156" y="21742"/>
                  </a:lnTo>
                  <a:lnTo>
                    <a:pt x="106159" y="21882"/>
                  </a:lnTo>
                  <a:lnTo>
                    <a:pt x="104343" y="23876"/>
                  </a:lnTo>
                  <a:lnTo>
                    <a:pt x="102489" y="25844"/>
                  </a:lnTo>
                  <a:lnTo>
                    <a:pt x="102882" y="28930"/>
                  </a:lnTo>
                  <a:lnTo>
                    <a:pt x="106959" y="32245"/>
                  </a:lnTo>
                  <a:lnTo>
                    <a:pt x="109791" y="31927"/>
                  </a:lnTo>
                  <a:lnTo>
                    <a:pt x="111493" y="30149"/>
                  </a:lnTo>
                  <a:lnTo>
                    <a:pt x="113144" y="28333"/>
                  </a:lnTo>
                  <a:close/>
                </a:path>
                <a:path w="260350" h="300989">
                  <a:moveTo>
                    <a:pt x="116840" y="221957"/>
                  </a:moveTo>
                  <a:lnTo>
                    <a:pt x="116332" y="218973"/>
                  </a:lnTo>
                  <a:lnTo>
                    <a:pt x="112039" y="215950"/>
                  </a:lnTo>
                  <a:lnTo>
                    <a:pt x="109131" y="216395"/>
                  </a:lnTo>
                  <a:lnTo>
                    <a:pt x="107683" y="218427"/>
                  </a:lnTo>
                  <a:lnTo>
                    <a:pt x="106146" y="220370"/>
                  </a:lnTo>
                  <a:lnTo>
                    <a:pt x="106553" y="223291"/>
                  </a:lnTo>
                  <a:lnTo>
                    <a:pt x="108597" y="224929"/>
                  </a:lnTo>
                  <a:lnTo>
                    <a:pt x="110642" y="226568"/>
                  </a:lnTo>
                  <a:lnTo>
                    <a:pt x="113639" y="226212"/>
                  </a:lnTo>
                  <a:lnTo>
                    <a:pt x="115303" y="224116"/>
                  </a:lnTo>
                  <a:lnTo>
                    <a:pt x="116840" y="221957"/>
                  </a:lnTo>
                  <a:close/>
                </a:path>
                <a:path w="260350" h="300989">
                  <a:moveTo>
                    <a:pt x="118694" y="102717"/>
                  </a:moveTo>
                  <a:lnTo>
                    <a:pt x="117690" y="99923"/>
                  </a:lnTo>
                  <a:lnTo>
                    <a:pt x="115303" y="98831"/>
                  </a:lnTo>
                  <a:lnTo>
                    <a:pt x="112915" y="97739"/>
                  </a:lnTo>
                  <a:lnTo>
                    <a:pt x="110020" y="98844"/>
                  </a:lnTo>
                  <a:lnTo>
                    <a:pt x="108991" y="101346"/>
                  </a:lnTo>
                  <a:lnTo>
                    <a:pt x="107937" y="103847"/>
                  </a:lnTo>
                  <a:lnTo>
                    <a:pt x="109042" y="106692"/>
                  </a:lnTo>
                  <a:lnTo>
                    <a:pt x="113893" y="108699"/>
                  </a:lnTo>
                  <a:lnTo>
                    <a:pt x="116687" y="107569"/>
                  </a:lnTo>
                  <a:lnTo>
                    <a:pt x="117703" y="105143"/>
                  </a:lnTo>
                  <a:lnTo>
                    <a:pt x="118694" y="102717"/>
                  </a:lnTo>
                  <a:close/>
                </a:path>
                <a:path w="260350" h="300989">
                  <a:moveTo>
                    <a:pt x="123469" y="273659"/>
                  </a:moveTo>
                  <a:lnTo>
                    <a:pt x="122402" y="271348"/>
                  </a:lnTo>
                  <a:lnTo>
                    <a:pt x="121297" y="268897"/>
                  </a:lnTo>
                  <a:lnTo>
                    <a:pt x="118719" y="267855"/>
                  </a:lnTo>
                  <a:lnTo>
                    <a:pt x="116636" y="268439"/>
                  </a:lnTo>
                  <a:lnTo>
                    <a:pt x="114592" y="268795"/>
                  </a:lnTo>
                  <a:lnTo>
                    <a:pt x="113030" y="271322"/>
                  </a:lnTo>
                  <a:lnTo>
                    <a:pt x="113144" y="273939"/>
                  </a:lnTo>
                  <a:lnTo>
                    <a:pt x="113258" y="276555"/>
                  </a:lnTo>
                  <a:lnTo>
                    <a:pt x="115938" y="278257"/>
                  </a:lnTo>
                  <a:lnTo>
                    <a:pt x="119126" y="277609"/>
                  </a:lnTo>
                  <a:lnTo>
                    <a:pt x="122161" y="276758"/>
                  </a:lnTo>
                  <a:lnTo>
                    <a:pt x="123469" y="273659"/>
                  </a:lnTo>
                  <a:close/>
                </a:path>
                <a:path w="260350" h="300989">
                  <a:moveTo>
                    <a:pt x="129184" y="81368"/>
                  </a:moveTo>
                  <a:lnTo>
                    <a:pt x="128384" y="78498"/>
                  </a:lnTo>
                  <a:lnTo>
                    <a:pt x="126098" y="77228"/>
                  </a:lnTo>
                  <a:lnTo>
                    <a:pt x="123799" y="75946"/>
                  </a:lnTo>
                  <a:lnTo>
                    <a:pt x="120840" y="76835"/>
                  </a:lnTo>
                  <a:lnTo>
                    <a:pt x="119621" y="79260"/>
                  </a:lnTo>
                  <a:lnTo>
                    <a:pt x="118376" y="81673"/>
                  </a:lnTo>
                  <a:lnTo>
                    <a:pt x="119253" y="84594"/>
                  </a:lnTo>
                  <a:lnTo>
                    <a:pt x="123939" y="86956"/>
                  </a:lnTo>
                  <a:lnTo>
                    <a:pt x="126822" y="86029"/>
                  </a:lnTo>
                  <a:lnTo>
                    <a:pt x="128016" y="83705"/>
                  </a:lnTo>
                  <a:lnTo>
                    <a:pt x="129184" y="81368"/>
                  </a:lnTo>
                  <a:close/>
                </a:path>
                <a:path w="260350" h="300989">
                  <a:moveTo>
                    <a:pt x="129679" y="201904"/>
                  </a:moveTo>
                  <a:lnTo>
                    <a:pt x="128879" y="199021"/>
                  </a:lnTo>
                  <a:lnTo>
                    <a:pt x="124294" y="196456"/>
                  </a:lnTo>
                  <a:lnTo>
                    <a:pt x="121424" y="197192"/>
                  </a:lnTo>
                  <a:lnTo>
                    <a:pt x="120180" y="199377"/>
                  </a:lnTo>
                  <a:lnTo>
                    <a:pt x="118960" y="201599"/>
                  </a:lnTo>
                  <a:lnTo>
                    <a:pt x="119646" y="204406"/>
                  </a:lnTo>
                  <a:lnTo>
                    <a:pt x="121881" y="205790"/>
                  </a:lnTo>
                  <a:lnTo>
                    <a:pt x="124104" y="207162"/>
                  </a:lnTo>
                  <a:lnTo>
                    <a:pt x="127101" y="206502"/>
                  </a:lnTo>
                  <a:lnTo>
                    <a:pt x="128371" y="204190"/>
                  </a:lnTo>
                  <a:lnTo>
                    <a:pt x="129679" y="201904"/>
                  </a:lnTo>
                  <a:close/>
                </a:path>
                <a:path w="260350" h="300989">
                  <a:moveTo>
                    <a:pt x="130340" y="11417"/>
                  </a:moveTo>
                  <a:lnTo>
                    <a:pt x="129184" y="9067"/>
                  </a:lnTo>
                  <a:lnTo>
                    <a:pt x="128028" y="6718"/>
                  </a:lnTo>
                  <a:lnTo>
                    <a:pt x="125082" y="5981"/>
                  </a:lnTo>
                  <a:lnTo>
                    <a:pt x="122618" y="7467"/>
                  </a:lnTo>
                  <a:lnTo>
                    <a:pt x="120103" y="8890"/>
                  </a:lnTo>
                  <a:lnTo>
                    <a:pt x="119849" y="12166"/>
                  </a:lnTo>
                  <a:lnTo>
                    <a:pt x="123037" y="16319"/>
                  </a:lnTo>
                  <a:lnTo>
                    <a:pt x="125742" y="16560"/>
                  </a:lnTo>
                  <a:lnTo>
                    <a:pt x="127749" y="15468"/>
                  </a:lnTo>
                  <a:lnTo>
                    <a:pt x="129705" y="14300"/>
                  </a:lnTo>
                  <a:lnTo>
                    <a:pt x="130340" y="11417"/>
                  </a:lnTo>
                  <a:close/>
                </a:path>
                <a:path w="260350" h="300989">
                  <a:moveTo>
                    <a:pt x="140589" y="180860"/>
                  </a:moveTo>
                  <a:lnTo>
                    <a:pt x="139560" y="178054"/>
                  </a:lnTo>
                  <a:lnTo>
                    <a:pt x="134785" y="175869"/>
                  </a:lnTo>
                  <a:lnTo>
                    <a:pt x="131978" y="176834"/>
                  </a:lnTo>
                  <a:lnTo>
                    <a:pt x="130911" y="179133"/>
                  </a:lnTo>
                  <a:lnTo>
                    <a:pt x="129870" y="181432"/>
                  </a:lnTo>
                  <a:lnTo>
                    <a:pt x="130822" y="184213"/>
                  </a:lnTo>
                  <a:lnTo>
                    <a:pt x="133159" y="185381"/>
                  </a:lnTo>
                  <a:lnTo>
                    <a:pt x="135509" y="186563"/>
                  </a:lnTo>
                  <a:lnTo>
                    <a:pt x="138391" y="185635"/>
                  </a:lnTo>
                  <a:lnTo>
                    <a:pt x="139484" y="183235"/>
                  </a:lnTo>
                  <a:lnTo>
                    <a:pt x="140589" y="180860"/>
                  </a:lnTo>
                  <a:close/>
                </a:path>
                <a:path w="260350" h="300989">
                  <a:moveTo>
                    <a:pt x="141376" y="61061"/>
                  </a:moveTo>
                  <a:lnTo>
                    <a:pt x="140931" y="58191"/>
                  </a:lnTo>
                  <a:lnTo>
                    <a:pt x="138747" y="56667"/>
                  </a:lnTo>
                  <a:lnTo>
                    <a:pt x="136626" y="55181"/>
                  </a:lnTo>
                  <a:lnTo>
                    <a:pt x="133502" y="55727"/>
                  </a:lnTo>
                  <a:lnTo>
                    <a:pt x="130594" y="60363"/>
                  </a:lnTo>
                  <a:lnTo>
                    <a:pt x="131229" y="63360"/>
                  </a:lnTo>
                  <a:lnTo>
                    <a:pt x="135674" y="66128"/>
                  </a:lnTo>
                  <a:lnTo>
                    <a:pt x="138607" y="65468"/>
                  </a:lnTo>
                  <a:lnTo>
                    <a:pt x="140004" y="63271"/>
                  </a:lnTo>
                  <a:lnTo>
                    <a:pt x="141376" y="61061"/>
                  </a:lnTo>
                  <a:close/>
                </a:path>
                <a:path w="260350" h="300989">
                  <a:moveTo>
                    <a:pt x="143624" y="258965"/>
                  </a:moveTo>
                  <a:lnTo>
                    <a:pt x="139865" y="255308"/>
                  </a:lnTo>
                  <a:lnTo>
                    <a:pt x="136842" y="255219"/>
                  </a:lnTo>
                  <a:lnTo>
                    <a:pt x="135026" y="256946"/>
                  </a:lnTo>
                  <a:lnTo>
                    <a:pt x="133248" y="258749"/>
                  </a:lnTo>
                  <a:lnTo>
                    <a:pt x="132969" y="261569"/>
                  </a:lnTo>
                  <a:lnTo>
                    <a:pt x="134594" y="263626"/>
                  </a:lnTo>
                  <a:lnTo>
                    <a:pt x="136220" y="265684"/>
                  </a:lnTo>
                  <a:lnTo>
                    <a:pt x="139446" y="265963"/>
                  </a:lnTo>
                  <a:lnTo>
                    <a:pt x="141439" y="263956"/>
                  </a:lnTo>
                  <a:lnTo>
                    <a:pt x="143497" y="262026"/>
                  </a:lnTo>
                  <a:lnTo>
                    <a:pt x="143624" y="258965"/>
                  </a:lnTo>
                  <a:close/>
                </a:path>
                <a:path w="260350" h="300989">
                  <a:moveTo>
                    <a:pt x="149885" y="159118"/>
                  </a:moveTo>
                  <a:lnTo>
                    <a:pt x="148653" y="156375"/>
                  </a:lnTo>
                  <a:lnTo>
                    <a:pt x="143738" y="154520"/>
                  </a:lnTo>
                  <a:lnTo>
                    <a:pt x="141020" y="155689"/>
                  </a:lnTo>
                  <a:lnTo>
                    <a:pt x="140119" y="158064"/>
                  </a:lnTo>
                  <a:lnTo>
                    <a:pt x="139255" y="160451"/>
                  </a:lnTo>
                  <a:lnTo>
                    <a:pt x="140335" y="163118"/>
                  </a:lnTo>
                  <a:lnTo>
                    <a:pt x="142786" y="164134"/>
                  </a:lnTo>
                  <a:lnTo>
                    <a:pt x="145186" y="165125"/>
                  </a:lnTo>
                  <a:lnTo>
                    <a:pt x="148056" y="164020"/>
                  </a:lnTo>
                  <a:lnTo>
                    <a:pt x="148958" y="161556"/>
                  </a:lnTo>
                  <a:lnTo>
                    <a:pt x="149885" y="159118"/>
                  </a:lnTo>
                  <a:close/>
                </a:path>
                <a:path w="260350" h="300989">
                  <a:moveTo>
                    <a:pt x="152844" y="6324"/>
                  </a:moveTo>
                  <a:lnTo>
                    <a:pt x="151930" y="2870"/>
                  </a:lnTo>
                  <a:lnTo>
                    <a:pt x="148564" y="1981"/>
                  </a:lnTo>
                  <a:lnTo>
                    <a:pt x="145338" y="673"/>
                  </a:lnTo>
                  <a:lnTo>
                    <a:pt x="142582" y="3302"/>
                  </a:lnTo>
                  <a:lnTo>
                    <a:pt x="142595" y="5753"/>
                  </a:lnTo>
                  <a:lnTo>
                    <a:pt x="142544" y="8534"/>
                  </a:lnTo>
                  <a:lnTo>
                    <a:pt x="144183" y="10210"/>
                  </a:lnTo>
                  <a:lnTo>
                    <a:pt x="145745" y="11061"/>
                  </a:lnTo>
                  <a:lnTo>
                    <a:pt x="147472" y="11391"/>
                  </a:lnTo>
                  <a:lnTo>
                    <a:pt x="149847" y="10629"/>
                  </a:lnTo>
                  <a:lnTo>
                    <a:pt x="151345" y="8470"/>
                  </a:lnTo>
                  <a:lnTo>
                    <a:pt x="152844" y="6324"/>
                  </a:lnTo>
                  <a:close/>
                </a:path>
                <a:path w="260350" h="300989">
                  <a:moveTo>
                    <a:pt x="155829" y="42633"/>
                  </a:moveTo>
                  <a:lnTo>
                    <a:pt x="155676" y="39624"/>
                  </a:lnTo>
                  <a:lnTo>
                    <a:pt x="153784" y="37807"/>
                  </a:lnTo>
                  <a:lnTo>
                    <a:pt x="151892" y="35991"/>
                  </a:lnTo>
                  <a:lnTo>
                    <a:pt x="148844" y="36182"/>
                  </a:lnTo>
                  <a:lnTo>
                    <a:pt x="146977" y="38252"/>
                  </a:lnTo>
                  <a:lnTo>
                    <a:pt x="145059" y="40284"/>
                  </a:lnTo>
                  <a:lnTo>
                    <a:pt x="145402" y="43434"/>
                  </a:lnTo>
                  <a:lnTo>
                    <a:pt x="149479" y="46736"/>
                  </a:lnTo>
                  <a:lnTo>
                    <a:pt x="152361" y="46367"/>
                  </a:lnTo>
                  <a:lnTo>
                    <a:pt x="154114" y="44526"/>
                  </a:lnTo>
                  <a:lnTo>
                    <a:pt x="155829" y="42633"/>
                  </a:lnTo>
                  <a:close/>
                </a:path>
                <a:path w="260350" h="300989">
                  <a:moveTo>
                    <a:pt x="157708" y="136804"/>
                  </a:moveTo>
                  <a:lnTo>
                    <a:pt x="156248" y="134137"/>
                  </a:lnTo>
                  <a:lnTo>
                    <a:pt x="151231" y="132613"/>
                  </a:lnTo>
                  <a:lnTo>
                    <a:pt x="148628" y="133972"/>
                  </a:lnTo>
                  <a:lnTo>
                    <a:pt x="147878" y="136398"/>
                  </a:lnTo>
                  <a:lnTo>
                    <a:pt x="147053" y="138798"/>
                  </a:lnTo>
                  <a:lnTo>
                    <a:pt x="148412" y="141427"/>
                  </a:lnTo>
                  <a:lnTo>
                    <a:pt x="150901" y="142265"/>
                  </a:lnTo>
                  <a:lnTo>
                    <a:pt x="153390" y="143103"/>
                  </a:lnTo>
                  <a:lnTo>
                    <a:pt x="156083" y="141770"/>
                  </a:lnTo>
                  <a:lnTo>
                    <a:pt x="156921" y="139293"/>
                  </a:lnTo>
                  <a:lnTo>
                    <a:pt x="157708" y="136804"/>
                  </a:lnTo>
                  <a:close/>
                </a:path>
                <a:path w="260350" h="300989">
                  <a:moveTo>
                    <a:pt x="159651" y="243052"/>
                  </a:moveTo>
                  <a:lnTo>
                    <a:pt x="159181" y="240004"/>
                  </a:lnTo>
                  <a:lnTo>
                    <a:pt x="154889" y="236982"/>
                  </a:lnTo>
                  <a:lnTo>
                    <a:pt x="151955" y="237490"/>
                  </a:lnTo>
                  <a:lnTo>
                    <a:pt x="150444" y="239598"/>
                  </a:lnTo>
                  <a:lnTo>
                    <a:pt x="148844" y="241617"/>
                  </a:lnTo>
                  <a:lnTo>
                    <a:pt x="149212" y="244589"/>
                  </a:lnTo>
                  <a:lnTo>
                    <a:pt x="151257" y="246227"/>
                  </a:lnTo>
                  <a:lnTo>
                    <a:pt x="153301" y="247865"/>
                  </a:lnTo>
                  <a:lnTo>
                    <a:pt x="156349" y="247446"/>
                  </a:lnTo>
                  <a:lnTo>
                    <a:pt x="158064" y="245287"/>
                  </a:lnTo>
                  <a:lnTo>
                    <a:pt x="159651" y="243052"/>
                  </a:lnTo>
                  <a:close/>
                </a:path>
                <a:path w="260350" h="300989">
                  <a:moveTo>
                    <a:pt x="164033" y="114020"/>
                  </a:moveTo>
                  <a:lnTo>
                    <a:pt x="162420" y="111467"/>
                  </a:lnTo>
                  <a:lnTo>
                    <a:pt x="157302" y="110299"/>
                  </a:lnTo>
                  <a:lnTo>
                    <a:pt x="154787" y="111823"/>
                  </a:lnTo>
                  <a:lnTo>
                    <a:pt x="154127" y="114261"/>
                  </a:lnTo>
                  <a:lnTo>
                    <a:pt x="153492" y="116713"/>
                  </a:lnTo>
                  <a:lnTo>
                    <a:pt x="155028" y="119253"/>
                  </a:lnTo>
                  <a:lnTo>
                    <a:pt x="157568" y="119926"/>
                  </a:lnTo>
                  <a:lnTo>
                    <a:pt x="160108" y="120599"/>
                  </a:lnTo>
                  <a:lnTo>
                    <a:pt x="162687" y="119087"/>
                  </a:lnTo>
                  <a:lnTo>
                    <a:pt x="163347" y="116547"/>
                  </a:lnTo>
                  <a:lnTo>
                    <a:pt x="164033" y="114020"/>
                  </a:lnTo>
                  <a:close/>
                </a:path>
                <a:path w="260350" h="300989">
                  <a:moveTo>
                    <a:pt x="164757" y="295973"/>
                  </a:moveTo>
                  <a:lnTo>
                    <a:pt x="162648" y="291172"/>
                  </a:lnTo>
                  <a:lnTo>
                    <a:pt x="160096" y="290195"/>
                  </a:lnTo>
                  <a:lnTo>
                    <a:pt x="158013" y="290677"/>
                  </a:lnTo>
                  <a:lnTo>
                    <a:pt x="155956" y="291045"/>
                  </a:lnTo>
                  <a:lnTo>
                    <a:pt x="154393" y="293573"/>
                  </a:lnTo>
                  <a:lnTo>
                    <a:pt x="154508" y="296189"/>
                  </a:lnTo>
                  <a:lnTo>
                    <a:pt x="154622" y="298805"/>
                  </a:lnTo>
                  <a:lnTo>
                    <a:pt x="157276" y="300507"/>
                  </a:lnTo>
                  <a:lnTo>
                    <a:pt x="160426" y="299872"/>
                  </a:lnTo>
                  <a:lnTo>
                    <a:pt x="163487" y="299110"/>
                  </a:lnTo>
                  <a:lnTo>
                    <a:pt x="164757" y="295973"/>
                  </a:lnTo>
                  <a:close/>
                </a:path>
                <a:path w="260350" h="300989">
                  <a:moveTo>
                    <a:pt x="168617" y="90779"/>
                  </a:moveTo>
                  <a:lnTo>
                    <a:pt x="166903" y="88379"/>
                  </a:lnTo>
                  <a:lnTo>
                    <a:pt x="161709" y="87604"/>
                  </a:lnTo>
                  <a:lnTo>
                    <a:pt x="159232" y="89306"/>
                  </a:lnTo>
                  <a:lnTo>
                    <a:pt x="158369" y="94284"/>
                  </a:lnTo>
                  <a:lnTo>
                    <a:pt x="160108" y="96697"/>
                  </a:lnTo>
                  <a:lnTo>
                    <a:pt x="162687" y="97180"/>
                  </a:lnTo>
                  <a:lnTo>
                    <a:pt x="165265" y="97663"/>
                  </a:lnTo>
                  <a:lnTo>
                    <a:pt x="167728" y="95961"/>
                  </a:lnTo>
                  <a:lnTo>
                    <a:pt x="168617" y="90779"/>
                  </a:lnTo>
                  <a:close/>
                </a:path>
                <a:path w="260350" h="300989">
                  <a:moveTo>
                    <a:pt x="171323" y="67144"/>
                  </a:moveTo>
                  <a:lnTo>
                    <a:pt x="169240" y="64897"/>
                  </a:lnTo>
                  <a:lnTo>
                    <a:pt x="163995" y="64681"/>
                  </a:lnTo>
                  <a:lnTo>
                    <a:pt x="161836" y="66611"/>
                  </a:lnTo>
                  <a:lnTo>
                    <a:pt x="161582" y="69113"/>
                  </a:lnTo>
                  <a:lnTo>
                    <a:pt x="161378" y="71615"/>
                  </a:lnTo>
                  <a:lnTo>
                    <a:pt x="163322" y="73837"/>
                  </a:lnTo>
                  <a:lnTo>
                    <a:pt x="165938" y="74091"/>
                  </a:lnTo>
                  <a:lnTo>
                    <a:pt x="168554" y="74345"/>
                  </a:lnTo>
                  <a:lnTo>
                    <a:pt x="170840" y="72415"/>
                  </a:lnTo>
                  <a:lnTo>
                    <a:pt x="171056" y="69773"/>
                  </a:lnTo>
                  <a:lnTo>
                    <a:pt x="171323" y="67144"/>
                  </a:lnTo>
                  <a:close/>
                </a:path>
                <a:path w="260350" h="300989">
                  <a:moveTo>
                    <a:pt x="171475" y="48488"/>
                  </a:moveTo>
                  <a:lnTo>
                    <a:pt x="170967" y="43116"/>
                  </a:lnTo>
                  <a:lnTo>
                    <a:pt x="168643" y="41186"/>
                  </a:lnTo>
                  <a:lnTo>
                    <a:pt x="163436" y="41808"/>
                  </a:lnTo>
                  <a:lnTo>
                    <a:pt x="161505" y="44043"/>
                  </a:lnTo>
                  <a:lnTo>
                    <a:pt x="161988" y="48933"/>
                  </a:lnTo>
                  <a:lnTo>
                    <a:pt x="164033" y="50888"/>
                  </a:lnTo>
                  <a:lnTo>
                    <a:pt x="166700" y="50800"/>
                  </a:lnTo>
                  <a:lnTo>
                    <a:pt x="169278" y="50711"/>
                  </a:lnTo>
                  <a:lnTo>
                    <a:pt x="171475" y="48488"/>
                  </a:lnTo>
                  <a:close/>
                </a:path>
                <a:path w="260350" h="300989">
                  <a:moveTo>
                    <a:pt x="172935" y="222300"/>
                  </a:moveTo>
                  <a:lnTo>
                    <a:pt x="172173" y="219341"/>
                  </a:lnTo>
                  <a:lnTo>
                    <a:pt x="167589" y="216789"/>
                  </a:lnTo>
                  <a:lnTo>
                    <a:pt x="164693" y="217589"/>
                  </a:lnTo>
                  <a:lnTo>
                    <a:pt x="163398" y="219849"/>
                  </a:lnTo>
                  <a:lnTo>
                    <a:pt x="162128" y="222148"/>
                  </a:lnTo>
                  <a:lnTo>
                    <a:pt x="162775" y="225018"/>
                  </a:lnTo>
                  <a:lnTo>
                    <a:pt x="165011" y="226402"/>
                  </a:lnTo>
                  <a:lnTo>
                    <a:pt x="167233" y="227774"/>
                  </a:lnTo>
                  <a:lnTo>
                    <a:pt x="170268" y="227050"/>
                  </a:lnTo>
                  <a:lnTo>
                    <a:pt x="171589" y="224663"/>
                  </a:lnTo>
                  <a:lnTo>
                    <a:pt x="172935" y="222300"/>
                  </a:lnTo>
                  <a:close/>
                </a:path>
                <a:path w="260350" h="300989">
                  <a:moveTo>
                    <a:pt x="173723" y="25146"/>
                  </a:moveTo>
                  <a:lnTo>
                    <a:pt x="172567" y="22796"/>
                  </a:lnTo>
                  <a:lnTo>
                    <a:pt x="171411" y="20447"/>
                  </a:lnTo>
                  <a:lnTo>
                    <a:pt x="168402" y="19748"/>
                  </a:lnTo>
                  <a:lnTo>
                    <a:pt x="166230" y="21069"/>
                  </a:lnTo>
                  <a:lnTo>
                    <a:pt x="165379" y="18986"/>
                  </a:lnTo>
                  <a:lnTo>
                    <a:pt x="162572" y="17805"/>
                  </a:lnTo>
                  <a:lnTo>
                    <a:pt x="157911" y="20218"/>
                  </a:lnTo>
                  <a:lnTo>
                    <a:pt x="156705" y="22898"/>
                  </a:lnTo>
                  <a:lnTo>
                    <a:pt x="158470" y="27089"/>
                  </a:lnTo>
                  <a:lnTo>
                    <a:pt x="160845" y="28486"/>
                  </a:lnTo>
                  <a:lnTo>
                    <a:pt x="163436" y="27762"/>
                  </a:lnTo>
                  <a:lnTo>
                    <a:pt x="164109" y="27584"/>
                  </a:lnTo>
                  <a:lnTo>
                    <a:pt x="164503" y="28079"/>
                  </a:lnTo>
                  <a:lnTo>
                    <a:pt x="166141" y="30238"/>
                  </a:lnTo>
                  <a:lnTo>
                    <a:pt x="168910" y="30416"/>
                  </a:lnTo>
                  <a:lnTo>
                    <a:pt x="170992" y="29286"/>
                  </a:lnTo>
                  <a:lnTo>
                    <a:pt x="173024" y="28067"/>
                  </a:lnTo>
                  <a:lnTo>
                    <a:pt x="173723" y="25146"/>
                  </a:lnTo>
                  <a:close/>
                </a:path>
                <a:path w="260350" h="300989">
                  <a:moveTo>
                    <a:pt x="184238" y="200533"/>
                  </a:moveTo>
                  <a:lnTo>
                    <a:pt x="183235" y="197662"/>
                  </a:lnTo>
                  <a:lnTo>
                    <a:pt x="178460" y="195465"/>
                  </a:lnTo>
                  <a:lnTo>
                    <a:pt x="175628" y="196507"/>
                  </a:lnTo>
                  <a:lnTo>
                    <a:pt x="173431" y="201269"/>
                  </a:lnTo>
                  <a:lnTo>
                    <a:pt x="174358" y="204114"/>
                  </a:lnTo>
                  <a:lnTo>
                    <a:pt x="176695" y="205282"/>
                  </a:lnTo>
                  <a:lnTo>
                    <a:pt x="179057" y="206463"/>
                  </a:lnTo>
                  <a:lnTo>
                    <a:pt x="181965" y="205460"/>
                  </a:lnTo>
                  <a:lnTo>
                    <a:pt x="183083" y="202996"/>
                  </a:lnTo>
                  <a:lnTo>
                    <a:pt x="184238" y="200533"/>
                  </a:lnTo>
                  <a:close/>
                </a:path>
                <a:path w="260350" h="300989">
                  <a:moveTo>
                    <a:pt x="184950" y="281584"/>
                  </a:moveTo>
                  <a:lnTo>
                    <a:pt x="181229" y="277876"/>
                  </a:lnTo>
                  <a:lnTo>
                    <a:pt x="178244" y="277761"/>
                  </a:lnTo>
                  <a:lnTo>
                    <a:pt x="176428" y="279488"/>
                  </a:lnTo>
                  <a:lnTo>
                    <a:pt x="174663" y="281279"/>
                  </a:lnTo>
                  <a:lnTo>
                    <a:pt x="174282" y="283959"/>
                  </a:lnTo>
                  <a:lnTo>
                    <a:pt x="175920" y="286105"/>
                  </a:lnTo>
                  <a:lnTo>
                    <a:pt x="177469" y="288137"/>
                  </a:lnTo>
                  <a:lnTo>
                    <a:pt x="180784" y="288556"/>
                  </a:lnTo>
                  <a:lnTo>
                    <a:pt x="182765" y="286575"/>
                  </a:lnTo>
                  <a:lnTo>
                    <a:pt x="184810" y="284645"/>
                  </a:lnTo>
                  <a:lnTo>
                    <a:pt x="184950" y="281584"/>
                  </a:lnTo>
                  <a:close/>
                </a:path>
                <a:path w="260350" h="300989">
                  <a:moveTo>
                    <a:pt x="193852" y="178028"/>
                  </a:moveTo>
                  <a:lnTo>
                    <a:pt x="192633" y="175221"/>
                  </a:lnTo>
                  <a:lnTo>
                    <a:pt x="187731" y="173367"/>
                  </a:lnTo>
                  <a:lnTo>
                    <a:pt x="184975" y="174612"/>
                  </a:lnTo>
                  <a:lnTo>
                    <a:pt x="184048" y="177063"/>
                  </a:lnTo>
                  <a:lnTo>
                    <a:pt x="183146" y="179539"/>
                  </a:lnTo>
                  <a:lnTo>
                    <a:pt x="184200" y="182270"/>
                  </a:lnTo>
                  <a:lnTo>
                    <a:pt x="186651" y="183286"/>
                  </a:lnTo>
                  <a:lnTo>
                    <a:pt x="189052" y="184277"/>
                  </a:lnTo>
                  <a:lnTo>
                    <a:pt x="191960" y="183108"/>
                  </a:lnTo>
                  <a:lnTo>
                    <a:pt x="192887" y="180555"/>
                  </a:lnTo>
                  <a:lnTo>
                    <a:pt x="193852" y="178028"/>
                  </a:lnTo>
                  <a:close/>
                </a:path>
                <a:path w="260350" h="300989">
                  <a:moveTo>
                    <a:pt x="197078" y="19939"/>
                  </a:moveTo>
                  <a:lnTo>
                    <a:pt x="195973" y="16573"/>
                  </a:lnTo>
                  <a:lnTo>
                    <a:pt x="192608" y="15481"/>
                  </a:lnTo>
                  <a:lnTo>
                    <a:pt x="189230" y="14465"/>
                  </a:lnTo>
                  <a:lnTo>
                    <a:pt x="186423" y="16637"/>
                  </a:lnTo>
                  <a:lnTo>
                    <a:pt x="186461" y="19215"/>
                  </a:lnTo>
                  <a:lnTo>
                    <a:pt x="186461" y="21869"/>
                  </a:lnTo>
                  <a:lnTo>
                    <a:pt x="188061" y="24003"/>
                  </a:lnTo>
                  <a:lnTo>
                    <a:pt x="191541" y="25107"/>
                  </a:lnTo>
                  <a:lnTo>
                    <a:pt x="194043" y="24218"/>
                  </a:lnTo>
                  <a:lnTo>
                    <a:pt x="195567" y="22059"/>
                  </a:lnTo>
                  <a:lnTo>
                    <a:pt x="197078" y="19939"/>
                  </a:lnTo>
                  <a:close/>
                </a:path>
                <a:path w="260350" h="300989">
                  <a:moveTo>
                    <a:pt x="201218" y="266039"/>
                  </a:moveTo>
                  <a:lnTo>
                    <a:pt x="200672" y="262940"/>
                  </a:lnTo>
                  <a:lnTo>
                    <a:pt x="196418" y="259867"/>
                  </a:lnTo>
                  <a:lnTo>
                    <a:pt x="193573" y="260413"/>
                  </a:lnTo>
                  <a:lnTo>
                    <a:pt x="191935" y="262382"/>
                  </a:lnTo>
                  <a:lnTo>
                    <a:pt x="190347" y="264388"/>
                  </a:lnTo>
                  <a:lnTo>
                    <a:pt x="190690" y="267373"/>
                  </a:lnTo>
                  <a:lnTo>
                    <a:pt x="192722" y="269036"/>
                  </a:lnTo>
                  <a:lnTo>
                    <a:pt x="194754" y="270700"/>
                  </a:lnTo>
                  <a:lnTo>
                    <a:pt x="197777" y="270319"/>
                  </a:lnTo>
                  <a:lnTo>
                    <a:pt x="199478" y="268160"/>
                  </a:lnTo>
                  <a:lnTo>
                    <a:pt x="201218" y="266039"/>
                  </a:lnTo>
                  <a:close/>
                </a:path>
                <a:path w="260350" h="300989">
                  <a:moveTo>
                    <a:pt x="201930" y="154927"/>
                  </a:moveTo>
                  <a:lnTo>
                    <a:pt x="200494" y="152209"/>
                  </a:lnTo>
                  <a:lnTo>
                    <a:pt x="195478" y="150685"/>
                  </a:lnTo>
                  <a:lnTo>
                    <a:pt x="192849" y="152107"/>
                  </a:lnTo>
                  <a:lnTo>
                    <a:pt x="192074" y="154622"/>
                  </a:lnTo>
                  <a:lnTo>
                    <a:pt x="191223" y="157111"/>
                  </a:lnTo>
                  <a:lnTo>
                    <a:pt x="192557" y="159804"/>
                  </a:lnTo>
                  <a:lnTo>
                    <a:pt x="195046" y="160642"/>
                  </a:lnTo>
                  <a:lnTo>
                    <a:pt x="197535" y="161480"/>
                  </a:lnTo>
                  <a:lnTo>
                    <a:pt x="200253" y="160083"/>
                  </a:lnTo>
                  <a:lnTo>
                    <a:pt x="201129" y="157518"/>
                  </a:lnTo>
                  <a:lnTo>
                    <a:pt x="201930" y="154927"/>
                  </a:lnTo>
                  <a:close/>
                </a:path>
                <a:path w="260350" h="300989">
                  <a:moveTo>
                    <a:pt x="208457" y="131356"/>
                  </a:moveTo>
                  <a:lnTo>
                    <a:pt x="206883" y="128739"/>
                  </a:lnTo>
                  <a:lnTo>
                    <a:pt x="201764" y="127571"/>
                  </a:lnTo>
                  <a:lnTo>
                    <a:pt x="199212" y="129159"/>
                  </a:lnTo>
                  <a:lnTo>
                    <a:pt x="197954" y="134251"/>
                  </a:lnTo>
                  <a:lnTo>
                    <a:pt x="199466" y="136855"/>
                  </a:lnTo>
                  <a:lnTo>
                    <a:pt x="201993" y="137528"/>
                  </a:lnTo>
                  <a:lnTo>
                    <a:pt x="204533" y="138201"/>
                  </a:lnTo>
                  <a:lnTo>
                    <a:pt x="207162" y="136626"/>
                  </a:lnTo>
                  <a:lnTo>
                    <a:pt x="207797" y="133985"/>
                  </a:lnTo>
                  <a:lnTo>
                    <a:pt x="208457" y="131356"/>
                  </a:lnTo>
                  <a:close/>
                </a:path>
                <a:path w="260350" h="300989">
                  <a:moveTo>
                    <a:pt x="212090" y="38608"/>
                  </a:moveTo>
                  <a:lnTo>
                    <a:pt x="211048" y="35852"/>
                  </a:lnTo>
                  <a:lnTo>
                    <a:pt x="210070" y="33070"/>
                  </a:lnTo>
                  <a:lnTo>
                    <a:pt x="206984" y="31851"/>
                  </a:lnTo>
                  <a:lnTo>
                    <a:pt x="204711" y="33058"/>
                  </a:lnTo>
                  <a:lnTo>
                    <a:pt x="202336" y="34290"/>
                  </a:lnTo>
                  <a:lnTo>
                    <a:pt x="201358" y="36893"/>
                  </a:lnTo>
                  <a:lnTo>
                    <a:pt x="202145" y="39154"/>
                  </a:lnTo>
                  <a:lnTo>
                    <a:pt x="202996" y="41389"/>
                  </a:lnTo>
                  <a:lnTo>
                    <a:pt x="205536" y="42786"/>
                  </a:lnTo>
                  <a:lnTo>
                    <a:pt x="208102" y="42087"/>
                  </a:lnTo>
                  <a:lnTo>
                    <a:pt x="210604" y="41414"/>
                  </a:lnTo>
                  <a:lnTo>
                    <a:pt x="212090" y="38608"/>
                  </a:lnTo>
                  <a:close/>
                </a:path>
                <a:path w="260350" h="300989">
                  <a:moveTo>
                    <a:pt x="213258" y="107315"/>
                  </a:moveTo>
                  <a:lnTo>
                    <a:pt x="211518" y="104838"/>
                  </a:lnTo>
                  <a:lnTo>
                    <a:pt x="206324" y="104063"/>
                  </a:lnTo>
                  <a:lnTo>
                    <a:pt x="203873" y="105841"/>
                  </a:lnTo>
                  <a:lnTo>
                    <a:pt x="203047" y="111010"/>
                  </a:lnTo>
                  <a:lnTo>
                    <a:pt x="204698" y="113487"/>
                  </a:lnTo>
                  <a:lnTo>
                    <a:pt x="207289" y="113969"/>
                  </a:lnTo>
                  <a:lnTo>
                    <a:pt x="209854" y="114452"/>
                  </a:lnTo>
                  <a:lnTo>
                    <a:pt x="212394" y="112687"/>
                  </a:lnTo>
                  <a:lnTo>
                    <a:pt x="212813" y="110007"/>
                  </a:lnTo>
                  <a:lnTo>
                    <a:pt x="213258" y="107315"/>
                  </a:lnTo>
                  <a:close/>
                </a:path>
                <a:path w="260350" h="300989">
                  <a:moveTo>
                    <a:pt x="214604" y="245541"/>
                  </a:moveTo>
                  <a:lnTo>
                    <a:pt x="213829" y="242557"/>
                  </a:lnTo>
                  <a:lnTo>
                    <a:pt x="209283" y="239953"/>
                  </a:lnTo>
                  <a:lnTo>
                    <a:pt x="206413" y="240728"/>
                  </a:lnTo>
                  <a:lnTo>
                    <a:pt x="205092" y="242963"/>
                  </a:lnTo>
                  <a:lnTo>
                    <a:pt x="203708" y="245160"/>
                  </a:lnTo>
                  <a:lnTo>
                    <a:pt x="204393" y="248069"/>
                  </a:lnTo>
                  <a:lnTo>
                    <a:pt x="206603" y="249478"/>
                  </a:lnTo>
                  <a:lnTo>
                    <a:pt x="208813" y="250888"/>
                  </a:lnTo>
                  <a:lnTo>
                    <a:pt x="211785" y="250164"/>
                  </a:lnTo>
                  <a:lnTo>
                    <a:pt x="213233" y="247865"/>
                  </a:lnTo>
                  <a:lnTo>
                    <a:pt x="214604" y="245541"/>
                  </a:lnTo>
                  <a:close/>
                </a:path>
                <a:path w="260350" h="300989">
                  <a:moveTo>
                    <a:pt x="216001" y="82867"/>
                  </a:moveTo>
                  <a:lnTo>
                    <a:pt x="213956" y="80543"/>
                  </a:lnTo>
                  <a:lnTo>
                    <a:pt x="208711" y="80327"/>
                  </a:lnTo>
                  <a:lnTo>
                    <a:pt x="206514" y="82334"/>
                  </a:lnTo>
                  <a:lnTo>
                    <a:pt x="206311" y="84924"/>
                  </a:lnTo>
                  <a:lnTo>
                    <a:pt x="206146" y="87515"/>
                  </a:lnTo>
                  <a:lnTo>
                    <a:pt x="208038" y="89814"/>
                  </a:lnTo>
                  <a:lnTo>
                    <a:pt x="210654" y="90068"/>
                  </a:lnTo>
                  <a:lnTo>
                    <a:pt x="213258" y="90322"/>
                  </a:lnTo>
                  <a:lnTo>
                    <a:pt x="215620" y="88328"/>
                  </a:lnTo>
                  <a:lnTo>
                    <a:pt x="215785" y="85585"/>
                  </a:lnTo>
                  <a:lnTo>
                    <a:pt x="216001" y="82867"/>
                  </a:lnTo>
                  <a:close/>
                </a:path>
                <a:path w="260350" h="300989">
                  <a:moveTo>
                    <a:pt x="216141" y="63563"/>
                  </a:moveTo>
                  <a:lnTo>
                    <a:pt x="215925" y="60794"/>
                  </a:lnTo>
                  <a:lnTo>
                    <a:pt x="215734" y="58013"/>
                  </a:lnTo>
                  <a:lnTo>
                    <a:pt x="213360" y="56007"/>
                  </a:lnTo>
                  <a:lnTo>
                    <a:pt x="208153" y="56629"/>
                  </a:lnTo>
                  <a:lnTo>
                    <a:pt x="206273" y="58915"/>
                  </a:lnTo>
                  <a:lnTo>
                    <a:pt x="206438" y="61468"/>
                  </a:lnTo>
                  <a:lnTo>
                    <a:pt x="206654" y="64008"/>
                  </a:lnTo>
                  <a:lnTo>
                    <a:pt x="208800" y="66040"/>
                  </a:lnTo>
                  <a:lnTo>
                    <a:pt x="211442" y="65951"/>
                  </a:lnTo>
                  <a:lnTo>
                    <a:pt x="214045" y="65874"/>
                  </a:lnTo>
                  <a:lnTo>
                    <a:pt x="216141" y="63563"/>
                  </a:lnTo>
                  <a:close/>
                </a:path>
                <a:path w="260350" h="300989">
                  <a:moveTo>
                    <a:pt x="226110" y="224028"/>
                  </a:moveTo>
                  <a:lnTo>
                    <a:pt x="225082" y="221119"/>
                  </a:lnTo>
                  <a:lnTo>
                    <a:pt x="220332" y="218871"/>
                  </a:lnTo>
                  <a:lnTo>
                    <a:pt x="217551" y="219887"/>
                  </a:lnTo>
                  <a:lnTo>
                    <a:pt x="216395" y="222224"/>
                  </a:lnTo>
                  <a:lnTo>
                    <a:pt x="215201" y="224536"/>
                  </a:lnTo>
                  <a:lnTo>
                    <a:pt x="216128" y="227393"/>
                  </a:lnTo>
                  <a:lnTo>
                    <a:pt x="218452" y="228600"/>
                  </a:lnTo>
                  <a:lnTo>
                    <a:pt x="220789" y="229806"/>
                  </a:lnTo>
                  <a:lnTo>
                    <a:pt x="223672" y="228841"/>
                  </a:lnTo>
                  <a:lnTo>
                    <a:pt x="224917" y="226441"/>
                  </a:lnTo>
                  <a:lnTo>
                    <a:pt x="226110" y="224028"/>
                  </a:lnTo>
                  <a:close/>
                </a:path>
                <a:path w="260350" h="300989">
                  <a:moveTo>
                    <a:pt x="235978" y="201790"/>
                  </a:moveTo>
                  <a:lnTo>
                    <a:pt x="234759" y="198958"/>
                  </a:lnTo>
                  <a:lnTo>
                    <a:pt x="229882" y="197040"/>
                  </a:lnTo>
                  <a:lnTo>
                    <a:pt x="227164" y="198247"/>
                  </a:lnTo>
                  <a:lnTo>
                    <a:pt x="226110" y="200647"/>
                  </a:lnTo>
                  <a:lnTo>
                    <a:pt x="225094" y="203047"/>
                  </a:lnTo>
                  <a:lnTo>
                    <a:pt x="226225" y="205828"/>
                  </a:lnTo>
                  <a:lnTo>
                    <a:pt x="228638" y="206870"/>
                  </a:lnTo>
                  <a:lnTo>
                    <a:pt x="231051" y="207911"/>
                  </a:lnTo>
                  <a:lnTo>
                    <a:pt x="233857" y="206730"/>
                  </a:lnTo>
                  <a:lnTo>
                    <a:pt x="234899" y="204254"/>
                  </a:lnTo>
                  <a:lnTo>
                    <a:pt x="235978" y="201790"/>
                  </a:lnTo>
                  <a:close/>
                </a:path>
                <a:path w="260350" h="300989">
                  <a:moveTo>
                    <a:pt x="244246" y="178930"/>
                  </a:moveTo>
                  <a:lnTo>
                    <a:pt x="242925" y="176212"/>
                  </a:lnTo>
                  <a:lnTo>
                    <a:pt x="237921" y="174612"/>
                  </a:lnTo>
                  <a:lnTo>
                    <a:pt x="235216" y="175958"/>
                  </a:lnTo>
                  <a:lnTo>
                    <a:pt x="233540" y="180911"/>
                  </a:lnTo>
                  <a:lnTo>
                    <a:pt x="234861" y="183629"/>
                  </a:lnTo>
                  <a:lnTo>
                    <a:pt x="237337" y="184505"/>
                  </a:lnTo>
                  <a:lnTo>
                    <a:pt x="239814" y="185381"/>
                  </a:lnTo>
                  <a:lnTo>
                    <a:pt x="242519" y="184023"/>
                  </a:lnTo>
                  <a:lnTo>
                    <a:pt x="244246" y="178930"/>
                  </a:lnTo>
                  <a:close/>
                </a:path>
                <a:path w="260350" h="300989">
                  <a:moveTo>
                    <a:pt x="251180" y="155638"/>
                  </a:moveTo>
                  <a:lnTo>
                    <a:pt x="249656" y="153009"/>
                  </a:lnTo>
                  <a:lnTo>
                    <a:pt x="244563" y="151726"/>
                  </a:lnTo>
                  <a:lnTo>
                    <a:pt x="241985" y="153250"/>
                  </a:lnTo>
                  <a:lnTo>
                    <a:pt x="241287" y="155778"/>
                  </a:lnTo>
                  <a:lnTo>
                    <a:pt x="240626" y="158305"/>
                  </a:lnTo>
                  <a:lnTo>
                    <a:pt x="242087" y="160921"/>
                  </a:lnTo>
                  <a:lnTo>
                    <a:pt x="244602" y="161632"/>
                  </a:lnTo>
                  <a:lnTo>
                    <a:pt x="247142" y="162356"/>
                  </a:lnTo>
                  <a:lnTo>
                    <a:pt x="249783" y="160845"/>
                  </a:lnTo>
                  <a:lnTo>
                    <a:pt x="250469" y="158229"/>
                  </a:lnTo>
                  <a:lnTo>
                    <a:pt x="251180" y="155638"/>
                  </a:lnTo>
                  <a:close/>
                </a:path>
                <a:path w="260350" h="300989">
                  <a:moveTo>
                    <a:pt x="256476" y="131876"/>
                  </a:moveTo>
                  <a:lnTo>
                    <a:pt x="254774" y="129362"/>
                  </a:lnTo>
                  <a:lnTo>
                    <a:pt x="249605" y="128447"/>
                  </a:lnTo>
                  <a:lnTo>
                    <a:pt x="247129" y="130162"/>
                  </a:lnTo>
                  <a:lnTo>
                    <a:pt x="246659" y="132715"/>
                  </a:lnTo>
                  <a:lnTo>
                    <a:pt x="246138" y="135267"/>
                  </a:lnTo>
                  <a:lnTo>
                    <a:pt x="247789" y="137782"/>
                  </a:lnTo>
                  <a:lnTo>
                    <a:pt x="250355" y="138328"/>
                  </a:lnTo>
                  <a:lnTo>
                    <a:pt x="252920" y="138874"/>
                  </a:lnTo>
                  <a:lnTo>
                    <a:pt x="255447" y="137185"/>
                  </a:lnTo>
                  <a:lnTo>
                    <a:pt x="255981" y="134531"/>
                  </a:lnTo>
                  <a:lnTo>
                    <a:pt x="256476" y="131876"/>
                  </a:lnTo>
                  <a:close/>
                </a:path>
                <a:path w="260350" h="300989">
                  <a:moveTo>
                    <a:pt x="259943" y="107721"/>
                  </a:moveTo>
                  <a:lnTo>
                    <a:pt x="258025" y="105346"/>
                  </a:lnTo>
                  <a:lnTo>
                    <a:pt x="252793" y="104902"/>
                  </a:lnTo>
                  <a:lnTo>
                    <a:pt x="250482" y="106807"/>
                  </a:lnTo>
                  <a:lnTo>
                    <a:pt x="250228" y="109385"/>
                  </a:lnTo>
                  <a:lnTo>
                    <a:pt x="249910" y="111963"/>
                  </a:lnTo>
                  <a:lnTo>
                    <a:pt x="251777" y="114325"/>
                  </a:lnTo>
                  <a:lnTo>
                    <a:pt x="254381" y="114668"/>
                  </a:lnTo>
                  <a:lnTo>
                    <a:pt x="256984" y="115011"/>
                  </a:lnTo>
                  <a:lnTo>
                    <a:pt x="259346" y="113106"/>
                  </a:lnTo>
                  <a:lnTo>
                    <a:pt x="259664" y="110413"/>
                  </a:lnTo>
                  <a:lnTo>
                    <a:pt x="259943" y="10772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24">
              <a:extLst>
                <a:ext uri="{FF2B5EF4-FFF2-40B4-BE49-F238E27FC236}">
                  <a16:creationId xmlns:a16="http://schemas.microsoft.com/office/drawing/2014/main" id="{5519F1A8-0822-4060-8D7C-5480FDAF7CE2}"/>
                </a:ext>
              </a:extLst>
            </p:cNvPr>
            <p:cNvSpPr/>
            <p:nvPr/>
          </p:nvSpPr>
          <p:spPr>
            <a:xfrm>
              <a:off x="5341531" y="3657663"/>
              <a:ext cx="246379" cy="279400"/>
            </a:xfrm>
            <a:custGeom>
              <a:avLst/>
              <a:gdLst/>
              <a:ahLst/>
              <a:cxnLst/>
              <a:rect l="l" t="t" r="r" b="b"/>
              <a:pathLst>
                <a:path w="246379" h="279400">
                  <a:moveTo>
                    <a:pt x="10655" y="189357"/>
                  </a:moveTo>
                  <a:lnTo>
                    <a:pt x="10045" y="187058"/>
                  </a:lnTo>
                  <a:lnTo>
                    <a:pt x="9309" y="184810"/>
                  </a:lnTo>
                  <a:lnTo>
                    <a:pt x="7048" y="183146"/>
                  </a:lnTo>
                  <a:lnTo>
                    <a:pt x="4419" y="183629"/>
                  </a:lnTo>
                  <a:lnTo>
                    <a:pt x="1892" y="184086"/>
                  </a:lnTo>
                  <a:lnTo>
                    <a:pt x="0" y="186728"/>
                  </a:lnTo>
                  <a:lnTo>
                    <a:pt x="876" y="189509"/>
                  </a:lnTo>
                  <a:lnTo>
                    <a:pt x="1612" y="192303"/>
                  </a:lnTo>
                  <a:lnTo>
                    <a:pt x="4330" y="193814"/>
                  </a:lnTo>
                  <a:lnTo>
                    <a:pt x="9232" y="191922"/>
                  </a:lnTo>
                  <a:lnTo>
                    <a:pt x="10655" y="189357"/>
                  </a:lnTo>
                  <a:close/>
                </a:path>
                <a:path w="246379" h="279400">
                  <a:moveTo>
                    <a:pt x="23342" y="206806"/>
                  </a:moveTo>
                  <a:lnTo>
                    <a:pt x="22923" y="205587"/>
                  </a:lnTo>
                  <a:lnTo>
                    <a:pt x="22377" y="204724"/>
                  </a:lnTo>
                  <a:lnTo>
                    <a:pt x="21793" y="203885"/>
                  </a:lnTo>
                  <a:lnTo>
                    <a:pt x="21259" y="202895"/>
                  </a:lnTo>
                  <a:lnTo>
                    <a:pt x="20396" y="202704"/>
                  </a:lnTo>
                  <a:lnTo>
                    <a:pt x="18834" y="202184"/>
                  </a:lnTo>
                  <a:lnTo>
                    <a:pt x="16344" y="202666"/>
                  </a:lnTo>
                  <a:lnTo>
                    <a:pt x="14528" y="204736"/>
                  </a:lnTo>
                  <a:lnTo>
                    <a:pt x="13690" y="205752"/>
                  </a:lnTo>
                  <a:lnTo>
                    <a:pt x="13411" y="206997"/>
                  </a:lnTo>
                  <a:lnTo>
                    <a:pt x="13804" y="208292"/>
                  </a:lnTo>
                  <a:lnTo>
                    <a:pt x="14224" y="209524"/>
                  </a:lnTo>
                  <a:lnTo>
                    <a:pt x="15138" y="211086"/>
                  </a:lnTo>
                  <a:lnTo>
                    <a:pt x="16878" y="211531"/>
                  </a:lnTo>
                  <a:lnTo>
                    <a:pt x="20307" y="212928"/>
                  </a:lnTo>
                  <a:lnTo>
                    <a:pt x="23215" y="210756"/>
                  </a:lnTo>
                  <a:lnTo>
                    <a:pt x="23253" y="208114"/>
                  </a:lnTo>
                  <a:lnTo>
                    <a:pt x="23342" y="206806"/>
                  </a:lnTo>
                  <a:close/>
                </a:path>
                <a:path w="246379" h="279400">
                  <a:moveTo>
                    <a:pt x="48437" y="173583"/>
                  </a:moveTo>
                  <a:lnTo>
                    <a:pt x="46494" y="171348"/>
                  </a:lnTo>
                  <a:lnTo>
                    <a:pt x="43878" y="171119"/>
                  </a:lnTo>
                  <a:lnTo>
                    <a:pt x="41262" y="170891"/>
                  </a:lnTo>
                  <a:lnTo>
                    <a:pt x="38963" y="172885"/>
                  </a:lnTo>
                  <a:lnTo>
                    <a:pt x="38747" y="175577"/>
                  </a:lnTo>
                  <a:lnTo>
                    <a:pt x="38658" y="178282"/>
                  </a:lnTo>
                  <a:lnTo>
                    <a:pt x="40716" y="180530"/>
                  </a:lnTo>
                  <a:lnTo>
                    <a:pt x="45961" y="180644"/>
                  </a:lnTo>
                  <a:lnTo>
                    <a:pt x="48145" y="178650"/>
                  </a:lnTo>
                  <a:lnTo>
                    <a:pt x="48234" y="176123"/>
                  </a:lnTo>
                  <a:lnTo>
                    <a:pt x="48437" y="173583"/>
                  </a:lnTo>
                  <a:close/>
                </a:path>
                <a:path w="246379" h="279400">
                  <a:moveTo>
                    <a:pt x="49034" y="201396"/>
                  </a:moveTo>
                  <a:lnTo>
                    <a:pt x="48780" y="198945"/>
                  </a:lnTo>
                  <a:lnTo>
                    <a:pt x="48552" y="196481"/>
                  </a:lnTo>
                  <a:lnTo>
                    <a:pt x="46228" y="194627"/>
                  </a:lnTo>
                  <a:lnTo>
                    <a:pt x="43611" y="194805"/>
                  </a:lnTo>
                  <a:lnTo>
                    <a:pt x="40995" y="194983"/>
                  </a:lnTo>
                  <a:lnTo>
                    <a:pt x="39776" y="196494"/>
                  </a:lnTo>
                  <a:lnTo>
                    <a:pt x="36156" y="199313"/>
                  </a:lnTo>
                  <a:lnTo>
                    <a:pt x="35521" y="201917"/>
                  </a:lnTo>
                  <a:lnTo>
                    <a:pt x="36804" y="204292"/>
                  </a:lnTo>
                  <a:lnTo>
                    <a:pt x="38011" y="206552"/>
                  </a:lnTo>
                  <a:lnTo>
                    <a:pt x="41287" y="207327"/>
                  </a:lnTo>
                  <a:lnTo>
                    <a:pt x="45529" y="204076"/>
                  </a:lnTo>
                  <a:lnTo>
                    <a:pt x="47421" y="203695"/>
                  </a:lnTo>
                  <a:lnTo>
                    <a:pt x="49034" y="201396"/>
                  </a:lnTo>
                  <a:close/>
                </a:path>
                <a:path w="246379" h="279400">
                  <a:moveTo>
                    <a:pt x="51409" y="150583"/>
                  </a:moveTo>
                  <a:lnTo>
                    <a:pt x="49682" y="148132"/>
                  </a:lnTo>
                  <a:lnTo>
                    <a:pt x="47104" y="147637"/>
                  </a:lnTo>
                  <a:lnTo>
                    <a:pt x="44526" y="147142"/>
                  </a:lnTo>
                  <a:lnTo>
                    <a:pt x="42062" y="148882"/>
                  </a:lnTo>
                  <a:lnTo>
                    <a:pt x="41148" y="154152"/>
                  </a:lnTo>
                  <a:lnTo>
                    <a:pt x="42875" y="156603"/>
                  </a:lnTo>
                  <a:lnTo>
                    <a:pt x="48056" y="157365"/>
                  </a:lnTo>
                  <a:lnTo>
                    <a:pt x="50533" y="155625"/>
                  </a:lnTo>
                  <a:lnTo>
                    <a:pt x="51409" y="150583"/>
                  </a:lnTo>
                  <a:close/>
                </a:path>
                <a:path w="246379" h="279400">
                  <a:moveTo>
                    <a:pt x="56134" y="221132"/>
                  </a:moveTo>
                  <a:lnTo>
                    <a:pt x="55092" y="219290"/>
                  </a:lnTo>
                  <a:lnTo>
                    <a:pt x="53949" y="217525"/>
                  </a:lnTo>
                  <a:lnTo>
                    <a:pt x="51155" y="216801"/>
                  </a:lnTo>
                  <a:lnTo>
                    <a:pt x="48831" y="217805"/>
                  </a:lnTo>
                  <a:lnTo>
                    <a:pt x="46342" y="218897"/>
                  </a:lnTo>
                  <a:lnTo>
                    <a:pt x="45491" y="221932"/>
                  </a:lnTo>
                  <a:lnTo>
                    <a:pt x="47205" y="224574"/>
                  </a:lnTo>
                  <a:lnTo>
                    <a:pt x="48818" y="227266"/>
                  </a:lnTo>
                  <a:lnTo>
                    <a:pt x="52489" y="227507"/>
                  </a:lnTo>
                  <a:lnTo>
                    <a:pt x="54127" y="225602"/>
                  </a:lnTo>
                  <a:lnTo>
                    <a:pt x="55968" y="223545"/>
                  </a:lnTo>
                  <a:lnTo>
                    <a:pt x="56134" y="221132"/>
                  </a:lnTo>
                  <a:close/>
                </a:path>
                <a:path w="246379" h="279400">
                  <a:moveTo>
                    <a:pt x="56527" y="127825"/>
                  </a:moveTo>
                  <a:lnTo>
                    <a:pt x="55003" y="125247"/>
                  </a:lnTo>
                  <a:lnTo>
                    <a:pt x="52476" y="124536"/>
                  </a:lnTo>
                  <a:lnTo>
                    <a:pt x="49949" y="123825"/>
                  </a:lnTo>
                  <a:lnTo>
                    <a:pt x="47358" y="125349"/>
                  </a:lnTo>
                  <a:lnTo>
                    <a:pt x="46024" y="130517"/>
                  </a:lnTo>
                  <a:lnTo>
                    <a:pt x="47548" y="133108"/>
                  </a:lnTo>
                  <a:lnTo>
                    <a:pt x="52654" y="134327"/>
                  </a:lnTo>
                  <a:lnTo>
                    <a:pt x="55245" y="132803"/>
                  </a:lnTo>
                  <a:lnTo>
                    <a:pt x="56527" y="127825"/>
                  </a:lnTo>
                  <a:close/>
                </a:path>
                <a:path w="246379" h="279400">
                  <a:moveTo>
                    <a:pt x="63055" y="185648"/>
                  </a:moveTo>
                  <a:lnTo>
                    <a:pt x="62661" y="182626"/>
                  </a:lnTo>
                  <a:lnTo>
                    <a:pt x="58407" y="179539"/>
                  </a:lnTo>
                  <a:lnTo>
                    <a:pt x="55448" y="179933"/>
                  </a:lnTo>
                  <a:lnTo>
                    <a:pt x="52285" y="183870"/>
                  </a:lnTo>
                  <a:lnTo>
                    <a:pt x="52654" y="186893"/>
                  </a:lnTo>
                  <a:lnTo>
                    <a:pt x="54610" y="188569"/>
                  </a:lnTo>
                  <a:lnTo>
                    <a:pt x="56629" y="190309"/>
                  </a:lnTo>
                  <a:lnTo>
                    <a:pt x="59613" y="189928"/>
                  </a:lnTo>
                  <a:lnTo>
                    <a:pt x="61315" y="187782"/>
                  </a:lnTo>
                  <a:lnTo>
                    <a:pt x="63055" y="185648"/>
                  </a:lnTo>
                  <a:close/>
                </a:path>
                <a:path w="246379" h="279400">
                  <a:moveTo>
                    <a:pt x="63423" y="105524"/>
                  </a:moveTo>
                  <a:lnTo>
                    <a:pt x="62090" y="102819"/>
                  </a:lnTo>
                  <a:lnTo>
                    <a:pt x="59626" y="101930"/>
                  </a:lnTo>
                  <a:lnTo>
                    <a:pt x="57162" y="101041"/>
                  </a:lnTo>
                  <a:lnTo>
                    <a:pt x="54457" y="102362"/>
                  </a:lnTo>
                  <a:lnTo>
                    <a:pt x="52755" y="107416"/>
                  </a:lnTo>
                  <a:lnTo>
                    <a:pt x="54076" y="110109"/>
                  </a:lnTo>
                  <a:lnTo>
                    <a:pt x="59080" y="111721"/>
                  </a:lnTo>
                  <a:lnTo>
                    <a:pt x="61772" y="110401"/>
                  </a:lnTo>
                  <a:lnTo>
                    <a:pt x="63423" y="105524"/>
                  </a:lnTo>
                  <a:close/>
                </a:path>
                <a:path w="246379" h="279400">
                  <a:moveTo>
                    <a:pt x="71958" y="83794"/>
                  </a:moveTo>
                  <a:lnTo>
                    <a:pt x="70853" y="81000"/>
                  </a:lnTo>
                  <a:lnTo>
                    <a:pt x="68478" y="79933"/>
                  </a:lnTo>
                  <a:lnTo>
                    <a:pt x="66065" y="78841"/>
                  </a:lnTo>
                  <a:lnTo>
                    <a:pt x="63271" y="79946"/>
                  </a:lnTo>
                  <a:lnTo>
                    <a:pt x="61188" y="84874"/>
                  </a:lnTo>
                  <a:lnTo>
                    <a:pt x="62318" y="87668"/>
                  </a:lnTo>
                  <a:lnTo>
                    <a:pt x="67183" y="89649"/>
                  </a:lnTo>
                  <a:lnTo>
                    <a:pt x="69964" y="88531"/>
                  </a:lnTo>
                  <a:lnTo>
                    <a:pt x="71958" y="83794"/>
                  </a:lnTo>
                  <a:close/>
                </a:path>
                <a:path w="246379" h="279400">
                  <a:moveTo>
                    <a:pt x="76365" y="165125"/>
                  </a:moveTo>
                  <a:lnTo>
                    <a:pt x="75590" y="162191"/>
                  </a:lnTo>
                  <a:lnTo>
                    <a:pt x="70993" y="159651"/>
                  </a:lnTo>
                  <a:lnTo>
                    <a:pt x="68097" y="160439"/>
                  </a:lnTo>
                  <a:lnTo>
                    <a:pt x="66814" y="162674"/>
                  </a:lnTo>
                  <a:lnTo>
                    <a:pt x="65582" y="164922"/>
                  </a:lnTo>
                  <a:lnTo>
                    <a:pt x="66230" y="167767"/>
                  </a:lnTo>
                  <a:lnTo>
                    <a:pt x="68465" y="169164"/>
                  </a:lnTo>
                  <a:lnTo>
                    <a:pt x="70675" y="170548"/>
                  </a:lnTo>
                  <a:lnTo>
                    <a:pt x="73723" y="169837"/>
                  </a:lnTo>
                  <a:lnTo>
                    <a:pt x="75018" y="167474"/>
                  </a:lnTo>
                  <a:lnTo>
                    <a:pt x="76365" y="165125"/>
                  </a:lnTo>
                  <a:close/>
                </a:path>
                <a:path w="246379" h="279400">
                  <a:moveTo>
                    <a:pt x="77254" y="230124"/>
                  </a:moveTo>
                  <a:lnTo>
                    <a:pt x="74853" y="225450"/>
                  </a:lnTo>
                  <a:lnTo>
                    <a:pt x="72275" y="224205"/>
                  </a:lnTo>
                  <a:lnTo>
                    <a:pt x="70307" y="225018"/>
                  </a:lnTo>
                  <a:lnTo>
                    <a:pt x="68364" y="225336"/>
                  </a:lnTo>
                  <a:lnTo>
                    <a:pt x="66903" y="227850"/>
                  </a:lnTo>
                  <a:lnTo>
                    <a:pt x="67005" y="230466"/>
                  </a:lnTo>
                  <a:lnTo>
                    <a:pt x="67094" y="233083"/>
                  </a:lnTo>
                  <a:lnTo>
                    <a:pt x="69811" y="234797"/>
                  </a:lnTo>
                  <a:lnTo>
                    <a:pt x="73025" y="234124"/>
                  </a:lnTo>
                  <a:lnTo>
                    <a:pt x="75933" y="233019"/>
                  </a:lnTo>
                  <a:lnTo>
                    <a:pt x="77254" y="230124"/>
                  </a:lnTo>
                  <a:close/>
                </a:path>
                <a:path w="246379" h="279400">
                  <a:moveTo>
                    <a:pt x="82207" y="62877"/>
                  </a:moveTo>
                  <a:lnTo>
                    <a:pt x="81457" y="60071"/>
                  </a:lnTo>
                  <a:lnTo>
                    <a:pt x="79146" y="58762"/>
                  </a:lnTo>
                  <a:lnTo>
                    <a:pt x="76885" y="57480"/>
                  </a:lnTo>
                  <a:lnTo>
                    <a:pt x="73888" y="58280"/>
                  </a:lnTo>
                  <a:lnTo>
                    <a:pt x="71424" y="63042"/>
                  </a:lnTo>
                  <a:lnTo>
                    <a:pt x="72326" y="65938"/>
                  </a:lnTo>
                  <a:lnTo>
                    <a:pt x="77012" y="68313"/>
                  </a:lnTo>
                  <a:lnTo>
                    <a:pt x="79857" y="67437"/>
                  </a:lnTo>
                  <a:lnTo>
                    <a:pt x="82207" y="62877"/>
                  </a:lnTo>
                  <a:close/>
                </a:path>
                <a:path w="246379" h="279400">
                  <a:moveTo>
                    <a:pt x="87376" y="143446"/>
                  </a:moveTo>
                  <a:lnTo>
                    <a:pt x="86321" y="140601"/>
                  </a:lnTo>
                  <a:lnTo>
                    <a:pt x="81508" y="138506"/>
                  </a:lnTo>
                  <a:lnTo>
                    <a:pt x="78701" y="139560"/>
                  </a:lnTo>
                  <a:lnTo>
                    <a:pt x="76492" y="144233"/>
                  </a:lnTo>
                  <a:lnTo>
                    <a:pt x="77520" y="147066"/>
                  </a:lnTo>
                  <a:lnTo>
                    <a:pt x="79883" y="148209"/>
                  </a:lnTo>
                  <a:lnTo>
                    <a:pt x="82245" y="149352"/>
                  </a:lnTo>
                  <a:lnTo>
                    <a:pt x="85077" y="148310"/>
                  </a:lnTo>
                  <a:lnTo>
                    <a:pt x="87376" y="143446"/>
                  </a:lnTo>
                  <a:close/>
                </a:path>
                <a:path w="246379" h="279400">
                  <a:moveTo>
                    <a:pt x="88620" y="196608"/>
                  </a:moveTo>
                  <a:lnTo>
                    <a:pt x="86677" y="194424"/>
                  </a:lnTo>
                  <a:lnTo>
                    <a:pt x="84074" y="194233"/>
                  </a:lnTo>
                  <a:lnTo>
                    <a:pt x="81445" y="194043"/>
                  </a:lnTo>
                  <a:lnTo>
                    <a:pt x="79133" y="196062"/>
                  </a:lnTo>
                  <a:lnTo>
                    <a:pt x="79095" y="198755"/>
                  </a:lnTo>
                  <a:lnTo>
                    <a:pt x="79006" y="201447"/>
                  </a:lnTo>
                  <a:lnTo>
                    <a:pt x="81064" y="203631"/>
                  </a:lnTo>
                  <a:lnTo>
                    <a:pt x="86321" y="203669"/>
                  </a:lnTo>
                  <a:lnTo>
                    <a:pt x="88506" y="201650"/>
                  </a:lnTo>
                  <a:lnTo>
                    <a:pt x="88582" y="199136"/>
                  </a:lnTo>
                  <a:lnTo>
                    <a:pt x="88620" y="196608"/>
                  </a:lnTo>
                  <a:close/>
                </a:path>
                <a:path w="246379" h="279400">
                  <a:moveTo>
                    <a:pt x="91287" y="173710"/>
                  </a:moveTo>
                  <a:lnTo>
                    <a:pt x="89547" y="171310"/>
                  </a:lnTo>
                  <a:lnTo>
                    <a:pt x="86956" y="170853"/>
                  </a:lnTo>
                  <a:lnTo>
                    <a:pt x="84366" y="170395"/>
                  </a:lnTo>
                  <a:lnTo>
                    <a:pt x="81902" y="172161"/>
                  </a:lnTo>
                  <a:lnTo>
                    <a:pt x="81445" y="174777"/>
                  </a:lnTo>
                  <a:lnTo>
                    <a:pt x="81076" y="177419"/>
                  </a:lnTo>
                  <a:lnTo>
                    <a:pt x="82931" y="179832"/>
                  </a:lnTo>
                  <a:lnTo>
                    <a:pt x="88138" y="180505"/>
                  </a:lnTo>
                  <a:lnTo>
                    <a:pt x="90487" y="178739"/>
                  </a:lnTo>
                  <a:lnTo>
                    <a:pt x="90843" y="176225"/>
                  </a:lnTo>
                  <a:lnTo>
                    <a:pt x="91287" y="173710"/>
                  </a:lnTo>
                  <a:close/>
                </a:path>
                <a:path w="246379" h="279400">
                  <a:moveTo>
                    <a:pt x="94513" y="43281"/>
                  </a:moveTo>
                  <a:lnTo>
                    <a:pt x="93980" y="40335"/>
                  </a:lnTo>
                  <a:lnTo>
                    <a:pt x="91871" y="38773"/>
                  </a:lnTo>
                  <a:lnTo>
                    <a:pt x="89763" y="37211"/>
                  </a:lnTo>
                  <a:lnTo>
                    <a:pt x="86791" y="37744"/>
                  </a:lnTo>
                  <a:lnTo>
                    <a:pt x="85229" y="39954"/>
                  </a:lnTo>
                  <a:lnTo>
                    <a:pt x="83642" y="42138"/>
                  </a:lnTo>
                  <a:lnTo>
                    <a:pt x="84277" y="45161"/>
                  </a:lnTo>
                  <a:lnTo>
                    <a:pt x="88684" y="48006"/>
                  </a:lnTo>
                  <a:lnTo>
                    <a:pt x="91554" y="47396"/>
                  </a:lnTo>
                  <a:lnTo>
                    <a:pt x="93052" y="45351"/>
                  </a:lnTo>
                  <a:lnTo>
                    <a:pt x="94513" y="43281"/>
                  </a:lnTo>
                  <a:close/>
                </a:path>
                <a:path w="246379" h="279400">
                  <a:moveTo>
                    <a:pt x="96012" y="151015"/>
                  </a:moveTo>
                  <a:lnTo>
                    <a:pt x="94475" y="148475"/>
                  </a:lnTo>
                  <a:lnTo>
                    <a:pt x="91935" y="147815"/>
                  </a:lnTo>
                  <a:lnTo>
                    <a:pt x="89395" y="147154"/>
                  </a:lnTo>
                  <a:lnTo>
                    <a:pt x="86804" y="148704"/>
                  </a:lnTo>
                  <a:lnTo>
                    <a:pt x="85483" y="153835"/>
                  </a:lnTo>
                  <a:lnTo>
                    <a:pt x="87172" y="156413"/>
                  </a:lnTo>
                  <a:lnTo>
                    <a:pt x="92290" y="157556"/>
                  </a:lnTo>
                  <a:lnTo>
                    <a:pt x="94742" y="155968"/>
                  </a:lnTo>
                  <a:lnTo>
                    <a:pt x="96012" y="151015"/>
                  </a:lnTo>
                  <a:close/>
                </a:path>
                <a:path w="246379" h="279400">
                  <a:moveTo>
                    <a:pt x="96545" y="217932"/>
                  </a:moveTo>
                  <a:lnTo>
                    <a:pt x="96329" y="214757"/>
                  </a:lnTo>
                  <a:lnTo>
                    <a:pt x="92443" y="211239"/>
                  </a:lnTo>
                  <a:lnTo>
                    <a:pt x="89611" y="211429"/>
                  </a:lnTo>
                  <a:lnTo>
                    <a:pt x="86042" y="214782"/>
                  </a:lnTo>
                  <a:lnTo>
                    <a:pt x="86004" y="217627"/>
                  </a:lnTo>
                  <a:lnTo>
                    <a:pt x="84264" y="217779"/>
                  </a:lnTo>
                  <a:lnTo>
                    <a:pt x="81673" y="218008"/>
                  </a:lnTo>
                  <a:lnTo>
                    <a:pt x="79679" y="220408"/>
                  </a:lnTo>
                  <a:lnTo>
                    <a:pt x="80073" y="223139"/>
                  </a:lnTo>
                  <a:lnTo>
                    <a:pt x="80556" y="225882"/>
                  </a:lnTo>
                  <a:lnTo>
                    <a:pt x="83032" y="227660"/>
                  </a:lnTo>
                  <a:lnTo>
                    <a:pt x="88163" y="226555"/>
                  </a:lnTo>
                  <a:lnTo>
                    <a:pt x="89903" y="224180"/>
                  </a:lnTo>
                  <a:lnTo>
                    <a:pt x="89471" y="221792"/>
                  </a:lnTo>
                  <a:lnTo>
                    <a:pt x="92481" y="221767"/>
                  </a:lnTo>
                  <a:lnTo>
                    <a:pt x="96545" y="217932"/>
                  </a:lnTo>
                  <a:close/>
                </a:path>
                <a:path w="246379" h="279400">
                  <a:moveTo>
                    <a:pt x="97434" y="243408"/>
                  </a:moveTo>
                  <a:lnTo>
                    <a:pt x="96215" y="241820"/>
                  </a:lnTo>
                  <a:lnTo>
                    <a:pt x="95148" y="239979"/>
                  </a:lnTo>
                  <a:lnTo>
                    <a:pt x="92265" y="239445"/>
                  </a:lnTo>
                  <a:lnTo>
                    <a:pt x="89903" y="240538"/>
                  </a:lnTo>
                  <a:lnTo>
                    <a:pt x="87503" y="241655"/>
                  </a:lnTo>
                  <a:lnTo>
                    <a:pt x="86855" y="244703"/>
                  </a:lnTo>
                  <a:lnTo>
                    <a:pt x="88468" y="247319"/>
                  </a:lnTo>
                  <a:lnTo>
                    <a:pt x="90385" y="249859"/>
                  </a:lnTo>
                  <a:lnTo>
                    <a:pt x="93789" y="250088"/>
                  </a:lnTo>
                  <a:lnTo>
                    <a:pt x="97167" y="246075"/>
                  </a:lnTo>
                  <a:lnTo>
                    <a:pt x="97434" y="243408"/>
                  </a:lnTo>
                  <a:close/>
                </a:path>
                <a:path w="246379" h="279400">
                  <a:moveTo>
                    <a:pt x="102476" y="128714"/>
                  </a:moveTo>
                  <a:lnTo>
                    <a:pt x="101130" y="126060"/>
                  </a:lnTo>
                  <a:lnTo>
                    <a:pt x="98640" y="125222"/>
                  </a:lnTo>
                  <a:lnTo>
                    <a:pt x="96151" y="124383"/>
                  </a:lnTo>
                  <a:lnTo>
                    <a:pt x="94869" y="125018"/>
                  </a:lnTo>
                  <a:lnTo>
                    <a:pt x="96431" y="120942"/>
                  </a:lnTo>
                  <a:lnTo>
                    <a:pt x="95046" y="118173"/>
                  </a:lnTo>
                  <a:lnTo>
                    <a:pt x="90081" y="116459"/>
                  </a:lnTo>
                  <a:lnTo>
                    <a:pt x="87464" y="117779"/>
                  </a:lnTo>
                  <a:lnTo>
                    <a:pt x="85623" y="122618"/>
                  </a:lnTo>
                  <a:lnTo>
                    <a:pt x="86855" y="125336"/>
                  </a:lnTo>
                  <a:lnTo>
                    <a:pt x="89306" y="126288"/>
                  </a:lnTo>
                  <a:lnTo>
                    <a:pt x="91757" y="127228"/>
                  </a:lnTo>
                  <a:lnTo>
                    <a:pt x="93154" y="126593"/>
                  </a:lnTo>
                  <a:lnTo>
                    <a:pt x="92608" y="128231"/>
                  </a:lnTo>
                  <a:lnTo>
                    <a:pt x="91808" y="130759"/>
                  </a:lnTo>
                  <a:lnTo>
                    <a:pt x="93256" y="133438"/>
                  </a:lnTo>
                  <a:lnTo>
                    <a:pt x="98285" y="134962"/>
                  </a:lnTo>
                  <a:lnTo>
                    <a:pt x="100888" y="133578"/>
                  </a:lnTo>
                  <a:lnTo>
                    <a:pt x="101650" y="131140"/>
                  </a:lnTo>
                  <a:lnTo>
                    <a:pt x="102476" y="128714"/>
                  </a:lnTo>
                  <a:close/>
                </a:path>
                <a:path w="246379" h="279400">
                  <a:moveTo>
                    <a:pt x="103568" y="97777"/>
                  </a:moveTo>
                  <a:lnTo>
                    <a:pt x="102044" y="95135"/>
                  </a:lnTo>
                  <a:lnTo>
                    <a:pt x="96964" y="93827"/>
                  </a:lnTo>
                  <a:lnTo>
                    <a:pt x="94386" y="95326"/>
                  </a:lnTo>
                  <a:lnTo>
                    <a:pt x="93738" y="97828"/>
                  </a:lnTo>
                  <a:lnTo>
                    <a:pt x="93002" y="100317"/>
                  </a:lnTo>
                  <a:lnTo>
                    <a:pt x="94437" y="102933"/>
                  </a:lnTo>
                  <a:lnTo>
                    <a:pt x="96951" y="103682"/>
                  </a:lnTo>
                  <a:lnTo>
                    <a:pt x="99466" y="104432"/>
                  </a:lnTo>
                  <a:lnTo>
                    <a:pt x="102133" y="102958"/>
                  </a:lnTo>
                  <a:lnTo>
                    <a:pt x="102895" y="100380"/>
                  </a:lnTo>
                  <a:lnTo>
                    <a:pt x="103568" y="97777"/>
                  </a:lnTo>
                  <a:close/>
                </a:path>
                <a:path w="246379" h="279400">
                  <a:moveTo>
                    <a:pt x="106006" y="5791"/>
                  </a:moveTo>
                  <a:lnTo>
                    <a:pt x="104228" y="3124"/>
                  </a:lnTo>
                  <a:lnTo>
                    <a:pt x="102743" y="342"/>
                  </a:lnTo>
                  <a:lnTo>
                    <a:pt x="99047" y="0"/>
                  </a:lnTo>
                  <a:lnTo>
                    <a:pt x="97320" y="1866"/>
                  </a:lnTo>
                  <a:lnTo>
                    <a:pt x="95440" y="3835"/>
                  </a:lnTo>
                  <a:lnTo>
                    <a:pt x="95211" y="6210"/>
                  </a:lnTo>
                  <a:lnTo>
                    <a:pt x="96164" y="8166"/>
                  </a:lnTo>
                  <a:lnTo>
                    <a:pt x="97383" y="9880"/>
                  </a:lnTo>
                  <a:lnTo>
                    <a:pt x="99949" y="10883"/>
                  </a:lnTo>
                  <a:lnTo>
                    <a:pt x="102387" y="9867"/>
                  </a:lnTo>
                  <a:lnTo>
                    <a:pt x="104787" y="8864"/>
                  </a:lnTo>
                  <a:lnTo>
                    <a:pt x="106006" y="5791"/>
                  </a:lnTo>
                  <a:close/>
                </a:path>
                <a:path w="246379" h="279400">
                  <a:moveTo>
                    <a:pt x="108864" y="74079"/>
                  </a:moveTo>
                  <a:lnTo>
                    <a:pt x="107137" y="71577"/>
                  </a:lnTo>
                  <a:lnTo>
                    <a:pt x="101955" y="70739"/>
                  </a:lnTo>
                  <a:lnTo>
                    <a:pt x="99491" y="72453"/>
                  </a:lnTo>
                  <a:lnTo>
                    <a:pt x="99047" y="74993"/>
                  </a:lnTo>
                  <a:lnTo>
                    <a:pt x="98653" y="77533"/>
                  </a:lnTo>
                  <a:lnTo>
                    <a:pt x="100203" y="79997"/>
                  </a:lnTo>
                  <a:lnTo>
                    <a:pt x="102793" y="80543"/>
                  </a:lnTo>
                  <a:lnTo>
                    <a:pt x="105333" y="81076"/>
                  </a:lnTo>
                  <a:lnTo>
                    <a:pt x="107962" y="79400"/>
                  </a:lnTo>
                  <a:lnTo>
                    <a:pt x="108394" y="76733"/>
                  </a:lnTo>
                  <a:lnTo>
                    <a:pt x="108864" y="74079"/>
                  </a:lnTo>
                  <a:close/>
                </a:path>
                <a:path w="246379" h="279400">
                  <a:moveTo>
                    <a:pt x="110528" y="106934"/>
                  </a:moveTo>
                  <a:lnTo>
                    <a:pt x="109372" y="104203"/>
                  </a:lnTo>
                  <a:lnTo>
                    <a:pt x="106959" y="103174"/>
                  </a:lnTo>
                  <a:lnTo>
                    <a:pt x="104546" y="102158"/>
                  </a:lnTo>
                  <a:lnTo>
                    <a:pt x="101739" y="103301"/>
                  </a:lnTo>
                  <a:lnTo>
                    <a:pt x="100711" y="105740"/>
                  </a:lnTo>
                  <a:lnTo>
                    <a:pt x="99758" y="108216"/>
                  </a:lnTo>
                  <a:lnTo>
                    <a:pt x="100990" y="110985"/>
                  </a:lnTo>
                  <a:lnTo>
                    <a:pt x="105892" y="112864"/>
                  </a:lnTo>
                  <a:lnTo>
                    <a:pt x="108610" y="111671"/>
                  </a:lnTo>
                  <a:lnTo>
                    <a:pt x="109524" y="109296"/>
                  </a:lnTo>
                  <a:lnTo>
                    <a:pt x="110528" y="106934"/>
                  </a:lnTo>
                  <a:close/>
                </a:path>
                <a:path w="246379" h="279400">
                  <a:moveTo>
                    <a:pt x="111645" y="198640"/>
                  </a:moveTo>
                  <a:lnTo>
                    <a:pt x="111010" y="195618"/>
                  </a:lnTo>
                  <a:lnTo>
                    <a:pt x="106603" y="192773"/>
                  </a:lnTo>
                  <a:lnTo>
                    <a:pt x="103733" y="193382"/>
                  </a:lnTo>
                  <a:lnTo>
                    <a:pt x="102235" y="195427"/>
                  </a:lnTo>
                  <a:lnTo>
                    <a:pt x="100774" y="197497"/>
                  </a:lnTo>
                  <a:lnTo>
                    <a:pt x="101307" y="200444"/>
                  </a:lnTo>
                  <a:lnTo>
                    <a:pt x="103416" y="202006"/>
                  </a:lnTo>
                  <a:lnTo>
                    <a:pt x="105524" y="203568"/>
                  </a:lnTo>
                  <a:lnTo>
                    <a:pt x="108496" y="203047"/>
                  </a:lnTo>
                  <a:lnTo>
                    <a:pt x="110058" y="200825"/>
                  </a:lnTo>
                  <a:lnTo>
                    <a:pt x="111645" y="198640"/>
                  </a:lnTo>
                  <a:close/>
                </a:path>
                <a:path w="246379" h="279400">
                  <a:moveTo>
                    <a:pt x="111747" y="30657"/>
                  </a:moveTo>
                  <a:lnTo>
                    <a:pt x="111480" y="27889"/>
                  </a:lnTo>
                  <a:lnTo>
                    <a:pt x="111277" y="25120"/>
                  </a:lnTo>
                  <a:lnTo>
                    <a:pt x="109270" y="23596"/>
                  </a:lnTo>
                  <a:lnTo>
                    <a:pt x="109283" y="23037"/>
                  </a:lnTo>
                  <a:lnTo>
                    <a:pt x="107569" y="21056"/>
                  </a:lnTo>
                  <a:lnTo>
                    <a:pt x="105854" y="19075"/>
                  </a:lnTo>
                  <a:lnTo>
                    <a:pt x="102806" y="19024"/>
                  </a:lnTo>
                  <a:lnTo>
                    <a:pt x="98742" y="22860"/>
                  </a:lnTo>
                  <a:lnTo>
                    <a:pt x="98958" y="26022"/>
                  </a:lnTo>
                  <a:lnTo>
                    <a:pt x="102019" y="28816"/>
                  </a:lnTo>
                  <a:lnTo>
                    <a:pt x="102260" y="31343"/>
                  </a:lnTo>
                  <a:lnTo>
                    <a:pt x="104597" y="33248"/>
                  </a:lnTo>
                  <a:lnTo>
                    <a:pt x="107175" y="33134"/>
                  </a:lnTo>
                  <a:lnTo>
                    <a:pt x="109842" y="33007"/>
                  </a:lnTo>
                  <a:lnTo>
                    <a:pt x="111747" y="30657"/>
                  </a:lnTo>
                  <a:close/>
                </a:path>
                <a:path w="246379" h="279400">
                  <a:moveTo>
                    <a:pt x="111874" y="49860"/>
                  </a:moveTo>
                  <a:lnTo>
                    <a:pt x="109816" y="47561"/>
                  </a:lnTo>
                  <a:lnTo>
                    <a:pt x="104571" y="47345"/>
                  </a:lnTo>
                  <a:lnTo>
                    <a:pt x="102387" y="49314"/>
                  </a:lnTo>
                  <a:lnTo>
                    <a:pt x="102133" y="51866"/>
                  </a:lnTo>
                  <a:lnTo>
                    <a:pt x="101917" y="54406"/>
                  </a:lnTo>
                  <a:lnTo>
                    <a:pt x="103860" y="56705"/>
                  </a:lnTo>
                  <a:lnTo>
                    <a:pt x="106476" y="56972"/>
                  </a:lnTo>
                  <a:lnTo>
                    <a:pt x="109093" y="57238"/>
                  </a:lnTo>
                  <a:lnTo>
                    <a:pt x="111391" y="55270"/>
                  </a:lnTo>
                  <a:lnTo>
                    <a:pt x="111607" y="52565"/>
                  </a:lnTo>
                  <a:lnTo>
                    <a:pt x="111874" y="49860"/>
                  </a:lnTo>
                  <a:close/>
                </a:path>
                <a:path w="246379" h="279400">
                  <a:moveTo>
                    <a:pt x="118529" y="252425"/>
                  </a:moveTo>
                  <a:lnTo>
                    <a:pt x="116217" y="247726"/>
                  </a:lnTo>
                  <a:lnTo>
                    <a:pt x="113652" y="246545"/>
                  </a:lnTo>
                  <a:lnTo>
                    <a:pt x="111683" y="247256"/>
                  </a:lnTo>
                  <a:lnTo>
                    <a:pt x="109740" y="247586"/>
                  </a:lnTo>
                  <a:lnTo>
                    <a:pt x="108267" y="250101"/>
                  </a:lnTo>
                  <a:lnTo>
                    <a:pt x="108369" y="252717"/>
                  </a:lnTo>
                  <a:lnTo>
                    <a:pt x="108470" y="255333"/>
                  </a:lnTo>
                  <a:lnTo>
                    <a:pt x="111150" y="257048"/>
                  </a:lnTo>
                  <a:lnTo>
                    <a:pt x="114312" y="256387"/>
                  </a:lnTo>
                  <a:lnTo>
                    <a:pt x="117233" y="255384"/>
                  </a:lnTo>
                  <a:lnTo>
                    <a:pt x="118529" y="252425"/>
                  </a:lnTo>
                  <a:close/>
                </a:path>
                <a:path w="246379" h="279400">
                  <a:moveTo>
                    <a:pt x="120192" y="85864"/>
                  </a:moveTo>
                  <a:lnTo>
                    <a:pt x="119253" y="83045"/>
                  </a:lnTo>
                  <a:lnTo>
                    <a:pt x="116928" y="81826"/>
                  </a:lnTo>
                  <a:lnTo>
                    <a:pt x="114604" y="80606"/>
                  </a:lnTo>
                  <a:lnTo>
                    <a:pt x="111734" y="81534"/>
                  </a:lnTo>
                  <a:lnTo>
                    <a:pt x="110502" y="83896"/>
                  </a:lnTo>
                  <a:lnTo>
                    <a:pt x="109308" y="86271"/>
                  </a:lnTo>
                  <a:lnTo>
                    <a:pt x="110375" y="89154"/>
                  </a:lnTo>
                  <a:lnTo>
                    <a:pt x="115112" y="91401"/>
                  </a:lnTo>
                  <a:lnTo>
                    <a:pt x="117868" y="90398"/>
                  </a:lnTo>
                  <a:lnTo>
                    <a:pt x="120192" y="85864"/>
                  </a:lnTo>
                  <a:close/>
                </a:path>
                <a:path w="246379" h="279400">
                  <a:moveTo>
                    <a:pt x="123863" y="177736"/>
                  </a:moveTo>
                  <a:lnTo>
                    <a:pt x="122961" y="174840"/>
                  </a:lnTo>
                  <a:lnTo>
                    <a:pt x="118275" y="172466"/>
                  </a:lnTo>
                  <a:lnTo>
                    <a:pt x="115430" y="173342"/>
                  </a:lnTo>
                  <a:lnTo>
                    <a:pt x="113080" y="177901"/>
                  </a:lnTo>
                  <a:lnTo>
                    <a:pt x="113842" y="180708"/>
                  </a:lnTo>
                  <a:lnTo>
                    <a:pt x="116141" y="182016"/>
                  </a:lnTo>
                  <a:lnTo>
                    <a:pt x="118402" y="183299"/>
                  </a:lnTo>
                  <a:lnTo>
                    <a:pt x="121399" y="182499"/>
                  </a:lnTo>
                  <a:lnTo>
                    <a:pt x="123863" y="177736"/>
                  </a:lnTo>
                  <a:close/>
                </a:path>
                <a:path w="246379" h="279400">
                  <a:moveTo>
                    <a:pt x="128384" y="12928"/>
                  </a:moveTo>
                  <a:lnTo>
                    <a:pt x="128295" y="10312"/>
                  </a:lnTo>
                  <a:lnTo>
                    <a:pt x="128193" y="7696"/>
                  </a:lnTo>
                  <a:lnTo>
                    <a:pt x="125488" y="5981"/>
                  </a:lnTo>
                  <a:lnTo>
                    <a:pt x="122275" y="6654"/>
                  </a:lnTo>
                  <a:lnTo>
                    <a:pt x="119367" y="7759"/>
                  </a:lnTo>
                  <a:lnTo>
                    <a:pt x="118046" y="10655"/>
                  </a:lnTo>
                  <a:lnTo>
                    <a:pt x="120434" y="15328"/>
                  </a:lnTo>
                  <a:lnTo>
                    <a:pt x="123024" y="16573"/>
                  </a:lnTo>
                  <a:lnTo>
                    <a:pt x="124993" y="15760"/>
                  </a:lnTo>
                  <a:lnTo>
                    <a:pt x="126936" y="15443"/>
                  </a:lnTo>
                  <a:lnTo>
                    <a:pt x="128384" y="12928"/>
                  </a:lnTo>
                  <a:close/>
                </a:path>
                <a:path w="246379" h="279400">
                  <a:moveTo>
                    <a:pt x="131610" y="65786"/>
                  </a:moveTo>
                  <a:lnTo>
                    <a:pt x="130924" y="62877"/>
                  </a:lnTo>
                  <a:lnTo>
                    <a:pt x="128739" y="61429"/>
                  </a:lnTo>
                  <a:lnTo>
                    <a:pt x="126555" y="59982"/>
                  </a:lnTo>
                  <a:lnTo>
                    <a:pt x="123621" y="60642"/>
                  </a:lnTo>
                  <a:lnTo>
                    <a:pt x="120738" y="65151"/>
                  </a:lnTo>
                  <a:lnTo>
                    <a:pt x="121462" y="68084"/>
                  </a:lnTo>
                  <a:lnTo>
                    <a:pt x="125996" y="70751"/>
                  </a:lnTo>
                  <a:lnTo>
                    <a:pt x="128879" y="70053"/>
                  </a:lnTo>
                  <a:lnTo>
                    <a:pt x="130251" y="67932"/>
                  </a:lnTo>
                  <a:lnTo>
                    <a:pt x="131610" y="65786"/>
                  </a:lnTo>
                  <a:close/>
                </a:path>
                <a:path w="246379" h="279400">
                  <a:moveTo>
                    <a:pt x="134099" y="155905"/>
                  </a:moveTo>
                  <a:lnTo>
                    <a:pt x="132969" y="153111"/>
                  </a:lnTo>
                  <a:lnTo>
                    <a:pt x="128104" y="151130"/>
                  </a:lnTo>
                  <a:lnTo>
                    <a:pt x="125323" y="152247"/>
                  </a:lnTo>
                  <a:lnTo>
                    <a:pt x="123329" y="156984"/>
                  </a:lnTo>
                  <a:lnTo>
                    <a:pt x="124434" y="159778"/>
                  </a:lnTo>
                  <a:lnTo>
                    <a:pt x="126809" y="160845"/>
                  </a:lnTo>
                  <a:lnTo>
                    <a:pt x="129222" y="161937"/>
                  </a:lnTo>
                  <a:lnTo>
                    <a:pt x="132016" y="160832"/>
                  </a:lnTo>
                  <a:lnTo>
                    <a:pt x="134099" y="155905"/>
                  </a:lnTo>
                  <a:close/>
                </a:path>
                <a:path w="246379" h="279400">
                  <a:moveTo>
                    <a:pt x="137909" y="240614"/>
                  </a:moveTo>
                  <a:lnTo>
                    <a:pt x="137782" y="237477"/>
                  </a:lnTo>
                  <a:lnTo>
                    <a:pt x="133934" y="233921"/>
                  </a:lnTo>
                  <a:lnTo>
                    <a:pt x="131064" y="234010"/>
                  </a:lnTo>
                  <a:lnTo>
                    <a:pt x="129247" y="235635"/>
                  </a:lnTo>
                  <a:lnTo>
                    <a:pt x="127482" y="237299"/>
                  </a:lnTo>
                  <a:lnTo>
                    <a:pt x="127419" y="240284"/>
                  </a:lnTo>
                  <a:lnTo>
                    <a:pt x="129120" y="242290"/>
                  </a:lnTo>
                  <a:lnTo>
                    <a:pt x="130822" y="244297"/>
                  </a:lnTo>
                  <a:lnTo>
                    <a:pt x="133832" y="244373"/>
                  </a:lnTo>
                  <a:lnTo>
                    <a:pt x="135851" y="242468"/>
                  </a:lnTo>
                  <a:lnTo>
                    <a:pt x="137909" y="240614"/>
                  </a:lnTo>
                  <a:close/>
                </a:path>
                <a:path w="246379" h="279400">
                  <a:moveTo>
                    <a:pt x="142544" y="133362"/>
                  </a:moveTo>
                  <a:lnTo>
                    <a:pt x="141224" y="130670"/>
                  </a:lnTo>
                  <a:lnTo>
                    <a:pt x="136220" y="129057"/>
                  </a:lnTo>
                  <a:lnTo>
                    <a:pt x="133527" y="130378"/>
                  </a:lnTo>
                  <a:lnTo>
                    <a:pt x="131876" y="135255"/>
                  </a:lnTo>
                  <a:lnTo>
                    <a:pt x="133210" y="137960"/>
                  </a:lnTo>
                  <a:lnTo>
                    <a:pt x="135674" y="138849"/>
                  </a:lnTo>
                  <a:lnTo>
                    <a:pt x="138137" y="139738"/>
                  </a:lnTo>
                  <a:lnTo>
                    <a:pt x="140843" y="138417"/>
                  </a:lnTo>
                  <a:lnTo>
                    <a:pt x="142544" y="133362"/>
                  </a:lnTo>
                  <a:close/>
                </a:path>
                <a:path w="246379" h="279400">
                  <a:moveTo>
                    <a:pt x="145110" y="47332"/>
                  </a:moveTo>
                  <a:lnTo>
                    <a:pt x="144945" y="44475"/>
                  </a:lnTo>
                  <a:lnTo>
                    <a:pt x="142989" y="42684"/>
                  </a:lnTo>
                  <a:lnTo>
                    <a:pt x="141084" y="40932"/>
                  </a:lnTo>
                  <a:lnTo>
                    <a:pt x="137947" y="41084"/>
                  </a:lnTo>
                  <a:lnTo>
                    <a:pt x="136220" y="43180"/>
                  </a:lnTo>
                  <a:lnTo>
                    <a:pt x="134543" y="45300"/>
                  </a:lnTo>
                  <a:lnTo>
                    <a:pt x="134874" y="48323"/>
                  </a:lnTo>
                  <a:lnTo>
                    <a:pt x="139026" y="51523"/>
                  </a:lnTo>
                  <a:lnTo>
                    <a:pt x="141973" y="51231"/>
                  </a:lnTo>
                  <a:lnTo>
                    <a:pt x="143522" y="49263"/>
                  </a:lnTo>
                  <a:lnTo>
                    <a:pt x="145110" y="47332"/>
                  </a:lnTo>
                  <a:close/>
                </a:path>
                <a:path w="246379" h="279400">
                  <a:moveTo>
                    <a:pt x="149275" y="110261"/>
                  </a:moveTo>
                  <a:lnTo>
                    <a:pt x="147751" y="107670"/>
                  </a:lnTo>
                  <a:lnTo>
                    <a:pt x="142646" y="106451"/>
                  </a:lnTo>
                  <a:lnTo>
                    <a:pt x="140055" y="107975"/>
                  </a:lnTo>
                  <a:lnTo>
                    <a:pt x="138772" y="112953"/>
                  </a:lnTo>
                  <a:lnTo>
                    <a:pt x="140296" y="115544"/>
                  </a:lnTo>
                  <a:lnTo>
                    <a:pt x="142824" y="116243"/>
                  </a:lnTo>
                  <a:lnTo>
                    <a:pt x="145351" y="116954"/>
                  </a:lnTo>
                  <a:lnTo>
                    <a:pt x="147942" y="115430"/>
                  </a:lnTo>
                  <a:lnTo>
                    <a:pt x="149275" y="110261"/>
                  </a:lnTo>
                  <a:close/>
                </a:path>
                <a:path w="246379" h="279400">
                  <a:moveTo>
                    <a:pt x="149796" y="18846"/>
                  </a:moveTo>
                  <a:lnTo>
                    <a:pt x="148082" y="16205"/>
                  </a:lnTo>
                  <a:lnTo>
                    <a:pt x="146481" y="13512"/>
                  </a:lnTo>
                  <a:lnTo>
                    <a:pt x="142798" y="13271"/>
                  </a:lnTo>
                  <a:lnTo>
                    <a:pt x="141160" y="15176"/>
                  </a:lnTo>
                  <a:lnTo>
                    <a:pt x="139319" y="17233"/>
                  </a:lnTo>
                  <a:lnTo>
                    <a:pt x="139153" y="19646"/>
                  </a:lnTo>
                  <a:lnTo>
                    <a:pt x="140195" y="21488"/>
                  </a:lnTo>
                  <a:lnTo>
                    <a:pt x="141338" y="23253"/>
                  </a:lnTo>
                  <a:lnTo>
                    <a:pt x="144132" y="23977"/>
                  </a:lnTo>
                  <a:lnTo>
                    <a:pt x="146456" y="22974"/>
                  </a:lnTo>
                  <a:lnTo>
                    <a:pt x="148945" y="21882"/>
                  </a:lnTo>
                  <a:lnTo>
                    <a:pt x="149796" y="18846"/>
                  </a:lnTo>
                  <a:close/>
                </a:path>
                <a:path w="246379" h="279400">
                  <a:moveTo>
                    <a:pt x="153111" y="221589"/>
                  </a:moveTo>
                  <a:lnTo>
                    <a:pt x="152590" y="218630"/>
                  </a:lnTo>
                  <a:lnTo>
                    <a:pt x="148221" y="215722"/>
                  </a:lnTo>
                  <a:lnTo>
                    <a:pt x="145262" y="216217"/>
                  </a:lnTo>
                  <a:lnTo>
                    <a:pt x="142367" y="220345"/>
                  </a:lnTo>
                  <a:lnTo>
                    <a:pt x="142887" y="223304"/>
                  </a:lnTo>
                  <a:lnTo>
                    <a:pt x="144945" y="224866"/>
                  </a:lnTo>
                  <a:lnTo>
                    <a:pt x="147066" y="226479"/>
                  </a:lnTo>
                  <a:lnTo>
                    <a:pt x="150025" y="225983"/>
                  </a:lnTo>
                  <a:lnTo>
                    <a:pt x="153111" y="221589"/>
                  </a:lnTo>
                  <a:close/>
                </a:path>
                <a:path w="246379" h="279400">
                  <a:moveTo>
                    <a:pt x="154152" y="86639"/>
                  </a:moveTo>
                  <a:lnTo>
                    <a:pt x="152425" y="84188"/>
                  </a:lnTo>
                  <a:lnTo>
                    <a:pt x="147243" y="83426"/>
                  </a:lnTo>
                  <a:lnTo>
                    <a:pt x="144767" y="85166"/>
                  </a:lnTo>
                  <a:lnTo>
                    <a:pt x="143891" y="90208"/>
                  </a:lnTo>
                  <a:lnTo>
                    <a:pt x="145618" y="92659"/>
                  </a:lnTo>
                  <a:lnTo>
                    <a:pt x="148196" y="93154"/>
                  </a:lnTo>
                  <a:lnTo>
                    <a:pt x="150774" y="93649"/>
                  </a:lnTo>
                  <a:lnTo>
                    <a:pt x="153238" y="91909"/>
                  </a:lnTo>
                  <a:lnTo>
                    <a:pt x="154152" y="86639"/>
                  </a:lnTo>
                  <a:close/>
                </a:path>
                <a:path w="246379" h="279400">
                  <a:moveTo>
                    <a:pt x="156222" y="43434"/>
                  </a:moveTo>
                  <a:lnTo>
                    <a:pt x="155956" y="40678"/>
                  </a:lnTo>
                  <a:lnTo>
                    <a:pt x="155651" y="37922"/>
                  </a:lnTo>
                  <a:lnTo>
                    <a:pt x="153035" y="36080"/>
                  </a:lnTo>
                  <a:lnTo>
                    <a:pt x="147878" y="37084"/>
                  </a:lnTo>
                  <a:lnTo>
                    <a:pt x="146265" y="39395"/>
                  </a:lnTo>
                  <a:lnTo>
                    <a:pt x="146519" y="41846"/>
                  </a:lnTo>
                  <a:lnTo>
                    <a:pt x="146748" y="44310"/>
                  </a:lnTo>
                  <a:lnTo>
                    <a:pt x="149072" y="46164"/>
                  </a:lnTo>
                  <a:lnTo>
                    <a:pt x="151688" y="45986"/>
                  </a:lnTo>
                  <a:lnTo>
                    <a:pt x="154305" y="45808"/>
                  </a:lnTo>
                  <a:lnTo>
                    <a:pt x="156222" y="43434"/>
                  </a:lnTo>
                  <a:close/>
                </a:path>
                <a:path w="246379" h="279400">
                  <a:moveTo>
                    <a:pt x="156641" y="62496"/>
                  </a:moveTo>
                  <a:lnTo>
                    <a:pt x="154584" y="60248"/>
                  </a:lnTo>
                  <a:lnTo>
                    <a:pt x="149339" y="60134"/>
                  </a:lnTo>
                  <a:lnTo>
                    <a:pt x="147154" y="62128"/>
                  </a:lnTo>
                  <a:lnTo>
                    <a:pt x="147066" y="64655"/>
                  </a:lnTo>
                  <a:lnTo>
                    <a:pt x="146862" y="67195"/>
                  </a:lnTo>
                  <a:lnTo>
                    <a:pt x="148805" y="69430"/>
                  </a:lnTo>
                  <a:lnTo>
                    <a:pt x="151422" y="69659"/>
                  </a:lnTo>
                  <a:lnTo>
                    <a:pt x="154038" y="69888"/>
                  </a:lnTo>
                  <a:lnTo>
                    <a:pt x="156337" y="67894"/>
                  </a:lnTo>
                  <a:lnTo>
                    <a:pt x="156552" y="65201"/>
                  </a:lnTo>
                  <a:lnTo>
                    <a:pt x="156641" y="62496"/>
                  </a:lnTo>
                  <a:close/>
                </a:path>
                <a:path w="246379" h="279400">
                  <a:moveTo>
                    <a:pt x="159816" y="274726"/>
                  </a:moveTo>
                  <a:lnTo>
                    <a:pt x="157568" y="269976"/>
                  </a:lnTo>
                  <a:lnTo>
                    <a:pt x="155041" y="268859"/>
                  </a:lnTo>
                  <a:lnTo>
                    <a:pt x="153060" y="269494"/>
                  </a:lnTo>
                  <a:lnTo>
                    <a:pt x="151104" y="269824"/>
                  </a:lnTo>
                  <a:lnTo>
                    <a:pt x="149631" y="272338"/>
                  </a:lnTo>
                  <a:lnTo>
                    <a:pt x="149733" y="274955"/>
                  </a:lnTo>
                  <a:lnTo>
                    <a:pt x="149834" y="277571"/>
                  </a:lnTo>
                  <a:lnTo>
                    <a:pt x="152488" y="279285"/>
                  </a:lnTo>
                  <a:lnTo>
                    <a:pt x="155613" y="278638"/>
                  </a:lnTo>
                  <a:lnTo>
                    <a:pt x="158546" y="277723"/>
                  </a:lnTo>
                  <a:lnTo>
                    <a:pt x="159816" y="274726"/>
                  </a:lnTo>
                  <a:close/>
                </a:path>
                <a:path w="246379" h="279400">
                  <a:moveTo>
                    <a:pt x="162153" y="29933"/>
                  </a:moveTo>
                  <a:lnTo>
                    <a:pt x="160947" y="27597"/>
                  </a:lnTo>
                  <a:lnTo>
                    <a:pt x="159740" y="25260"/>
                  </a:lnTo>
                  <a:lnTo>
                    <a:pt x="156718" y="24587"/>
                  </a:lnTo>
                  <a:lnTo>
                    <a:pt x="154216" y="26098"/>
                  </a:lnTo>
                  <a:lnTo>
                    <a:pt x="151942" y="27800"/>
                  </a:lnTo>
                  <a:lnTo>
                    <a:pt x="151511" y="30886"/>
                  </a:lnTo>
                  <a:lnTo>
                    <a:pt x="153174" y="32893"/>
                  </a:lnTo>
                  <a:lnTo>
                    <a:pt x="154838" y="34937"/>
                  </a:lnTo>
                  <a:lnTo>
                    <a:pt x="157708" y="35369"/>
                  </a:lnTo>
                  <a:lnTo>
                    <a:pt x="159588" y="33947"/>
                  </a:lnTo>
                  <a:lnTo>
                    <a:pt x="161556" y="32791"/>
                  </a:lnTo>
                  <a:lnTo>
                    <a:pt x="162153" y="29933"/>
                  </a:lnTo>
                  <a:close/>
                </a:path>
                <a:path w="246379" h="279400">
                  <a:moveTo>
                    <a:pt x="165696" y="201066"/>
                  </a:moveTo>
                  <a:lnTo>
                    <a:pt x="164719" y="198120"/>
                  </a:lnTo>
                  <a:lnTo>
                    <a:pt x="160083" y="195681"/>
                  </a:lnTo>
                  <a:lnTo>
                    <a:pt x="157327" y="196570"/>
                  </a:lnTo>
                  <a:lnTo>
                    <a:pt x="156032" y="198755"/>
                  </a:lnTo>
                  <a:lnTo>
                    <a:pt x="154762" y="200964"/>
                  </a:lnTo>
                  <a:lnTo>
                    <a:pt x="155587" y="203835"/>
                  </a:lnTo>
                  <a:lnTo>
                    <a:pt x="157848" y="205155"/>
                  </a:lnTo>
                  <a:lnTo>
                    <a:pt x="160108" y="206476"/>
                  </a:lnTo>
                  <a:lnTo>
                    <a:pt x="163017" y="205676"/>
                  </a:lnTo>
                  <a:lnTo>
                    <a:pt x="164338" y="203365"/>
                  </a:lnTo>
                  <a:lnTo>
                    <a:pt x="165696" y="201066"/>
                  </a:lnTo>
                  <a:close/>
                </a:path>
                <a:path w="246379" h="279400">
                  <a:moveTo>
                    <a:pt x="176110" y="179476"/>
                  </a:moveTo>
                  <a:lnTo>
                    <a:pt x="174967" y="176657"/>
                  </a:lnTo>
                  <a:lnTo>
                    <a:pt x="170141" y="174599"/>
                  </a:lnTo>
                  <a:lnTo>
                    <a:pt x="167398" y="175691"/>
                  </a:lnTo>
                  <a:lnTo>
                    <a:pt x="166370" y="178028"/>
                  </a:lnTo>
                  <a:lnTo>
                    <a:pt x="165290" y="180340"/>
                  </a:lnTo>
                  <a:lnTo>
                    <a:pt x="166331" y="183121"/>
                  </a:lnTo>
                  <a:lnTo>
                    <a:pt x="168706" y="184238"/>
                  </a:lnTo>
                  <a:lnTo>
                    <a:pt x="171081" y="185356"/>
                  </a:lnTo>
                  <a:lnTo>
                    <a:pt x="173913" y="184315"/>
                  </a:lnTo>
                  <a:lnTo>
                    <a:pt x="175044" y="181902"/>
                  </a:lnTo>
                  <a:lnTo>
                    <a:pt x="176110" y="179476"/>
                  </a:lnTo>
                  <a:close/>
                </a:path>
                <a:path w="246379" h="279400">
                  <a:moveTo>
                    <a:pt x="179260" y="260197"/>
                  </a:moveTo>
                  <a:lnTo>
                    <a:pt x="175437" y="256590"/>
                  </a:lnTo>
                  <a:lnTo>
                    <a:pt x="172453" y="256489"/>
                  </a:lnTo>
                  <a:lnTo>
                    <a:pt x="170688" y="258152"/>
                  </a:lnTo>
                  <a:lnTo>
                    <a:pt x="168948" y="259854"/>
                  </a:lnTo>
                  <a:lnTo>
                    <a:pt x="168846" y="262788"/>
                  </a:lnTo>
                  <a:lnTo>
                    <a:pt x="170472" y="264769"/>
                  </a:lnTo>
                  <a:lnTo>
                    <a:pt x="172173" y="266839"/>
                  </a:lnTo>
                  <a:lnTo>
                    <a:pt x="175221" y="266992"/>
                  </a:lnTo>
                  <a:lnTo>
                    <a:pt x="177190" y="265087"/>
                  </a:lnTo>
                  <a:lnTo>
                    <a:pt x="179197" y="263194"/>
                  </a:lnTo>
                  <a:lnTo>
                    <a:pt x="179260" y="260197"/>
                  </a:lnTo>
                  <a:close/>
                </a:path>
                <a:path w="246379" h="279400">
                  <a:moveTo>
                    <a:pt x="184137" y="24726"/>
                  </a:moveTo>
                  <a:lnTo>
                    <a:pt x="180568" y="20434"/>
                  </a:lnTo>
                  <a:lnTo>
                    <a:pt x="177253" y="19088"/>
                  </a:lnTo>
                  <a:lnTo>
                    <a:pt x="174434" y="21488"/>
                  </a:lnTo>
                  <a:lnTo>
                    <a:pt x="174371" y="26720"/>
                  </a:lnTo>
                  <a:lnTo>
                    <a:pt x="175907" y="28625"/>
                  </a:lnTo>
                  <a:lnTo>
                    <a:pt x="177431" y="29400"/>
                  </a:lnTo>
                  <a:lnTo>
                    <a:pt x="177863" y="29540"/>
                  </a:lnTo>
                  <a:lnTo>
                    <a:pt x="178333" y="29540"/>
                  </a:lnTo>
                  <a:lnTo>
                    <a:pt x="178828" y="29438"/>
                  </a:lnTo>
                  <a:lnTo>
                    <a:pt x="179298" y="29425"/>
                  </a:lnTo>
                  <a:lnTo>
                    <a:pt x="179768" y="29375"/>
                  </a:lnTo>
                  <a:lnTo>
                    <a:pt x="181279" y="28841"/>
                  </a:lnTo>
                  <a:lnTo>
                    <a:pt x="182384" y="28143"/>
                  </a:lnTo>
                  <a:lnTo>
                    <a:pt x="183146" y="27076"/>
                  </a:lnTo>
                  <a:lnTo>
                    <a:pt x="183908" y="26009"/>
                  </a:lnTo>
                  <a:lnTo>
                    <a:pt x="184137" y="24726"/>
                  </a:lnTo>
                  <a:close/>
                </a:path>
                <a:path w="246379" h="279400">
                  <a:moveTo>
                    <a:pt x="184848" y="157213"/>
                  </a:moveTo>
                  <a:lnTo>
                    <a:pt x="183515" y="154482"/>
                  </a:lnTo>
                  <a:lnTo>
                    <a:pt x="178549" y="152793"/>
                  </a:lnTo>
                  <a:lnTo>
                    <a:pt x="175882" y="154076"/>
                  </a:lnTo>
                  <a:lnTo>
                    <a:pt x="175044" y="156489"/>
                  </a:lnTo>
                  <a:lnTo>
                    <a:pt x="174129" y="158877"/>
                  </a:lnTo>
                  <a:lnTo>
                    <a:pt x="175387" y="161582"/>
                  </a:lnTo>
                  <a:lnTo>
                    <a:pt x="177838" y="162509"/>
                  </a:lnTo>
                  <a:lnTo>
                    <a:pt x="180289" y="163436"/>
                  </a:lnTo>
                  <a:lnTo>
                    <a:pt x="183045" y="162191"/>
                  </a:lnTo>
                  <a:lnTo>
                    <a:pt x="183984" y="159715"/>
                  </a:lnTo>
                  <a:lnTo>
                    <a:pt x="184848" y="157213"/>
                  </a:lnTo>
                  <a:close/>
                </a:path>
                <a:path w="246379" h="279400">
                  <a:moveTo>
                    <a:pt x="191998" y="134404"/>
                  </a:moveTo>
                  <a:lnTo>
                    <a:pt x="190423" y="131775"/>
                  </a:lnTo>
                  <a:lnTo>
                    <a:pt x="187909" y="131102"/>
                  </a:lnTo>
                  <a:lnTo>
                    <a:pt x="185356" y="130441"/>
                  </a:lnTo>
                  <a:lnTo>
                    <a:pt x="182829" y="131914"/>
                  </a:lnTo>
                  <a:lnTo>
                    <a:pt x="182118" y="134378"/>
                  </a:lnTo>
                  <a:lnTo>
                    <a:pt x="181381" y="136829"/>
                  </a:lnTo>
                  <a:lnTo>
                    <a:pt x="182829" y="139433"/>
                  </a:lnTo>
                  <a:lnTo>
                    <a:pt x="185343" y="140182"/>
                  </a:lnTo>
                  <a:lnTo>
                    <a:pt x="187858" y="140931"/>
                  </a:lnTo>
                  <a:lnTo>
                    <a:pt x="190512" y="139484"/>
                  </a:lnTo>
                  <a:lnTo>
                    <a:pt x="191998" y="134404"/>
                  </a:lnTo>
                  <a:close/>
                </a:path>
                <a:path w="246379" h="279400">
                  <a:moveTo>
                    <a:pt x="194627" y="244538"/>
                  </a:moveTo>
                  <a:lnTo>
                    <a:pt x="194106" y="241566"/>
                  </a:lnTo>
                  <a:lnTo>
                    <a:pt x="189776" y="238607"/>
                  </a:lnTo>
                  <a:lnTo>
                    <a:pt x="186855" y="239064"/>
                  </a:lnTo>
                  <a:lnTo>
                    <a:pt x="185407" y="241122"/>
                  </a:lnTo>
                  <a:lnTo>
                    <a:pt x="184010" y="243217"/>
                  </a:lnTo>
                  <a:lnTo>
                    <a:pt x="184327" y="246011"/>
                  </a:lnTo>
                  <a:lnTo>
                    <a:pt x="186423" y="247662"/>
                  </a:lnTo>
                  <a:lnTo>
                    <a:pt x="188455" y="249262"/>
                  </a:lnTo>
                  <a:lnTo>
                    <a:pt x="191592" y="248932"/>
                  </a:lnTo>
                  <a:lnTo>
                    <a:pt x="193090" y="246722"/>
                  </a:lnTo>
                  <a:lnTo>
                    <a:pt x="194627" y="244538"/>
                  </a:lnTo>
                  <a:close/>
                </a:path>
                <a:path w="246379" h="279400">
                  <a:moveTo>
                    <a:pt x="197421" y="111074"/>
                  </a:moveTo>
                  <a:lnTo>
                    <a:pt x="195643" y="108559"/>
                  </a:lnTo>
                  <a:lnTo>
                    <a:pt x="190474" y="107645"/>
                  </a:lnTo>
                  <a:lnTo>
                    <a:pt x="188087" y="109308"/>
                  </a:lnTo>
                  <a:lnTo>
                    <a:pt x="187566" y="111810"/>
                  </a:lnTo>
                  <a:lnTo>
                    <a:pt x="187020" y="114300"/>
                  </a:lnTo>
                  <a:lnTo>
                    <a:pt x="188658" y="116789"/>
                  </a:lnTo>
                  <a:lnTo>
                    <a:pt x="191223" y="117348"/>
                  </a:lnTo>
                  <a:lnTo>
                    <a:pt x="193789" y="117906"/>
                  </a:lnTo>
                  <a:lnTo>
                    <a:pt x="196316" y="116268"/>
                  </a:lnTo>
                  <a:lnTo>
                    <a:pt x="196888" y="113665"/>
                  </a:lnTo>
                  <a:lnTo>
                    <a:pt x="197421" y="111074"/>
                  </a:lnTo>
                  <a:close/>
                </a:path>
                <a:path w="246379" h="279400">
                  <a:moveTo>
                    <a:pt x="198399" y="43967"/>
                  </a:moveTo>
                  <a:lnTo>
                    <a:pt x="196837" y="38481"/>
                  </a:lnTo>
                  <a:lnTo>
                    <a:pt x="193751" y="37185"/>
                  </a:lnTo>
                  <a:lnTo>
                    <a:pt x="191439" y="38277"/>
                  </a:lnTo>
                  <a:lnTo>
                    <a:pt x="188988" y="39408"/>
                  </a:lnTo>
                  <a:lnTo>
                    <a:pt x="187947" y="41871"/>
                  </a:lnTo>
                  <a:lnTo>
                    <a:pt x="188582" y="44119"/>
                  </a:lnTo>
                  <a:lnTo>
                    <a:pt x="189204" y="46405"/>
                  </a:lnTo>
                  <a:lnTo>
                    <a:pt x="189331" y="46482"/>
                  </a:lnTo>
                  <a:lnTo>
                    <a:pt x="188379" y="47409"/>
                  </a:lnTo>
                  <a:lnTo>
                    <a:pt x="186372" y="49301"/>
                  </a:lnTo>
                  <a:lnTo>
                    <a:pt x="186309" y="52298"/>
                  </a:lnTo>
                  <a:lnTo>
                    <a:pt x="190131" y="55905"/>
                  </a:lnTo>
                  <a:lnTo>
                    <a:pt x="193116" y="56007"/>
                  </a:lnTo>
                  <a:lnTo>
                    <a:pt x="194881" y="54343"/>
                  </a:lnTo>
                  <a:lnTo>
                    <a:pt x="196621" y="52641"/>
                  </a:lnTo>
                  <a:lnTo>
                    <a:pt x="196723" y="49707"/>
                  </a:lnTo>
                  <a:lnTo>
                    <a:pt x="195097" y="47726"/>
                  </a:lnTo>
                  <a:lnTo>
                    <a:pt x="194627" y="47167"/>
                  </a:lnTo>
                  <a:lnTo>
                    <a:pt x="196938" y="46659"/>
                  </a:lnTo>
                  <a:lnTo>
                    <a:pt x="198399" y="43967"/>
                  </a:lnTo>
                  <a:close/>
                </a:path>
                <a:path w="246379" h="279400">
                  <a:moveTo>
                    <a:pt x="200723" y="87261"/>
                  </a:moveTo>
                  <a:lnTo>
                    <a:pt x="198780" y="84950"/>
                  </a:lnTo>
                  <a:lnTo>
                    <a:pt x="193548" y="84556"/>
                  </a:lnTo>
                  <a:lnTo>
                    <a:pt x="191249" y="86448"/>
                  </a:lnTo>
                  <a:lnTo>
                    <a:pt x="191046" y="88976"/>
                  </a:lnTo>
                  <a:lnTo>
                    <a:pt x="190817" y="91490"/>
                  </a:lnTo>
                  <a:lnTo>
                    <a:pt x="192582" y="93802"/>
                  </a:lnTo>
                  <a:lnTo>
                    <a:pt x="195211" y="94132"/>
                  </a:lnTo>
                  <a:lnTo>
                    <a:pt x="197789" y="94462"/>
                  </a:lnTo>
                  <a:lnTo>
                    <a:pt x="200253" y="92595"/>
                  </a:lnTo>
                  <a:lnTo>
                    <a:pt x="200723" y="87261"/>
                  </a:lnTo>
                  <a:close/>
                </a:path>
                <a:path w="246379" h="279400">
                  <a:moveTo>
                    <a:pt x="201460" y="68440"/>
                  </a:moveTo>
                  <a:lnTo>
                    <a:pt x="201383" y="65735"/>
                  </a:lnTo>
                  <a:lnTo>
                    <a:pt x="201358" y="63030"/>
                  </a:lnTo>
                  <a:lnTo>
                    <a:pt x="199021" y="60985"/>
                  </a:lnTo>
                  <a:lnTo>
                    <a:pt x="193802" y="61417"/>
                  </a:lnTo>
                  <a:lnTo>
                    <a:pt x="191871" y="63588"/>
                  </a:lnTo>
                  <a:lnTo>
                    <a:pt x="191884" y="66090"/>
                  </a:lnTo>
                  <a:lnTo>
                    <a:pt x="191947" y="68592"/>
                  </a:lnTo>
                  <a:lnTo>
                    <a:pt x="194132" y="70612"/>
                  </a:lnTo>
                  <a:lnTo>
                    <a:pt x="196761" y="70624"/>
                  </a:lnTo>
                  <a:lnTo>
                    <a:pt x="199390" y="70637"/>
                  </a:lnTo>
                  <a:lnTo>
                    <a:pt x="201460" y="68440"/>
                  </a:lnTo>
                  <a:close/>
                </a:path>
                <a:path w="246379" h="279400">
                  <a:moveTo>
                    <a:pt x="207327" y="224243"/>
                  </a:moveTo>
                  <a:lnTo>
                    <a:pt x="206527" y="221361"/>
                  </a:lnTo>
                  <a:lnTo>
                    <a:pt x="201904" y="218859"/>
                  </a:lnTo>
                  <a:lnTo>
                    <a:pt x="199021" y="219633"/>
                  </a:lnTo>
                  <a:lnTo>
                    <a:pt x="196507" y="224028"/>
                  </a:lnTo>
                  <a:lnTo>
                    <a:pt x="197319" y="226910"/>
                  </a:lnTo>
                  <a:lnTo>
                    <a:pt x="199567" y="228257"/>
                  </a:lnTo>
                  <a:lnTo>
                    <a:pt x="201815" y="229603"/>
                  </a:lnTo>
                  <a:lnTo>
                    <a:pt x="204711" y="228841"/>
                  </a:lnTo>
                  <a:lnTo>
                    <a:pt x="207327" y="224243"/>
                  </a:lnTo>
                  <a:close/>
                </a:path>
                <a:path w="246379" h="279400">
                  <a:moveTo>
                    <a:pt x="215925" y="40157"/>
                  </a:moveTo>
                  <a:lnTo>
                    <a:pt x="215823" y="37541"/>
                  </a:lnTo>
                  <a:lnTo>
                    <a:pt x="215722" y="34925"/>
                  </a:lnTo>
                  <a:lnTo>
                    <a:pt x="213067" y="33210"/>
                  </a:lnTo>
                  <a:lnTo>
                    <a:pt x="209943" y="33858"/>
                  </a:lnTo>
                  <a:lnTo>
                    <a:pt x="207010" y="34772"/>
                  </a:lnTo>
                  <a:lnTo>
                    <a:pt x="205740" y="37769"/>
                  </a:lnTo>
                  <a:lnTo>
                    <a:pt x="207987" y="42519"/>
                  </a:lnTo>
                  <a:lnTo>
                    <a:pt x="210515" y="43637"/>
                  </a:lnTo>
                  <a:lnTo>
                    <a:pt x="212496" y="43002"/>
                  </a:lnTo>
                  <a:lnTo>
                    <a:pt x="214452" y="42672"/>
                  </a:lnTo>
                  <a:lnTo>
                    <a:pt x="215925" y="40157"/>
                  </a:lnTo>
                  <a:close/>
                </a:path>
                <a:path w="246379" h="279400">
                  <a:moveTo>
                    <a:pt x="218033" y="202958"/>
                  </a:moveTo>
                  <a:lnTo>
                    <a:pt x="216992" y="200164"/>
                  </a:lnTo>
                  <a:lnTo>
                    <a:pt x="212191" y="198043"/>
                  </a:lnTo>
                  <a:lnTo>
                    <a:pt x="209372" y="199047"/>
                  </a:lnTo>
                  <a:lnTo>
                    <a:pt x="207213" y="203644"/>
                  </a:lnTo>
                  <a:lnTo>
                    <a:pt x="208254" y="206451"/>
                  </a:lnTo>
                  <a:lnTo>
                    <a:pt x="210616" y="207594"/>
                  </a:lnTo>
                  <a:lnTo>
                    <a:pt x="212979" y="208737"/>
                  </a:lnTo>
                  <a:lnTo>
                    <a:pt x="215798" y="207733"/>
                  </a:lnTo>
                  <a:lnTo>
                    <a:pt x="218033" y="202958"/>
                  </a:lnTo>
                  <a:close/>
                </a:path>
                <a:path w="246379" h="279400">
                  <a:moveTo>
                    <a:pt x="227063" y="180962"/>
                  </a:moveTo>
                  <a:lnTo>
                    <a:pt x="225818" y="178244"/>
                  </a:lnTo>
                  <a:lnTo>
                    <a:pt x="220878" y="176466"/>
                  </a:lnTo>
                  <a:lnTo>
                    <a:pt x="218147" y="177673"/>
                  </a:lnTo>
                  <a:lnTo>
                    <a:pt x="216331" y="182435"/>
                  </a:lnTo>
                  <a:lnTo>
                    <a:pt x="217576" y="185153"/>
                  </a:lnTo>
                  <a:lnTo>
                    <a:pt x="220014" y="186118"/>
                  </a:lnTo>
                  <a:lnTo>
                    <a:pt x="222453" y="187083"/>
                  </a:lnTo>
                  <a:lnTo>
                    <a:pt x="225183" y="185877"/>
                  </a:lnTo>
                  <a:lnTo>
                    <a:pt x="227063" y="180962"/>
                  </a:lnTo>
                  <a:close/>
                </a:path>
                <a:path w="246379" h="279400">
                  <a:moveTo>
                    <a:pt x="234505" y="158394"/>
                  </a:moveTo>
                  <a:lnTo>
                    <a:pt x="233070" y="155765"/>
                  </a:lnTo>
                  <a:lnTo>
                    <a:pt x="228015" y="154330"/>
                  </a:lnTo>
                  <a:lnTo>
                    <a:pt x="225386" y="155727"/>
                  </a:lnTo>
                  <a:lnTo>
                    <a:pt x="223926" y="160604"/>
                  </a:lnTo>
                  <a:lnTo>
                    <a:pt x="225361" y="163233"/>
                  </a:lnTo>
                  <a:lnTo>
                    <a:pt x="227863" y="164033"/>
                  </a:lnTo>
                  <a:lnTo>
                    <a:pt x="230365" y="164833"/>
                  </a:lnTo>
                  <a:lnTo>
                    <a:pt x="233006" y="163436"/>
                  </a:lnTo>
                  <a:lnTo>
                    <a:pt x="234505" y="158394"/>
                  </a:lnTo>
                  <a:close/>
                </a:path>
                <a:path w="246379" h="279400">
                  <a:moveTo>
                    <a:pt x="237490" y="45008"/>
                  </a:moveTo>
                  <a:lnTo>
                    <a:pt x="235813" y="42443"/>
                  </a:lnTo>
                  <a:lnTo>
                    <a:pt x="233667" y="40030"/>
                  </a:lnTo>
                  <a:lnTo>
                    <a:pt x="230505" y="39814"/>
                  </a:lnTo>
                  <a:lnTo>
                    <a:pt x="227190" y="43878"/>
                  </a:lnTo>
                  <a:lnTo>
                    <a:pt x="226860" y="46748"/>
                  </a:lnTo>
                  <a:lnTo>
                    <a:pt x="228219" y="48158"/>
                  </a:lnTo>
                  <a:lnTo>
                    <a:pt x="229336" y="49949"/>
                  </a:lnTo>
                  <a:lnTo>
                    <a:pt x="232130" y="50482"/>
                  </a:lnTo>
                  <a:lnTo>
                    <a:pt x="234480" y="49288"/>
                  </a:lnTo>
                  <a:lnTo>
                    <a:pt x="236804" y="48107"/>
                  </a:lnTo>
                  <a:lnTo>
                    <a:pt x="237490" y="45008"/>
                  </a:lnTo>
                  <a:close/>
                </a:path>
                <a:path w="246379" h="279400">
                  <a:moveTo>
                    <a:pt x="240398" y="135343"/>
                  </a:moveTo>
                  <a:lnTo>
                    <a:pt x="238760" y="132829"/>
                  </a:lnTo>
                  <a:lnTo>
                    <a:pt x="233616" y="131775"/>
                  </a:lnTo>
                  <a:lnTo>
                    <a:pt x="231101" y="133350"/>
                  </a:lnTo>
                  <a:lnTo>
                    <a:pt x="230555" y="135839"/>
                  </a:lnTo>
                  <a:lnTo>
                    <a:pt x="230035" y="138328"/>
                  </a:lnTo>
                  <a:lnTo>
                    <a:pt x="231635" y="140830"/>
                  </a:lnTo>
                  <a:lnTo>
                    <a:pt x="234162" y="141452"/>
                  </a:lnTo>
                  <a:lnTo>
                    <a:pt x="236728" y="142074"/>
                  </a:lnTo>
                  <a:lnTo>
                    <a:pt x="239293" y="140500"/>
                  </a:lnTo>
                  <a:lnTo>
                    <a:pt x="239826" y="137922"/>
                  </a:lnTo>
                  <a:lnTo>
                    <a:pt x="240398" y="135343"/>
                  </a:lnTo>
                  <a:close/>
                </a:path>
                <a:path w="246379" h="279400">
                  <a:moveTo>
                    <a:pt x="244462" y="111848"/>
                  </a:moveTo>
                  <a:lnTo>
                    <a:pt x="242620" y="109474"/>
                  </a:lnTo>
                  <a:lnTo>
                    <a:pt x="237413" y="108877"/>
                  </a:lnTo>
                  <a:lnTo>
                    <a:pt x="235026" y="110667"/>
                  </a:lnTo>
                  <a:lnTo>
                    <a:pt x="234403" y="115684"/>
                  </a:lnTo>
                  <a:lnTo>
                    <a:pt x="236194" y="118059"/>
                  </a:lnTo>
                  <a:lnTo>
                    <a:pt x="238760" y="118465"/>
                  </a:lnTo>
                  <a:lnTo>
                    <a:pt x="241376" y="118884"/>
                  </a:lnTo>
                  <a:lnTo>
                    <a:pt x="243801" y="117106"/>
                  </a:lnTo>
                  <a:lnTo>
                    <a:pt x="244119" y="114465"/>
                  </a:lnTo>
                  <a:lnTo>
                    <a:pt x="244462" y="111848"/>
                  </a:lnTo>
                  <a:close/>
                </a:path>
                <a:path w="246379" h="279400">
                  <a:moveTo>
                    <a:pt x="245237" y="69049"/>
                  </a:moveTo>
                  <a:lnTo>
                    <a:pt x="244690" y="66332"/>
                  </a:lnTo>
                  <a:lnTo>
                    <a:pt x="244208" y="63614"/>
                  </a:lnTo>
                  <a:lnTo>
                    <a:pt x="241731" y="61899"/>
                  </a:lnTo>
                  <a:lnTo>
                    <a:pt x="236626" y="63093"/>
                  </a:lnTo>
                  <a:lnTo>
                    <a:pt x="234886" y="65506"/>
                  </a:lnTo>
                  <a:lnTo>
                    <a:pt x="235305" y="67894"/>
                  </a:lnTo>
                  <a:lnTo>
                    <a:pt x="235800" y="70256"/>
                  </a:lnTo>
                  <a:lnTo>
                    <a:pt x="238036" y="72047"/>
                  </a:lnTo>
                  <a:lnTo>
                    <a:pt x="240652" y="71755"/>
                  </a:lnTo>
                  <a:lnTo>
                    <a:pt x="243255" y="71475"/>
                  </a:lnTo>
                  <a:lnTo>
                    <a:pt x="245237" y="69049"/>
                  </a:lnTo>
                  <a:close/>
                </a:path>
                <a:path w="246379" h="279400">
                  <a:moveTo>
                    <a:pt x="246240" y="87922"/>
                  </a:moveTo>
                  <a:lnTo>
                    <a:pt x="244119" y="85763"/>
                  </a:lnTo>
                  <a:lnTo>
                    <a:pt x="238874" y="85813"/>
                  </a:lnTo>
                  <a:lnTo>
                    <a:pt x="236728" y="87858"/>
                  </a:lnTo>
                  <a:lnTo>
                    <a:pt x="236626" y="90360"/>
                  </a:lnTo>
                  <a:lnTo>
                    <a:pt x="236550" y="92875"/>
                  </a:lnTo>
                  <a:lnTo>
                    <a:pt x="238620" y="95021"/>
                  </a:lnTo>
                  <a:lnTo>
                    <a:pt x="241236" y="95161"/>
                  </a:lnTo>
                  <a:lnTo>
                    <a:pt x="243852" y="95300"/>
                  </a:lnTo>
                  <a:lnTo>
                    <a:pt x="246049" y="93256"/>
                  </a:lnTo>
                  <a:lnTo>
                    <a:pt x="246126" y="90589"/>
                  </a:lnTo>
                  <a:lnTo>
                    <a:pt x="246240" y="8792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25">
              <a:extLst>
                <a:ext uri="{FF2B5EF4-FFF2-40B4-BE49-F238E27FC236}">
                  <a16:creationId xmlns:a16="http://schemas.microsoft.com/office/drawing/2014/main" id="{C14623E7-4CD3-44CC-AFC6-EC172DC79252}"/>
                </a:ext>
              </a:extLst>
            </p:cNvPr>
            <p:cNvSpPr/>
            <p:nvPr/>
          </p:nvSpPr>
          <p:spPr>
            <a:xfrm>
              <a:off x="5248795" y="3620757"/>
              <a:ext cx="177800" cy="238760"/>
            </a:xfrm>
            <a:custGeom>
              <a:avLst/>
              <a:gdLst/>
              <a:ahLst/>
              <a:cxnLst/>
              <a:rect l="l" t="t" r="r" b="b"/>
              <a:pathLst>
                <a:path w="177800" h="238760">
                  <a:moveTo>
                    <a:pt x="9944" y="155562"/>
                  </a:moveTo>
                  <a:lnTo>
                    <a:pt x="8001" y="153327"/>
                  </a:lnTo>
                  <a:lnTo>
                    <a:pt x="5384" y="153047"/>
                  </a:lnTo>
                  <a:lnTo>
                    <a:pt x="2768" y="152781"/>
                  </a:lnTo>
                  <a:lnTo>
                    <a:pt x="482" y="154711"/>
                  </a:lnTo>
                  <a:lnTo>
                    <a:pt x="266" y="157365"/>
                  </a:lnTo>
                  <a:lnTo>
                    <a:pt x="0" y="160020"/>
                  </a:lnTo>
                  <a:lnTo>
                    <a:pt x="2070" y="162280"/>
                  </a:lnTo>
                  <a:lnTo>
                    <a:pt x="7302" y="162496"/>
                  </a:lnTo>
                  <a:lnTo>
                    <a:pt x="9486" y="160566"/>
                  </a:lnTo>
                  <a:lnTo>
                    <a:pt x="9740" y="158064"/>
                  </a:lnTo>
                  <a:lnTo>
                    <a:pt x="9944" y="155562"/>
                  </a:lnTo>
                  <a:close/>
                </a:path>
                <a:path w="177800" h="238760">
                  <a:moveTo>
                    <a:pt x="10007" y="183032"/>
                  </a:moveTo>
                  <a:lnTo>
                    <a:pt x="9842" y="180594"/>
                  </a:lnTo>
                  <a:lnTo>
                    <a:pt x="9613" y="178168"/>
                  </a:lnTo>
                  <a:lnTo>
                    <a:pt x="7277" y="176288"/>
                  </a:lnTo>
                  <a:lnTo>
                    <a:pt x="4699" y="176415"/>
                  </a:lnTo>
                  <a:lnTo>
                    <a:pt x="2032" y="176542"/>
                  </a:lnTo>
                  <a:lnTo>
                    <a:pt x="127" y="178841"/>
                  </a:lnTo>
                  <a:lnTo>
                    <a:pt x="381" y="181571"/>
                  </a:lnTo>
                  <a:lnTo>
                    <a:pt x="584" y="184289"/>
                  </a:lnTo>
                  <a:lnTo>
                    <a:pt x="3086" y="186156"/>
                  </a:lnTo>
                  <a:lnTo>
                    <a:pt x="8267" y="185293"/>
                  </a:lnTo>
                  <a:lnTo>
                    <a:pt x="10007" y="183032"/>
                  </a:lnTo>
                  <a:close/>
                </a:path>
                <a:path w="177800" h="238760">
                  <a:moveTo>
                    <a:pt x="13157" y="132892"/>
                  </a:moveTo>
                  <a:lnTo>
                    <a:pt x="11595" y="130467"/>
                  </a:lnTo>
                  <a:lnTo>
                    <a:pt x="9004" y="129921"/>
                  </a:lnTo>
                  <a:lnTo>
                    <a:pt x="6464" y="129387"/>
                  </a:lnTo>
                  <a:lnTo>
                    <a:pt x="3835" y="131025"/>
                  </a:lnTo>
                  <a:lnTo>
                    <a:pt x="3416" y="133642"/>
                  </a:lnTo>
                  <a:lnTo>
                    <a:pt x="2971" y="136245"/>
                  </a:lnTo>
                  <a:lnTo>
                    <a:pt x="4699" y="138696"/>
                  </a:lnTo>
                  <a:lnTo>
                    <a:pt x="9880" y="139547"/>
                  </a:lnTo>
                  <a:lnTo>
                    <a:pt x="12331" y="137871"/>
                  </a:lnTo>
                  <a:lnTo>
                    <a:pt x="12763" y="135382"/>
                  </a:lnTo>
                  <a:lnTo>
                    <a:pt x="13157" y="132892"/>
                  </a:lnTo>
                  <a:close/>
                </a:path>
                <a:path w="177800" h="238760">
                  <a:moveTo>
                    <a:pt x="16497" y="202768"/>
                  </a:moveTo>
                  <a:lnTo>
                    <a:pt x="15557" y="200863"/>
                  </a:lnTo>
                  <a:lnTo>
                    <a:pt x="14376" y="199186"/>
                  </a:lnTo>
                  <a:lnTo>
                    <a:pt x="11823" y="198221"/>
                  </a:lnTo>
                  <a:lnTo>
                    <a:pt x="9385" y="199237"/>
                  </a:lnTo>
                  <a:lnTo>
                    <a:pt x="6985" y="200240"/>
                  </a:lnTo>
                  <a:lnTo>
                    <a:pt x="5753" y="203276"/>
                  </a:lnTo>
                  <a:lnTo>
                    <a:pt x="7505" y="205905"/>
                  </a:lnTo>
                  <a:lnTo>
                    <a:pt x="8966" y="208635"/>
                  </a:lnTo>
                  <a:lnTo>
                    <a:pt x="12623" y="208953"/>
                  </a:lnTo>
                  <a:lnTo>
                    <a:pt x="14351" y="207086"/>
                  </a:lnTo>
                  <a:lnTo>
                    <a:pt x="16230" y="205117"/>
                  </a:lnTo>
                  <a:lnTo>
                    <a:pt x="16497" y="202768"/>
                  </a:lnTo>
                  <a:close/>
                </a:path>
                <a:path w="177800" h="238760">
                  <a:moveTo>
                    <a:pt x="18681" y="110553"/>
                  </a:moveTo>
                  <a:lnTo>
                    <a:pt x="17233" y="107975"/>
                  </a:lnTo>
                  <a:lnTo>
                    <a:pt x="14719" y="107226"/>
                  </a:lnTo>
                  <a:lnTo>
                    <a:pt x="12204" y="106476"/>
                  </a:lnTo>
                  <a:lnTo>
                    <a:pt x="9550" y="107911"/>
                  </a:lnTo>
                  <a:lnTo>
                    <a:pt x="8801" y="110439"/>
                  </a:lnTo>
                  <a:lnTo>
                    <a:pt x="8140" y="112991"/>
                  </a:lnTo>
                  <a:lnTo>
                    <a:pt x="9664" y="115595"/>
                  </a:lnTo>
                  <a:lnTo>
                    <a:pt x="14757" y="116903"/>
                  </a:lnTo>
                  <a:lnTo>
                    <a:pt x="17322" y="115443"/>
                  </a:lnTo>
                  <a:lnTo>
                    <a:pt x="17957" y="112991"/>
                  </a:lnTo>
                  <a:lnTo>
                    <a:pt x="18681" y="110553"/>
                  </a:lnTo>
                  <a:close/>
                </a:path>
                <a:path w="177800" h="238760">
                  <a:moveTo>
                    <a:pt x="25920" y="88696"/>
                  </a:moveTo>
                  <a:lnTo>
                    <a:pt x="24676" y="86004"/>
                  </a:lnTo>
                  <a:lnTo>
                    <a:pt x="22225" y="85064"/>
                  </a:lnTo>
                  <a:lnTo>
                    <a:pt x="19773" y="84124"/>
                  </a:lnTo>
                  <a:lnTo>
                    <a:pt x="17030" y="85344"/>
                  </a:lnTo>
                  <a:lnTo>
                    <a:pt x="15151" y="90271"/>
                  </a:lnTo>
                  <a:lnTo>
                    <a:pt x="16548" y="93014"/>
                  </a:lnTo>
                  <a:lnTo>
                    <a:pt x="21513" y="94716"/>
                  </a:lnTo>
                  <a:lnTo>
                    <a:pt x="24117" y="93433"/>
                  </a:lnTo>
                  <a:lnTo>
                    <a:pt x="25920" y="88696"/>
                  </a:lnTo>
                  <a:close/>
                </a:path>
                <a:path w="177800" h="238760">
                  <a:moveTo>
                    <a:pt x="34874" y="67500"/>
                  </a:moveTo>
                  <a:lnTo>
                    <a:pt x="33832" y="64706"/>
                  </a:lnTo>
                  <a:lnTo>
                    <a:pt x="31470" y="63563"/>
                  </a:lnTo>
                  <a:lnTo>
                    <a:pt x="29108" y="62420"/>
                  </a:lnTo>
                  <a:lnTo>
                    <a:pt x="26289" y="63423"/>
                  </a:lnTo>
                  <a:lnTo>
                    <a:pt x="25171" y="65811"/>
                  </a:lnTo>
                  <a:lnTo>
                    <a:pt x="24028" y="68199"/>
                  </a:lnTo>
                  <a:lnTo>
                    <a:pt x="25107" y="71005"/>
                  </a:lnTo>
                  <a:lnTo>
                    <a:pt x="29921" y="73101"/>
                  </a:lnTo>
                  <a:lnTo>
                    <a:pt x="32702" y="72085"/>
                  </a:lnTo>
                  <a:lnTo>
                    <a:pt x="34874" y="67500"/>
                  </a:lnTo>
                  <a:close/>
                </a:path>
                <a:path w="177800" h="238760">
                  <a:moveTo>
                    <a:pt x="40297" y="166192"/>
                  </a:moveTo>
                  <a:lnTo>
                    <a:pt x="38354" y="163931"/>
                  </a:lnTo>
                  <a:lnTo>
                    <a:pt x="35737" y="163652"/>
                  </a:lnTo>
                  <a:lnTo>
                    <a:pt x="33121" y="163385"/>
                  </a:lnTo>
                  <a:lnTo>
                    <a:pt x="30835" y="165328"/>
                  </a:lnTo>
                  <a:lnTo>
                    <a:pt x="30607" y="167995"/>
                  </a:lnTo>
                  <a:lnTo>
                    <a:pt x="30353" y="170662"/>
                  </a:lnTo>
                  <a:lnTo>
                    <a:pt x="32410" y="172948"/>
                  </a:lnTo>
                  <a:lnTo>
                    <a:pt x="37655" y="173151"/>
                  </a:lnTo>
                  <a:lnTo>
                    <a:pt x="39839" y="171221"/>
                  </a:lnTo>
                  <a:lnTo>
                    <a:pt x="40081" y="168694"/>
                  </a:lnTo>
                  <a:lnTo>
                    <a:pt x="40297" y="166192"/>
                  </a:lnTo>
                  <a:close/>
                </a:path>
                <a:path w="177800" h="238760">
                  <a:moveTo>
                    <a:pt x="40347" y="193852"/>
                  </a:moveTo>
                  <a:lnTo>
                    <a:pt x="40182" y="191389"/>
                  </a:lnTo>
                  <a:lnTo>
                    <a:pt x="39954" y="188950"/>
                  </a:lnTo>
                  <a:lnTo>
                    <a:pt x="37617" y="187071"/>
                  </a:lnTo>
                  <a:lnTo>
                    <a:pt x="35039" y="187185"/>
                  </a:lnTo>
                  <a:lnTo>
                    <a:pt x="32372" y="187312"/>
                  </a:lnTo>
                  <a:lnTo>
                    <a:pt x="30467" y="189623"/>
                  </a:lnTo>
                  <a:lnTo>
                    <a:pt x="30734" y="192366"/>
                  </a:lnTo>
                  <a:lnTo>
                    <a:pt x="30924" y="195110"/>
                  </a:lnTo>
                  <a:lnTo>
                    <a:pt x="33439" y="196989"/>
                  </a:lnTo>
                  <a:lnTo>
                    <a:pt x="38608" y="196113"/>
                  </a:lnTo>
                  <a:lnTo>
                    <a:pt x="40347" y="193852"/>
                  </a:lnTo>
                  <a:close/>
                </a:path>
                <a:path w="177800" h="238760">
                  <a:moveTo>
                    <a:pt x="43522" y="143357"/>
                  </a:moveTo>
                  <a:lnTo>
                    <a:pt x="41960" y="140919"/>
                  </a:lnTo>
                  <a:lnTo>
                    <a:pt x="39370" y="140373"/>
                  </a:lnTo>
                  <a:lnTo>
                    <a:pt x="36830" y="139839"/>
                  </a:lnTo>
                  <a:lnTo>
                    <a:pt x="34201" y="141490"/>
                  </a:lnTo>
                  <a:lnTo>
                    <a:pt x="33782" y="144119"/>
                  </a:lnTo>
                  <a:lnTo>
                    <a:pt x="33324" y="146748"/>
                  </a:lnTo>
                  <a:lnTo>
                    <a:pt x="35052" y="149212"/>
                  </a:lnTo>
                  <a:lnTo>
                    <a:pt x="40233" y="150063"/>
                  </a:lnTo>
                  <a:lnTo>
                    <a:pt x="42684" y="148374"/>
                  </a:lnTo>
                  <a:lnTo>
                    <a:pt x="43129" y="145872"/>
                  </a:lnTo>
                  <a:lnTo>
                    <a:pt x="43522" y="143357"/>
                  </a:lnTo>
                  <a:close/>
                </a:path>
                <a:path w="177800" h="238760">
                  <a:moveTo>
                    <a:pt x="45580" y="47218"/>
                  </a:moveTo>
                  <a:lnTo>
                    <a:pt x="44907" y="44411"/>
                  </a:lnTo>
                  <a:lnTo>
                    <a:pt x="42672" y="43014"/>
                  </a:lnTo>
                  <a:lnTo>
                    <a:pt x="40462" y="41630"/>
                  </a:lnTo>
                  <a:lnTo>
                    <a:pt x="37439" y="42303"/>
                  </a:lnTo>
                  <a:lnTo>
                    <a:pt x="36156" y="44627"/>
                  </a:lnTo>
                  <a:lnTo>
                    <a:pt x="34848" y="46926"/>
                  </a:lnTo>
                  <a:lnTo>
                    <a:pt x="35648" y="49822"/>
                  </a:lnTo>
                  <a:lnTo>
                    <a:pt x="40233" y="52362"/>
                  </a:lnTo>
                  <a:lnTo>
                    <a:pt x="43116" y="51612"/>
                  </a:lnTo>
                  <a:lnTo>
                    <a:pt x="44361" y="49428"/>
                  </a:lnTo>
                  <a:lnTo>
                    <a:pt x="45580" y="47218"/>
                  </a:lnTo>
                  <a:close/>
                </a:path>
                <a:path w="177800" h="238760">
                  <a:moveTo>
                    <a:pt x="46901" y="213715"/>
                  </a:moveTo>
                  <a:lnTo>
                    <a:pt x="45961" y="211797"/>
                  </a:lnTo>
                  <a:lnTo>
                    <a:pt x="44767" y="210108"/>
                  </a:lnTo>
                  <a:lnTo>
                    <a:pt x="42202" y="209130"/>
                  </a:lnTo>
                  <a:lnTo>
                    <a:pt x="39763" y="210146"/>
                  </a:lnTo>
                  <a:lnTo>
                    <a:pt x="37363" y="211137"/>
                  </a:lnTo>
                  <a:lnTo>
                    <a:pt x="36144" y="214198"/>
                  </a:lnTo>
                  <a:lnTo>
                    <a:pt x="37896" y="216839"/>
                  </a:lnTo>
                  <a:lnTo>
                    <a:pt x="39357" y="219583"/>
                  </a:lnTo>
                  <a:lnTo>
                    <a:pt x="43040" y="219913"/>
                  </a:lnTo>
                  <a:lnTo>
                    <a:pt x="44767" y="218046"/>
                  </a:lnTo>
                  <a:lnTo>
                    <a:pt x="46647" y="216077"/>
                  </a:lnTo>
                  <a:lnTo>
                    <a:pt x="46901" y="213715"/>
                  </a:lnTo>
                  <a:close/>
                </a:path>
                <a:path w="177800" h="238760">
                  <a:moveTo>
                    <a:pt x="49098" y="120878"/>
                  </a:moveTo>
                  <a:lnTo>
                    <a:pt x="47650" y="118287"/>
                  </a:lnTo>
                  <a:lnTo>
                    <a:pt x="45135" y="117538"/>
                  </a:lnTo>
                  <a:lnTo>
                    <a:pt x="42621" y="116789"/>
                  </a:lnTo>
                  <a:lnTo>
                    <a:pt x="39966" y="118237"/>
                  </a:lnTo>
                  <a:lnTo>
                    <a:pt x="39217" y="120777"/>
                  </a:lnTo>
                  <a:lnTo>
                    <a:pt x="38544" y="123355"/>
                  </a:lnTo>
                  <a:lnTo>
                    <a:pt x="40068" y="125958"/>
                  </a:lnTo>
                  <a:lnTo>
                    <a:pt x="45148" y="127266"/>
                  </a:lnTo>
                  <a:lnTo>
                    <a:pt x="47726" y="125806"/>
                  </a:lnTo>
                  <a:lnTo>
                    <a:pt x="48361" y="123329"/>
                  </a:lnTo>
                  <a:lnTo>
                    <a:pt x="49098" y="120878"/>
                  </a:lnTo>
                  <a:close/>
                </a:path>
                <a:path w="177800" h="238760">
                  <a:moveTo>
                    <a:pt x="56375" y="98869"/>
                  </a:moveTo>
                  <a:lnTo>
                    <a:pt x="55130" y="96164"/>
                  </a:lnTo>
                  <a:lnTo>
                    <a:pt x="52679" y="95224"/>
                  </a:lnTo>
                  <a:lnTo>
                    <a:pt x="50228" y="94284"/>
                  </a:lnTo>
                  <a:lnTo>
                    <a:pt x="47485" y="95516"/>
                  </a:lnTo>
                  <a:lnTo>
                    <a:pt x="45593" y="100482"/>
                  </a:lnTo>
                  <a:lnTo>
                    <a:pt x="46977" y="103225"/>
                  </a:lnTo>
                  <a:lnTo>
                    <a:pt x="51943" y="104940"/>
                  </a:lnTo>
                  <a:lnTo>
                    <a:pt x="54559" y="103644"/>
                  </a:lnTo>
                  <a:lnTo>
                    <a:pt x="56375" y="98869"/>
                  </a:lnTo>
                  <a:close/>
                </a:path>
                <a:path w="177800" h="238760">
                  <a:moveTo>
                    <a:pt x="58610" y="28638"/>
                  </a:moveTo>
                  <a:lnTo>
                    <a:pt x="58216" y="25666"/>
                  </a:lnTo>
                  <a:lnTo>
                    <a:pt x="56261" y="23977"/>
                  </a:lnTo>
                  <a:lnTo>
                    <a:pt x="54241" y="22237"/>
                  </a:lnTo>
                  <a:lnTo>
                    <a:pt x="51282" y="22580"/>
                  </a:lnTo>
                  <a:lnTo>
                    <a:pt x="47904" y="26797"/>
                  </a:lnTo>
                  <a:lnTo>
                    <a:pt x="48323" y="29781"/>
                  </a:lnTo>
                  <a:lnTo>
                    <a:pt x="52578" y="32867"/>
                  </a:lnTo>
                  <a:lnTo>
                    <a:pt x="55511" y="32499"/>
                  </a:lnTo>
                  <a:lnTo>
                    <a:pt x="57073" y="30581"/>
                  </a:lnTo>
                  <a:lnTo>
                    <a:pt x="58610" y="28638"/>
                  </a:lnTo>
                  <a:close/>
                </a:path>
                <a:path w="177800" h="238760">
                  <a:moveTo>
                    <a:pt x="65379" y="77533"/>
                  </a:moveTo>
                  <a:lnTo>
                    <a:pt x="64350" y="74726"/>
                  </a:lnTo>
                  <a:lnTo>
                    <a:pt x="61988" y="73583"/>
                  </a:lnTo>
                  <a:lnTo>
                    <a:pt x="59626" y="72440"/>
                  </a:lnTo>
                  <a:lnTo>
                    <a:pt x="56807" y="73456"/>
                  </a:lnTo>
                  <a:lnTo>
                    <a:pt x="54533" y="78257"/>
                  </a:lnTo>
                  <a:lnTo>
                    <a:pt x="55600" y="81076"/>
                  </a:lnTo>
                  <a:lnTo>
                    <a:pt x="60413" y="83185"/>
                  </a:lnTo>
                  <a:lnTo>
                    <a:pt x="63207" y="82143"/>
                  </a:lnTo>
                  <a:lnTo>
                    <a:pt x="65379" y="77533"/>
                  </a:lnTo>
                  <a:close/>
                </a:path>
                <a:path w="177800" h="238760">
                  <a:moveTo>
                    <a:pt x="70637" y="176809"/>
                  </a:moveTo>
                  <a:lnTo>
                    <a:pt x="68681" y="174523"/>
                  </a:lnTo>
                  <a:lnTo>
                    <a:pt x="66078" y="174256"/>
                  </a:lnTo>
                  <a:lnTo>
                    <a:pt x="63461" y="173990"/>
                  </a:lnTo>
                  <a:lnTo>
                    <a:pt x="61175" y="175945"/>
                  </a:lnTo>
                  <a:lnTo>
                    <a:pt x="61048" y="177317"/>
                  </a:lnTo>
                  <a:lnTo>
                    <a:pt x="59766" y="179158"/>
                  </a:lnTo>
                  <a:lnTo>
                    <a:pt x="60325" y="182054"/>
                  </a:lnTo>
                  <a:lnTo>
                    <a:pt x="62458" y="183591"/>
                  </a:lnTo>
                  <a:lnTo>
                    <a:pt x="64592" y="185127"/>
                  </a:lnTo>
                  <a:lnTo>
                    <a:pt x="67564" y="184594"/>
                  </a:lnTo>
                  <a:lnTo>
                    <a:pt x="68300" y="183553"/>
                  </a:lnTo>
                  <a:lnTo>
                    <a:pt x="70167" y="181864"/>
                  </a:lnTo>
                  <a:lnTo>
                    <a:pt x="70294" y="180581"/>
                  </a:lnTo>
                  <a:lnTo>
                    <a:pt x="70561" y="180174"/>
                  </a:lnTo>
                  <a:lnTo>
                    <a:pt x="70396" y="179501"/>
                  </a:lnTo>
                  <a:lnTo>
                    <a:pt x="70421" y="179336"/>
                  </a:lnTo>
                  <a:lnTo>
                    <a:pt x="70637" y="176809"/>
                  </a:lnTo>
                  <a:close/>
                </a:path>
                <a:path w="177800" h="238760">
                  <a:moveTo>
                    <a:pt x="70700" y="204660"/>
                  </a:moveTo>
                  <a:lnTo>
                    <a:pt x="70523" y="202171"/>
                  </a:lnTo>
                  <a:lnTo>
                    <a:pt x="70294" y="199720"/>
                  </a:lnTo>
                  <a:lnTo>
                    <a:pt x="67957" y="197815"/>
                  </a:lnTo>
                  <a:lnTo>
                    <a:pt x="65379" y="197942"/>
                  </a:lnTo>
                  <a:lnTo>
                    <a:pt x="62712" y="198069"/>
                  </a:lnTo>
                  <a:lnTo>
                    <a:pt x="60807" y="200406"/>
                  </a:lnTo>
                  <a:lnTo>
                    <a:pt x="61074" y="203161"/>
                  </a:lnTo>
                  <a:lnTo>
                    <a:pt x="61277" y="205917"/>
                  </a:lnTo>
                  <a:lnTo>
                    <a:pt x="63779" y="207810"/>
                  </a:lnTo>
                  <a:lnTo>
                    <a:pt x="68961" y="206933"/>
                  </a:lnTo>
                  <a:lnTo>
                    <a:pt x="70700" y="204660"/>
                  </a:lnTo>
                  <a:close/>
                </a:path>
                <a:path w="177800" h="238760">
                  <a:moveTo>
                    <a:pt x="74993" y="10934"/>
                  </a:moveTo>
                  <a:lnTo>
                    <a:pt x="73710" y="8559"/>
                  </a:lnTo>
                  <a:lnTo>
                    <a:pt x="72504" y="6299"/>
                  </a:lnTo>
                  <a:lnTo>
                    <a:pt x="69265" y="5511"/>
                  </a:lnTo>
                  <a:lnTo>
                    <a:pt x="66992" y="7239"/>
                  </a:lnTo>
                  <a:lnTo>
                    <a:pt x="64744" y="8978"/>
                  </a:lnTo>
                  <a:lnTo>
                    <a:pt x="64350" y="12001"/>
                  </a:lnTo>
                  <a:lnTo>
                    <a:pt x="67818" y="15938"/>
                  </a:lnTo>
                  <a:lnTo>
                    <a:pt x="70726" y="16383"/>
                  </a:lnTo>
                  <a:lnTo>
                    <a:pt x="74396" y="13525"/>
                  </a:lnTo>
                  <a:lnTo>
                    <a:pt x="74993" y="10934"/>
                  </a:lnTo>
                  <a:close/>
                </a:path>
                <a:path w="177800" h="238760">
                  <a:moveTo>
                    <a:pt x="76149" y="57111"/>
                  </a:moveTo>
                  <a:lnTo>
                    <a:pt x="75488" y="54292"/>
                  </a:lnTo>
                  <a:lnTo>
                    <a:pt x="73253" y="52895"/>
                  </a:lnTo>
                  <a:lnTo>
                    <a:pt x="71043" y="51511"/>
                  </a:lnTo>
                  <a:lnTo>
                    <a:pt x="68008" y="52197"/>
                  </a:lnTo>
                  <a:lnTo>
                    <a:pt x="66725" y="54533"/>
                  </a:lnTo>
                  <a:lnTo>
                    <a:pt x="65405" y="56857"/>
                  </a:lnTo>
                  <a:lnTo>
                    <a:pt x="66192" y="59766"/>
                  </a:lnTo>
                  <a:lnTo>
                    <a:pt x="70789" y="62293"/>
                  </a:lnTo>
                  <a:lnTo>
                    <a:pt x="73672" y="61544"/>
                  </a:lnTo>
                  <a:lnTo>
                    <a:pt x="74930" y="59334"/>
                  </a:lnTo>
                  <a:lnTo>
                    <a:pt x="76149" y="57111"/>
                  </a:lnTo>
                  <a:close/>
                </a:path>
                <a:path w="177800" h="238760">
                  <a:moveTo>
                    <a:pt x="77292" y="224675"/>
                  </a:moveTo>
                  <a:lnTo>
                    <a:pt x="76339" y="222732"/>
                  </a:lnTo>
                  <a:lnTo>
                    <a:pt x="75133" y="221030"/>
                  </a:lnTo>
                  <a:lnTo>
                    <a:pt x="72567" y="220040"/>
                  </a:lnTo>
                  <a:lnTo>
                    <a:pt x="70129" y="221056"/>
                  </a:lnTo>
                  <a:lnTo>
                    <a:pt x="67729" y="222059"/>
                  </a:lnTo>
                  <a:lnTo>
                    <a:pt x="67525" y="222580"/>
                  </a:lnTo>
                  <a:lnTo>
                    <a:pt x="65151" y="218135"/>
                  </a:lnTo>
                  <a:lnTo>
                    <a:pt x="62560" y="216852"/>
                  </a:lnTo>
                  <a:lnTo>
                    <a:pt x="60629" y="217678"/>
                  </a:lnTo>
                  <a:lnTo>
                    <a:pt x="58737" y="218033"/>
                  </a:lnTo>
                  <a:lnTo>
                    <a:pt x="57315" y="220510"/>
                  </a:lnTo>
                  <a:lnTo>
                    <a:pt x="57404" y="223139"/>
                  </a:lnTo>
                  <a:lnTo>
                    <a:pt x="57492" y="225755"/>
                  </a:lnTo>
                  <a:lnTo>
                    <a:pt x="60223" y="227495"/>
                  </a:lnTo>
                  <a:lnTo>
                    <a:pt x="63423" y="226758"/>
                  </a:lnTo>
                  <a:lnTo>
                    <a:pt x="66319" y="225628"/>
                  </a:lnTo>
                  <a:lnTo>
                    <a:pt x="66522" y="225158"/>
                  </a:lnTo>
                  <a:lnTo>
                    <a:pt x="68275" y="227774"/>
                  </a:lnTo>
                  <a:lnTo>
                    <a:pt x="69748" y="230543"/>
                  </a:lnTo>
                  <a:lnTo>
                    <a:pt x="73444" y="230886"/>
                  </a:lnTo>
                  <a:lnTo>
                    <a:pt x="75171" y="229006"/>
                  </a:lnTo>
                  <a:lnTo>
                    <a:pt x="77038" y="227037"/>
                  </a:lnTo>
                  <a:lnTo>
                    <a:pt x="77292" y="224675"/>
                  </a:lnTo>
                  <a:close/>
                </a:path>
                <a:path w="177800" h="238760">
                  <a:moveTo>
                    <a:pt x="79489" y="131191"/>
                  </a:moveTo>
                  <a:lnTo>
                    <a:pt x="78054" y="128587"/>
                  </a:lnTo>
                  <a:lnTo>
                    <a:pt x="75539" y="127838"/>
                  </a:lnTo>
                  <a:lnTo>
                    <a:pt x="73025" y="127088"/>
                  </a:lnTo>
                  <a:lnTo>
                    <a:pt x="70370" y="128549"/>
                  </a:lnTo>
                  <a:lnTo>
                    <a:pt x="69608" y="131114"/>
                  </a:lnTo>
                  <a:lnTo>
                    <a:pt x="68935" y="133692"/>
                  </a:lnTo>
                  <a:lnTo>
                    <a:pt x="70459" y="136321"/>
                  </a:lnTo>
                  <a:lnTo>
                    <a:pt x="75539" y="137629"/>
                  </a:lnTo>
                  <a:lnTo>
                    <a:pt x="78117" y="136144"/>
                  </a:lnTo>
                  <a:lnTo>
                    <a:pt x="78765" y="133654"/>
                  </a:lnTo>
                  <a:lnTo>
                    <a:pt x="79489" y="131191"/>
                  </a:lnTo>
                  <a:close/>
                </a:path>
                <a:path w="177800" h="238760">
                  <a:moveTo>
                    <a:pt x="82384" y="159410"/>
                  </a:moveTo>
                  <a:lnTo>
                    <a:pt x="81457" y="156565"/>
                  </a:lnTo>
                  <a:lnTo>
                    <a:pt x="76746" y="154254"/>
                  </a:lnTo>
                  <a:lnTo>
                    <a:pt x="73888" y="155143"/>
                  </a:lnTo>
                  <a:lnTo>
                    <a:pt x="73571" y="155752"/>
                  </a:lnTo>
                  <a:lnTo>
                    <a:pt x="73875" y="153835"/>
                  </a:lnTo>
                  <a:lnTo>
                    <a:pt x="72326" y="151384"/>
                  </a:lnTo>
                  <a:lnTo>
                    <a:pt x="69735" y="150837"/>
                  </a:lnTo>
                  <a:lnTo>
                    <a:pt x="67195" y="150304"/>
                  </a:lnTo>
                  <a:lnTo>
                    <a:pt x="64566" y="151968"/>
                  </a:lnTo>
                  <a:lnTo>
                    <a:pt x="64147" y="154609"/>
                  </a:lnTo>
                  <a:lnTo>
                    <a:pt x="63677" y="157251"/>
                  </a:lnTo>
                  <a:lnTo>
                    <a:pt x="65405" y="159740"/>
                  </a:lnTo>
                  <a:lnTo>
                    <a:pt x="70586" y="160591"/>
                  </a:lnTo>
                  <a:lnTo>
                    <a:pt x="71640" y="159854"/>
                  </a:lnTo>
                  <a:lnTo>
                    <a:pt x="72504" y="162471"/>
                  </a:lnTo>
                  <a:lnTo>
                    <a:pt x="74803" y="163728"/>
                  </a:lnTo>
                  <a:lnTo>
                    <a:pt x="77101" y="164985"/>
                  </a:lnTo>
                  <a:lnTo>
                    <a:pt x="79959" y="164109"/>
                  </a:lnTo>
                  <a:lnTo>
                    <a:pt x="82384" y="159410"/>
                  </a:lnTo>
                  <a:close/>
                </a:path>
                <a:path w="177800" h="238760">
                  <a:moveTo>
                    <a:pt x="86499" y="210261"/>
                  </a:moveTo>
                  <a:lnTo>
                    <a:pt x="86385" y="207213"/>
                  </a:lnTo>
                  <a:lnTo>
                    <a:pt x="82435" y="203758"/>
                  </a:lnTo>
                  <a:lnTo>
                    <a:pt x="79502" y="203835"/>
                  </a:lnTo>
                  <a:lnTo>
                    <a:pt x="77851" y="205663"/>
                  </a:lnTo>
                  <a:lnTo>
                    <a:pt x="76085" y="207314"/>
                  </a:lnTo>
                  <a:lnTo>
                    <a:pt x="76085" y="210261"/>
                  </a:lnTo>
                  <a:lnTo>
                    <a:pt x="77825" y="212217"/>
                  </a:lnTo>
                  <a:lnTo>
                    <a:pt x="79565" y="214172"/>
                  </a:lnTo>
                  <a:lnTo>
                    <a:pt x="82638" y="214210"/>
                  </a:lnTo>
                  <a:lnTo>
                    <a:pt x="84658" y="212293"/>
                  </a:lnTo>
                  <a:lnTo>
                    <a:pt x="86499" y="210261"/>
                  </a:lnTo>
                  <a:close/>
                </a:path>
                <a:path w="177800" h="238760">
                  <a:moveTo>
                    <a:pt x="86829" y="109042"/>
                  </a:moveTo>
                  <a:lnTo>
                    <a:pt x="85585" y="106324"/>
                  </a:lnTo>
                  <a:lnTo>
                    <a:pt x="83134" y="105384"/>
                  </a:lnTo>
                  <a:lnTo>
                    <a:pt x="80683" y="104444"/>
                  </a:lnTo>
                  <a:lnTo>
                    <a:pt x="77927" y="105689"/>
                  </a:lnTo>
                  <a:lnTo>
                    <a:pt x="76034" y="110680"/>
                  </a:lnTo>
                  <a:lnTo>
                    <a:pt x="77419" y="113449"/>
                  </a:lnTo>
                  <a:lnTo>
                    <a:pt x="82384" y="115150"/>
                  </a:lnTo>
                  <a:lnTo>
                    <a:pt x="84988" y="113842"/>
                  </a:lnTo>
                  <a:lnTo>
                    <a:pt x="86829" y="109042"/>
                  </a:lnTo>
                  <a:close/>
                </a:path>
                <a:path w="177800" h="238760">
                  <a:moveTo>
                    <a:pt x="89268" y="38417"/>
                  </a:moveTo>
                  <a:lnTo>
                    <a:pt x="88887" y="35420"/>
                  </a:lnTo>
                  <a:lnTo>
                    <a:pt x="86931" y="33743"/>
                  </a:lnTo>
                  <a:lnTo>
                    <a:pt x="84912" y="32004"/>
                  </a:lnTo>
                  <a:lnTo>
                    <a:pt x="81953" y="32359"/>
                  </a:lnTo>
                  <a:lnTo>
                    <a:pt x="78549" y="36601"/>
                  </a:lnTo>
                  <a:lnTo>
                    <a:pt x="78955" y="39598"/>
                  </a:lnTo>
                  <a:lnTo>
                    <a:pt x="83210" y="42672"/>
                  </a:lnTo>
                  <a:lnTo>
                    <a:pt x="86156" y="42303"/>
                  </a:lnTo>
                  <a:lnTo>
                    <a:pt x="87718" y="40373"/>
                  </a:lnTo>
                  <a:lnTo>
                    <a:pt x="89268" y="38417"/>
                  </a:lnTo>
                  <a:close/>
                </a:path>
                <a:path w="177800" h="238760">
                  <a:moveTo>
                    <a:pt x="92227" y="137706"/>
                  </a:moveTo>
                  <a:lnTo>
                    <a:pt x="90957" y="134924"/>
                  </a:lnTo>
                  <a:lnTo>
                    <a:pt x="86055" y="133019"/>
                  </a:lnTo>
                  <a:lnTo>
                    <a:pt x="83400" y="134188"/>
                  </a:lnTo>
                  <a:lnTo>
                    <a:pt x="82384" y="136512"/>
                  </a:lnTo>
                  <a:lnTo>
                    <a:pt x="81394" y="138849"/>
                  </a:lnTo>
                  <a:lnTo>
                    <a:pt x="82550" y="141592"/>
                  </a:lnTo>
                  <a:lnTo>
                    <a:pt x="84950" y="142633"/>
                  </a:lnTo>
                  <a:lnTo>
                    <a:pt x="87363" y="143675"/>
                  </a:lnTo>
                  <a:lnTo>
                    <a:pt x="90144" y="142557"/>
                  </a:lnTo>
                  <a:lnTo>
                    <a:pt x="91173" y="140131"/>
                  </a:lnTo>
                  <a:lnTo>
                    <a:pt x="92227" y="137706"/>
                  </a:lnTo>
                  <a:close/>
                </a:path>
                <a:path w="177800" h="238760">
                  <a:moveTo>
                    <a:pt x="95885" y="87566"/>
                  </a:moveTo>
                  <a:lnTo>
                    <a:pt x="94856" y="84747"/>
                  </a:lnTo>
                  <a:lnTo>
                    <a:pt x="92494" y="83604"/>
                  </a:lnTo>
                  <a:lnTo>
                    <a:pt x="90131" y="82461"/>
                  </a:lnTo>
                  <a:lnTo>
                    <a:pt x="87299" y="83489"/>
                  </a:lnTo>
                  <a:lnTo>
                    <a:pt x="85013" y="88328"/>
                  </a:lnTo>
                  <a:lnTo>
                    <a:pt x="86080" y="91147"/>
                  </a:lnTo>
                  <a:lnTo>
                    <a:pt x="90893" y="93256"/>
                  </a:lnTo>
                  <a:lnTo>
                    <a:pt x="93687" y="92202"/>
                  </a:lnTo>
                  <a:lnTo>
                    <a:pt x="95885" y="87566"/>
                  </a:lnTo>
                  <a:close/>
                </a:path>
                <a:path w="177800" h="238760">
                  <a:moveTo>
                    <a:pt x="96697" y="5880"/>
                  </a:moveTo>
                  <a:lnTo>
                    <a:pt x="96316" y="4584"/>
                  </a:lnTo>
                  <a:lnTo>
                    <a:pt x="95910" y="3365"/>
                  </a:lnTo>
                  <a:lnTo>
                    <a:pt x="95008" y="1828"/>
                  </a:lnTo>
                  <a:lnTo>
                    <a:pt x="93306" y="1384"/>
                  </a:lnTo>
                  <a:lnTo>
                    <a:pt x="89916" y="0"/>
                  </a:lnTo>
                  <a:lnTo>
                    <a:pt x="87045" y="2171"/>
                  </a:lnTo>
                  <a:lnTo>
                    <a:pt x="87007" y="4813"/>
                  </a:lnTo>
                  <a:lnTo>
                    <a:pt x="86918" y="6121"/>
                  </a:lnTo>
                  <a:lnTo>
                    <a:pt x="87325" y="7340"/>
                  </a:lnTo>
                  <a:lnTo>
                    <a:pt x="87858" y="8204"/>
                  </a:lnTo>
                  <a:lnTo>
                    <a:pt x="88430" y="9042"/>
                  </a:lnTo>
                  <a:lnTo>
                    <a:pt x="88950" y="10020"/>
                  </a:lnTo>
                  <a:lnTo>
                    <a:pt x="89776" y="10210"/>
                  </a:lnTo>
                  <a:lnTo>
                    <a:pt x="91300" y="10706"/>
                  </a:lnTo>
                  <a:lnTo>
                    <a:pt x="93751" y="10185"/>
                  </a:lnTo>
                  <a:lnTo>
                    <a:pt x="95567" y="8128"/>
                  </a:lnTo>
                  <a:lnTo>
                    <a:pt x="96405" y="7112"/>
                  </a:lnTo>
                  <a:lnTo>
                    <a:pt x="96697" y="5880"/>
                  </a:lnTo>
                  <a:close/>
                </a:path>
                <a:path w="177800" h="238760">
                  <a:moveTo>
                    <a:pt x="100139" y="115277"/>
                  </a:moveTo>
                  <a:lnTo>
                    <a:pt x="98691" y="112610"/>
                  </a:lnTo>
                  <a:lnTo>
                    <a:pt x="93662" y="111099"/>
                  </a:lnTo>
                  <a:lnTo>
                    <a:pt x="91059" y="112471"/>
                  </a:lnTo>
                  <a:lnTo>
                    <a:pt x="90297" y="114884"/>
                  </a:lnTo>
                  <a:lnTo>
                    <a:pt x="89484" y="117297"/>
                  </a:lnTo>
                  <a:lnTo>
                    <a:pt x="90830" y="119926"/>
                  </a:lnTo>
                  <a:lnTo>
                    <a:pt x="93319" y="120777"/>
                  </a:lnTo>
                  <a:lnTo>
                    <a:pt x="95808" y="121627"/>
                  </a:lnTo>
                  <a:lnTo>
                    <a:pt x="98501" y="120294"/>
                  </a:lnTo>
                  <a:lnTo>
                    <a:pt x="99352" y="117792"/>
                  </a:lnTo>
                  <a:lnTo>
                    <a:pt x="100139" y="115277"/>
                  </a:lnTo>
                  <a:close/>
                </a:path>
                <a:path w="177800" h="238760">
                  <a:moveTo>
                    <a:pt x="100355" y="204063"/>
                  </a:moveTo>
                  <a:lnTo>
                    <a:pt x="100279" y="201549"/>
                  </a:lnTo>
                  <a:lnTo>
                    <a:pt x="100330" y="199009"/>
                  </a:lnTo>
                  <a:lnTo>
                    <a:pt x="98285" y="196862"/>
                  </a:lnTo>
                  <a:lnTo>
                    <a:pt x="95656" y="196773"/>
                  </a:lnTo>
                  <a:lnTo>
                    <a:pt x="93040" y="196684"/>
                  </a:lnTo>
                  <a:lnTo>
                    <a:pt x="90817" y="198818"/>
                  </a:lnTo>
                  <a:lnTo>
                    <a:pt x="90779" y="201549"/>
                  </a:lnTo>
                  <a:lnTo>
                    <a:pt x="90855" y="204304"/>
                  </a:lnTo>
                  <a:lnTo>
                    <a:pt x="93040" y="206438"/>
                  </a:lnTo>
                  <a:lnTo>
                    <a:pt x="98285" y="206197"/>
                  </a:lnTo>
                  <a:lnTo>
                    <a:pt x="100355" y="204063"/>
                  </a:lnTo>
                  <a:close/>
                </a:path>
                <a:path w="177800" h="238760">
                  <a:moveTo>
                    <a:pt x="101295" y="190944"/>
                  </a:moveTo>
                  <a:lnTo>
                    <a:pt x="100622" y="187960"/>
                  </a:lnTo>
                  <a:lnTo>
                    <a:pt x="96177" y="185166"/>
                  </a:lnTo>
                  <a:lnTo>
                    <a:pt x="93306" y="185788"/>
                  </a:lnTo>
                  <a:lnTo>
                    <a:pt x="91935" y="187896"/>
                  </a:lnTo>
                  <a:lnTo>
                    <a:pt x="90487" y="189953"/>
                  </a:lnTo>
                  <a:lnTo>
                    <a:pt x="91033" y="192862"/>
                  </a:lnTo>
                  <a:lnTo>
                    <a:pt x="93167" y="194398"/>
                  </a:lnTo>
                  <a:lnTo>
                    <a:pt x="95300" y="195935"/>
                  </a:lnTo>
                  <a:lnTo>
                    <a:pt x="98285" y="195389"/>
                  </a:lnTo>
                  <a:lnTo>
                    <a:pt x="99834" y="193192"/>
                  </a:lnTo>
                  <a:lnTo>
                    <a:pt x="101295" y="190944"/>
                  </a:lnTo>
                  <a:close/>
                </a:path>
                <a:path w="177800" h="238760">
                  <a:moveTo>
                    <a:pt x="102311" y="175844"/>
                  </a:moveTo>
                  <a:lnTo>
                    <a:pt x="100507" y="173443"/>
                  </a:lnTo>
                  <a:lnTo>
                    <a:pt x="97942" y="173024"/>
                  </a:lnTo>
                  <a:lnTo>
                    <a:pt x="95326" y="172605"/>
                  </a:lnTo>
                  <a:lnTo>
                    <a:pt x="92913" y="174434"/>
                  </a:lnTo>
                  <a:lnTo>
                    <a:pt x="92227" y="179806"/>
                  </a:lnTo>
                  <a:lnTo>
                    <a:pt x="94056" y="182206"/>
                  </a:lnTo>
                  <a:lnTo>
                    <a:pt x="99275" y="182765"/>
                  </a:lnTo>
                  <a:lnTo>
                    <a:pt x="101663" y="180936"/>
                  </a:lnTo>
                  <a:lnTo>
                    <a:pt x="102311" y="175844"/>
                  </a:lnTo>
                  <a:close/>
                </a:path>
                <a:path w="177800" h="238760">
                  <a:moveTo>
                    <a:pt x="103390" y="226263"/>
                  </a:moveTo>
                  <a:lnTo>
                    <a:pt x="102781" y="223964"/>
                  </a:lnTo>
                  <a:lnTo>
                    <a:pt x="102044" y="221716"/>
                  </a:lnTo>
                  <a:lnTo>
                    <a:pt x="99783" y="220052"/>
                  </a:lnTo>
                  <a:lnTo>
                    <a:pt x="97155" y="220535"/>
                  </a:lnTo>
                  <a:lnTo>
                    <a:pt x="94627" y="220992"/>
                  </a:lnTo>
                  <a:lnTo>
                    <a:pt x="92735" y="223634"/>
                  </a:lnTo>
                  <a:lnTo>
                    <a:pt x="93611" y="226415"/>
                  </a:lnTo>
                  <a:lnTo>
                    <a:pt x="94119" y="228346"/>
                  </a:lnTo>
                  <a:lnTo>
                    <a:pt x="93078" y="227838"/>
                  </a:lnTo>
                  <a:lnTo>
                    <a:pt x="91135" y="228676"/>
                  </a:lnTo>
                  <a:lnTo>
                    <a:pt x="89230" y="229031"/>
                  </a:lnTo>
                  <a:lnTo>
                    <a:pt x="87795" y="231508"/>
                  </a:lnTo>
                  <a:lnTo>
                    <a:pt x="87884" y="234137"/>
                  </a:lnTo>
                  <a:lnTo>
                    <a:pt x="87972" y="236753"/>
                  </a:lnTo>
                  <a:lnTo>
                    <a:pt x="90716" y="238480"/>
                  </a:lnTo>
                  <a:lnTo>
                    <a:pt x="93929" y="237756"/>
                  </a:lnTo>
                  <a:lnTo>
                    <a:pt x="96837" y="236613"/>
                  </a:lnTo>
                  <a:lnTo>
                    <a:pt x="98171" y="233743"/>
                  </a:lnTo>
                  <a:lnTo>
                    <a:pt x="96329" y="230327"/>
                  </a:lnTo>
                  <a:lnTo>
                    <a:pt x="97066" y="230720"/>
                  </a:lnTo>
                  <a:lnTo>
                    <a:pt x="101968" y="228828"/>
                  </a:lnTo>
                  <a:lnTo>
                    <a:pt x="103390" y="226263"/>
                  </a:lnTo>
                  <a:close/>
                </a:path>
                <a:path w="177800" h="238760">
                  <a:moveTo>
                    <a:pt x="106273" y="92303"/>
                  </a:moveTo>
                  <a:lnTo>
                    <a:pt x="104648" y="89763"/>
                  </a:lnTo>
                  <a:lnTo>
                    <a:pt x="99517" y="88671"/>
                  </a:lnTo>
                  <a:lnTo>
                    <a:pt x="97002" y="90233"/>
                  </a:lnTo>
                  <a:lnTo>
                    <a:pt x="96456" y="92710"/>
                  </a:lnTo>
                  <a:lnTo>
                    <a:pt x="95885" y="95173"/>
                  </a:lnTo>
                  <a:lnTo>
                    <a:pt x="97396" y="97688"/>
                  </a:lnTo>
                  <a:lnTo>
                    <a:pt x="99949" y="98336"/>
                  </a:lnTo>
                  <a:lnTo>
                    <a:pt x="102476" y="98983"/>
                  </a:lnTo>
                  <a:lnTo>
                    <a:pt x="105117" y="97447"/>
                  </a:lnTo>
                  <a:lnTo>
                    <a:pt x="105714" y="94881"/>
                  </a:lnTo>
                  <a:lnTo>
                    <a:pt x="106273" y="92303"/>
                  </a:lnTo>
                  <a:close/>
                </a:path>
                <a:path w="177800" h="238760">
                  <a:moveTo>
                    <a:pt x="106845" y="152857"/>
                  </a:moveTo>
                  <a:lnTo>
                    <a:pt x="105346" y="150304"/>
                  </a:lnTo>
                  <a:lnTo>
                    <a:pt x="102793" y="149656"/>
                  </a:lnTo>
                  <a:lnTo>
                    <a:pt x="100266" y="149009"/>
                  </a:lnTo>
                  <a:lnTo>
                    <a:pt x="97612" y="150583"/>
                  </a:lnTo>
                  <a:lnTo>
                    <a:pt x="97002" y="153200"/>
                  </a:lnTo>
                  <a:lnTo>
                    <a:pt x="96431" y="155829"/>
                  </a:lnTo>
                  <a:lnTo>
                    <a:pt x="98056" y="158407"/>
                  </a:lnTo>
                  <a:lnTo>
                    <a:pt x="103187" y="159499"/>
                  </a:lnTo>
                  <a:lnTo>
                    <a:pt x="105714" y="157899"/>
                  </a:lnTo>
                  <a:lnTo>
                    <a:pt x="106260" y="155371"/>
                  </a:lnTo>
                  <a:lnTo>
                    <a:pt x="106845" y="152857"/>
                  </a:lnTo>
                  <a:close/>
                </a:path>
                <a:path w="177800" h="238760">
                  <a:moveTo>
                    <a:pt x="109905" y="25768"/>
                  </a:moveTo>
                  <a:lnTo>
                    <a:pt x="109042" y="23025"/>
                  </a:lnTo>
                  <a:lnTo>
                    <a:pt x="108318" y="20281"/>
                  </a:lnTo>
                  <a:lnTo>
                    <a:pt x="105613" y="18808"/>
                  </a:lnTo>
                  <a:lnTo>
                    <a:pt x="104965" y="19062"/>
                  </a:lnTo>
                  <a:lnTo>
                    <a:pt x="104508" y="18211"/>
                  </a:lnTo>
                  <a:lnTo>
                    <a:pt x="103301" y="15951"/>
                  </a:lnTo>
                  <a:lnTo>
                    <a:pt x="100050" y="15163"/>
                  </a:lnTo>
                  <a:lnTo>
                    <a:pt x="95504" y="18656"/>
                  </a:lnTo>
                  <a:lnTo>
                    <a:pt x="95097" y="21691"/>
                  </a:lnTo>
                  <a:lnTo>
                    <a:pt x="98564" y="25628"/>
                  </a:lnTo>
                  <a:lnTo>
                    <a:pt x="99974" y="25844"/>
                  </a:lnTo>
                  <a:lnTo>
                    <a:pt x="100584" y="27673"/>
                  </a:lnTo>
                  <a:lnTo>
                    <a:pt x="102844" y="29298"/>
                  </a:lnTo>
                  <a:lnTo>
                    <a:pt x="105473" y="28816"/>
                  </a:lnTo>
                  <a:lnTo>
                    <a:pt x="108000" y="28359"/>
                  </a:lnTo>
                  <a:lnTo>
                    <a:pt x="109905" y="25768"/>
                  </a:lnTo>
                  <a:close/>
                </a:path>
                <a:path w="177800" h="238760">
                  <a:moveTo>
                    <a:pt x="110401" y="68770"/>
                  </a:moveTo>
                  <a:lnTo>
                    <a:pt x="108559" y="66408"/>
                  </a:lnTo>
                  <a:lnTo>
                    <a:pt x="106540" y="66205"/>
                  </a:lnTo>
                  <a:lnTo>
                    <a:pt x="106083" y="64185"/>
                  </a:lnTo>
                  <a:lnTo>
                    <a:pt x="103847" y="62788"/>
                  </a:lnTo>
                  <a:lnTo>
                    <a:pt x="101638" y="61404"/>
                  </a:lnTo>
                  <a:lnTo>
                    <a:pt x="98602" y="62103"/>
                  </a:lnTo>
                  <a:lnTo>
                    <a:pt x="97307" y="64452"/>
                  </a:lnTo>
                  <a:lnTo>
                    <a:pt x="95973" y="66789"/>
                  </a:lnTo>
                  <a:lnTo>
                    <a:pt x="96761" y="69710"/>
                  </a:lnTo>
                  <a:lnTo>
                    <a:pt x="100431" y="71742"/>
                  </a:lnTo>
                  <a:lnTo>
                    <a:pt x="100330" y="72644"/>
                  </a:lnTo>
                  <a:lnTo>
                    <a:pt x="102133" y="74993"/>
                  </a:lnTo>
                  <a:lnTo>
                    <a:pt x="104698" y="75412"/>
                  </a:lnTo>
                  <a:lnTo>
                    <a:pt x="107315" y="75831"/>
                  </a:lnTo>
                  <a:lnTo>
                    <a:pt x="109728" y="74041"/>
                  </a:lnTo>
                  <a:lnTo>
                    <a:pt x="110401" y="68770"/>
                  </a:lnTo>
                  <a:close/>
                </a:path>
                <a:path w="177800" h="238760">
                  <a:moveTo>
                    <a:pt x="113207" y="170027"/>
                  </a:moveTo>
                  <a:lnTo>
                    <a:pt x="112280" y="167182"/>
                  </a:lnTo>
                  <a:lnTo>
                    <a:pt x="107569" y="164871"/>
                  </a:lnTo>
                  <a:lnTo>
                    <a:pt x="104711" y="165760"/>
                  </a:lnTo>
                  <a:lnTo>
                    <a:pt x="102374" y="170281"/>
                  </a:lnTo>
                  <a:lnTo>
                    <a:pt x="103301" y="173139"/>
                  </a:lnTo>
                  <a:lnTo>
                    <a:pt x="105600" y="174396"/>
                  </a:lnTo>
                  <a:lnTo>
                    <a:pt x="107899" y="175653"/>
                  </a:lnTo>
                  <a:lnTo>
                    <a:pt x="110756" y="174764"/>
                  </a:lnTo>
                  <a:lnTo>
                    <a:pt x="113207" y="170027"/>
                  </a:lnTo>
                  <a:close/>
                </a:path>
                <a:path w="177800" h="238760">
                  <a:moveTo>
                    <a:pt x="113360" y="130289"/>
                  </a:moveTo>
                  <a:lnTo>
                    <a:pt x="112026" y="127622"/>
                  </a:lnTo>
                  <a:lnTo>
                    <a:pt x="109537" y="126771"/>
                  </a:lnTo>
                  <a:lnTo>
                    <a:pt x="107048" y="125920"/>
                  </a:lnTo>
                  <a:lnTo>
                    <a:pt x="104343" y="127292"/>
                  </a:lnTo>
                  <a:lnTo>
                    <a:pt x="103479" y="129844"/>
                  </a:lnTo>
                  <a:lnTo>
                    <a:pt x="102666" y="132397"/>
                  </a:lnTo>
                  <a:lnTo>
                    <a:pt x="104114" y="135102"/>
                  </a:lnTo>
                  <a:lnTo>
                    <a:pt x="109143" y="136613"/>
                  </a:lnTo>
                  <a:lnTo>
                    <a:pt x="111747" y="135216"/>
                  </a:lnTo>
                  <a:lnTo>
                    <a:pt x="112534" y="132740"/>
                  </a:lnTo>
                  <a:lnTo>
                    <a:pt x="113360" y="130289"/>
                  </a:lnTo>
                  <a:close/>
                </a:path>
                <a:path w="177800" h="238760">
                  <a:moveTo>
                    <a:pt x="117144" y="221157"/>
                  </a:moveTo>
                  <a:lnTo>
                    <a:pt x="117055" y="218084"/>
                  </a:lnTo>
                  <a:lnTo>
                    <a:pt x="113106" y="214630"/>
                  </a:lnTo>
                  <a:lnTo>
                    <a:pt x="110147" y="214718"/>
                  </a:lnTo>
                  <a:lnTo>
                    <a:pt x="108483" y="216560"/>
                  </a:lnTo>
                  <a:lnTo>
                    <a:pt x="106718" y="218236"/>
                  </a:lnTo>
                  <a:lnTo>
                    <a:pt x="106705" y="221183"/>
                  </a:lnTo>
                  <a:lnTo>
                    <a:pt x="108445" y="223139"/>
                  </a:lnTo>
                  <a:lnTo>
                    <a:pt x="110185" y="225094"/>
                  </a:lnTo>
                  <a:lnTo>
                    <a:pt x="113258" y="225132"/>
                  </a:lnTo>
                  <a:lnTo>
                    <a:pt x="115290" y="223202"/>
                  </a:lnTo>
                  <a:lnTo>
                    <a:pt x="117144" y="221157"/>
                  </a:lnTo>
                  <a:close/>
                </a:path>
                <a:path w="177800" h="238760">
                  <a:moveTo>
                    <a:pt x="119951" y="48183"/>
                  </a:moveTo>
                  <a:lnTo>
                    <a:pt x="119570" y="45173"/>
                  </a:lnTo>
                  <a:lnTo>
                    <a:pt x="117614" y="43497"/>
                  </a:lnTo>
                  <a:lnTo>
                    <a:pt x="115595" y="41757"/>
                  </a:lnTo>
                  <a:lnTo>
                    <a:pt x="112623" y="42125"/>
                  </a:lnTo>
                  <a:lnTo>
                    <a:pt x="111048" y="44094"/>
                  </a:lnTo>
                  <a:lnTo>
                    <a:pt x="109562" y="42659"/>
                  </a:lnTo>
                  <a:lnTo>
                    <a:pt x="104317" y="42887"/>
                  </a:lnTo>
                  <a:lnTo>
                    <a:pt x="102247" y="44983"/>
                  </a:lnTo>
                  <a:lnTo>
                    <a:pt x="102323" y="47459"/>
                  </a:lnTo>
                  <a:lnTo>
                    <a:pt x="102273" y="49936"/>
                  </a:lnTo>
                  <a:lnTo>
                    <a:pt x="104317" y="52044"/>
                  </a:lnTo>
                  <a:lnTo>
                    <a:pt x="106946" y="52133"/>
                  </a:lnTo>
                  <a:lnTo>
                    <a:pt x="109562" y="52222"/>
                  </a:lnTo>
                  <a:lnTo>
                    <a:pt x="111277" y="50622"/>
                  </a:lnTo>
                  <a:lnTo>
                    <a:pt x="113855" y="52476"/>
                  </a:lnTo>
                  <a:lnTo>
                    <a:pt x="116801" y="52095"/>
                  </a:lnTo>
                  <a:lnTo>
                    <a:pt x="119951" y="48183"/>
                  </a:lnTo>
                  <a:close/>
                </a:path>
                <a:path w="177800" h="238760">
                  <a:moveTo>
                    <a:pt x="121615" y="108305"/>
                  </a:moveTo>
                  <a:lnTo>
                    <a:pt x="120484" y="105524"/>
                  </a:lnTo>
                  <a:lnTo>
                    <a:pt x="118071" y="104482"/>
                  </a:lnTo>
                  <a:lnTo>
                    <a:pt x="115658" y="103441"/>
                  </a:lnTo>
                  <a:lnTo>
                    <a:pt x="112864" y="104597"/>
                  </a:lnTo>
                  <a:lnTo>
                    <a:pt x="111823" y="107073"/>
                  </a:lnTo>
                  <a:lnTo>
                    <a:pt x="110731" y="109537"/>
                  </a:lnTo>
                  <a:lnTo>
                    <a:pt x="112001" y="112356"/>
                  </a:lnTo>
                  <a:lnTo>
                    <a:pt x="116890" y="114261"/>
                  </a:lnTo>
                  <a:lnTo>
                    <a:pt x="119570" y="113055"/>
                  </a:lnTo>
                  <a:lnTo>
                    <a:pt x="120611" y="110680"/>
                  </a:lnTo>
                  <a:lnTo>
                    <a:pt x="121615" y="108305"/>
                  </a:lnTo>
                  <a:close/>
                </a:path>
                <a:path w="177800" h="238760">
                  <a:moveTo>
                    <a:pt x="123126" y="148209"/>
                  </a:moveTo>
                  <a:lnTo>
                    <a:pt x="121843" y="145402"/>
                  </a:lnTo>
                  <a:lnTo>
                    <a:pt x="116954" y="143510"/>
                  </a:lnTo>
                  <a:lnTo>
                    <a:pt x="114287" y="144691"/>
                  </a:lnTo>
                  <a:lnTo>
                    <a:pt x="112268" y="149377"/>
                  </a:lnTo>
                  <a:lnTo>
                    <a:pt x="113411" y="152133"/>
                  </a:lnTo>
                  <a:lnTo>
                    <a:pt x="115824" y="153174"/>
                  </a:lnTo>
                  <a:lnTo>
                    <a:pt x="118237" y="154216"/>
                  </a:lnTo>
                  <a:lnTo>
                    <a:pt x="121018" y="153085"/>
                  </a:lnTo>
                  <a:lnTo>
                    <a:pt x="122059" y="150634"/>
                  </a:lnTo>
                  <a:lnTo>
                    <a:pt x="123126" y="148209"/>
                  </a:lnTo>
                  <a:close/>
                </a:path>
                <a:path w="177800" h="238760">
                  <a:moveTo>
                    <a:pt x="127609" y="15544"/>
                  </a:moveTo>
                  <a:lnTo>
                    <a:pt x="127228" y="14249"/>
                  </a:lnTo>
                  <a:lnTo>
                    <a:pt x="126822" y="13017"/>
                  </a:lnTo>
                  <a:lnTo>
                    <a:pt x="125920" y="11480"/>
                  </a:lnTo>
                  <a:lnTo>
                    <a:pt x="124206" y="11036"/>
                  </a:lnTo>
                  <a:lnTo>
                    <a:pt x="120802" y="9639"/>
                  </a:lnTo>
                  <a:lnTo>
                    <a:pt x="117919" y="11823"/>
                  </a:lnTo>
                  <a:lnTo>
                    <a:pt x="117868" y="14452"/>
                  </a:lnTo>
                  <a:lnTo>
                    <a:pt x="117792" y="15760"/>
                  </a:lnTo>
                  <a:lnTo>
                    <a:pt x="118198" y="16979"/>
                  </a:lnTo>
                  <a:lnTo>
                    <a:pt x="118745" y="17843"/>
                  </a:lnTo>
                  <a:lnTo>
                    <a:pt x="119303" y="18681"/>
                  </a:lnTo>
                  <a:lnTo>
                    <a:pt x="119837" y="19672"/>
                  </a:lnTo>
                  <a:lnTo>
                    <a:pt x="120675" y="19862"/>
                  </a:lnTo>
                  <a:lnTo>
                    <a:pt x="122212" y="20370"/>
                  </a:lnTo>
                  <a:lnTo>
                    <a:pt x="124675" y="19862"/>
                  </a:lnTo>
                  <a:lnTo>
                    <a:pt x="126492" y="17792"/>
                  </a:lnTo>
                  <a:lnTo>
                    <a:pt x="127330" y="16776"/>
                  </a:lnTo>
                  <a:lnTo>
                    <a:pt x="127609" y="15544"/>
                  </a:lnTo>
                  <a:close/>
                </a:path>
                <a:path w="177800" h="238760">
                  <a:moveTo>
                    <a:pt x="131076" y="125641"/>
                  </a:moveTo>
                  <a:lnTo>
                    <a:pt x="129628" y="122961"/>
                  </a:lnTo>
                  <a:lnTo>
                    <a:pt x="124599" y="121450"/>
                  </a:lnTo>
                  <a:lnTo>
                    <a:pt x="122008" y="122821"/>
                  </a:lnTo>
                  <a:lnTo>
                    <a:pt x="121234" y="125260"/>
                  </a:lnTo>
                  <a:lnTo>
                    <a:pt x="120408" y="127685"/>
                  </a:lnTo>
                  <a:lnTo>
                    <a:pt x="121754" y="130327"/>
                  </a:lnTo>
                  <a:lnTo>
                    <a:pt x="124244" y="131178"/>
                  </a:lnTo>
                  <a:lnTo>
                    <a:pt x="126733" y="132029"/>
                  </a:lnTo>
                  <a:lnTo>
                    <a:pt x="129425" y="130683"/>
                  </a:lnTo>
                  <a:lnTo>
                    <a:pt x="130276" y="128168"/>
                  </a:lnTo>
                  <a:lnTo>
                    <a:pt x="131076" y="125641"/>
                  </a:lnTo>
                  <a:close/>
                </a:path>
                <a:path w="177800" h="238760">
                  <a:moveTo>
                    <a:pt x="131635" y="87122"/>
                  </a:moveTo>
                  <a:lnTo>
                    <a:pt x="130721" y="84239"/>
                  </a:lnTo>
                  <a:lnTo>
                    <a:pt x="128422" y="82981"/>
                  </a:lnTo>
                  <a:lnTo>
                    <a:pt x="126123" y="81724"/>
                  </a:lnTo>
                  <a:lnTo>
                    <a:pt x="123253" y="82638"/>
                  </a:lnTo>
                  <a:lnTo>
                    <a:pt x="120777" y="87426"/>
                  </a:lnTo>
                  <a:lnTo>
                    <a:pt x="121678" y="90309"/>
                  </a:lnTo>
                  <a:lnTo>
                    <a:pt x="126390" y="92621"/>
                  </a:lnTo>
                  <a:lnTo>
                    <a:pt x="129260" y="91694"/>
                  </a:lnTo>
                  <a:lnTo>
                    <a:pt x="131635" y="87122"/>
                  </a:lnTo>
                  <a:close/>
                </a:path>
                <a:path w="177800" h="238760">
                  <a:moveTo>
                    <a:pt x="132041" y="201714"/>
                  </a:moveTo>
                  <a:lnTo>
                    <a:pt x="131381" y="198716"/>
                  </a:lnTo>
                  <a:lnTo>
                    <a:pt x="126936" y="195922"/>
                  </a:lnTo>
                  <a:lnTo>
                    <a:pt x="124053" y="196557"/>
                  </a:lnTo>
                  <a:lnTo>
                    <a:pt x="122669" y="198678"/>
                  </a:lnTo>
                  <a:lnTo>
                    <a:pt x="121208" y="200748"/>
                  </a:lnTo>
                  <a:lnTo>
                    <a:pt x="121754" y="203669"/>
                  </a:lnTo>
                  <a:lnTo>
                    <a:pt x="123888" y="205206"/>
                  </a:lnTo>
                  <a:lnTo>
                    <a:pt x="126022" y="206743"/>
                  </a:lnTo>
                  <a:lnTo>
                    <a:pt x="129006" y="206184"/>
                  </a:lnTo>
                  <a:lnTo>
                    <a:pt x="130568" y="203974"/>
                  </a:lnTo>
                  <a:lnTo>
                    <a:pt x="132041" y="201714"/>
                  </a:lnTo>
                  <a:close/>
                </a:path>
                <a:path w="177800" h="238760">
                  <a:moveTo>
                    <a:pt x="137248" y="102501"/>
                  </a:moveTo>
                  <a:lnTo>
                    <a:pt x="135623" y="99949"/>
                  </a:lnTo>
                  <a:lnTo>
                    <a:pt x="130492" y="98856"/>
                  </a:lnTo>
                  <a:lnTo>
                    <a:pt x="127977" y="100444"/>
                  </a:lnTo>
                  <a:lnTo>
                    <a:pt x="127431" y="102933"/>
                  </a:lnTo>
                  <a:lnTo>
                    <a:pt x="126860" y="105410"/>
                  </a:lnTo>
                  <a:lnTo>
                    <a:pt x="128358" y="107937"/>
                  </a:lnTo>
                  <a:lnTo>
                    <a:pt x="130911" y="108585"/>
                  </a:lnTo>
                  <a:lnTo>
                    <a:pt x="133438" y="109232"/>
                  </a:lnTo>
                  <a:lnTo>
                    <a:pt x="136080" y="107683"/>
                  </a:lnTo>
                  <a:lnTo>
                    <a:pt x="136690" y="105092"/>
                  </a:lnTo>
                  <a:lnTo>
                    <a:pt x="137248" y="102501"/>
                  </a:lnTo>
                  <a:close/>
                </a:path>
                <a:path w="177800" h="238760">
                  <a:moveTo>
                    <a:pt x="140893" y="35547"/>
                  </a:moveTo>
                  <a:lnTo>
                    <a:pt x="140030" y="32791"/>
                  </a:lnTo>
                  <a:lnTo>
                    <a:pt x="139306" y="30022"/>
                  </a:lnTo>
                  <a:lnTo>
                    <a:pt x="136588" y="28536"/>
                  </a:lnTo>
                  <a:lnTo>
                    <a:pt x="135801" y="28841"/>
                  </a:lnTo>
                  <a:lnTo>
                    <a:pt x="135293" y="27876"/>
                  </a:lnTo>
                  <a:lnTo>
                    <a:pt x="134086" y="25615"/>
                  </a:lnTo>
                  <a:lnTo>
                    <a:pt x="130822" y="24841"/>
                  </a:lnTo>
                  <a:lnTo>
                    <a:pt x="126250" y="28346"/>
                  </a:lnTo>
                  <a:lnTo>
                    <a:pt x="125831" y="31381"/>
                  </a:lnTo>
                  <a:lnTo>
                    <a:pt x="129298" y="35318"/>
                  </a:lnTo>
                  <a:lnTo>
                    <a:pt x="130962" y="35572"/>
                  </a:lnTo>
                  <a:lnTo>
                    <a:pt x="131584" y="37452"/>
                  </a:lnTo>
                  <a:lnTo>
                    <a:pt x="133845" y="39090"/>
                  </a:lnTo>
                  <a:lnTo>
                    <a:pt x="136474" y="38608"/>
                  </a:lnTo>
                  <a:lnTo>
                    <a:pt x="139001" y="38150"/>
                  </a:lnTo>
                  <a:lnTo>
                    <a:pt x="140893" y="35547"/>
                  </a:lnTo>
                  <a:close/>
                </a:path>
                <a:path w="177800" h="238760">
                  <a:moveTo>
                    <a:pt x="141401" y="78841"/>
                  </a:moveTo>
                  <a:lnTo>
                    <a:pt x="139573" y="76466"/>
                  </a:lnTo>
                  <a:lnTo>
                    <a:pt x="134353" y="75895"/>
                  </a:lnTo>
                  <a:lnTo>
                    <a:pt x="131965" y="77711"/>
                  </a:lnTo>
                  <a:lnTo>
                    <a:pt x="131635" y="80225"/>
                  </a:lnTo>
                  <a:lnTo>
                    <a:pt x="131330" y="82727"/>
                  </a:lnTo>
                  <a:lnTo>
                    <a:pt x="133134" y="85102"/>
                  </a:lnTo>
                  <a:lnTo>
                    <a:pt x="135699" y="85521"/>
                  </a:lnTo>
                  <a:lnTo>
                    <a:pt x="138315" y="85940"/>
                  </a:lnTo>
                  <a:lnTo>
                    <a:pt x="140728" y="84137"/>
                  </a:lnTo>
                  <a:lnTo>
                    <a:pt x="141401" y="78841"/>
                  </a:lnTo>
                  <a:close/>
                </a:path>
                <a:path w="177800" h="238760">
                  <a:moveTo>
                    <a:pt x="143687" y="67195"/>
                  </a:moveTo>
                  <a:lnTo>
                    <a:pt x="143154" y="64262"/>
                  </a:lnTo>
                  <a:lnTo>
                    <a:pt x="141020" y="62725"/>
                  </a:lnTo>
                  <a:lnTo>
                    <a:pt x="140220" y="62166"/>
                  </a:lnTo>
                  <a:lnTo>
                    <a:pt x="140576" y="62166"/>
                  </a:lnTo>
                  <a:lnTo>
                    <a:pt x="142798" y="60071"/>
                  </a:lnTo>
                  <a:lnTo>
                    <a:pt x="142836" y="57365"/>
                  </a:lnTo>
                  <a:lnTo>
                    <a:pt x="142760" y="54648"/>
                  </a:lnTo>
                  <a:lnTo>
                    <a:pt x="140576" y="52539"/>
                  </a:lnTo>
                  <a:lnTo>
                    <a:pt x="135331" y="52768"/>
                  </a:lnTo>
                  <a:lnTo>
                    <a:pt x="133261" y="54876"/>
                  </a:lnTo>
                  <a:lnTo>
                    <a:pt x="133337" y="57365"/>
                  </a:lnTo>
                  <a:lnTo>
                    <a:pt x="133286" y="59867"/>
                  </a:lnTo>
                  <a:lnTo>
                    <a:pt x="135331" y="61988"/>
                  </a:lnTo>
                  <a:lnTo>
                    <a:pt x="135712" y="62014"/>
                  </a:lnTo>
                  <a:lnTo>
                    <a:pt x="134327" y="63982"/>
                  </a:lnTo>
                  <a:lnTo>
                    <a:pt x="132842" y="66255"/>
                  </a:lnTo>
                  <a:lnTo>
                    <a:pt x="133489" y="69265"/>
                  </a:lnTo>
                  <a:lnTo>
                    <a:pt x="137934" y="72059"/>
                  </a:lnTo>
                  <a:lnTo>
                    <a:pt x="140830" y="71412"/>
                  </a:lnTo>
                  <a:lnTo>
                    <a:pt x="142214" y="69265"/>
                  </a:lnTo>
                  <a:lnTo>
                    <a:pt x="143687" y="67195"/>
                  </a:lnTo>
                  <a:close/>
                </a:path>
                <a:path w="177800" h="238760">
                  <a:moveTo>
                    <a:pt x="144030" y="180670"/>
                  </a:moveTo>
                  <a:lnTo>
                    <a:pt x="143116" y="177800"/>
                  </a:lnTo>
                  <a:lnTo>
                    <a:pt x="138391" y="175488"/>
                  </a:lnTo>
                  <a:lnTo>
                    <a:pt x="135534" y="176403"/>
                  </a:lnTo>
                  <a:lnTo>
                    <a:pt x="133184" y="180949"/>
                  </a:lnTo>
                  <a:lnTo>
                    <a:pt x="134099" y="183819"/>
                  </a:lnTo>
                  <a:lnTo>
                    <a:pt x="136398" y="185077"/>
                  </a:lnTo>
                  <a:lnTo>
                    <a:pt x="138696" y="186334"/>
                  </a:lnTo>
                  <a:lnTo>
                    <a:pt x="141566" y="185432"/>
                  </a:lnTo>
                  <a:lnTo>
                    <a:pt x="144030" y="180670"/>
                  </a:lnTo>
                  <a:close/>
                </a:path>
                <a:path w="177800" h="238760">
                  <a:moveTo>
                    <a:pt x="154000" y="158711"/>
                  </a:moveTo>
                  <a:lnTo>
                    <a:pt x="152730" y="155892"/>
                  </a:lnTo>
                  <a:lnTo>
                    <a:pt x="147840" y="153987"/>
                  </a:lnTo>
                  <a:lnTo>
                    <a:pt x="145173" y="155194"/>
                  </a:lnTo>
                  <a:lnTo>
                    <a:pt x="144145" y="157543"/>
                  </a:lnTo>
                  <a:lnTo>
                    <a:pt x="143141" y="159905"/>
                  </a:lnTo>
                  <a:lnTo>
                    <a:pt x="144272" y="162674"/>
                  </a:lnTo>
                  <a:lnTo>
                    <a:pt x="146685" y="163715"/>
                  </a:lnTo>
                  <a:lnTo>
                    <a:pt x="149098" y="164757"/>
                  </a:lnTo>
                  <a:lnTo>
                    <a:pt x="151892" y="163614"/>
                  </a:lnTo>
                  <a:lnTo>
                    <a:pt x="152933" y="161150"/>
                  </a:lnTo>
                  <a:lnTo>
                    <a:pt x="154000" y="158711"/>
                  </a:lnTo>
                  <a:close/>
                </a:path>
                <a:path w="177800" h="238760">
                  <a:moveTo>
                    <a:pt x="158305" y="46634"/>
                  </a:moveTo>
                  <a:lnTo>
                    <a:pt x="156565" y="44678"/>
                  </a:lnTo>
                  <a:lnTo>
                    <a:pt x="154825" y="42722"/>
                  </a:lnTo>
                  <a:lnTo>
                    <a:pt x="151739" y="42697"/>
                  </a:lnTo>
                  <a:lnTo>
                    <a:pt x="149694" y="44640"/>
                  </a:lnTo>
                  <a:lnTo>
                    <a:pt x="147828" y="46697"/>
                  </a:lnTo>
                  <a:lnTo>
                    <a:pt x="147916" y="49771"/>
                  </a:lnTo>
                  <a:lnTo>
                    <a:pt x="151866" y="53225"/>
                  </a:lnTo>
                  <a:lnTo>
                    <a:pt x="154825" y="53124"/>
                  </a:lnTo>
                  <a:lnTo>
                    <a:pt x="156502" y="51269"/>
                  </a:lnTo>
                  <a:lnTo>
                    <a:pt x="158280" y="49593"/>
                  </a:lnTo>
                  <a:lnTo>
                    <a:pt x="158305" y="46634"/>
                  </a:lnTo>
                  <a:close/>
                </a:path>
                <a:path w="177800" h="238760">
                  <a:moveTo>
                    <a:pt x="158546" y="25184"/>
                  </a:moveTo>
                  <a:lnTo>
                    <a:pt x="158165" y="23888"/>
                  </a:lnTo>
                  <a:lnTo>
                    <a:pt x="157746" y="22656"/>
                  </a:lnTo>
                  <a:lnTo>
                    <a:pt x="156832" y="21120"/>
                  </a:lnTo>
                  <a:lnTo>
                    <a:pt x="155117" y="20675"/>
                  </a:lnTo>
                  <a:lnTo>
                    <a:pt x="151688" y="19265"/>
                  </a:lnTo>
                  <a:lnTo>
                    <a:pt x="148805" y="21450"/>
                  </a:lnTo>
                  <a:lnTo>
                    <a:pt x="148755" y="24091"/>
                  </a:lnTo>
                  <a:lnTo>
                    <a:pt x="148678" y="25400"/>
                  </a:lnTo>
                  <a:lnTo>
                    <a:pt x="149085" y="26606"/>
                  </a:lnTo>
                  <a:lnTo>
                    <a:pt x="149631" y="27482"/>
                  </a:lnTo>
                  <a:lnTo>
                    <a:pt x="150202" y="28321"/>
                  </a:lnTo>
                  <a:lnTo>
                    <a:pt x="150736" y="29298"/>
                  </a:lnTo>
                  <a:lnTo>
                    <a:pt x="151587" y="29502"/>
                  </a:lnTo>
                  <a:lnTo>
                    <a:pt x="153136" y="30010"/>
                  </a:lnTo>
                  <a:lnTo>
                    <a:pt x="155613" y="29514"/>
                  </a:lnTo>
                  <a:lnTo>
                    <a:pt x="157429" y="27444"/>
                  </a:lnTo>
                  <a:lnTo>
                    <a:pt x="158267" y="26428"/>
                  </a:lnTo>
                  <a:lnTo>
                    <a:pt x="158546" y="25184"/>
                  </a:lnTo>
                  <a:close/>
                </a:path>
                <a:path w="177800" h="238760">
                  <a:moveTo>
                    <a:pt x="162026" y="135978"/>
                  </a:moveTo>
                  <a:lnTo>
                    <a:pt x="160578" y="133286"/>
                  </a:lnTo>
                  <a:lnTo>
                    <a:pt x="155549" y="131775"/>
                  </a:lnTo>
                  <a:lnTo>
                    <a:pt x="152946" y="133172"/>
                  </a:lnTo>
                  <a:lnTo>
                    <a:pt x="152171" y="135623"/>
                  </a:lnTo>
                  <a:lnTo>
                    <a:pt x="151345" y="138061"/>
                  </a:lnTo>
                  <a:lnTo>
                    <a:pt x="152679" y="140716"/>
                  </a:lnTo>
                  <a:lnTo>
                    <a:pt x="155168" y="141566"/>
                  </a:lnTo>
                  <a:lnTo>
                    <a:pt x="157657" y="142417"/>
                  </a:lnTo>
                  <a:lnTo>
                    <a:pt x="160362" y="141058"/>
                  </a:lnTo>
                  <a:lnTo>
                    <a:pt x="161213" y="138531"/>
                  </a:lnTo>
                  <a:lnTo>
                    <a:pt x="162026" y="135978"/>
                  </a:lnTo>
                  <a:close/>
                </a:path>
                <a:path w="177800" h="238760">
                  <a:moveTo>
                    <a:pt x="168224" y="112699"/>
                  </a:moveTo>
                  <a:lnTo>
                    <a:pt x="166598" y="110147"/>
                  </a:lnTo>
                  <a:lnTo>
                    <a:pt x="161467" y="109054"/>
                  </a:lnTo>
                  <a:lnTo>
                    <a:pt x="158940" y="110642"/>
                  </a:lnTo>
                  <a:lnTo>
                    <a:pt x="158407" y="113144"/>
                  </a:lnTo>
                  <a:lnTo>
                    <a:pt x="157822" y="115646"/>
                  </a:lnTo>
                  <a:lnTo>
                    <a:pt x="159321" y="118186"/>
                  </a:lnTo>
                  <a:lnTo>
                    <a:pt x="161874" y="118833"/>
                  </a:lnTo>
                  <a:lnTo>
                    <a:pt x="164401" y="119481"/>
                  </a:lnTo>
                  <a:lnTo>
                    <a:pt x="167055" y="117919"/>
                  </a:lnTo>
                  <a:lnTo>
                    <a:pt x="167652" y="115316"/>
                  </a:lnTo>
                  <a:lnTo>
                    <a:pt x="168224" y="112699"/>
                  </a:lnTo>
                  <a:close/>
                </a:path>
                <a:path w="177800" h="238760">
                  <a:moveTo>
                    <a:pt x="171894" y="45326"/>
                  </a:moveTo>
                  <a:lnTo>
                    <a:pt x="171030" y="42545"/>
                  </a:lnTo>
                  <a:lnTo>
                    <a:pt x="170294" y="39763"/>
                  </a:lnTo>
                  <a:lnTo>
                    <a:pt x="167576" y="38277"/>
                  </a:lnTo>
                  <a:lnTo>
                    <a:pt x="162674" y="40157"/>
                  </a:lnTo>
                  <a:lnTo>
                    <a:pt x="161239" y="42710"/>
                  </a:lnTo>
                  <a:lnTo>
                    <a:pt x="161848" y="44996"/>
                  </a:lnTo>
                  <a:lnTo>
                    <a:pt x="162585" y="47231"/>
                  </a:lnTo>
                  <a:lnTo>
                    <a:pt x="164846" y="48882"/>
                  </a:lnTo>
                  <a:lnTo>
                    <a:pt x="167474" y="48399"/>
                  </a:lnTo>
                  <a:lnTo>
                    <a:pt x="170002" y="47942"/>
                  </a:lnTo>
                  <a:lnTo>
                    <a:pt x="171894" y="45326"/>
                  </a:lnTo>
                  <a:close/>
                </a:path>
                <a:path w="177800" h="238760">
                  <a:moveTo>
                    <a:pt x="172402" y="88887"/>
                  </a:moveTo>
                  <a:lnTo>
                    <a:pt x="170561" y="86499"/>
                  </a:lnTo>
                  <a:lnTo>
                    <a:pt x="165341" y="85940"/>
                  </a:lnTo>
                  <a:lnTo>
                    <a:pt x="162966" y="87757"/>
                  </a:lnTo>
                  <a:lnTo>
                    <a:pt x="162318" y="92824"/>
                  </a:lnTo>
                  <a:lnTo>
                    <a:pt x="164122" y="95211"/>
                  </a:lnTo>
                  <a:lnTo>
                    <a:pt x="166687" y="95618"/>
                  </a:lnTo>
                  <a:lnTo>
                    <a:pt x="169303" y="96037"/>
                  </a:lnTo>
                  <a:lnTo>
                    <a:pt x="171716" y="94221"/>
                  </a:lnTo>
                  <a:lnTo>
                    <a:pt x="172046" y="91554"/>
                  </a:lnTo>
                  <a:lnTo>
                    <a:pt x="172402" y="88887"/>
                  </a:lnTo>
                  <a:close/>
                </a:path>
                <a:path w="177800" h="238760">
                  <a:moveTo>
                    <a:pt x="173850" y="67284"/>
                  </a:moveTo>
                  <a:lnTo>
                    <a:pt x="173774" y="64541"/>
                  </a:lnTo>
                  <a:lnTo>
                    <a:pt x="171589" y="62420"/>
                  </a:lnTo>
                  <a:lnTo>
                    <a:pt x="166344" y="62649"/>
                  </a:lnTo>
                  <a:lnTo>
                    <a:pt x="164274" y="64782"/>
                  </a:lnTo>
                  <a:lnTo>
                    <a:pt x="164350" y="67284"/>
                  </a:lnTo>
                  <a:lnTo>
                    <a:pt x="164299" y="69799"/>
                  </a:lnTo>
                  <a:lnTo>
                    <a:pt x="166344" y="71932"/>
                  </a:lnTo>
                  <a:lnTo>
                    <a:pt x="168973" y="72021"/>
                  </a:lnTo>
                  <a:lnTo>
                    <a:pt x="171589" y="72110"/>
                  </a:lnTo>
                  <a:lnTo>
                    <a:pt x="173812" y="70002"/>
                  </a:lnTo>
                  <a:lnTo>
                    <a:pt x="173850" y="67284"/>
                  </a:lnTo>
                  <a:close/>
                </a:path>
                <a:path w="177800" h="238760">
                  <a:moveTo>
                    <a:pt x="177342" y="36233"/>
                  </a:moveTo>
                  <a:lnTo>
                    <a:pt x="177253" y="33604"/>
                  </a:lnTo>
                  <a:lnTo>
                    <a:pt x="177165" y="30988"/>
                  </a:lnTo>
                  <a:lnTo>
                    <a:pt x="174409" y="29260"/>
                  </a:lnTo>
                  <a:lnTo>
                    <a:pt x="171170" y="29997"/>
                  </a:lnTo>
                  <a:lnTo>
                    <a:pt x="168249" y="31140"/>
                  </a:lnTo>
                  <a:lnTo>
                    <a:pt x="166916" y="34023"/>
                  </a:lnTo>
                  <a:lnTo>
                    <a:pt x="169392" y="38646"/>
                  </a:lnTo>
                  <a:lnTo>
                    <a:pt x="172008" y="39916"/>
                  </a:lnTo>
                  <a:lnTo>
                    <a:pt x="173977" y="39077"/>
                  </a:lnTo>
                  <a:lnTo>
                    <a:pt x="175895" y="38722"/>
                  </a:lnTo>
                  <a:lnTo>
                    <a:pt x="177342" y="3623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26">
              <a:extLst>
                <a:ext uri="{FF2B5EF4-FFF2-40B4-BE49-F238E27FC236}">
                  <a16:creationId xmlns:a16="http://schemas.microsoft.com/office/drawing/2014/main" id="{A6776AAE-77B4-436F-8B20-5614A80F9CFD}"/>
                </a:ext>
              </a:extLst>
            </p:cNvPr>
            <p:cNvSpPr/>
            <p:nvPr/>
          </p:nvSpPr>
          <p:spPr>
            <a:xfrm>
              <a:off x="5157609" y="3592169"/>
              <a:ext cx="172085" cy="245110"/>
            </a:xfrm>
            <a:custGeom>
              <a:avLst/>
              <a:gdLst/>
              <a:ahLst/>
              <a:cxnLst/>
              <a:rect l="l" t="t" r="r" b="b"/>
              <a:pathLst>
                <a:path w="172085" h="245110">
                  <a:moveTo>
                    <a:pt x="10045" y="177355"/>
                  </a:moveTo>
                  <a:lnTo>
                    <a:pt x="9804" y="174853"/>
                  </a:lnTo>
                  <a:lnTo>
                    <a:pt x="9499" y="172377"/>
                  </a:lnTo>
                  <a:lnTo>
                    <a:pt x="7467" y="170345"/>
                  </a:lnTo>
                  <a:lnTo>
                    <a:pt x="4800" y="170434"/>
                  </a:lnTo>
                  <a:lnTo>
                    <a:pt x="2222" y="170522"/>
                  </a:lnTo>
                  <a:lnTo>
                    <a:pt x="0" y="172821"/>
                  </a:lnTo>
                  <a:lnTo>
                    <a:pt x="342" y="175628"/>
                  </a:lnTo>
                  <a:lnTo>
                    <a:pt x="609" y="178435"/>
                  </a:lnTo>
                  <a:lnTo>
                    <a:pt x="2933" y="180416"/>
                  </a:lnTo>
                  <a:lnTo>
                    <a:pt x="8128" y="179666"/>
                  </a:lnTo>
                  <a:lnTo>
                    <a:pt x="10045" y="177355"/>
                  </a:lnTo>
                  <a:close/>
                </a:path>
                <a:path w="172085" h="245110">
                  <a:moveTo>
                    <a:pt x="10325" y="149047"/>
                  </a:moveTo>
                  <a:lnTo>
                    <a:pt x="8547" y="146710"/>
                  </a:lnTo>
                  <a:lnTo>
                    <a:pt x="5930" y="146392"/>
                  </a:lnTo>
                  <a:lnTo>
                    <a:pt x="3340" y="146075"/>
                  </a:lnTo>
                  <a:lnTo>
                    <a:pt x="889" y="148005"/>
                  </a:lnTo>
                  <a:lnTo>
                    <a:pt x="698" y="150749"/>
                  </a:lnTo>
                  <a:lnTo>
                    <a:pt x="469" y="153492"/>
                  </a:lnTo>
                  <a:lnTo>
                    <a:pt x="2413" y="155829"/>
                  </a:lnTo>
                  <a:lnTo>
                    <a:pt x="7658" y="156146"/>
                  </a:lnTo>
                  <a:lnTo>
                    <a:pt x="9944" y="154190"/>
                  </a:lnTo>
                  <a:lnTo>
                    <a:pt x="10160" y="151625"/>
                  </a:lnTo>
                  <a:lnTo>
                    <a:pt x="10325" y="149047"/>
                  </a:lnTo>
                  <a:close/>
                </a:path>
                <a:path w="172085" h="245110">
                  <a:moveTo>
                    <a:pt x="14249" y="125780"/>
                  </a:moveTo>
                  <a:lnTo>
                    <a:pt x="12611" y="123240"/>
                  </a:lnTo>
                  <a:lnTo>
                    <a:pt x="10058" y="122656"/>
                  </a:lnTo>
                  <a:lnTo>
                    <a:pt x="7505" y="122072"/>
                  </a:lnTo>
                  <a:lnTo>
                    <a:pt x="4953" y="123748"/>
                  </a:lnTo>
                  <a:lnTo>
                    <a:pt x="4381" y="126415"/>
                  </a:lnTo>
                  <a:lnTo>
                    <a:pt x="3771" y="129057"/>
                  </a:lnTo>
                  <a:lnTo>
                    <a:pt x="5549" y="131635"/>
                  </a:lnTo>
                  <a:lnTo>
                    <a:pt x="10706" y="132562"/>
                  </a:lnTo>
                  <a:lnTo>
                    <a:pt x="13093" y="130860"/>
                  </a:lnTo>
                  <a:lnTo>
                    <a:pt x="13690" y="128320"/>
                  </a:lnTo>
                  <a:lnTo>
                    <a:pt x="14249" y="125780"/>
                  </a:lnTo>
                  <a:close/>
                </a:path>
                <a:path w="172085" h="245110">
                  <a:moveTo>
                    <a:pt x="16192" y="197904"/>
                  </a:moveTo>
                  <a:lnTo>
                    <a:pt x="15201" y="195986"/>
                  </a:lnTo>
                  <a:lnTo>
                    <a:pt x="14008" y="194233"/>
                  </a:lnTo>
                  <a:lnTo>
                    <a:pt x="11557" y="193027"/>
                  </a:lnTo>
                  <a:lnTo>
                    <a:pt x="9017" y="194030"/>
                  </a:lnTo>
                  <a:lnTo>
                    <a:pt x="6680" y="194932"/>
                  </a:lnTo>
                  <a:lnTo>
                    <a:pt x="5245" y="198031"/>
                  </a:lnTo>
                  <a:lnTo>
                    <a:pt x="6972" y="200748"/>
                  </a:lnTo>
                  <a:lnTo>
                    <a:pt x="8496" y="203568"/>
                  </a:lnTo>
                  <a:lnTo>
                    <a:pt x="11938" y="204139"/>
                  </a:lnTo>
                  <a:lnTo>
                    <a:pt x="15722" y="200482"/>
                  </a:lnTo>
                  <a:lnTo>
                    <a:pt x="16192" y="197904"/>
                  </a:lnTo>
                  <a:close/>
                </a:path>
                <a:path w="172085" h="245110">
                  <a:moveTo>
                    <a:pt x="20256" y="102882"/>
                  </a:moveTo>
                  <a:lnTo>
                    <a:pt x="18834" y="100203"/>
                  </a:lnTo>
                  <a:lnTo>
                    <a:pt x="16332" y="99402"/>
                  </a:lnTo>
                  <a:lnTo>
                    <a:pt x="13830" y="98602"/>
                  </a:lnTo>
                  <a:lnTo>
                    <a:pt x="11176" y="100063"/>
                  </a:lnTo>
                  <a:lnTo>
                    <a:pt x="9626" y="105257"/>
                  </a:lnTo>
                  <a:lnTo>
                    <a:pt x="11049" y="107937"/>
                  </a:lnTo>
                  <a:lnTo>
                    <a:pt x="16103" y="109347"/>
                  </a:lnTo>
                  <a:lnTo>
                    <a:pt x="18757" y="107886"/>
                  </a:lnTo>
                  <a:lnTo>
                    <a:pt x="20256" y="102882"/>
                  </a:lnTo>
                  <a:close/>
                </a:path>
                <a:path w="172085" h="245110">
                  <a:moveTo>
                    <a:pt x="28105" y="80518"/>
                  </a:moveTo>
                  <a:lnTo>
                    <a:pt x="27012" y="77762"/>
                  </a:lnTo>
                  <a:lnTo>
                    <a:pt x="24574" y="76758"/>
                  </a:lnTo>
                  <a:lnTo>
                    <a:pt x="22161" y="75755"/>
                  </a:lnTo>
                  <a:lnTo>
                    <a:pt x="19291" y="76949"/>
                  </a:lnTo>
                  <a:lnTo>
                    <a:pt x="18364" y="79502"/>
                  </a:lnTo>
                  <a:lnTo>
                    <a:pt x="17399" y="82042"/>
                  </a:lnTo>
                  <a:lnTo>
                    <a:pt x="18605" y="84836"/>
                  </a:lnTo>
                  <a:lnTo>
                    <a:pt x="23533" y="86639"/>
                  </a:lnTo>
                  <a:lnTo>
                    <a:pt x="26276" y="85407"/>
                  </a:lnTo>
                  <a:lnTo>
                    <a:pt x="27203" y="82969"/>
                  </a:lnTo>
                  <a:lnTo>
                    <a:pt x="28105" y="80518"/>
                  </a:lnTo>
                  <a:close/>
                </a:path>
                <a:path w="172085" h="245110">
                  <a:moveTo>
                    <a:pt x="37973" y="59004"/>
                  </a:moveTo>
                  <a:lnTo>
                    <a:pt x="37058" y="56146"/>
                  </a:lnTo>
                  <a:lnTo>
                    <a:pt x="34734" y="54914"/>
                  </a:lnTo>
                  <a:lnTo>
                    <a:pt x="32410" y="53682"/>
                  </a:lnTo>
                  <a:lnTo>
                    <a:pt x="29514" y="54660"/>
                  </a:lnTo>
                  <a:lnTo>
                    <a:pt x="27012" y="59499"/>
                  </a:lnTo>
                  <a:lnTo>
                    <a:pt x="28079" y="62433"/>
                  </a:lnTo>
                  <a:lnTo>
                    <a:pt x="32829" y="64668"/>
                  </a:lnTo>
                  <a:lnTo>
                    <a:pt x="35572" y="63627"/>
                  </a:lnTo>
                  <a:lnTo>
                    <a:pt x="37973" y="59004"/>
                  </a:lnTo>
                  <a:close/>
                </a:path>
                <a:path w="172085" h="245110">
                  <a:moveTo>
                    <a:pt x="40398" y="188137"/>
                  </a:moveTo>
                  <a:lnTo>
                    <a:pt x="40157" y="185635"/>
                  </a:lnTo>
                  <a:lnTo>
                    <a:pt x="39839" y="183134"/>
                  </a:lnTo>
                  <a:lnTo>
                    <a:pt x="37807" y="181089"/>
                  </a:lnTo>
                  <a:lnTo>
                    <a:pt x="35140" y="181178"/>
                  </a:lnTo>
                  <a:lnTo>
                    <a:pt x="32562" y="181267"/>
                  </a:lnTo>
                  <a:lnTo>
                    <a:pt x="30340" y="183578"/>
                  </a:lnTo>
                  <a:lnTo>
                    <a:pt x="30683" y="186410"/>
                  </a:lnTo>
                  <a:lnTo>
                    <a:pt x="30949" y="189230"/>
                  </a:lnTo>
                  <a:lnTo>
                    <a:pt x="33274" y="191223"/>
                  </a:lnTo>
                  <a:lnTo>
                    <a:pt x="38481" y="190474"/>
                  </a:lnTo>
                  <a:lnTo>
                    <a:pt x="40398" y="188137"/>
                  </a:lnTo>
                  <a:close/>
                </a:path>
                <a:path w="172085" h="245110">
                  <a:moveTo>
                    <a:pt x="40665" y="159639"/>
                  </a:moveTo>
                  <a:lnTo>
                    <a:pt x="38887" y="157289"/>
                  </a:lnTo>
                  <a:lnTo>
                    <a:pt x="36271" y="156972"/>
                  </a:lnTo>
                  <a:lnTo>
                    <a:pt x="33680" y="156654"/>
                  </a:lnTo>
                  <a:lnTo>
                    <a:pt x="31216" y="158597"/>
                  </a:lnTo>
                  <a:lnTo>
                    <a:pt x="31038" y="161366"/>
                  </a:lnTo>
                  <a:lnTo>
                    <a:pt x="30810" y="164109"/>
                  </a:lnTo>
                  <a:lnTo>
                    <a:pt x="32753" y="166471"/>
                  </a:lnTo>
                  <a:lnTo>
                    <a:pt x="37985" y="166789"/>
                  </a:lnTo>
                  <a:lnTo>
                    <a:pt x="40284" y="164820"/>
                  </a:lnTo>
                  <a:lnTo>
                    <a:pt x="40500" y="162229"/>
                  </a:lnTo>
                  <a:lnTo>
                    <a:pt x="40665" y="159639"/>
                  </a:lnTo>
                  <a:close/>
                </a:path>
                <a:path w="172085" h="245110">
                  <a:moveTo>
                    <a:pt x="44602" y="136220"/>
                  </a:moveTo>
                  <a:lnTo>
                    <a:pt x="42976" y="133667"/>
                  </a:lnTo>
                  <a:lnTo>
                    <a:pt x="40424" y="133083"/>
                  </a:lnTo>
                  <a:lnTo>
                    <a:pt x="37871" y="132499"/>
                  </a:lnTo>
                  <a:lnTo>
                    <a:pt x="35318" y="134188"/>
                  </a:lnTo>
                  <a:lnTo>
                    <a:pt x="34734" y="136867"/>
                  </a:lnTo>
                  <a:lnTo>
                    <a:pt x="34124" y="139534"/>
                  </a:lnTo>
                  <a:lnTo>
                    <a:pt x="35902" y="142125"/>
                  </a:lnTo>
                  <a:lnTo>
                    <a:pt x="41059" y="143052"/>
                  </a:lnTo>
                  <a:lnTo>
                    <a:pt x="43446" y="141338"/>
                  </a:lnTo>
                  <a:lnTo>
                    <a:pt x="44043" y="138785"/>
                  </a:lnTo>
                  <a:lnTo>
                    <a:pt x="44602" y="136220"/>
                  </a:lnTo>
                  <a:close/>
                </a:path>
                <a:path w="172085" h="245110">
                  <a:moveTo>
                    <a:pt x="46583" y="208864"/>
                  </a:moveTo>
                  <a:lnTo>
                    <a:pt x="45580" y="206921"/>
                  </a:lnTo>
                  <a:lnTo>
                    <a:pt x="44373" y="205155"/>
                  </a:lnTo>
                  <a:lnTo>
                    <a:pt x="41922" y="203936"/>
                  </a:lnTo>
                  <a:lnTo>
                    <a:pt x="39382" y="204939"/>
                  </a:lnTo>
                  <a:lnTo>
                    <a:pt x="37045" y="205841"/>
                  </a:lnTo>
                  <a:lnTo>
                    <a:pt x="36715" y="206565"/>
                  </a:lnTo>
                  <a:lnTo>
                    <a:pt x="34556" y="202704"/>
                  </a:lnTo>
                  <a:lnTo>
                    <a:pt x="31877" y="201396"/>
                  </a:lnTo>
                  <a:lnTo>
                    <a:pt x="29921" y="202247"/>
                  </a:lnTo>
                  <a:lnTo>
                    <a:pt x="28003" y="202692"/>
                  </a:lnTo>
                  <a:lnTo>
                    <a:pt x="26555" y="205105"/>
                  </a:lnTo>
                  <a:lnTo>
                    <a:pt x="26644" y="207759"/>
                  </a:lnTo>
                  <a:lnTo>
                    <a:pt x="26708" y="210350"/>
                  </a:lnTo>
                  <a:lnTo>
                    <a:pt x="29565" y="212140"/>
                  </a:lnTo>
                  <a:lnTo>
                    <a:pt x="32791" y="211315"/>
                  </a:lnTo>
                  <a:lnTo>
                    <a:pt x="35750" y="210121"/>
                  </a:lnTo>
                  <a:lnTo>
                    <a:pt x="36004" y="209575"/>
                  </a:lnTo>
                  <a:lnTo>
                    <a:pt x="37350" y="211683"/>
                  </a:lnTo>
                  <a:lnTo>
                    <a:pt x="38874" y="214515"/>
                  </a:lnTo>
                  <a:lnTo>
                    <a:pt x="42341" y="215099"/>
                  </a:lnTo>
                  <a:lnTo>
                    <a:pt x="46113" y="211442"/>
                  </a:lnTo>
                  <a:lnTo>
                    <a:pt x="46583" y="208864"/>
                  </a:lnTo>
                  <a:close/>
                </a:path>
                <a:path w="172085" h="245110">
                  <a:moveTo>
                    <a:pt x="49745" y="38633"/>
                  </a:moveTo>
                  <a:lnTo>
                    <a:pt x="49276" y="35775"/>
                  </a:lnTo>
                  <a:lnTo>
                    <a:pt x="47104" y="34251"/>
                  </a:lnTo>
                  <a:lnTo>
                    <a:pt x="44983" y="32766"/>
                  </a:lnTo>
                  <a:lnTo>
                    <a:pt x="41859" y="33324"/>
                  </a:lnTo>
                  <a:lnTo>
                    <a:pt x="40436" y="35661"/>
                  </a:lnTo>
                  <a:lnTo>
                    <a:pt x="38963" y="37985"/>
                  </a:lnTo>
                  <a:lnTo>
                    <a:pt x="39598" y="40970"/>
                  </a:lnTo>
                  <a:lnTo>
                    <a:pt x="44094" y="43688"/>
                  </a:lnTo>
                  <a:lnTo>
                    <a:pt x="47028" y="43027"/>
                  </a:lnTo>
                  <a:lnTo>
                    <a:pt x="48399" y="40843"/>
                  </a:lnTo>
                  <a:lnTo>
                    <a:pt x="49745" y="38633"/>
                  </a:lnTo>
                  <a:close/>
                </a:path>
                <a:path w="172085" h="245110">
                  <a:moveTo>
                    <a:pt x="50660" y="113157"/>
                  </a:moveTo>
                  <a:lnTo>
                    <a:pt x="49250" y="110464"/>
                  </a:lnTo>
                  <a:lnTo>
                    <a:pt x="46748" y="109664"/>
                  </a:lnTo>
                  <a:lnTo>
                    <a:pt x="44246" y="108864"/>
                  </a:lnTo>
                  <a:lnTo>
                    <a:pt x="41592" y="110337"/>
                  </a:lnTo>
                  <a:lnTo>
                    <a:pt x="40030" y="115570"/>
                  </a:lnTo>
                  <a:lnTo>
                    <a:pt x="41440" y="118262"/>
                  </a:lnTo>
                  <a:lnTo>
                    <a:pt x="46494" y="119659"/>
                  </a:lnTo>
                  <a:lnTo>
                    <a:pt x="49161" y="118198"/>
                  </a:lnTo>
                  <a:lnTo>
                    <a:pt x="50660" y="113157"/>
                  </a:lnTo>
                  <a:close/>
                </a:path>
                <a:path w="172085" h="245110">
                  <a:moveTo>
                    <a:pt x="55130" y="155689"/>
                  </a:moveTo>
                  <a:lnTo>
                    <a:pt x="54152" y="152768"/>
                  </a:lnTo>
                  <a:lnTo>
                    <a:pt x="49403" y="150533"/>
                  </a:lnTo>
                  <a:lnTo>
                    <a:pt x="46596" y="151523"/>
                  </a:lnTo>
                  <a:lnTo>
                    <a:pt x="45453" y="153860"/>
                  </a:lnTo>
                  <a:lnTo>
                    <a:pt x="44234" y="156146"/>
                  </a:lnTo>
                  <a:lnTo>
                    <a:pt x="45123" y="159016"/>
                  </a:lnTo>
                  <a:lnTo>
                    <a:pt x="47434" y="160261"/>
                  </a:lnTo>
                  <a:lnTo>
                    <a:pt x="49745" y="161505"/>
                  </a:lnTo>
                  <a:lnTo>
                    <a:pt x="52654" y="160553"/>
                  </a:lnTo>
                  <a:lnTo>
                    <a:pt x="53936" y="158140"/>
                  </a:lnTo>
                  <a:lnTo>
                    <a:pt x="55130" y="155689"/>
                  </a:lnTo>
                  <a:close/>
                </a:path>
                <a:path w="172085" h="245110">
                  <a:moveTo>
                    <a:pt x="56134" y="194132"/>
                  </a:moveTo>
                  <a:lnTo>
                    <a:pt x="56032" y="191058"/>
                  </a:lnTo>
                  <a:lnTo>
                    <a:pt x="52031" y="187667"/>
                  </a:lnTo>
                  <a:lnTo>
                    <a:pt x="49034" y="187807"/>
                  </a:lnTo>
                  <a:lnTo>
                    <a:pt x="45669" y="191541"/>
                  </a:lnTo>
                  <a:lnTo>
                    <a:pt x="45567" y="194360"/>
                  </a:lnTo>
                  <a:lnTo>
                    <a:pt x="47371" y="196329"/>
                  </a:lnTo>
                  <a:lnTo>
                    <a:pt x="49098" y="198234"/>
                  </a:lnTo>
                  <a:lnTo>
                    <a:pt x="52362" y="198297"/>
                  </a:lnTo>
                  <a:lnTo>
                    <a:pt x="56134" y="194132"/>
                  </a:lnTo>
                  <a:close/>
                </a:path>
                <a:path w="172085" h="245110">
                  <a:moveTo>
                    <a:pt x="58559" y="90652"/>
                  </a:moveTo>
                  <a:lnTo>
                    <a:pt x="57480" y="87896"/>
                  </a:lnTo>
                  <a:lnTo>
                    <a:pt x="55041" y="86880"/>
                  </a:lnTo>
                  <a:lnTo>
                    <a:pt x="52628" y="85877"/>
                  </a:lnTo>
                  <a:lnTo>
                    <a:pt x="49758" y="87083"/>
                  </a:lnTo>
                  <a:lnTo>
                    <a:pt x="48818" y="89649"/>
                  </a:lnTo>
                  <a:lnTo>
                    <a:pt x="47840" y="92202"/>
                  </a:lnTo>
                  <a:lnTo>
                    <a:pt x="49047" y="95008"/>
                  </a:lnTo>
                  <a:lnTo>
                    <a:pt x="53975" y="96824"/>
                  </a:lnTo>
                  <a:lnTo>
                    <a:pt x="56730" y="95567"/>
                  </a:lnTo>
                  <a:lnTo>
                    <a:pt x="57658" y="93116"/>
                  </a:lnTo>
                  <a:lnTo>
                    <a:pt x="58559" y="90652"/>
                  </a:lnTo>
                  <a:close/>
                </a:path>
                <a:path w="172085" h="245110">
                  <a:moveTo>
                    <a:pt x="64325" y="17780"/>
                  </a:moveTo>
                  <a:lnTo>
                    <a:pt x="62522" y="15811"/>
                  </a:lnTo>
                  <a:lnTo>
                    <a:pt x="60794" y="13906"/>
                  </a:lnTo>
                  <a:lnTo>
                    <a:pt x="57531" y="13830"/>
                  </a:lnTo>
                  <a:lnTo>
                    <a:pt x="53759" y="18008"/>
                  </a:lnTo>
                  <a:lnTo>
                    <a:pt x="53860" y="21082"/>
                  </a:lnTo>
                  <a:lnTo>
                    <a:pt x="57861" y="24472"/>
                  </a:lnTo>
                  <a:lnTo>
                    <a:pt x="60858" y="24333"/>
                  </a:lnTo>
                  <a:lnTo>
                    <a:pt x="64223" y="20599"/>
                  </a:lnTo>
                  <a:lnTo>
                    <a:pt x="64325" y="17780"/>
                  </a:lnTo>
                  <a:close/>
                </a:path>
                <a:path w="172085" h="245110">
                  <a:moveTo>
                    <a:pt x="64808" y="133096"/>
                  </a:moveTo>
                  <a:lnTo>
                    <a:pt x="63614" y="130327"/>
                  </a:lnTo>
                  <a:lnTo>
                    <a:pt x="58674" y="128549"/>
                  </a:lnTo>
                  <a:lnTo>
                    <a:pt x="55892" y="129794"/>
                  </a:lnTo>
                  <a:lnTo>
                    <a:pt x="54025" y="134658"/>
                  </a:lnTo>
                  <a:lnTo>
                    <a:pt x="55232" y="137439"/>
                  </a:lnTo>
                  <a:lnTo>
                    <a:pt x="57658" y="138430"/>
                  </a:lnTo>
                  <a:lnTo>
                    <a:pt x="60083" y="139420"/>
                  </a:lnTo>
                  <a:lnTo>
                    <a:pt x="62852" y="138176"/>
                  </a:lnTo>
                  <a:lnTo>
                    <a:pt x="64808" y="133096"/>
                  </a:lnTo>
                  <a:close/>
                </a:path>
                <a:path w="172085" h="245110">
                  <a:moveTo>
                    <a:pt x="67665" y="218249"/>
                  </a:moveTo>
                  <a:lnTo>
                    <a:pt x="65112" y="213677"/>
                  </a:lnTo>
                  <a:lnTo>
                    <a:pt x="62420" y="212369"/>
                  </a:lnTo>
                  <a:lnTo>
                    <a:pt x="60452" y="213233"/>
                  </a:lnTo>
                  <a:lnTo>
                    <a:pt x="58508" y="213677"/>
                  </a:lnTo>
                  <a:lnTo>
                    <a:pt x="57048" y="216090"/>
                  </a:lnTo>
                  <a:lnTo>
                    <a:pt x="57137" y="218744"/>
                  </a:lnTo>
                  <a:lnTo>
                    <a:pt x="57200" y="221335"/>
                  </a:lnTo>
                  <a:lnTo>
                    <a:pt x="60071" y="223126"/>
                  </a:lnTo>
                  <a:lnTo>
                    <a:pt x="63322" y="222288"/>
                  </a:lnTo>
                  <a:lnTo>
                    <a:pt x="66294" y="221094"/>
                  </a:lnTo>
                  <a:lnTo>
                    <a:pt x="67665" y="218249"/>
                  </a:lnTo>
                  <a:close/>
                </a:path>
                <a:path w="172085" h="245110">
                  <a:moveTo>
                    <a:pt x="68491" y="68986"/>
                  </a:moveTo>
                  <a:lnTo>
                    <a:pt x="67589" y="66116"/>
                  </a:lnTo>
                  <a:lnTo>
                    <a:pt x="65265" y="64884"/>
                  </a:lnTo>
                  <a:lnTo>
                    <a:pt x="62941" y="63652"/>
                  </a:lnTo>
                  <a:lnTo>
                    <a:pt x="60045" y="64630"/>
                  </a:lnTo>
                  <a:lnTo>
                    <a:pt x="57531" y="69507"/>
                  </a:lnTo>
                  <a:lnTo>
                    <a:pt x="58585" y="72453"/>
                  </a:lnTo>
                  <a:lnTo>
                    <a:pt x="63322" y="74701"/>
                  </a:lnTo>
                  <a:lnTo>
                    <a:pt x="66090" y="73647"/>
                  </a:lnTo>
                  <a:lnTo>
                    <a:pt x="68491" y="68986"/>
                  </a:lnTo>
                  <a:close/>
                </a:path>
                <a:path w="172085" h="245110">
                  <a:moveTo>
                    <a:pt x="70853" y="200812"/>
                  </a:moveTo>
                  <a:lnTo>
                    <a:pt x="70688" y="198386"/>
                  </a:lnTo>
                  <a:lnTo>
                    <a:pt x="70459" y="195986"/>
                  </a:lnTo>
                  <a:lnTo>
                    <a:pt x="68122" y="194132"/>
                  </a:lnTo>
                  <a:lnTo>
                    <a:pt x="65544" y="194246"/>
                  </a:lnTo>
                  <a:lnTo>
                    <a:pt x="62877" y="194373"/>
                  </a:lnTo>
                  <a:lnTo>
                    <a:pt x="60972" y="196659"/>
                  </a:lnTo>
                  <a:lnTo>
                    <a:pt x="61226" y="199364"/>
                  </a:lnTo>
                  <a:lnTo>
                    <a:pt x="61429" y="202069"/>
                  </a:lnTo>
                  <a:lnTo>
                    <a:pt x="63931" y="203936"/>
                  </a:lnTo>
                  <a:lnTo>
                    <a:pt x="69100" y="203060"/>
                  </a:lnTo>
                  <a:lnTo>
                    <a:pt x="70853" y="200812"/>
                  </a:lnTo>
                  <a:close/>
                </a:path>
                <a:path w="172085" h="245110">
                  <a:moveTo>
                    <a:pt x="70942" y="174155"/>
                  </a:moveTo>
                  <a:lnTo>
                    <a:pt x="70307" y="171170"/>
                  </a:lnTo>
                  <a:lnTo>
                    <a:pt x="65811" y="168452"/>
                  </a:lnTo>
                  <a:lnTo>
                    <a:pt x="62877" y="169113"/>
                  </a:lnTo>
                  <a:lnTo>
                    <a:pt x="61506" y="171297"/>
                  </a:lnTo>
                  <a:lnTo>
                    <a:pt x="60159" y="173507"/>
                  </a:lnTo>
                  <a:lnTo>
                    <a:pt x="60629" y="176364"/>
                  </a:lnTo>
                  <a:lnTo>
                    <a:pt x="60972" y="176618"/>
                  </a:lnTo>
                  <a:lnTo>
                    <a:pt x="60845" y="177939"/>
                  </a:lnTo>
                  <a:lnTo>
                    <a:pt x="62915" y="180187"/>
                  </a:lnTo>
                  <a:lnTo>
                    <a:pt x="68160" y="180403"/>
                  </a:lnTo>
                  <a:lnTo>
                    <a:pt x="70332" y="178485"/>
                  </a:lnTo>
                  <a:lnTo>
                    <a:pt x="70586" y="176009"/>
                  </a:lnTo>
                  <a:lnTo>
                    <a:pt x="70700" y="174536"/>
                  </a:lnTo>
                  <a:lnTo>
                    <a:pt x="70942" y="174155"/>
                  </a:lnTo>
                  <a:close/>
                </a:path>
                <a:path w="172085" h="245110">
                  <a:moveTo>
                    <a:pt x="72377" y="109791"/>
                  </a:moveTo>
                  <a:lnTo>
                    <a:pt x="70853" y="107111"/>
                  </a:lnTo>
                  <a:lnTo>
                    <a:pt x="65786" y="105765"/>
                  </a:lnTo>
                  <a:lnTo>
                    <a:pt x="63220" y="107276"/>
                  </a:lnTo>
                  <a:lnTo>
                    <a:pt x="62509" y="109791"/>
                  </a:lnTo>
                  <a:lnTo>
                    <a:pt x="61747" y="112280"/>
                  </a:lnTo>
                  <a:lnTo>
                    <a:pt x="63169" y="114935"/>
                  </a:lnTo>
                  <a:lnTo>
                    <a:pt x="65671" y="115709"/>
                  </a:lnTo>
                  <a:lnTo>
                    <a:pt x="68173" y="116484"/>
                  </a:lnTo>
                  <a:lnTo>
                    <a:pt x="70853" y="115011"/>
                  </a:lnTo>
                  <a:lnTo>
                    <a:pt x="71640" y="112407"/>
                  </a:lnTo>
                  <a:lnTo>
                    <a:pt x="72377" y="109791"/>
                  </a:lnTo>
                  <a:close/>
                </a:path>
                <a:path w="172085" h="245110">
                  <a:moveTo>
                    <a:pt x="75526" y="16941"/>
                  </a:moveTo>
                  <a:lnTo>
                    <a:pt x="74053" y="14198"/>
                  </a:lnTo>
                  <a:lnTo>
                    <a:pt x="72364" y="11442"/>
                  </a:lnTo>
                  <a:lnTo>
                    <a:pt x="69164" y="10756"/>
                  </a:lnTo>
                  <a:lnTo>
                    <a:pt x="65328" y="14351"/>
                  </a:lnTo>
                  <a:lnTo>
                    <a:pt x="64681" y="17132"/>
                  </a:lnTo>
                  <a:lnTo>
                    <a:pt x="65798" y="18910"/>
                  </a:lnTo>
                  <a:lnTo>
                    <a:pt x="66827" y="20840"/>
                  </a:lnTo>
                  <a:lnTo>
                    <a:pt x="69507" y="21856"/>
                  </a:lnTo>
                  <a:lnTo>
                    <a:pt x="71996" y="20904"/>
                  </a:lnTo>
                  <a:lnTo>
                    <a:pt x="74409" y="19989"/>
                  </a:lnTo>
                  <a:lnTo>
                    <a:pt x="75526" y="16941"/>
                  </a:lnTo>
                  <a:close/>
                </a:path>
                <a:path w="172085" h="245110">
                  <a:moveTo>
                    <a:pt x="77292" y="220408"/>
                  </a:moveTo>
                  <a:lnTo>
                    <a:pt x="76365" y="218516"/>
                  </a:lnTo>
                  <a:lnTo>
                    <a:pt x="75196" y="216852"/>
                  </a:lnTo>
                  <a:lnTo>
                    <a:pt x="72644" y="215900"/>
                  </a:lnTo>
                  <a:lnTo>
                    <a:pt x="70205" y="216916"/>
                  </a:lnTo>
                  <a:lnTo>
                    <a:pt x="67805" y="217919"/>
                  </a:lnTo>
                  <a:lnTo>
                    <a:pt x="67665" y="218249"/>
                  </a:lnTo>
                  <a:lnTo>
                    <a:pt x="66573" y="220941"/>
                  </a:lnTo>
                  <a:lnTo>
                    <a:pt x="68313" y="223558"/>
                  </a:lnTo>
                  <a:lnTo>
                    <a:pt x="69761" y="226275"/>
                  </a:lnTo>
                  <a:lnTo>
                    <a:pt x="73418" y="226580"/>
                  </a:lnTo>
                  <a:lnTo>
                    <a:pt x="75145" y="224713"/>
                  </a:lnTo>
                  <a:lnTo>
                    <a:pt x="77012" y="222745"/>
                  </a:lnTo>
                  <a:lnTo>
                    <a:pt x="77292" y="220408"/>
                  </a:lnTo>
                  <a:close/>
                </a:path>
                <a:path w="172085" h="245110">
                  <a:moveTo>
                    <a:pt x="77825" y="85864"/>
                  </a:moveTo>
                  <a:lnTo>
                    <a:pt x="76123" y="83337"/>
                  </a:lnTo>
                  <a:lnTo>
                    <a:pt x="70942" y="82473"/>
                  </a:lnTo>
                  <a:lnTo>
                    <a:pt x="68465" y="84201"/>
                  </a:lnTo>
                  <a:lnTo>
                    <a:pt x="67995" y="86753"/>
                  </a:lnTo>
                  <a:lnTo>
                    <a:pt x="67564" y="89319"/>
                  </a:lnTo>
                  <a:lnTo>
                    <a:pt x="69151" y="91833"/>
                  </a:lnTo>
                  <a:lnTo>
                    <a:pt x="71716" y="92379"/>
                  </a:lnTo>
                  <a:lnTo>
                    <a:pt x="74282" y="92938"/>
                  </a:lnTo>
                  <a:lnTo>
                    <a:pt x="76860" y="91236"/>
                  </a:lnTo>
                  <a:lnTo>
                    <a:pt x="77330" y="88544"/>
                  </a:lnTo>
                  <a:lnTo>
                    <a:pt x="77825" y="85864"/>
                  </a:lnTo>
                  <a:close/>
                </a:path>
                <a:path w="172085" h="245110">
                  <a:moveTo>
                    <a:pt x="79463" y="128828"/>
                  </a:moveTo>
                  <a:lnTo>
                    <a:pt x="78016" y="126263"/>
                  </a:lnTo>
                  <a:lnTo>
                    <a:pt x="75501" y="125514"/>
                  </a:lnTo>
                  <a:lnTo>
                    <a:pt x="72986" y="124764"/>
                  </a:lnTo>
                  <a:lnTo>
                    <a:pt x="70332" y="126187"/>
                  </a:lnTo>
                  <a:lnTo>
                    <a:pt x="69596" y="128701"/>
                  </a:lnTo>
                  <a:lnTo>
                    <a:pt x="68935" y="131229"/>
                  </a:lnTo>
                  <a:lnTo>
                    <a:pt x="70472" y="133819"/>
                  </a:lnTo>
                  <a:lnTo>
                    <a:pt x="75552" y="135128"/>
                  </a:lnTo>
                  <a:lnTo>
                    <a:pt x="78117" y="133680"/>
                  </a:lnTo>
                  <a:lnTo>
                    <a:pt x="78752" y="131241"/>
                  </a:lnTo>
                  <a:lnTo>
                    <a:pt x="79463" y="128828"/>
                  </a:lnTo>
                  <a:close/>
                </a:path>
                <a:path w="172085" h="245110">
                  <a:moveTo>
                    <a:pt x="80962" y="61417"/>
                  </a:moveTo>
                  <a:lnTo>
                    <a:pt x="78892" y="59080"/>
                  </a:lnTo>
                  <a:lnTo>
                    <a:pt x="73647" y="58851"/>
                  </a:lnTo>
                  <a:lnTo>
                    <a:pt x="71475" y="60833"/>
                  </a:lnTo>
                  <a:lnTo>
                    <a:pt x="71259" y="63398"/>
                  </a:lnTo>
                  <a:lnTo>
                    <a:pt x="71005" y="65976"/>
                  </a:lnTo>
                  <a:lnTo>
                    <a:pt x="72923" y="68300"/>
                  </a:lnTo>
                  <a:lnTo>
                    <a:pt x="75526" y="68580"/>
                  </a:lnTo>
                  <a:lnTo>
                    <a:pt x="78130" y="68859"/>
                  </a:lnTo>
                  <a:lnTo>
                    <a:pt x="80467" y="66878"/>
                  </a:lnTo>
                  <a:lnTo>
                    <a:pt x="80733" y="64160"/>
                  </a:lnTo>
                  <a:lnTo>
                    <a:pt x="80962" y="61417"/>
                  </a:lnTo>
                  <a:close/>
                </a:path>
                <a:path w="172085" h="245110">
                  <a:moveTo>
                    <a:pt x="80975" y="42049"/>
                  </a:moveTo>
                  <a:lnTo>
                    <a:pt x="80810" y="39255"/>
                  </a:lnTo>
                  <a:lnTo>
                    <a:pt x="80492" y="36461"/>
                  </a:lnTo>
                  <a:lnTo>
                    <a:pt x="78066" y="34505"/>
                  </a:lnTo>
                  <a:lnTo>
                    <a:pt x="72885" y="35306"/>
                  </a:lnTo>
                  <a:lnTo>
                    <a:pt x="71056" y="37630"/>
                  </a:lnTo>
                  <a:lnTo>
                    <a:pt x="71348" y="40119"/>
                  </a:lnTo>
                  <a:lnTo>
                    <a:pt x="71488" y="42646"/>
                  </a:lnTo>
                  <a:lnTo>
                    <a:pt x="72339" y="43395"/>
                  </a:lnTo>
                  <a:lnTo>
                    <a:pt x="71031" y="45529"/>
                  </a:lnTo>
                  <a:lnTo>
                    <a:pt x="69557" y="47866"/>
                  </a:lnTo>
                  <a:lnTo>
                    <a:pt x="70192" y="50863"/>
                  </a:lnTo>
                  <a:lnTo>
                    <a:pt x="74676" y="53581"/>
                  </a:lnTo>
                  <a:lnTo>
                    <a:pt x="77622" y="52908"/>
                  </a:lnTo>
                  <a:lnTo>
                    <a:pt x="79006" y="50711"/>
                  </a:lnTo>
                  <a:lnTo>
                    <a:pt x="80352" y="48475"/>
                  </a:lnTo>
                  <a:lnTo>
                    <a:pt x="79895" y="45618"/>
                  </a:lnTo>
                  <a:lnTo>
                    <a:pt x="78193" y="44437"/>
                  </a:lnTo>
                  <a:lnTo>
                    <a:pt x="78981" y="44399"/>
                  </a:lnTo>
                  <a:lnTo>
                    <a:pt x="80975" y="42049"/>
                  </a:lnTo>
                  <a:close/>
                </a:path>
                <a:path w="172085" h="245110">
                  <a:moveTo>
                    <a:pt x="82892" y="152641"/>
                  </a:moveTo>
                  <a:lnTo>
                    <a:pt x="81826" y="149707"/>
                  </a:lnTo>
                  <a:lnTo>
                    <a:pt x="77076" y="147472"/>
                  </a:lnTo>
                  <a:lnTo>
                    <a:pt x="74333" y="148513"/>
                  </a:lnTo>
                  <a:lnTo>
                    <a:pt x="73444" y="150215"/>
                  </a:lnTo>
                  <a:lnTo>
                    <a:pt x="72415" y="148602"/>
                  </a:lnTo>
                  <a:lnTo>
                    <a:pt x="69824" y="148056"/>
                  </a:lnTo>
                  <a:lnTo>
                    <a:pt x="67284" y="147523"/>
                  </a:lnTo>
                  <a:lnTo>
                    <a:pt x="64668" y="149148"/>
                  </a:lnTo>
                  <a:lnTo>
                    <a:pt x="64249" y="151739"/>
                  </a:lnTo>
                  <a:lnTo>
                    <a:pt x="63792" y="154330"/>
                  </a:lnTo>
                  <a:lnTo>
                    <a:pt x="65532" y="156781"/>
                  </a:lnTo>
                  <a:lnTo>
                    <a:pt x="70713" y="157619"/>
                  </a:lnTo>
                  <a:lnTo>
                    <a:pt x="72999" y="156083"/>
                  </a:lnTo>
                  <a:lnTo>
                    <a:pt x="75171" y="157226"/>
                  </a:lnTo>
                  <a:lnTo>
                    <a:pt x="77495" y="158457"/>
                  </a:lnTo>
                  <a:lnTo>
                    <a:pt x="80391" y="157480"/>
                  </a:lnTo>
                  <a:lnTo>
                    <a:pt x="82892" y="152641"/>
                  </a:lnTo>
                  <a:close/>
                </a:path>
                <a:path w="172085" h="245110">
                  <a:moveTo>
                    <a:pt x="83350" y="7035"/>
                  </a:moveTo>
                  <a:lnTo>
                    <a:pt x="83261" y="4381"/>
                  </a:lnTo>
                  <a:lnTo>
                    <a:pt x="83197" y="1790"/>
                  </a:lnTo>
                  <a:lnTo>
                    <a:pt x="80340" y="0"/>
                  </a:lnTo>
                  <a:lnTo>
                    <a:pt x="77114" y="838"/>
                  </a:lnTo>
                  <a:lnTo>
                    <a:pt x="74155" y="2019"/>
                  </a:lnTo>
                  <a:lnTo>
                    <a:pt x="72783" y="4851"/>
                  </a:lnTo>
                  <a:lnTo>
                    <a:pt x="75349" y="9436"/>
                  </a:lnTo>
                  <a:lnTo>
                    <a:pt x="78028" y="10744"/>
                  </a:lnTo>
                  <a:lnTo>
                    <a:pt x="79984" y="9893"/>
                  </a:lnTo>
                  <a:lnTo>
                    <a:pt x="81902" y="9448"/>
                  </a:lnTo>
                  <a:lnTo>
                    <a:pt x="83350" y="7035"/>
                  </a:lnTo>
                  <a:close/>
                </a:path>
                <a:path w="172085" h="245110">
                  <a:moveTo>
                    <a:pt x="86664" y="107111"/>
                  </a:moveTo>
                  <a:lnTo>
                    <a:pt x="85407" y="104432"/>
                  </a:lnTo>
                  <a:lnTo>
                    <a:pt x="82956" y="103492"/>
                  </a:lnTo>
                  <a:lnTo>
                    <a:pt x="80505" y="102552"/>
                  </a:lnTo>
                  <a:lnTo>
                    <a:pt x="77774" y="103759"/>
                  </a:lnTo>
                  <a:lnTo>
                    <a:pt x="75907" y="108661"/>
                  </a:lnTo>
                  <a:lnTo>
                    <a:pt x="77304" y="111379"/>
                  </a:lnTo>
                  <a:lnTo>
                    <a:pt x="82270" y="113093"/>
                  </a:lnTo>
                  <a:lnTo>
                    <a:pt x="84861" y="111823"/>
                  </a:lnTo>
                  <a:lnTo>
                    <a:pt x="86664" y="107111"/>
                  </a:lnTo>
                  <a:close/>
                </a:path>
                <a:path w="172085" h="245110">
                  <a:moveTo>
                    <a:pt x="86791" y="205016"/>
                  </a:moveTo>
                  <a:lnTo>
                    <a:pt x="86702" y="201942"/>
                  </a:lnTo>
                  <a:lnTo>
                    <a:pt x="82689" y="198551"/>
                  </a:lnTo>
                  <a:lnTo>
                    <a:pt x="79692" y="198691"/>
                  </a:lnTo>
                  <a:lnTo>
                    <a:pt x="76301" y="202450"/>
                  </a:lnTo>
                  <a:lnTo>
                    <a:pt x="76187" y="205282"/>
                  </a:lnTo>
                  <a:lnTo>
                    <a:pt x="77990" y="207251"/>
                  </a:lnTo>
                  <a:lnTo>
                    <a:pt x="79717" y="209156"/>
                  </a:lnTo>
                  <a:lnTo>
                    <a:pt x="82994" y="209219"/>
                  </a:lnTo>
                  <a:lnTo>
                    <a:pt x="86791" y="205016"/>
                  </a:lnTo>
                  <a:close/>
                </a:path>
                <a:path w="172085" h="245110">
                  <a:moveTo>
                    <a:pt x="92519" y="130098"/>
                  </a:moveTo>
                  <a:lnTo>
                    <a:pt x="91300" y="127317"/>
                  </a:lnTo>
                  <a:lnTo>
                    <a:pt x="86372" y="125501"/>
                  </a:lnTo>
                  <a:lnTo>
                    <a:pt x="83629" y="126733"/>
                  </a:lnTo>
                  <a:lnTo>
                    <a:pt x="82702" y="129171"/>
                  </a:lnTo>
                  <a:lnTo>
                    <a:pt x="81800" y="131635"/>
                  </a:lnTo>
                  <a:lnTo>
                    <a:pt x="82892" y="134378"/>
                  </a:lnTo>
                  <a:lnTo>
                    <a:pt x="85331" y="135382"/>
                  </a:lnTo>
                  <a:lnTo>
                    <a:pt x="87744" y="136385"/>
                  </a:lnTo>
                  <a:lnTo>
                    <a:pt x="90614" y="135191"/>
                  </a:lnTo>
                  <a:lnTo>
                    <a:pt x="91541" y="132638"/>
                  </a:lnTo>
                  <a:lnTo>
                    <a:pt x="92519" y="130098"/>
                  </a:lnTo>
                  <a:close/>
                </a:path>
                <a:path w="172085" h="245110">
                  <a:moveTo>
                    <a:pt x="95059" y="27495"/>
                  </a:moveTo>
                  <a:lnTo>
                    <a:pt x="93256" y="25514"/>
                  </a:lnTo>
                  <a:lnTo>
                    <a:pt x="91528" y="23609"/>
                  </a:lnTo>
                  <a:lnTo>
                    <a:pt x="88252" y="23545"/>
                  </a:lnTo>
                  <a:lnTo>
                    <a:pt x="84455" y="27749"/>
                  </a:lnTo>
                  <a:lnTo>
                    <a:pt x="84556" y="30822"/>
                  </a:lnTo>
                  <a:lnTo>
                    <a:pt x="88557" y="34213"/>
                  </a:lnTo>
                  <a:lnTo>
                    <a:pt x="91554" y="34074"/>
                  </a:lnTo>
                  <a:lnTo>
                    <a:pt x="94945" y="30314"/>
                  </a:lnTo>
                  <a:lnTo>
                    <a:pt x="95059" y="27495"/>
                  </a:lnTo>
                  <a:close/>
                </a:path>
                <a:path w="172085" h="245110">
                  <a:moveTo>
                    <a:pt x="95542" y="86055"/>
                  </a:moveTo>
                  <a:lnTo>
                    <a:pt x="94500" y="83273"/>
                  </a:lnTo>
                  <a:lnTo>
                    <a:pt x="92138" y="82130"/>
                  </a:lnTo>
                  <a:lnTo>
                    <a:pt x="89776" y="80987"/>
                  </a:lnTo>
                  <a:lnTo>
                    <a:pt x="86969" y="81978"/>
                  </a:lnTo>
                  <a:lnTo>
                    <a:pt x="84721" y="86728"/>
                  </a:lnTo>
                  <a:lnTo>
                    <a:pt x="85801" y="89509"/>
                  </a:lnTo>
                  <a:lnTo>
                    <a:pt x="90614" y="91617"/>
                  </a:lnTo>
                  <a:lnTo>
                    <a:pt x="93395" y="90601"/>
                  </a:lnTo>
                  <a:lnTo>
                    <a:pt x="94475" y="88341"/>
                  </a:lnTo>
                  <a:lnTo>
                    <a:pt x="95542" y="86055"/>
                  </a:lnTo>
                  <a:close/>
                </a:path>
                <a:path w="172085" h="245110">
                  <a:moveTo>
                    <a:pt x="97726" y="229400"/>
                  </a:moveTo>
                  <a:lnTo>
                    <a:pt x="95250" y="224764"/>
                  </a:lnTo>
                  <a:lnTo>
                    <a:pt x="92684" y="223481"/>
                  </a:lnTo>
                  <a:lnTo>
                    <a:pt x="90779" y="224294"/>
                  </a:lnTo>
                  <a:lnTo>
                    <a:pt x="88925" y="224637"/>
                  </a:lnTo>
                  <a:lnTo>
                    <a:pt x="87528" y="227114"/>
                  </a:lnTo>
                  <a:lnTo>
                    <a:pt x="87617" y="229743"/>
                  </a:lnTo>
                  <a:lnTo>
                    <a:pt x="87706" y="232359"/>
                  </a:lnTo>
                  <a:lnTo>
                    <a:pt x="90411" y="234099"/>
                  </a:lnTo>
                  <a:lnTo>
                    <a:pt x="93573" y="233375"/>
                  </a:lnTo>
                  <a:lnTo>
                    <a:pt x="96431" y="232257"/>
                  </a:lnTo>
                  <a:lnTo>
                    <a:pt x="97726" y="229400"/>
                  </a:lnTo>
                  <a:close/>
                </a:path>
                <a:path w="172085" h="245110">
                  <a:moveTo>
                    <a:pt x="100279" y="106883"/>
                  </a:moveTo>
                  <a:lnTo>
                    <a:pt x="98856" y="104203"/>
                  </a:lnTo>
                  <a:lnTo>
                    <a:pt x="93802" y="102793"/>
                  </a:lnTo>
                  <a:lnTo>
                    <a:pt x="91147" y="104254"/>
                  </a:lnTo>
                  <a:lnTo>
                    <a:pt x="89649" y="109258"/>
                  </a:lnTo>
                  <a:lnTo>
                    <a:pt x="91071" y="111937"/>
                  </a:lnTo>
                  <a:lnTo>
                    <a:pt x="93573" y="112737"/>
                  </a:lnTo>
                  <a:lnTo>
                    <a:pt x="96075" y="113538"/>
                  </a:lnTo>
                  <a:lnTo>
                    <a:pt x="98729" y="112077"/>
                  </a:lnTo>
                  <a:lnTo>
                    <a:pt x="100279" y="106883"/>
                  </a:lnTo>
                  <a:close/>
                </a:path>
                <a:path w="172085" h="245110">
                  <a:moveTo>
                    <a:pt x="101701" y="184912"/>
                  </a:moveTo>
                  <a:lnTo>
                    <a:pt x="101079" y="181914"/>
                  </a:lnTo>
                  <a:lnTo>
                    <a:pt x="96583" y="179197"/>
                  </a:lnTo>
                  <a:lnTo>
                    <a:pt x="93637" y="179870"/>
                  </a:lnTo>
                  <a:lnTo>
                    <a:pt x="92252" y="182067"/>
                  </a:lnTo>
                  <a:lnTo>
                    <a:pt x="90906" y="184289"/>
                  </a:lnTo>
                  <a:lnTo>
                    <a:pt x="91363" y="187159"/>
                  </a:lnTo>
                  <a:lnTo>
                    <a:pt x="93535" y="188683"/>
                  </a:lnTo>
                  <a:lnTo>
                    <a:pt x="95656" y="190169"/>
                  </a:lnTo>
                  <a:lnTo>
                    <a:pt x="98793" y="189598"/>
                  </a:lnTo>
                  <a:lnTo>
                    <a:pt x="100228" y="187248"/>
                  </a:lnTo>
                  <a:lnTo>
                    <a:pt x="101701" y="184912"/>
                  </a:lnTo>
                  <a:close/>
                </a:path>
                <a:path w="172085" h="245110">
                  <a:moveTo>
                    <a:pt x="106133" y="83083"/>
                  </a:moveTo>
                  <a:lnTo>
                    <a:pt x="104355" y="80505"/>
                  </a:lnTo>
                  <a:lnTo>
                    <a:pt x="99199" y="79578"/>
                  </a:lnTo>
                  <a:lnTo>
                    <a:pt x="96812" y="81280"/>
                  </a:lnTo>
                  <a:lnTo>
                    <a:pt x="96215" y="83820"/>
                  </a:lnTo>
                  <a:lnTo>
                    <a:pt x="95656" y="86360"/>
                  </a:lnTo>
                  <a:lnTo>
                    <a:pt x="97294" y="88900"/>
                  </a:lnTo>
                  <a:lnTo>
                    <a:pt x="99847" y="89484"/>
                  </a:lnTo>
                  <a:lnTo>
                    <a:pt x="102400" y="90068"/>
                  </a:lnTo>
                  <a:lnTo>
                    <a:pt x="104952" y="88392"/>
                  </a:lnTo>
                  <a:lnTo>
                    <a:pt x="105524" y="85725"/>
                  </a:lnTo>
                  <a:lnTo>
                    <a:pt x="106133" y="83083"/>
                  </a:lnTo>
                  <a:close/>
                </a:path>
                <a:path w="172085" h="245110">
                  <a:moveTo>
                    <a:pt x="109435" y="58661"/>
                  </a:moveTo>
                  <a:lnTo>
                    <a:pt x="107492" y="56311"/>
                  </a:lnTo>
                  <a:lnTo>
                    <a:pt x="102247" y="55994"/>
                  </a:lnTo>
                  <a:lnTo>
                    <a:pt x="99961" y="57950"/>
                  </a:lnTo>
                  <a:lnTo>
                    <a:pt x="99745" y="60515"/>
                  </a:lnTo>
                  <a:lnTo>
                    <a:pt x="98044" y="60985"/>
                  </a:lnTo>
                  <a:lnTo>
                    <a:pt x="96774" y="63296"/>
                  </a:lnTo>
                  <a:lnTo>
                    <a:pt x="95465" y="65582"/>
                  </a:lnTo>
                  <a:lnTo>
                    <a:pt x="96266" y="68465"/>
                  </a:lnTo>
                  <a:lnTo>
                    <a:pt x="100863" y="71005"/>
                  </a:lnTo>
                  <a:lnTo>
                    <a:pt x="103733" y="70269"/>
                  </a:lnTo>
                  <a:lnTo>
                    <a:pt x="104965" y="68097"/>
                  </a:lnTo>
                  <a:lnTo>
                    <a:pt x="106108" y="66014"/>
                  </a:lnTo>
                  <a:lnTo>
                    <a:pt x="106565" y="66065"/>
                  </a:lnTo>
                  <a:lnTo>
                    <a:pt x="109016" y="64135"/>
                  </a:lnTo>
                  <a:lnTo>
                    <a:pt x="109207" y="61391"/>
                  </a:lnTo>
                  <a:lnTo>
                    <a:pt x="109435" y="58661"/>
                  </a:lnTo>
                  <a:close/>
                </a:path>
                <a:path w="172085" h="245110">
                  <a:moveTo>
                    <a:pt x="109905" y="39319"/>
                  </a:moveTo>
                  <a:lnTo>
                    <a:pt x="109562" y="36512"/>
                  </a:lnTo>
                  <a:lnTo>
                    <a:pt x="109296" y="33705"/>
                  </a:lnTo>
                  <a:lnTo>
                    <a:pt x="106972" y="31737"/>
                  </a:lnTo>
                  <a:lnTo>
                    <a:pt x="101777" y="32473"/>
                  </a:lnTo>
                  <a:lnTo>
                    <a:pt x="99860" y="34785"/>
                  </a:lnTo>
                  <a:lnTo>
                    <a:pt x="100101" y="37287"/>
                  </a:lnTo>
                  <a:lnTo>
                    <a:pt x="100406" y="39763"/>
                  </a:lnTo>
                  <a:lnTo>
                    <a:pt x="102438" y="41795"/>
                  </a:lnTo>
                  <a:lnTo>
                    <a:pt x="105105" y="41706"/>
                  </a:lnTo>
                  <a:lnTo>
                    <a:pt x="107683" y="41617"/>
                  </a:lnTo>
                  <a:lnTo>
                    <a:pt x="109905" y="39319"/>
                  </a:lnTo>
                  <a:close/>
                </a:path>
                <a:path w="172085" h="245110">
                  <a:moveTo>
                    <a:pt x="113715" y="163258"/>
                  </a:moveTo>
                  <a:lnTo>
                    <a:pt x="112661" y="160312"/>
                  </a:lnTo>
                  <a:lnTo>
                    <a:pt x="107924" y="158064"/>
                  </a:lnTo>
                  <a:lnTo>
                    <a:pt x="105156" y="159118"/>
                  </a:lnTo>
                  <a:lnTo>
                    <a:pt x="102755" y="163779"/>
                  </a:lnTo>
                  <a:lnTo>
                    <a:pt x="103657" y="166649"/>
                  </a:lnTo>
                  <a:lnTo>
                    <a:pt x="105981" y="167881"/>
                  </a:lnTo>
                  <a:lnTo>
                    <a:pt x="108305" y="169113"/>
                  </a:lnTo>
                  <a:lnTo>
                    <a:pt x="111201" y="168122"/>
                  </a:lnTo>
                  <a:lnTo>
                    <a:pt x="113715" y="163258"/>
                  </a:lnTo>
                  <a:close/>
                </a:path>
                <a:path w="172085" h="245110">
                  <a:moveTo>
                    <a:pt x="114211" y="16675"/>
                  </a:moveTo>
                  <a:lnTo>
                    <a:pt x="114122" y="14020"/>
                  </a:lnTo>
                  <a:lnTo>
                    <a:pt x="114058" y="11430"/>
                  </a:lnTo>
                  <a:lnTo>
                    <a:pt x="111188" y="9639"/>
                  </a:lnTo>
                  <a:lnTo>
                    <a:pt x="107937" y="10477"/>
                  </a:lnTo>
                  <a:lnTo>
                    <a:pt x="104965" y="11671"/>
                  </a:lnTo>
                  <a:lnTo>
                    <a:pt x="104152" y="13347"/>
                  </a:lnTo>
                  <a:lnTo>
                    <a:pt x="102920" y="11391"/>
                  </a:lnTo>
                  <a:lnTo>
                    <a:pt x="101396" y="8572"/>
                  </a:lnTo>
                  <a:lnTo>
                    <a:pt x="97955" y="8001"/>
                  </a:lnTo>
                  <a:lnTo>
                    <a:pt x="94170" y="11658"/>
                  </a:lnTo>
                  <a:lnTo>
                    <a:pt x="93700" y="14224"/>
                  </a:lnTo>
                  <a:lnTo>
                    <a:pt x="94691" y="16154"/>
                  </a:lnTo>
                  <a:lnTo>
                    <a:pt x="95885" y="17907"/>
                  </a:lnTo>
                  <a:lnTo>
                    <a:pt x="98336" y="19113"/>
                  </a:lnTo>
                  <a:lnTo>
                    <a:pt x="100876" y="18110"/>
                  </a:lnTo>
                  <a:lnTo>
                    <a:pt x="103212" y="17208"/>
                  </a:lnTo>
                  <a:lnTo>
                    <a:pt x="104063" y="15367"/>
                  </a:lnTo>
                  <a:lnTo>
                    <a:pt x="106146" y="19100"/>
                  </a:lnTo>
                  <a:lnTo>
                    <a:pt x="108839" y="20396"/>
                  </a:lnTo>
                  <a:lnTo>
                    <a:pt x="110807" y="19532"/>
                  </a:lnTo>
                  <a:lnTo>
                    <a:pt x="112750" y="19100"/>
                  </a:lnTo>
                  <a:lnTo>
                    <a:pt x="114211" y="16675"/>
                  </a:lnTo>
                  <a:close/>
                </a:path>
                <a:path w="172085" h="245110">
                  <a:moveTo>
                    <a:pt x="116382" y="217081"/>
                  </a:moveTo>
                  <a:lnTo>
                    <a:pt x="116243" y="214045"/>
                  </a:lnTo>
                  <a:lnTo>
                    <a:pt x="112293" y="210591"/>
                  </a:lnTo>
                  <a:lnTo>
                    <a:pt x="109372" y="210642"/>
                  </a:lnTo>
                  <a:lnTo>
                    <a:pt x="107746" y="212445"/>
                  </a:lnTo>
                  <a:lnTo>
                    <a:pt x="106006" y="214083"/>
                  </a:lnTo>
                  <a:lnTo>
                    <a:pt x="106032" y="217004"/>
                  </a:lnTo>
                  <a:lnTo>
                    <a:pt x="107772" y="218960"/>
                  </a:lnTo>
                  <a:lnTo>
                    <a:pt x="109512" y="220916"/>
                  </a:lnTo>
                  <a:lnTo>
                    <a:pt x="112560" y="220980"/>
                  </a:lnTo>
                  <a:lnTo>
                    <a:pt x="114554" y="219087"/>
                  </a:lnTo>
                  <a:lnTo>
                    <a:pt x="116382" y="217081"/>
                  </a:lnTo>
                  <a:close/>
                </a:path>
                <a:path w="172085" h="245110">
                  <a:moveTo>
                    <a:pt x="119126" y="47459"/>
                  </a:moveTo>
                  <a:lnTo>
                    <a:pt x="118719" y="44488"/>
                  </a:lnTo>
                  <a:lnTo>
                    <a:pt x="116763" y="42799"/>
                  </a:lnTo>
                  <a:lnTo>
                    <a:pt x="114744" y="41059"/>
                  </a:lnTo>
                  <a:lnTo>
                    <a:pt x="111798" y="41389"/>
                  </a:lnTo>
                  <a:lnTo>
                    <a:pt x="108445" y="45580"/>
                  </a:lnTo>
                  <a:lnTo>
                    <a:pt x="108864" y="48552"/>
                  </a:lnTo>
                  <a:lnTo>
                    <a:pt x="113118" y="51638"/>
                  </a:lnTo>
                  <a:lnTo>
                    <a:pt x="116039" y="51282"/>
                  </a:lnTo>
                  <a:lnTo>
                    <a:pt x="119126" y="47459"/>
                  </a:lnTo>
                  <a:close/>
                </a:path>
                <a:path w="172085" h="245110">
                  <a:moveTo>
                    <a:pt x="123405" y="140563"/>
                  </a:moveTo>
                  <a:lnTo>
                    <a:pt x="122199" y="137756"/>
                  </a:lnTo>
                  <a:lnTo>
                    <a:pt x="117271" y="135940"/>
                  </a:lnTo>
                  <a:lnTo>
                    <a:pt x="114515" y="137198"/>
                  </a:lnTo>
                  <a:lnTo>
                    <a:pt x="113588" y="139649"/>
                  </a:lnTo>
                  <a:lnTo>
                    <a:pt x="112687" y="142125"/>
                  </a:lnTo>
                  <a:lnTo>
                    <a:pt x="113766" y="144881"/>
                  </a:lnTo>
                  <a:lnTo>
                    <a:pt x="116205" y="145884"/>
                  </a:lnTo>
                  <a:lnTo>
                    <a:pt x="118618" y="146888"/>
                  </a:lnTo>
                  <a:lnTo>
                    <a:pt x="121488" y="145681"/>
                  </a:lnTo>
                  <a:lnTo>
                    <a:pt x="122428" y="143116"/>
                  </a:lnTo>
                  <a:lnTo>
                    <a:pt x="123405" y="140563"/>
                  </a:lnTo>
                  <a:close/>
                </a:path>
                <a:path w="172085" h="245110">
                  <a:moveTo>
                    <a:pt x="128257" y="240372"/>
                  </a:moveTo>
                  <a:lnTo>
                    <a:pt x="125793" y="235750"/>
                  </a:lnTo>
                  <a:lnTo>
                    <a:pt x="123202" y="234467"/>
                  </a:lnTo>
                  <a:lnTo>
                    <a:pt x="121285" y="235292"/>
                  </a:lnTo>
                  <a:lnTo>
                    <a:pt x="119418" y="235635"/>
                  </a:lnTo>
                  <a:lnTo>
                    <a:pt x="118008" y="238112"/>
                  </a:lnTo>
                  <a:lnTo>
                    <a:pt x="118097" y="240741"/>
                  </a:lnTo>
                  <a:lnTo>
                    <a:pt x="118186" y="243357"/>
                  </a:lnTo>
                  <a:lnTo>
                    <a:pt x="120904" y="245097"/>
                  </a:lnTo>
                  <a:lnTo>
                    <a:pt x="124091" y="244373"/>
                  </a:lnTo>
                  <a:lnTo>
                    <a:pt x="126961" y="243243"/>
                  </a:lnTo>
                  <a:lnTo>
                    <a:pt x="128257" y="240372"/>
                  </a:lnTo>
                  <a:close/>
                </a:path>
                <a:path w="172085" h="245110">
                  <a:moveTo>
                    <a:pt x="131000" y="197993"/>
                  </a:moveTo>
                  <a:lnTo>
                    <a:pt x="130314" y="195033"/>
                  </a:lnTo>
                  <a:lnTo>
                    <a:pt x="125869" y="192239"/>
                  </a:lnTo>
                  <a:lnTo>
                    <a:pt x="123012" y="192836"/>
                  </a:lnTo>
                  <a:lnTo>
                    <a:pt x="121653" y="194919"/>
                  </a:lnTo>
                  <a:lnTo>
                    <a:pt x="120230" y="196951"/>
                  </a:lnTo>
                  <a:lnTo>
                    <a:pt x="120789" y="199834"/>
                  </a:lnTo>
                  <a:lnTo>
                    <a:pt x="122923" y="201371"/>
                  </a:lnTo>
                  <a:lnTo>
                    <a:pt x="125056" y="202907"/>
                  </a:lnTo>
                  <a:lnTo>
                    <a:pt x="128016" y="202387"/>
                  </a:lnTo>
                  <a:lnTo>
                    <a:pt x="129552" y="200215"/>
                  </a:lnTo>
                  <a:lnTo>
                    <a:pt x="131000" y="197993"/>
                  </a:lnTo>
                  <a:close/>
                </a:path>
                <a:path w="172085" h="245110">
                  <a:moveTo>
                    <a:pt x="131216" y="117195"/>
                  </a:moveTo>
                  <a:lnTo>
                    <a:pt x="129806" y="114503"/>
                  </a:lnTo>
                  <a:lnTo>
                    <a:pt x="124739" y="113106"/>
                  </a:lnTo>
                  <a:lnTo>
                    <a:pt x="122085" y="114579"/>
                  </a:lnTo>
                  <a:lnTo>
                    <a:pt x="120586" y="119608"/>
                  </a:lnTo>
                  <a:lnTo>
                    <a:pt x="121996" y="122301"/>
                  </a:lnTo>
                  <a:lnTo>
                    <a:pt x="124498" y="123101"/>
                  </a:lnTo>
                  <a:lnTo>
                    <a:pt x="127000" y="123901"/>
                  </a:lnTo>
                  <a:lnTo>
                    <a:pt x="129654" y="122428"/>
                  </a:lnTo>
                  <a:lnTo>
                    <a:pt x="131216" y="117195"/>
                  </a:lnTo>
                  <a:close/>
                </a:path>
                <a:path w="172085" h="245110">
                  <a:moveTo>
                    <a:pt x="135623" y="23825"/>
                  </a:moveTo>
                  <a:lnTo>
                    <a:pt x="133896" y="21094"/>
                  </a:lnTo>
                  <a:lnTo>
                    <a:pt x="132372" y="18262"/>
                  </a:lnTo>
                  <a:lnTo>
                    <a:pt x="128905" y="17678"/>
                  </a:lnTo>
                  <a:lnTo>
                    <a:pt x="125133" y="21336"/>
                  </a:lnTo>
                  <a:lnTo>
                    <a:pt x="124663" y="23914"/>
                  </a:lnTo>
                  <a:lnTo>
                    <a:pt x="125666" y="25857"/>
                  </a:lnTo>
                  <a:lnTo>
                    <a:pt x="126403" y="26949"/>
                  </a:lnTo>
                  <a:lnTo>
                    <a:pt x="125196" y="27876"/>
                  </a:lnTo>
                  <a:lnTo>
                    <a:pt x="124802" y="30886"/>
                  </a:lnTo>
                  <a:lnTo>
                    <a:pt x="128270" y="34823"/>
                  </a:lnTo>
                  <a:lnTo>
                    <a:pt x="131165" y="35280"/>
                  </a:lnTo>
                  <a:lnTo>
                    <a:pt x="132994" y="33845"/>
                  </a:lnTo>
                  <a:lnTo>
                    <a:pt x="134810" y="32448"/>
                  </a:lnTo>
                  <a:lnTo>
                    <a:pt x="135394" y="29845"/>
                  </a:lnTo>
                  <a:lnTo>
                    <a:pt x="134112" y="27482"/>
                  </a:lnTo>
                  <a:lnTo>
                    <a:pt x="133883" y="27063"/>
                  </a:lnTo>
                  <a:lnTo>
                    <a:pt x="134200" y="26936"/>
                  </a:lnTo>
                  <a:lnTo>
                    <a:pt x="135623" y="23825"/>
                  </a:lnTo>
                  <a:close/>
                </a:path>
                <a:path w="172085" h="245110">
                  <a:moveTo>
                    <a:pt x="137121" y="93230"/>
                  </a:moveTo>
                  <a:lnTo>
                    <a:pt x="135343" y="90639"/>
                  </a:lnTo>
                  <a:lnTo>
                    <a:pt x="130187" y="89712"/>
                  </a:lnTo>
                  <a:lnTo>
                    <a:pt x="127800" y="91427"/>
                  </a:lnTo>
                  <a:lnTo>
                    <a:pt x="127203" y="93980"/>
                  </a:lnTo>
                  <a:lnTo>
                    <a:pt x="126644" y="96545"/>
                  </a:lnTo>
                  <a:lnTo>
                    <a:pt x="128270" y="99098"/>
                  </a:lnTo>
                  <a:lnTo>
                    <a:pt x="130822" y="99682"/>
                  </a:lnTo>
                  <a:lnTo>
                    <a:pt x="133375" y="100266"/>
                  </a:lnTo>
                  <a:lnTo>
                    <a:pt x="135928" y="98577"/>
                  </a:lnTo>
                  <a:lnTo>
                    <a:pt x="136512" y="95897"/>
                  </a:lnTo>
                  <a:lnTo>
                    <a:pt x="137121" y="93230"/>
                  </a:lnTo>
                  <a:close/>
                </a:path>
                <a:path w="172085" h="245110">
                  <a:moveTo>
                    <a:pt x="140436" y="68656"/>
                  </a:moveTo>
                  <a:lnTo>
                    <a:pt x="138493" y="66294"/>
                  </a:lnTo>
                  <a:lnTo>
                    <a:pt x="133261" y="65976"/>
                  </a:lnTo>
                  <a:lnTo>
                    <a:pt x="130962" y="67945"/>
                  </a:lnTo>
                  <a:lnTo>
                    <a:pt x="130746" y="70535"/>
                  </a:lnTo>
                  <a:lnTo>
                    <a:pt x="130581" y="73126"/>
                  </a:lnTo>
                  <a:lnTo>
                    <a:pt x="132359" y="75476"/>
                  </a:lnTo>
                  <a:lnTo>
                    <a:pt x="134975" y="75793"/>
                  </a:lnTo>
                  <a:lnTo>
                    <a:pt x="137566" y="76111"/>
                  </a:lnTo>
                  <a:lnTo>
                    <a:pt x="140030" y="74168"/>
                  </a:lnTo>
                  <a:lnTo>
                    <a:pt x="140208" y="71399"/>
                  </a:lnTo>
                  <a:lnTo>
                    <a:pt x="140436" y="68656"/>
                  </a:lnTo>
                  <a:close/>
                </a:path>
                <a:path w="172085" h="245110">
                  <a:moveTo>
                    <a:pt x="140906" y="49187"/>
                  </a:moveTo>
                  <a:lnTo>
                    <a:pt x="140563" y="46355"/>
                  </a:lnTo>
                  <a:lnTo>
                    <a:pt x="140296" y="43535"/>
                  </a:lnTo>
                  <a:lnTo>
                    <a:pt x="137972" y="41541"/>
                  </a:lnTo>
                  <a:lnTo>
                    <a:pt x="132765" y="42278"/>
                  </a:lnTo>
                  <a:lnTo>
                    <a:pt x="130848" y="44615"/>
                  </a:lnTo>
                  <a:lnTo>
                    <a:pt x="131089" y="47129"/>
                  </a:lnTo>
                  <a:lnTo>
                    <a:pt x="131406" y="49631"/>
                  </a:lnTo>
                  <a:lnTo>
                    <a:pt x="133438" y="51676"/>
                  </a:lnTo>
                  <a:lnTo>
                    <a:pt x="136105" y="51587"/>
                  </a:lnTo>
                  <a:lnTo>
                    <a:pt x="138684" y="51498"/>
                  </a:lnTo>
                  <a:lnTo>
                    <a:pt x="140906" y="49187"/>
                  </a:lnTo>
                  <a:close/>
                </a:path>
                <a:path w="172085" h="245110">
                  <a:moveTo>
                    <a:pt x="142748" y="177355"/>
                  </a:moveTo>
                  <a:lnTo>
                    <a:pt x="141820" y="174523"/>
                  </a:lnTo>
                  <a:lnTo>
                    <a:pt x="137109" y="172212"/>
                  </a:lnTo>
                  <a:lnTo>
                    <a:pt x="134264" y="173088"/>
                  </a:lnTo>
                  <a:lnTo>
                    <a:pt x="131953" y="177546"/>
                  </a:lnTo>
                  <a:lnTo>
                    <a:pt x="132892" y="180378"/>
                  </a:lnTo>
                  <a:lnTo>
                    <a:pt x="135191" y="181635"/>
                  </a:lnTo>
                  <a:lnTo>
                    <a:pt x="137490" y="182892"/>
                  </a:lnTo>
                  <a:lnTo>
                    <a:pt x="140335" y="182029"/>
                  </a:lnTo>
                  <a:lnTo>
                    <a:pt x="142748" y="177355"/>
                  </a:lnTo>
                  <a:close/>
                </a:path>
                <a:path w="172085" h="245110">
                  <a:moveTo>
                    <a:pt x="147027" y="227965"/>
                  </a:moveTo>
                  <a:lnTo>
                    <a:pt x="146913" y="224917"/>
                  </a:lnTo>
                  <a:lnTo>
                    <a:pt x="142963" y="221462"/>
                  </a:lnTo>
                  <a:lnTo>
                    <a:pt x="140030" y="221538"/>
                  </a:lnTo>
                  <a:lnTo>
                    <a:pt x="138391" y="223354"/>
                  </a:lnTo>
                  <a:lnTo>
                    <a:pt x="136639" y="224993"/>
                  </a:lnTo>
                  <a:lnTo>
                    <a:pt x="136652" y="227926"/>
                  </a:lnTo>
                  <a:lnTo>
                    <a:pt x="138391" y="229882"/>
                  </a:lnTo>
                  <a:lnTo>
                    <a:pt x="140131" y="231838"/>
                  </a:lnTo>
                  <a:lnTo>
                    <a:pt x="143192" y="231889"/>
                  </a:lnTo>
                  <a:lnTo>
                    <a:pt x="145199" y="229984"/>
                  </a:lnTo>
                  <a:lnTo>
                    <a:pt x="147027" y="227965"/>
                  </a:lnTo>
                  <a:close/>
                </a:path>
                <a:path w="172085" h="245110">
                  <a:moveTo>
                    <a:pt x="152539" y="155803"/>
                  </a:moveTo>
                  <a:lnTo>
                    <a:pt x="151257" y="153022"/>
                  </a:lnTo>
                  <a:lnTo>
                    <a:pt x="146367" y="151130"/>
                  </a:lnTo>
                  <a:lnTo>
                    <a:pt x="143713" y="152285"/>
                  </a:lnTo>
                  <a:lnTo>
                    <a:pt x="142697" y="154584"/>
                  </a:lnTo>
                  <a:lnTo>
                    <a:pt x="141706" y="156908"/>
                  </a:lnTo>
                  <a:lnTo>
                    <a:pt x="142862" y="159639"/>
                  </a:lnTo>
                  <a:lnTo>
                    <a:pt x="145275" y="160680"/>
                  </a:lnTo>
                  <a:lnTo>
                    <a:pt x="147688" y="161721"/>
                  </a:lnTo>
                  <a:lnTo>
                    <a:pt x="150456" y="160616"/>
                  </a:lnTo>
                  <a:lnTo>
                    <a:pt x="151485" y="158203"/>
                  </a:lnTo>
                  <a:lnTo>
                    <a:pt x="152539" y="155803"/>
                  </a:lnTo>
                  <a:close/>
                </a:path>
                <a:path w="172085" h="245110">
                  <a:moveTo>
                    <a:pt x="156946" y="24815"/>
                  </a:moveTo>
                  <a:lnTo>
                    <a:pt x="156578" y="23520"/>
                  </a:lnTo>
                  <a:lnTo>
                    <a:pt x="156171" y="22301"/>
                  </a:lnTo>
                  <a:lnTo>
                    <a:pt x="155282" y="20777"/>
                  </a:lnTo>
                  <a:lnTo>
                    <a:pt x="153581" y="20332"/>
                  </a:lnTo>
                  <a:lnTo>
                    <a:pt x="150202" y="18948"/>
                  </a:lnTo>
                  <a:lnTo>
                    <a:pt x="147358" y="21132"/>
                  </a:lnTo>
                  <a:lnTo>
                    <a:pt x="147307" y="23774"/>
                  </a:lnTo>
                  <a:lnTo>
                    <a:pt x="147231" y="25082"/>
                  </a:lnTo>
                  <a:lnTo>
                    <a:pt x="147624" y="26301"/>
                  </a:lnTo>
                  <a:lnTo>
                    <a:pt x="148158" y="27165"/>
                  </a:lnTo>
                  <a:lnTo>
                    <a:pt x="148717" y="28003"/>
                  </a:lnTo>
                  <a:lnTo>
                    <a:pt x="149225" y="28981"/>
                  </a:lnTo>
                  <a:lnTo>
                    <a:pt x="150063" y="29159"/>
                  </a:lnTo>
                  <a:lnTo>
                    <a:pt x="151561" y="29654"/>
                  </a:lnTo>
                  <a:lnTo>
                    <a:pt x="154000" y="29121"/>
                  </a:lnTo>
                  <a:lnTo>
                    <a:pt x="155816" y="27063"/>
                  </a:lnTo>
                  <a:lnTo>
                    <a:pt x="156654" y="26047"/>
                  </a:lnTo>
                  <a:lnTo>
                    <a:pt x="156946" y="24815"/>
                  </a:lnTo>
                  <a:close/>
                </a:path>
                <a:path w="172085" h="245110">
                  <a:moveTo>
                    <a:pt x="160401" y="133527"/>
                  </a:moveTo>
                  <a:lnTo>
                    <a:pt x="158940" y="130873"/>
                  </a:lnTo>
                  <a:lnTo>
                    <a:pt x="153911" y="129362"/>
                  </a:lnTo>
                  <a:lnTo>
                    <a:pt x="151320" y="130721"/>
                  </a:lnTo>
                  <a:lnTo>
                    <a:pt x="150558" y="133121"/>
                  </a:lnTo>
                  <a:lnTo>
                    <a:pt x="149758" y="135509"/>
                  </a:lnTo>
                  <a:lnTo>
                    <a:pt x="151104" y="138125"/>
                  </a:lnTo>
                  <a:lnTo>
                    <a:pt x="153593" y="138976"/>
                  </a:lnTo>
                  <a:lnTo>
                    <a:pt x="156083" y="139827"/>
                  </a:lnTo>
                  <a:lnTo>
                    <a:pt x="158775" y="138506"/>
                  </a:lnTo>
                  <a:lnTo>
                    <a:pt x="159613" y="136029"/>
                  </a:lnTo>
                  <a:lnTo>
                    <a:pt x="160401" y="133527"/>
                  </a:lnTo>
                  <a:close/>
                </a:path>
                <a:path w="172085" h="245110">
                  <a:moveTo>
                    <a:pt x="161747" y="208762"/>
                  </a:moveTo>
                  <a:lnTo>
                    <a:pt x="161074" y="205790"/>
                  </a:lnTo>
                  <a:lnTo>
                    <a:pt x="156629" y="202996"/>
                  </a:lnTo>
                  <a:lnTo>
                    <a:pt x="153758" y="203606"/>
                  </a:lnTo>
                  <a:lnTo>
                    <a:pt x="152387" y="205701"/>
                  </a:lnTo>
                  <a:lnTo>
                    <a:pt x="150952" y="207746"/>
                  </a:lnTo>
                  <a:lnTo>
                    <a:pt x="151511" y="210642"/>
                  </a:lnTo>
                  <a:lnTo>
                    <a:pt x="153644" y="212178"/>
                  </a:lnTo>
                  <a:lnTo>
                    <a:pt x="155778" y="213715"/>
                  </a:lnTo>
                  <a:lnTo>
                    <a:pt x="158750" y="213182"/>
                  </a:lnTo>
                  <a:lnTo>
                    <a:pt x="160286" y="210997"/>
                  </a:lnTo>
                  <a:lnTo>
                    <a:pt x="161747" y="208762"/>
                  </a:lnTo>
                  <a:close/>
                </a:path>
                <a:path w="172085" h="245110">
                  <a:moveTo>
                    <a:pt x="166484" y="110680"/>
                  </a:moveTo>
                  <a:lnTo>
                    <a:pt x="164858" y="108165"/>
                  </a:lnTo>
                  <a:lnTo>
                    <a:pt x="159727" y="107073"/>
                  </a:lnTo>
                  <a:lnTo>
                    <a:pt x="157213" y="108623"/>
                  </a:lnTo>
                  <a:lnTo>
                    <a:pt x="156679" y="111074"/>
                  </a:lnTo>
                  <a:lnTo>
                    <a:pt x="156108" y="113525"/>
                  </a:lnTo>
                  <a:lnTo>
                    <a:pt x="157619" y="116027"/>
                  </a:lnTo>
                  <a:lnTo>
                    <a:pt x="160172" y="116674"/>
                  </a:lnTo>
                  <a:lnTo>
                    <a:pt x="162699" y="117322"/>
                  </a:lnTo>
                  <a:lnTo>
                    <a:pt x="165341" y="115798"/>
                  </a:lnTo>
                  <a:lnTo>
                    <a:pt x="165925" y="113245"/>
                  </a:lnTo>
                  <a:lnTo>
                    <a:pt x="166484" y="110680"/>
                  </a:lnTo>
                  <a:close/>
                </a:path>
                <a:path w="172085" h="245110">
                  <a:moveTo>
                    <a:pt x="170091" y="44577"/>
                  </a:moveTo>
                  <a:lnTo>
                    <a:pt x="169227" y="41859"/>
                  </a:lnTo>
                  <a:lnTo>
                    <a:pt x="168503" y="39116"/>
                  </a:lnTo>
                  <a:lnTo>
                    <a:pt x="165811" y="37668"/>
                  </a:lnTo>
                  <a:lnTo>
                    <a:pt x="160909" y="39547"/>
                  </a:lnTo>
                  <a:lnTo>
                    <a:pt x="159461" y="42062"/>
                  </a:lnTo>
                  <a:lnTo>
                    <a:pt x="160058" y="44297"/>
                  </a:lnTo>
                  <a:lnTo>
                    <a:pt x="160769" y="46482"/>
                  </a:lnTo>
                  <a:lnTo>
                    <a:pt x="163029" y="48094"/>
                  </a:lnTo>
                  <a:lnTo>
                    <a:pt x="165658" y="47612"/>
                  </a:lnTo>
                  <a:lnTo>
                    <a:pt x="168186" y="47155"/>
                  </a:lnTo>
                  <a:lnTo>
                    <a:pt x="170091" y="44577"/>
                  </a:lnTo>
                  <a:close/>
                </a:path>
                <a:path w="172085" h="245110">
                  <a:moveTo>
                    <a:pt x="170573" y="87312"/>
                  </a:moveTo>
                  <a:lnTo>
                    <a:pt x="168732" y="84963"/>
                  </a:lnTo>
                  <a:lnTo>
                    <a:pt x="163512" y="84404"/>
                  </a:lnTo>
                  <a:lnTo>
                    <a:pt x="161137" y="86182"/>
                  </a:lnTo>
                  <a:lnTo>
                    <a:pt x="160502" y="91147"/>
                  </a:lnTo>
                  <a:lnTo>
                    <a:pt x="162318" y="93484"/>
                  </a:lnTo>
                  <a:lnTo>
                    <a:pt x="164884" y="93903"/>
                  </a:lnTo>
                  <a:lnTo>
                    <a:pt x="167500" y="94322"/>
                  </a:lnTo>
                  <a:lnTo>
                    <a:pt x="169913" y="92544"/>
                  </a:lnTo>
                  <a:lnTo>
                    <a:pt x="170230" y="89928"/>
                  </a:lnTo>
                  <a:lnTo>
                    <a:pt x="170573" y="87312"/>
                  </a:lnTo>
                  <a:close/>
                </a:path>
                <a:path w="172085" h="245110">
                  <a:moveTo>
                    <a:pt x="172008" y="66128"/>
                  </a:moveTo>
                  <a:lnTo>
                    <a:pt x="171932" y="63449"/>
                  </a:lnTo>
                  <a:lnTo>
                    <a:pt x="169748" y="61366"/>
                  </a:lnTo>
                  <a:lnTo>
                    <a:pt x="164503" y="61595"/>
                  </a:lnTo>
                  <a:lnTo>
                    <a:pt x="162433" y="63677"/>
                  </a:lnTo>
                  <a:lnTo>
                    <a:pt x="162509" y="66128"/>
                  </a:lnTo>
                  <a:lnTo>
                    <a:pt x="162458" y="68592"/>
                  </a:lnTo>
                  <a:lnTo>
                    <a:pt x="164503" y="70688"/>
                  </a:lnTo>
                  <a:lnTo>
                    <a:pt x="167132" y="70777"/>
                  </a:lnTo>
                  <a:lnTo>
                    <a:pt x="169748" y="70866"/>
                  </a:lnTo>
                  <a:lnTo>
                    <a:pt x="171970" y="68795"/>
                  </a:lnTo>
                  <a:lnTo>
                    <a:pt x="172008" y="6612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27">
              <a:extLst>
                <a:ext uri="{FF2B5EF4-FFF2-40B4-BE49-F238E27FC236}">
                  <a16:creationId xmlns:a16="http://schemas.microsoft.com/office/drawing/2014/main" id="{CBE50EEE-5B17-4223-A747-A40A09567971}"/>
                </a:ext>
              </a:extLst>
            </p:cNvPr>
            <p:cNvSpPr/>
            <p:nvPr/>
          </p:nvSpPr>
          <p:spPr>
            <a:xfrm>
              <a:off x="4990223" y="3595154"/>
              <a:ext cx="222885" cy="203200"/>
            </a:xfrm>
            <a:custGeom>
              <a:avLst/>
              <a:gdLst/>
              <a:ahLst/>
              <a:cxnLst/>
              <a:rect l="l" t="t" r="r" b="b"/>
              <a:pathLst>
                <a:path w="222885" h="203200">
                  <a:moveTo>
                    <a:pt x="9550" y="119900"/>
                  </a:moveTo>
                  <a:lnTo>
                    <a:pt x="7543" y="117614"/>
                  </a:lnTo>
                  <a:lnTo>
                    <a:pt x="4953" y="117424"/>
                  </a:lnTo>
                  <a:lnTo>
                    <a:pt x="2311" y="117233"/>
                  </a:lnTo>
                  <a:lnTo>
                    <a:pt x="63" y="119468"/>
                  </a:lnTo>
                  <a:lnTo>
                    <a:pt x="0" y="122428"/>
                  </a:lnTo>
                  <a:lnTo>
                    <a:pt x="0" y="125399"/>
                  </a:lnTo>
                  <a:lnTo>
                    <a:pt x="2222" y="127698"/>
                  </a:lnTo>
                  <a:lnTo>
                    <a:pt x="7467" y="127368"/>
                  </a:lnTo>
                  <a:lnTo>
                    <a:pt x="9499" y="125145"/>
                  </a:lnTo>
                  <a:lnTo>
                    <a:pt x="9499" y="122529"/>
                  </a:lnTo>
                  <a:lnTo>
                    <a:pt x="9550" y="119900"/>
                  </a:lnTo>
                  <a:close/>
                </a:path>
                <a:path w="222885" h="203200">
                  <a:moveTo>
                    <a:pt x="13360" y="96126"/>
                  </a:moveTo>
                  <a:lnTo>
                    <a:pt x="12026" y="93446"/>
                  </a:lnTo>
                  <a:lnTo>
                    <a:pt x="9512" y="92608"/>
                  </a:lnTo>
                  <a:lnTo>
                    <a:pt x="7048" y="91782"/>
                  </a:lnTo>
                  <a:lnTo>
                    <a:pt x="4254" y="93395"/>
                  </a:lnTo>
                  <a:lnTo>
                    <a:pt x="3517" y="96266"/>
                  </a:lnTo>
                  <a:lnTo>
                    <a:pt x="2743" y="99123"/>
                  </a:lnTo>
                  <a:lnTo>
                    <a:pt x="4406" y="101879"/>
                  </a:lnTo>
                  <a:lnTo>
                    <a:pt x="9550" y="102908"/>
                  </a:lnTo>
                  <a:lnTo>
                    <a:pt x="12014" y="101206"/>
                  </a:lnTo>
                  <a:lnTo>
                    <a:pt x="12712" y="98679"/>
                  </a:lnTo>
                  <a:lnTo>
                    <a:pt x="13360" y="96126"/>
                  </a:lnTo>
                  <a:close/>
                </a:path>
                <a:path w="222885" h="203200">
                  <a:moveTo>
                    <a:pt x="14287" y="148374"/>
                  </a:moveTo>
                  <a:lnTo>
                    <a:pt x="14097" y="147078"/>
                  </a:lnTo>
                  <a:lnTo>
                    <a:pt x="14173" y="146138"/>
                  </a:lnTo>
                  <a:lnTo>
                    <a:pt x="14211" y="145211"/>
                  </a:lnTo>
                  <a:lnTo>
                    <a:pt x="14262" y="144513"/>
                  </a:lnTo>
                  <a:lnTo>
                    <a:pt x="13741" y="143929"/>
                  </a:lnTo>
                  <a:lnTo>
                    <a:pt x="12738" y="142671"/>
                  </a:lnTo>
                  <a:lnTo>
                    <a:pt x="10071" y="141465"/>
                  </a:lnTo>
                  <a:lnTo>
                    <a:pt x="7607" y="142392"/>
                  </a:lnTo>
                  <a:lnTo>
                    <a:pt x="5207" y="143268"/>
                  </a:lnTo>
                  <a:lnTo>
                    <a:pt x="3848" y="146507"/>
                  </a:lnTo>
                  <a:lnTo>
                    <a:pt x="6223" y="149745"/>
                  </a:lnTo>
                  <a:lnTo>
                    <a:pt x="7480" y="151320"/>
                  </a:lnTo>
                  <a:lnTo>
                    <a:pt x="9474" y="152311"/>
                  </a:lnTo>
                  <a:lnTo>
                    <a:pt x="11176" y="152146"/>
                  </a:lnTo>
                  <a:lnTo>
                    <a:pt x="12903" y="152031"/>
                  </a:lnTo>
                  <a:lnTo>
                    <a:pt x="13830" y="150926"/>
                  </a:lnTo>
                  <a:lnTo>
                    <a:pt x="14287" y="148374"/>
                  </a:lnTo>
                  <a:close/>
                </a:path>
                <a:path w="222885" h="203200">
                  <a:moveTo>
                    <a:pt x="23609" y="74993"/>
                  </a:moveTo>
                  <a:lnTo>
                    <a:pt x="18897" y="69621"/>
                  </a:lnTo>
                  <a:lnTo>
                    <a:pt x="17005" y="70243"/>
                  </a:lnTo>
                  <a:lnTo>
                    <a:pt x="13119" y="74091"/>
                  </a:lnTo>
                  <a:lnTo>
                    <a:pt x="13639" y="77470"/>
                  </a:lnTo>
                  <a:lnTo>
                    <a:pt x="18034" y="80276"/>
                  </a:lnTo>
                  <a:lnTo>
                    <a:pt x="20891" y="79717"/>
                  </a:lnTo>
                  <a:lnTo>
                    <a:pt x="22288" y="78371"/>
                  </a:lnTo>
                  <a:lnTo>
                    <a:pt x="23571" y="77038"/>
                  </a:lnTo>
                  <a:lnTo>
                    <a:pt x="23609" y="74993"/>
                  </a:lnTo>
                  <a:close/>
                </a:path>
                <a:path w="222885" h="203200">
                  <a:moveTo>
                    <a:pt x="23672" y="133375"/>
                  </a:moveTo>
                  <a:lnTo>
                    <a:pt x="23482" y="130886"/>
                  </a:lnTo>
                  <a:lnTo>
                    <a:pt x="23368" y="128384"/>
                  </a:lnTo>
                  <a:lnTo>
                    <a:pt x="21145" y="126352"/>
                  </a:lnTo>
                  <a:lnTo>
                    <a:pt x="18554" y="126365"/>
                  </a:lnTo>
                  <a:lnTo>
                    <a:pt x="15900" y="126377"/>
                  </a:lnTo>
                  <a:lnTo>
                    <a:pt x="13868" y="128676"/>
                  </a:lnTo>
                  <a:lnTo>
                    <a:pt x="13995" y="131508"/>
                  </a:lnTo>
                  <a:lnTo>
                    <a:pt x="14211" y="134353"/>
                  </a:lnTo>
                  <a:lnTo>
                    <a:pt x="16573" y="136385"/>
                  </a:lnTo>
                  <a:lnTo>
                    <a:pt x="21780" y="135661"/>
                  </a:lnTo>
                  <a:lnTo>
                    <a:pt x="23672" y="133375"/>
                  </a:lnTo>
                  <a:close/>
                </a:path>
                <a:path w="222885" h="203200">
                  <a:moveTo>
                    <a:pt x="25019" y="105232"/>
                  </a:moveTo>
                  <a:lnTo>
                    <a:pt x="23279" y="102793"/>
                  </a:lnTo>
                  <a:lnTo>
                    <a:pt x="20726" y="102298"/>
                  </a:lnTo>
                  <a:lnTo>
                    <a:pt x="18122" y="101803"/>
                  </a:lnTo>
                  <a:lnTo>
                    <a:pt x="15659" y="103619"/>
                  </a:lnTo>
                  <a:lnTo>
                    <a:pt x="15227" y="106375"/>
                  </a:lnTo>
                  <a:lnTo>
                    <a:pt x="14820" y="109131"/>
                  </a:lnTo>
                  <a:lnTo>
                    <a:pt x="16713" y="111607"/>
                  </a:lnTo>
                  <a:lnTo>
                    <a:pt x="21932" y="112141"/>
                  </a:lnTo>
                  <a:lnTo>
                    <a:pt x="24257" y="110299"/>
                  </a:lnTo>
                  <a:lnTo>
                    <a:pt x="24625" y="107772"/>
                  </a:lnTo>
                  <a:lnTo>
                    <a:pt x="25019" y="105232"/>
                  </a:lnTo>
                  <a:close/>
                </a:path>
                <a:path w="222885" h="203200">
                  <a:moveTo>
                    <a:pt x="30264" y="154559"/>
                  </a:moveTo>
                  <a:lnTo>
                    <a:pt x="29946" y="153352"/>
                  </a:lnTo>
                  <a:lnTo>
                    <a:pt x="29718" y="151498"/>
                  </a:lnTo>
                  <a:lnTo>
                    <a:pt x="29629" y="151244"/>
                  </a:lnTo>
                  <a:lnTo>
                    <a:pt x="29540" y="150837"/>
                  </a:lnTo>
                  <a:lnTo>
                    <a:pt x="29400" y="150545"/>
                  </a:lnTo>
                  <a:lnTo>
                    <a:pt x="29133" y="150380"/>
                  </a:lnTo>
                  <a:lnTo>
                    <a:pt x="28155" y="149415"/>
                  </a:lnTo>
                  <a:lnTo>
                    <a:pt x="25387" y="148767"/>
                  </a:lnTo>
                  <a:lnTo>
                    <a:pt x="23050" y="149936"/>
                  </a:lnTo>
                  <a:lnTo>
                    <a:pt x="20739" y="151053"/>
                  </a:lnTo>
                  <a:lnTo>
                    <a:pt x="26974" y="158965"/>
                  </a:lnTo>
                  <a:lnTo>
                    <a:pt x="27711" y="158800"/>
                  </a:lnTo>
                  <a:lnTo>
                    <a:pt x="29260" y="158369"/>
                  </a:lnTo>
                  <a:lnTo>
                    <a:pt x="30060" y="157162"/>
                  </a:lnTo>
                  <a:lnTo>
                    <a:pt x="30264" y="154559"/>
                  </a:lnTo>
                  <a:close/>
                </a:path>
                <a:path w="222885" h="203200">
                  <a:moveTo>
                    <a:pt x="38049" y="141173"/>
                  </a:moveTo>
                  <a:lnTo>
                    <a:pt x="37795" y="138760"/>
                  </a:lnTo>
                  <a:lnTo>
                    <a:pt x="37439" y="136372"/>
                  </a:lnTo>
                  <a:lnTo>
                    <a:pt x="35255" y="134518"/>
                  </a:lnTo>
                  <a:lnTo>
                    <a:pt x="32854" y="134683"/>
                  </a:lnTo>
                  <a:lnTo>
                    <a:pt x="31978" y="132486"/>
                  </a:lnTo>
                  <a:lnTo>
                    <a:pt x="27012" y="130771"/>
                  </a:lnTo>
                  <a:lnTo>
                    <a:pt x="24295" y="132067"/>
                  </a:lnTo>
                  <a:lnTo>
                    <a:pt x="23266" y="134391"/>
                  </a:lnTo>
                  <a:lnTo>
                    <a:pt x="22263" y="136715"/>
                  </a:lnTo>
                  <a:lnTo>
                    <a:pt x="23075" y="139471"/>
                  </a:lnTo>
                  <a:lnTo>
                    <a:pt x="25349" y="140843"/>
                  </a:lnTo>
                  <a:lnTo>
                    <a:pt x="27571" y="142189"/>
                  </a:lnTo>
                  <a:lnTo>
                    <a:pt x="28562" y="141833"/>
                  </a:lnTo>
                  <a:lnTo>
                    <a:pt x="28663" y="142748"/>
                  </a:lnTo>
                  <a:lnTo>
                    <a:pt x="31305" y="144564"/>
                  </a:lnTo>
                  <a:lnTo>
                    <a:pt x="36436" y="143459"/>
                  </a:lnTo>
                  <a:lnTo>
                    <a:pt x="38049" y="141173"/>
                  </a:lnTo>
                  <a:close/>
                </a:path>
                <a:path w="222885" h="203200">
                  <a:moveTo>
                    <a:pt x="39230" y="109689"/>
                  </a:moveTo>
                  <a:lnTo>
                    <a:pt x="37299" y="107149"/>
                  </a:lnTo>
                  <a:lnTo>
                    <a:pt x="32067" y="106743"/>
                  </a:lnTo>
                  <a:lnTo>
                    <a:pt x="29768" y="108712"/>
                  </a:lnTo>
                  <a:lnTo>
                    <a:pt x="29337" y="111988"/>
                  </a:lnTo>
                  <a:lnTo>
                    <a:pt x="28282" y="112852"/>
                  </a:lnTo>
                  <a:lnTo>
                    <a:pt x="28028" y="115531"/>
                  </a:lnTo>
                  <a:lnTo>
                    <a:pt x="27825" y="118224"/>
                  </a:lnTo>
                  <a:lnTo>
                    <a:pt x="29857" y="120510"/>
                  </a:lnTo>
                  <a:lnTo>
                    <a:pt x="35102" y="120713"/>
                  </a:lnTo>
                  <a:lnTo>
                    <a:pt x="37312" y="118783"/>
                  </a:lnTo>
                  <a:lnTo>
                    <a:pt x="37503" y="116306"/>
                  </a:lnTo>
                  <a:lnTo>
                    <a:pt x="38455" y="115519"/>
                  </a:lnTo>
                  <a:lnTo>
                    <a:pt x="39230" y="109689"/>
                  </a:lnTo>
                  <a:close/>
                </a:path>
                <a:path w="222885" h="203200">
                  <a:moveTo>
                    <a:pt x="41668" y="91389"/>
                  </a:moveTo>
                  <a:lnTo>
                    <a:pt x="40081" y="88861"/>
                  </a:lnTo>
                  <a:lnTo>
                    <a:pt x="39306" y="88658"/>
                  </a:lnTo>
                  <a:lnTo>
                    <a:pt x="38849" y="85966"/>
                  </a:lnTo>
                  <a:lnTo>
                    <a:pt x="38341" y="82905"/>
                  </a:lnTo>
                  <a:lnTo>
                    <a:pt x="35547" y="81026"/>
                  </a:lnTo>
                  <a:lnTo>
                    <a:pt x="30886" y="82537"/>
                  </a:lnTo>
                  <a:lnTo>
                    <a:pt x="29946" y="80187"/>
                  </a:lnTo>
                  <a:lnTo>
                    <a:pt x="27520" y="79121"/>
                  </a:lnTo>
                  <a:lnTo>
                    <a:pt x="25146" y="78066"/>
                  </a:lnTo>
                  <a:lnTo>
                    <a:pt x="22212" y="79324"/>
                  </a:lnTo>
                  <a:lnTo>
                    <a:pt x="21285" y="81991"/>
                  </a:lnTo>
                  <a:lnTo>
                    <a:pt x="20269" y="84632"/>
                  </a:lnTo>
                  <a:lnTo>
                    <a:pt x="21717" y="87452"/>
                  </a:lnTo>
                  <a:lnTo>
                    <a:pt x="26733" y="88976"/>
                  </a:lnTo>
                  <a:lnTo>
                    <a:pt x="29311" y="87604"/>
                  </a:lnTo>
                  <a:lnTo>
                    <a:pt x="29425" y="87299"/>
                  </a:lnTo>
                  <a:lnTo>
                    <a:pt x="29476" y="87566"/>
                  </a:lnTo>
                  <a:lnTo>
                    <a:pt x="29921" y="90030"/>
                  </a:lnTo>
                  <a:lnTo>
                    <a:pt x="31800" y="91681"/>
                  </a:lnTo>
                  <a:lnTo>
                    <a:pt x="31165" y="94246"/>
                  </a:lnTo>
                  <a:lnTo>
                    <a:pt x="32867" y="96812"/>
                  </a:lnTo>
                  <a:lnTo>
                    <a:pt x="38023" y="97828"/>
                  </a:lnTo>
                  <a:lnTo>
                    <a:pt x="40462" y="96240"/>
                  </a:lnTo>
                  <a:lnTo>
                    <a:pt x="41668" y="91389"/>
                  </a:lnTo>
                  <a:close/>
                </a:path>
                <a:path w="222885" h="203200">
                  <a:moveTo>
                    <a:pt x="46253" y="160858"/>
                  </a:moveTo>
                  <a:lnTo>
                    <a:pt x="45605" y="158673"/>
                  </a:lnTo>
                  <a:lnTo>
                    <a:pt x="45300" y="157759"/>
                  </a:lnTo>
                  <a:lnTo>
                    <a:pt x="45173" y="157060"/>
                  </a:lnTo>
                  <a:lnTo>
                    <a:pt x="44627" y="156692"/>
                  </a:lnTo>
                  <a:lnTo>
                    <a:pt x="43611" y="156057"/>
                  </a:lnTo>
                  <a:lnTo>
                    <a:pt x="40868" y="155740"/>
                  </a:lnTo>
                  <a:lnTo>
                    <a:pt x="38671" y="157162"/>
                  </a:lnTo>
                  <a:lnTo>
                    <a:pt x="36499" y="158508"/>
                  </a:lnTo>
                  <a:lnTo>
                    <a:pt x="35877" y="162026"/>
                  </a:lnTo>
                  <a:lnTo>
                    <a:pt x="39116" y="164439"/>
                  </a:lnTo>
                  <a:lnTo>
                    <a:pt x="40652" y="165544"/>
                  </a:lnTo>
                  <a:lnTo>
                    <a:pt x="42748" y="165874"/>
                  </a:lnTo>
                  <a:lnTo>
                    <a:pt x="44094" y="165214"/>
                  </a:lnTo>
                  <a:lnTo>
                    <a:pt x="45516" y="164592"/>
                  </a:lnTo>
                  <a:lnTo>
                    <a:pt x="46177" y="163474"/>
                  </a:lnTo>
                  <a:lnTo>
                    <a:pt x="46253" y="160858"/>
                  </a:lnTo>
                  <a:close/>
                </a:path>
                <a:path w="222885" h="203200">
                  <a:moveTo>
                    <a:pt x="49123" y="70142"/>
                  </a:moveTo>
                  <a:lnTo>
                    <a:pt x="48158" y="67424"/>
                  </a:lnTo>
                  <a:lnTo>
                    <a:pt x="45821" y="66192"/>
                  </a:lnTo>
                  <a:lnTo>
                    <a:pt x="43522" y="64973"/>
                  </a:lnTo>
                  <a:lnTo>
                    <a:pt x="42443" y="65341"/>
                  </a:lnTo>
                  <a:lnTo>
                    <a:pt x="42722" y="63550"/>
                  </a:lnTo>
                  <a:lnTo>
                    <a:pt x="42341" y="60871"/>
                  </a:lnTo>
                  <a:lnTo>
                    <a:pt x="42011" y="58254"/>
                  </a:lnTo>
                  <a:lnTo>
                    <a:pt x="37998" y="57099"/>
                  </a:lnTo>
                  <a:lnTo>
                    <a:pt x="35153" y="59423"/>
                  </a:lnTo>
                  <a:lnTo>
                    <a:pt x="32385" y="61633"/>
                  </a:lnTo>
                  <a:lnTo>
                    <a:pt x="32689" y="64985"/>
                  </a:lnTo>
                  <a:lnTo>
                    <a:pt x="34709" y="66560"/>
                  </a:lnTo>
                  <a:lnTo>
                    <a:pt x="36779" y="68224"/>
                  </a:lnTo>
                  <a:lnTo>
                    <a:pt x="39611" y="67957"/>
                  </a:lnTo>
                  <a:lnTo>
                    <a:pt x="39738" y="67868"/>
                  </a:lnTo>
                  <a:lnTo>
                    <a:pt x="38354" y="71005"/>
                  </a:lnTo>
                  <a:lnTo>
                    <a:pt x="39497" y="73812"/>
                  </a:lnTo>
                  <a:lnTo>
                    <a:pt x="44399" y="75692"/>
                  </a:lnTo>
                  <a:lnTo>
                    <a:pt x="47155" y="74625"/>
                  </a:lnTo>
                  <a:lnTo>
                    <a:pt x="49123" y="70142"/>
                  </a:lnTo>
                  <a:close/>
                </a:path>
                <a:path w="222885" h="203200">
                  <a:moveTo>
                    <a:pt x="49809" y="143776"/>
                  </a:moveTo>
                  <a:lnTo>
                    <a:pt x="48768" y="140766"/>
                  </a:lnTo>
                  <a:lnTo>
                    <a:pt x="43992" y="138607"/>
                  </a:lnTo>
                  <a:lnTo>
                    <a:pt x="41262" y="139598"/>
                  </a:lnTo>
                  <a:lnTo>
                    <a:pt x="40055" y="141681"/>
                  </a:lnTo>
                  <a:lnTo>
                    <a:pt x="38887" y="143776"/>
                  </a:lnTo>
                  <a:lnTo>
                    <a:pt x="39560" y="146570"/>
                  </a:lnTo>
                  <a:lnTo>
                    <a:pt x="41656" y="148120"/>
                  </a:lnTo>
                  <a:lnTo>
                    <a:pt x="43776" y="149694"/>
                  </a:lnTo>
                  <a:lnTo>
                    <a:pt x="46913" y="148907"/>
                  </a:lnTo>
                  <a:lnTo>
                    <a:pt x="48348" y="146329"/>
                  </a:lnTo>
                  <a:lnTo>
                    <a:pt x="49809" y="143776"/>
                  </a:lnTo>
                  <a:close/>
                </a:path>
                <a:path w="222885" h="203200">
                  <a:moveTo>
                    <a:pt x="57937" y="119824"/>
                  </a:moveTo>
                  <a:lnTo>
                    <a:pt x="56311" y="117195"/>
                  </a:lnTo>
                  <a:lnTo>
                    <a:pt x="51155" y="116179"/>
                  </a:lnTo>
                  <a:lnTo>
                    <a:pt x="48653" y="117792"/>
                  </a:lnTo>
                  <a:lnTo>
                    <a:pt x="47447" y="122758"/>
                  </a:lnTo>
                  <a:lnTo>
                    <a:pt x="48869" y="125336"/>
                  </a:lnTo>
                  <a:lnTo>
                    <a:pt x="51409" y="126085"/>
                  </a:lnTo>
                  <a:lnTo>
                    <a:pt x="53898" y="126834"/>
                  </a:lnTo>
                  <a:lnTo>
                    <a:pt x="56616" y="125260"/>
                  </a:lnTo>
                  <a:lnTo>
                    <a:pt x="57264" y="122542"/>
                  </a:lnTo>
                  <a:lnTo>
                    <a:pt x="57937" y="119824"/>
                  </a:lnTo>
                  <a:close/>
                </a:path>
                <a:path w="222885" h="203200">
                  <a:moveTo>
                    <a:pt x="59702" y="75171"/>
                  </a:moveTo>
                  <a:lnTo>
                    <a:pt x="58953" y="72275"/>
                  </a:lnTo>
                  <a:lnTo>
                    <a:pt x="58254" y="69354"/>
                  </a:lnTo>
                  <a:lnTo>
                    <a:pt x="55219" y="67805"/>
                  </a:lnTo>
                  <a:lnTo>
                    <a:pt x="50431" y="69977"/>
                  </a:lnTo>
                  <a:lnTo>
                    <a:pt x="49225" y="72390"/>
                  </a:lnTo>
                  <a:lnTo>
                    <a:pt x="49771" y="74676"/>
                  </a:lnTo>
                  <a:lnTo>
                    <a:pt x="50355" y="76949"/>
                  </a:lnTo>
                  <a:lnTo>
                    <a:pt x="52768" y="78600"/>
                  </a:lnTo>
                  <a:lnTo>
                    <a:pt x="55372" y="78206"/>
                  </a:lnTo>
                  <a:lnTo>
                    <a:pt x="57950" y="77812"/>
                  </a:lnTo>
                  <a:lnTo>
                    <a:pt x="59702" y="75171"/>
                  </a:lnTo>
                  <a:close/>
                </a:path>
                <a:path w="222885" h="203200">
                  <a:moveTo>
                    <a:pt x="61099" y="94970"/>
                  </a:moveTo>
                  <a:lnTo>
                    <a:pt x="58991" y="92684"/>
                  </a:lnTo>
                  <a:lnTo>
                    <a:pt x="53733" y="92671"/>
                  </a:lnTo>
                  <a:lnTo>
                    <a:pt x="51600" y="94716"/>
                  </a:lnTo>
                  <a:lnTo>
                    <a:pt x="51447" y="97256"/>
                  </a:lnTo>
                  <a:lnTo>
                    <a:pt x="51346" y="99809"/>
                  </a:lnTo>
                  <a:lnTo>
                    <a:pt x="53200" y="102082"/>
                  </a:lnTo>
                  <a:lnTo>
                    <a:pt x="55841" y="102336"/>
                  </a:lnTo>
                  <a:lnTo>
                    <a:pt x="58432" y="102590"/>
                  </a:lnTo>
                  <a:lnTo>
                    <a:pt x="60820" y="100558"/>
                  </a:lnTo>
                  <a:lnTo>
                    <a:pt x="60934" y="97764"/>
                  </a:lnTo>
                  <a:lnTo>
                    <a:pt x="61099" y="94970"/>
                  </a:lnTo>
                  <a:close/>
                </a:path>
                <a:path w="222885" h="203200">
                  <a:moveTo>
                    <a:pt x="61823" y="52146"/>
                  </a:moveTo>
                  <a:lnTo>
                    <a:pt x="61429" y="49441"/>
                  </a:lnTo>
                  <a:lnTo>
                    <a:pt x="61099" y="46875"/>
                  </a:lnTo>
                  <a:lnTo>
                    <a:pt x="57391" y="45516"/>
                  </a:lnTo>
                  <a:lnTo>
                    <a:pt x="54508" y="47536"/>
                  </a:lnTo>
                  <a:lnTo>
                    <a:pt x="51777" y="49517"/>
                  </a:lnTo>
                  <a:lnTo>
                    <a:pt x="51714" y="52793"/>
                  </a:lnTo>
                  <a:lnTo>
                    <a:pt x="55613" y="56273"/>
                  </a:lnTo>
                  <a:lnTo>
                    <a:pt x="58420" y="56426"/>
                  </a:lnTo>
                  <a:lnTo>
                    <a:pt x="61302" y="54356"/>
                  </a:lnTo>
                  <a:lnTo>
                    <a:pt x="61823" y="52146"/>
                  </a:lnTo>
                  <a:close/>
                </a:path>
                <a:path w="222885" h="203200">
                  <a:moveTo>
                    <a:pt x="66205" y="151536"/>
                  </a:moveTo>
                  <a:lnTo>
                    <a:pt x="65328" y="148501"/>
                  </a:lnTo>
                  <a:lnTo>
                    <a:pt x="60718" y="145999"/>
                  </a:lnTo>
                  <a:lnTo>
                    <a:pt x="57975" y="146761"/>
                  </a:lnTo>
                  <a:lnTo>
                    <a:pt x="56654" y="148666"/>
                  </a:lnTo>
                  <a:lnTo>
                    <a:pt x="55435" y="150660"/>
                  </a:lnTo>
                  <a:lnTo>
                    <a:pt x="55829" y="153327"/>
                  </a:lnTo>
                  <a:lnTo>
                    <a:pt x="57861" y="155092"/>
                  </a:lnTo>
                  <a:lnTo>
                    <a:pt x="59791" y="156781"/>
                  </a:lnTo>
                  <a:lnTo>
                    <a:pt x="63068" y="156337"/>
                  </a:lnTo>
                  <a:lnTo>
                    <a:pt x="64579" y="153911"/>
                  </a:lnTo>
                  <a:lnTo>
                    <a:pt x="66205" y="151536"/>
                  </a:lnTo>
                  <a:close/>
                </a:path>
                <a:path w="222885" h="203200">
                  <a:moveTo>
                    <a:pt x="75780" y="128892"/>
                  </a:moveTo>
                  <a:lnTo>
                    <a:pt x="74256" y="126187"/>
                  </a:lnTo>
                  <a:lnTo>
                    <a:pt x="69215" y="124764"/>
                  </a:lnTo>
                  <a:lnTo>
                    <a:pt x="66675" y="126149"/>
                  </a:lnTo>
                  <a:lnTo>
                    <a:pt x="65862" y="128498"/>
                  </a:lnTo>
                  <a:lnTo>
                    <a:pt x="65112" y="130873"/>
                  </a:lnTo>
                  <a:lnTo>
                    <a:pt x="66395" y="133489"/>
                  </a:lnTo>
                  <a:lnTo>
                    <a:pt x="68834" y="134416"/>
                  </a:lnTo>
                  <a:lnTo>
                    <a:pt x="71297" y="135343"/>
                  </a:lnTo>
                  <a:lnTo>
                    <a:pt x="74079" y="134035"/>
                  </a:lnTo>
                  <a:lnTo>
                    <a:pt x="74891" y="131457"/>
                  </a:lnTo>
                  <a:lnTo>
                    <a:pt x="75780" y="128892"/>
                  </a:lnTo>
                  <a:close/>
                </a:path>
                <a:path w="222885" h="203200">
                  <a:moveTo>
                    <a:pt x="79870" y="61798"/>
                  </a:moveTo>
                  <a:lnTo>
                    <a:pt x="78828" y="58991"/>
                  </a:lnTo>
                  <a:lnTo>
                    <a:pt x="77927" y="56172"/>
                  </a:lnTo>
                  <a:lnTo>
                    <a:pt x="74739" y="54940"/>
                  </a:lnTo>
                  <a:lnTo>
                    <a:pt x="70192" y="57581"/>
                  </a:lnTo>
                  <a:lnTo>
                    <a:pt x="69189" y="59994"/>
                  </a:lnTo>
                  <a:lnTo>
                    <a:pt x="69850" y="62141"/>
                  </a:lnTo>
                  <a:lnTo>
                    <a:pt x="70662" y="64198"/>
                  </a:lnTo>
                  <a:lnTo>
                    <a:pt x="73037" y="65684"/>
                  </a:lnTo>
                  <a:lnTo>
                    <a:pt x="75653" y="65074"/>
                  </a:lnTo>
                  <a:lnTo>
                    <a:pt x="78143" y="64503"/>
                  </a:lnTo>
                  <a:lnTo>
                    <a:pt x="79870" y="61798"/>
                  </a:lnTo>
                  <a:close/>
                </a:path>
                <a:path w="222885" h="203200">
                  <a:moveTo>
                    <a:pt x="80937" y="105219"/>
                  </a:moveTo>
                  <a:lnTo>
                    <a:pt x="79070" y="102793"/>
                  </a:lnTo>
                  <a:lnTo>
                    <a:pt x="73863" y="102158"/>
                  </a:lnTo>
                  <a:lnTo>
                    <a:pt x="71526" y="103924"/>
                  </a:lnTo>
                  <a:lnTo>
                    <a:pt x="71132" y="106400"/>
                  </a:lnTo>
                  <a:lnTo>
                    <a:pt x="70713" y="108864"/>
                  </a:lnTo>
                  <a:lnTo>
                    <a:pt x="72453" y="111264"/>
                  </a:lnTo>
                  <a:lnTo>
                    <a:pt x="75031" y="111772"/>
                  </a:lnTo>
                  <a:lnTo>
                    <a:pt x="77609" y="112268"/>
                  </a:lnTo>
                  <a:lnTo>
                    <a:pt x="80060" y="110528"/>
                  </a:lnTo>
                  <a:lnTo>
                    <a:pt x="80518" y="107873"/>
                  </a:lnTo>
                  <a:lnTo>
                    <a:pt x="80937" y="105219"/>
                  </a:lnTo>
                  <a:close/>
                </a:path>
                <a:path w="222885" h="203200">
                  <a:moveTo>
                    <a:pt x="82423" y="83693"/>
                  </a:moveTo>
                  <a:lnTo>
                    <a:pt x="82346" y="80962"/>
                  </a:lnTo>
                  <a:lnTo>
                    <a:pt x="80162" y="78879"/>
                  </a:lnTo>
                  <a:lnTo>
                    <a:pt x="74917" y="79184"/>
                  </a:lnTo>
                  <a:lnTo>
                    <a:pt x="72847" y="81305"/>
                  </a:lnTo>
                  <a:lnTo>
                    <a:pt x="72923" y="83769"/>
                  </a:lnTo>
                  <a:lnTo>
                    <a:pt x="72898" y="86245"/>
                  </a:lnTo>
                  <a:lnTo>
                    <a:pt x="74980" y="88341"/>
                  </a:lnTo>
                  <a:lnTo>
                    <a:pt x="77609" y="88430"/>
                  </a:lnTo>
                  <a:lnTo>
                    <a:pt x="80225" y="88519"/>
                  </a:lnTo>
                  <a:lnTo>
                    <a:pt x="82410" y="86398"/>
                  </a:lnTo>
                  <a:lnTo>
                    <a:pt x="82423" y="83693"/>
                  </a:lnTo>
                  <a:close/>
                </a:path>
                <a:path w="222885" h="203200">
                  <a:moveTo>
                    <a:pt x="115811" y="146354"/>
                  </a:moveTo>
                  <a:lnTo>
                    <a:pt x="108305" y="139026"/>
                  </a:lnTo>
                  <a:lnTo>
                    <a:pt x="106222" y="141249"/>
                  </a:lnTo>
                  <a:lnTo>
                    <a:pt x="106286" y="144030"/>
                  </a:lnTo>
                  <a:lnTo>
                    <a:pt x="106311" y="146799"/>
                  </a:lnTo>
                  <a:lnTo>
                    <a:pt x="108585" y="148920"/>
                  </a:lnTo>
                  <a:lnTo>
                    <a:pt x="113830" y="148564"/>
                  </a:lnTo>
                  <a:lnTo>
                    <a:pt x="115811" y="146354"/>
                  </a:lnTo>
                  <a:close/>
                </a:path>
                <a:path w="222885" h="203200">
                  <a:moveTo>
                    <a:pt x="117106" y="117614"/>
                  </a:moveTo>
                  <a:lnTo>
                    <a:pt x="115227" y="115239"/>
                  </a:lnTo>
                  <a:lnTo>
                    <a:pt x="112623" y="114896"/>
                  </a:lnTo>
                  <a:lnTo>
                    <a:pt x="110020" y="114554"/>
                  </a:lnTo>
                  <a:lnTo>
                    <a:pt x="107670" y="116484"/>
                  </a:lnTo>
                  <a:lnTo>
                    <a:pt x="107378" y="119214"/>
                  </a:lnTo>
                  <a:lnTo>
                    <a:pt x="107061" y="121945"/>
                  </a:lnTo>
                  <a:lnTo>
                    <a:pt x="108991" y="124333"/>
                  </a:lnTo>
                  <a:lnTo>
                    <a:pt x="114211" y="124739"/>
                  </a:lnTo>
                  <a:lnTo>
                    <a:pt x="116522" y="122809"/>
                  </a:lnTo>
                  <a:lnTo>
                    <a:pt x="116827" y="120205"/>
                  </a:lnTo>
                  <a:lnTo>
                    <a:pt x="117106" y="117614"/>
                  </a:lnTo>
                  <a:close/>
                </a:path>
                <a:path w="222885" h="203200">
                  <a:moveTo>
                    <a:pt x="119354" y="168998"/>
                  </a:moveTo>
                  <a:lnTo>
                    <a:pt x="117995" y="164312"/>
                  </a:lnTo>
                  <a:lnTo>
                    <a:pt x="115633" y="162648"/>
                  </a:lnTo>
                  <a:lnTo>
                    <a:pt x="113017" y="163156"/>
                  </a:lnTo>
                  <a:lnTo>
                    <a:pt x="110490" y="163639"/>
                  </a:lnTo>
                  <a:lnTo>
                    <a:pt x="108699" y="166306"/>
                  </a:lnTo>
                  <a:lnTo>
                    <a:pt x="110299" y="171907"/>
                  </a:lnTo>
                  <a:lnTo>
                    <a:pt x="112966" y="173443"/>
                  </a:lnTo>
                  <a:lnTo>
                    <a:pt x="117894" y="171627"/>
                  </a:lnTo>
                  <a:lnTo>
                    <a:pt x="119354" y="168998"/>
                  </a:lnTo>
                  <a:close/>
                </a:path>
                <a:path w="222885" h="203200">
                  <a:moveTo>
                    <a:pt x="121069" y="94195"/>
                  </a:moveTo>
                  <a:lnTo>
                    <a:pt x="119456" y="91643"/>
                  </a:lnTo>
                  <a:lnTo>
                    <a:pt x="116903" y="91046"/>
                  </a:lnTo>
                  <a:lnTo>
                    <a:pt x="114350" y="90449"/>
                  </a:lnTo>
                  <a:lnTo>
                    <a:pt x="111785" y="92138"/>
                  </a:lnTo>
                  <a:lnTo>
                    <a:pt x="111188" y="94805"/>
                  </a:lnTo>
                  <a:lnTo>
                    <a:pt x="110629" y="97485"/>
                  </a:lnTo>
                  <a:lnTo>
                    <a:pt x="112356" y="100063"/>
                  </a:lnTo>
                  <a:lnTo>
                    <a:pt x="117513" y="101015"/>
                  </a:lnTo>
                  <a:lnTo>
                    <a:pt x="119964" y="99314"/>
                  </a:lnTo>
                  <a:lnTo>
                    <a:pt x="120497" y="96748"/>
                  </a:lnTo>
                  <a:lnTo>
                    <a:pt x="121069" y="94195"/>
                  </a:lnTo>
                  <a:close/>
                </a:path>
                <a:path w="222885" h="203200">
                  <a:moveTo>
                    <a:pt x="131737" y="189547"/>
                  </a:moveTo>
                  <a:lnTo>
                    <a:pt x="131724" y="186918"/>
                  </a:lnTo>
                  <a:lnTo>
                    <a:pt x="130670" y="184924"/>
                  </a:lnTo>
                  <a:lnTo>
                    <a:pt x="130136" y="183845"/>
                  </a:lnTo>
                  <a:lnTo>
                    <a:pt x="129552" y="183324"/>
                  </a:lnTo>
                  <a:lnTo>
                    <a:pt x="128790" y="183019"/>
                  </a:lnTo>
                  <a:lnTo>
                    <a:pt x="128092" y="182537"/>
                  </a:lnTo>
                  <a:lnTo>
                    <a:pt x="127076" y="182854"/>
                  </a:lnTo>
                  <a:lnTo>
                    <a:pt x="126034" y="183032"/>
                  </a:lnTo>
                  <a:lnTo>
                    <a:pt x="125018" y="183261"/>
                  </a:lnTo>
                  <a:lnTo>
                    <a:pt x="123850" y="183819"/>
                  </a:lnTo>
                  <a:lnTo>
                    <a:pt x="122974" y="184797"/>
                  </a:lnTo>
                  <a:lnTo>
                    <a:pt x="121132" y="186677"/>
                  </a:lnTo>
                  <a:lnTo>
                    <a:pt x="121653" y="190258"/>
                  </a:lnTo>
                  <a:lnTo>
                    <a:pt x="125222" y="191833"/>
                  </a:lnTo>
                  <a:lnTo>
                    <a:pt x="126923" y="192532"/>
                  </a:lnTo>
                  <a:lnTo>
                    <a:pt x="128816" y="192214"/>
                  </a:lnTo>
                  <a:lnTo>
                    <a:pt x="129971" y="191604"/>
                  </a:lnTo>
                  <a:lnTo>
                    <a:pt x="131165" y="190906"/>
                  </a:lnTo>
                  <a:lnTo>
                    <a:pt x="131737" y="189547"/>
                  </a:lnTo>
                  <a:close/>
                </a:path>
                <a:path w="222885" h="203200">
                  <a:moveTo>
                    <a:pt x="136817" y="135013"/>
                  </a:moveTo>
                  <a:lnTo>
                    <a:pt x="134848" y="132715"/>
                  </a:lnTo>
                  <a:lnTo>
                    <a:pt x="132257" y="132473"/>
                  </a:lnTo>
                  <a:lnTo>
                    <a:pt x="129616" y="132232"/>
                  </a:lnTo>
                  <a:lnTo>
                    <a:pt x="127342" y="134251"/>
                  </a:lnTo>
                  <a:lnTo>
                    <a:pt x="127012" y="139738"/>
                  </a:lnTo>
                  <a:lnTo>
                    <a:pt x="128981" y="142024"/>
                  </a:lnTo>
                  <a:lnTo>
                    <a:pt x="134226" y="142201"/>
                  </a:lnTo>
                  <a:lnTo>
                    <a:pt x="136499" y="140169"/>
                  </a:lnTo>
                  <a:lnTo>
                    <a:pt x="136817" y="135013"/>
                  </a:lnTo>
                  <a:close/>
                </a:path>
                <a:path w="222885" h="203200">
                  <a:moveTo>
                    <a:pt x="137096" y="163436"/>
                  </a:moveTo>
                  <a:lnTo>
                    <a:pt x="136918" y="160909"/>
                  </a:lnTo>
                  <a:lnTo>
                    <a:pt x="136690" y="158381"/>
                  </a:lnTo>
                  <a:lnTo>
                    <a:pt x="134340" y="156451"/>
                  </a:lnTo>
                  <a:lnTo>
                    <a:pt x="131762" y="156591"/>
                  </a:lnTo>
                  <a:lnTo>
                    <a:pt x="129095" y="156730"/>
                  </a:lnTo>
                  <a:lnTo>
                    <a:pt x="127215" y="159105"/>
                  </a:lnTo>
                  <a:lnTo>
                    <a:pt x="127469" y="161899"/>
                  </a:lnTo>
                  <a:lnTo>
                    <a:pt x="127673" y="164693"/>
                  </a:lnTo>
                  <a:lnTo>
                    <a:pt x="130238" y="166624"/>
                  </a:lnTo>
                  <a:lnTo>
                    <a:pt x="135420" y="165760"/>
                  </a:lnTo>
                  <a:lnTo>
                    <a:pt x="137096" y="163436"/>
                  </a:lnTo>
                  <a:close/>
                </a:path>
                <a:path w="222885" h="203200">
                  <a:moveTo>
                    <a:pt x="139992" y="111594"/>
                  </a:moveTo>
                  <a:lnTo>
                    <a:pt x="138303" y="109093"/>
                  </a:lnTo>
                  <a:lnTo>
                    <a:pt x="135724" y="108585"/>
                  </a:lnTo>
                  <a:lnTo>
                    <a:pt x="133146" y="108077"/>
                  </a:lnTo>
                  <a:lnTo>
                    <a:pt x="130657" y="109829"/>
                  </a:lnTo>
                  <a:lnTo>
                    <a:pt x="130149" y="112509"/>
                  </a:lnTo>
                  <a:lnTo>
                    <a:pt x="129603" y="115176"/>
                  </a:lnTo>
                  <a:lnTo>
                    <a:pt x="131483" y="117703"/>
                  </a:lnTo>
                  <a:lnTo>
                    <a:pt x="136664" y="118491"/>
                  </a:lnTo>
                  <a:lnTo>
                    <a:pt x="138988" y="116713"/>
                  </a:lnTo>
                  <a:lnTo>
                    <a:pt x="139509" y="114160"/>
                  </a:lnTo>
                  <a:lnTo>
                    <a:pt x="139992" y="111594"/>
                  </a:lnTo>
                  <a:close/>
                </a:path>
                <a:path w="222885" h="203200">
                  <a:moveTo>
                    <a:pt x="143751" y="183972"/>
                  </a:moveTo>
                  <a:lnTo>
                    <a:pt x="142621" y="182194"/>
                  </a:lnTo>
                  <a:lnTo>
                    <a:pt x="141643" y="180187"/>
                  </a:lnTo>
                  <a:lnTo>
                    <a:pt x="138785" y="179311"/>
                  </a:lnTo>
                  <a:lnTo>
                    <a:pt x="136410" y="180200"/>
                  </a:lnTo>
                  <a:lnTo>
                    <a:pt x="133870" y="181152"/>
                  </a:lnTo>
                  <a:lnTo>
                    <a:pt x="132969" y="184137"/>
                  </a:lnTo>
                  <a:lnTo>
                    <a:pt x="134366" y="186918"/>
                  </a:lnTo>
                  <a:lnTo>
                    <a:pt x="136067" y="189636"/>
                  </a:lnTo>
                  <a:lnTo>
                    <a:pt x="139306" y="190334"/>
                  </a:lnTo>
                  <a:lnTo>
                    <a:pt x="143141" y="186740"/>
                  </a:lnTo>
                  <a:lnTo>
                    <a:pt x="143751" y="183972"/>
                  </a:lnTo>
                  <a:close/>
                </a:path>
                <a:path w="222885" h="203200">
                  <a:moveTo>
                    <a:pt x="145364" y="88493"/>
                  </a:moveTo>
                  <a:lnTo>
                    <a:pt x="143967" y="85877"/>
                  </a:lnTo>
                  <a:lnTo>
                    <a:pt x="141452" y="85128"/>
                  </a:lnTo>
                  <a:lnTo>
                    <a:pt x="138938" y="84378"/>
                  </a:lnTo>
                  <a:lnTo>
                    <a:pt x="136232" y="85877"/>
                  </a:lnTo>
                  <a:lnTo>
                    <a:pt x="135559" y="88519"/>
                  </a:lnTo>
                  <a:lnTo>
                    <a:pt x="134861" y="91160"/>
                  </a:lnTo>
                  <a:lnTo>
                    <a:pt x="136359" y="93802"/>
                  </a:lnTo>
                  <a:lnTo>
                    <a:pt x="141452" y="95084"/>
                  </a:lnTo>
                  <a:lnTo>
                    <a:pt x="144056" y="93560"/>
                  </a:lnTo>
                  <a:lnTo>
                    <a:pt x="144729" y="91033"/>
                  </a:lnTo>
                  <a:lnTo>
                    <a:pt x="145364" y="88493"/>
                  </a:lnTo>
                  <a:close/>
                </a:path>
                <a:path w="222885" h="203200">
                  <a:moveTo>
                    <a:pt x="152984" y="66065"/>
                  </a:moveTo>
                  <a:lnTo>
                    <a:pt x="151777" y="63296"/>
                  </a:lnTo>
                  <a:lnTo>
                    <a:pt x="149352" y="62306"/>
                  </a:lnTo>
                  <a:lnTo>
                    <a:pt x="146926" y="61315"/>
                  </a:lnTo>
                  <a:lnTo>
                    <a:pt x="144145" y="62572"/>
                  </a:lnTo>
                  <a:lnTo>
                    <a:pt x="143154" y="65125"/>
                  </a:lnTo>
                  <a:lnTo>
                    <a:pt x="142138" y="67652"/>
                  </a:lnTo>
                  <a:lnTo>
                    <a:pt x="143471" y="70472"/>
                  </a:lnTo>
                  <a:lnTo>
                    <a:pt x="148412" y="72224"/>
                  </a:lnTo>
                  <a:lnTo>
                    <a:pt x="151066" y="70904"/>
                  </a:lnTo>
                  <a:lnTo>
                    <a:pt x="152044" y="68491"/>
                  </a:lnTo>
                  <a:lnTo>
                    <a:pt x="152984" y="66065"/>
                  </a:lnTo>
                  <a:close/>
                </a:path>
                <a:path w="222885" h="203200">
                  <a:moveTo>
                    <a:pt x="156667" y="157378"/>
                  </a:moveTo>
                  <a:lnTo>
                    <a:pt x="156654" y="154825"/>
                  </a:lnTo>
                  <a:lnTo>
                    <a:pt x="156603" y="152260"/>
                  </a:lnTo>
                  <a:lnTo>
                    <a:pt x="154622" y="150088"/>
                  </a:lnTo>
                  <a:lnTo>
                    <a:pt x="152006" y="149974"/>
                  </a:lnTo>
                  <a:lnTo>
                    <a:pt x="149390" y="149860"/>
                  </a:lnTo>
                  <a:lnTo>
                    <a:pt x="147104" y="151993"/>
                  </a:lnTo>
                  <a:lnTo>
                    <a:pt x="147154" y="154762"/>
                  </a:lnTo>
                  <a:lnTo>
                    <a:pt x="147154" y="157530"/>
                  </a:lnTo>
                  <a:lnTo>
                    <a:pt x="149288" y="159702"/>
                  </a:lnTo>
                  <a:lnTo>
                    <a:pt x="154533" y="159524"/>
                  </a:lnTo>
                  <a:lnTo>
                    <a:pt x="156667" y="157378"/>
                  </a:lnTo>
                  <a:close/>
                </a:path>
                <a:path w="222885" h="203200">
                  <a:moveTo>
                    <a:pt x="158851" y="128854"/>
                  </a:moveTo>
                  <a:lnTo>
                    <a:pt x="157048" y="126428"/>
                  </a:lnTo>
                  <a:lnTo>
                    <a:pt x="154457" y="125996"/>
                  </a:lnTo>
                  <a:lnTo>
                    <a:pt x="151866" y="125564"/>
                  </a:lnTo>
                  <a:lnTo>
                    <a:pt x="149453" y="127419"/>
                  </a:lnTo>
                  <a:lnTo>
                    <a:pt x="148678" y="132816"/>
                  </a:lnTo>
                  <a:lnTo>
                    <a:pt x="150495" y="135255"/>
                  </a:lnTo>
                  <a:lnTo>
                    <a:pt x="155702" y="135839"/>
                  </a:lnTo>
                  <a:lnTo>
                    <a:pt x="158115" y="133997"/>
                  </a:lnTo>
                  <a:lnTo>
                    <a:pt x="158851" y="128854"/>
                  </a:lnTo>
                  <a:close/>
                </a:path>
                <a:path w="222885" h="203200">
                  <a:moveTo>
                    <a:pt x="159423" y="179946"/>
                  </a:moveTo>
                  <a:lnTo>
                    <a:pt x="158877" y="177596"/>
                  </a:lnTo>
                  <a:lnTo>
                    <a:pt x="158369" y="175196"/>
                  </a:lnTo>
                  <a:lnTo>
                    <a:pt x="155854" y="173596"/>
                  </a:lnTo>
                  <a:lnTo>
                    <a:pt x="153263" y="174002"/>
                  </a:lnTo>
                  <a:lnTo>
                    <a:pt x="150672" y="174409"/>
                  </a:lnTo>
                  <a:lnTo>
                    <a:pt x="150444" y="174764"/>
                  </a:lnTo>
                  <a:lnTo>
                    <a:pt x="149453" y="173951"/>
                  </a:lnTo>
                  <a:lnTo>
                    <a:pt x="146570" y="174218"/>
                  </a:lnTo>
                  <a:lnTo>
                    <a:pt x="144894" y="175933"/>
                  </a:lnTo>
                  <a:lnTo>
                    <a:pt x="143192" y="177571"/>
                  </a:lnTo>
                  <a:lnTo>
                    <a:pt x="143179" y="180581"/>
                  </a:lnTo>
                  <a:lnTo>
                    <a:pt x="144767" y="182562"/>
                  </a:lnTo>
                  <a:lnTo>
                    <a:pt x="146469" y="184670"/>
                  </a:lnTo>
                  <a:lnTo>
                    <a:pt x="149567" y="184645"/>
                  </a:lnTo>
                  <a:lnTo>
                    <a:pt x="151130" y="183134"/>
                  </a:lnTo>
                  <a:lnTo>
                    <a:pt x="153187" y="184238"/>
                  </a:lnTo>
                  <a:lnTo>
                    <a:pt x="158115" y="182435"/>
                  </a:lnTo>
                  <a:lnTo>
                    <a:pt x="159423" y="179946"/>
                  </a:lnTo>
                  <a:close/>
                </a:path>
                <a:path w="222885" h="203200">
                  <a:moveTo>
                    <a:pt x="162814" y="44653"/>
                  </a:moveTo>
                  <a:lnTo>
                    <a:pt x="161950" y="41770"/>
                  </a:lnTo>
                  <a:lnTo>
                    <a:pt x="159664" y="40487"/>
                  </a:lnTo>
                  <a:lnTo>
                    <a:pt x="157378" y="39204"/>
                  </a:lnTo>
                  <a:lnTo>
                    <a:pt x="154457" y="40132"/>
                  </a:lnTo>
                  <a:lnTo>
                    <a:pt x="153136" y="42545"/>
                  </a:lnTo>
                  <a:lnTo>
                    <a:pt x="151892" y="44996"/>
                  </a:lnTo>
                  <a:lnTo>
                    <a:pt x="152869" y="47929"/>
                  </a:lnTo>
                  <a:lnTo>
                    <a:pt x="157607" y="50215"/>
                  </a:lnTo>
                  <a:lnTo>
                    <a:pt x="160401" y="49212"/>
                  </a:lnTo>
                  <a:lnTo>
                    <a:pt x="161582" y="46913"/>
                  </a:lnTo>
                  <a:lnTo>
                    <a:pt x="162814" y="44653"/>
                  </a:lnTo>
                  <a:close/>
                </a:path>
                <a:path w="222885" h="203200">
                  <a:moveTo>
                    <a:pt x="163487" y="105664"/>
                  </a:moveTo>
                  <a:lnTo>
                    <a:pt x="162026" y="103098"/>
                  </a:lnTo>
                  <a:lnTo>
                    <a:pt x="159473" y="102425"/>
                  </a:lnTo>
                  <a:lnTo>
                    <a:pt x="156959" y="101765"/>
                  </a:lnTo>
                  <a:lnTo>
                    <a:pt x="154279" y="103339"/>
                  </a:lnTo>
                  <a:lnTo>
                    <a:pt x="153657" y="105994"/>
                  </a:lnTo>
                  <a:lnTo>
                    <a:pt x="153060" y="108635"/>
                  </a:lnTo>
                  <a:lnTo>
                    <a:pt x="154660" y="111239"/>
                  </a:lnTo>
                  <a:lnTo>
                    <a:pt x="159791" y="112356"/>
                  </a:lnTo>
                  <a:lnTo>
                    <a:pt x="162331" y="110756"/>
                  </a:lnTo>
                  <a:lnTo>
                    <a:pt x="163487" y="105664"/>
                  </a:lnTo>
                  <a:close/>
                </a:path>
                <a:path w="222885" h="203200">
                  <a:moveTo>
                    <a:pt x="167754" y="159334"/>
                  </a:moveTo>
                  <a:lnTo>
                    <a:pt x="166751" y="156337"/>
                  </a:lnTo>
                  <a:lnTo>
                    <a:pt x="162052" y="154000"/>
                  </a:lnTo>
                  <a:lnTo>
                    <a:pt x="159308" y="154990"/>
                  </a:lnTo>
                  <a:lnTo>
                    <a:pt x="158013" y="157200"/>
                  </a:lnTo>
                  <a:lnTo>
                    <a:pt x="156768" y="159448"/>
                  </a:lnTo>
                  <a:lnTo>
                    <a:pt x="157581" y="162369"/>
                  </a:lnTo>
                  <a:lnTo>
                    <a:pt x="159829" y="163715"/>
                  </a:lnTo>
                  <a:lnTo>
                    <a:pt x="162077" y="165061"/>
                  </a:lnTo>
                  <a:lnTo>
                    <a:pt x="164998" y="164185"/>
                  </a:lnTo>
                  <a:lnTo>
                    <a:pt x="166357" y="161747"/>
                  </a:lnTo>
                  <a:lnTo>
                    <a:pt x="167754" y="159334"/>
                  </a:lnTo>
                  <a:close/>
                </a:path>
                <a:path w="222885" h="203200">
                  <a:moveTo>
                    <a:pt x="170294" y="82981"/>
                  </a:moveTo>
                  <a:lnTo>
                    <a:pt x="168986" y="80264"/>
                  </a:lnTo>
                  <a:lnTo>
                    <a:pt x="166509" y="79375"/>
                  </a:lnTo>
                  <a:lnTo>
                    <a:pt x="164033" y="78486"/>
                  </a:lnTo>
                  <a:lnTo>
                    <a:pt x="161315" y="79857"/>
                  </a:lnTo>
                  <a:lnTo>
                    <a:pt x="160426" y="82423"/>
                  </a:lnTo>
                  <a:lnTo>
                    <a:pt x="159512" y="84988"/>
                  </a:lnTo>
                  <a:lnTo>
                    <a:pt x="160947" y="87744"/>
                  </a:lnTo>
                  <a:lnTo>
                    <a:pt x="165963" y="89306"/>
                  </a:lnTo>
                  <a:lnTo>
                    <a:pt x="168567" y="87896"/>
                  </a:lnTo>
                  <a:lnTo>
                    <a:pt x="169443" y="85445"/>
                  </a:lnTo>
                  <a:lnTo>
                    <a:pt x="170294" y="82981"/>
                  </a:lnTo>
                  <a:close/>
                </a:path>
                <a:path w="222885" h="203200">
                  <a:moveTo>
                    <a:pt x="171716" y="197878"/>
                  </a:moveTo>
                  <a:lnTo>
                    <a:pt x="171272" y="196672"/>
                  </a:lnTo>
                  <a:lnTo>
                    <a:pt x="170726" y="195834"/>
                  </a:lnTo>
                  <a:lnTo>
                    <a:pt x="170205" y="194805"/>
                  </a:lnTo>
                  <a:lnTo>
                    <a:pt x="169646" y="194017"/>
                  </a:lnTo>
                  <a:lnTo>
                    <a:pt x="168808" y="193827"/>
                  </a:lnTo>
                  <a:lnTo>
                    <a:pt x="167411" y="193065"/>
                  </a:lnTo>
                  <a:lnTo>
                    <a:pt x="164706" y="193852"/>
                  </a:lnTo>
                  <a:lnTo>
                    <a:pt x="163690" y="194868"/>
                  </a:lnTo>
                  <a:lnTo>
                    <a:pt x="164503" y="192278"/>
                  </a:lnTo>
                  <a:lnTo>
                    <a:pt x="161531" y="187947"/>
                  </a:lnTo>
                  <a:lnTo>
                    <a:pt x="158775" y="187071"/>
                  </a:lnTo>
                  <a:lnTo>
                    <a:pt x="156895" y="187921"/>
                  </a:lnTo>
                  <a:lnTo>
                    <a:pt x="155079" y="188633"/>
                  </a:lnTo>
                  <a:lnTo>
                    <a:pt x="153860" y="190995"/>
                  </a:lnTo>
                  <a:lnTo>
                    <a:pt x="154101" y="193687"/>
                  </a:lnTo>
                  <a:lnTo>
                    <a:pt x="154305" y="196240"/>
                  </a:lnTo>
                  <a:lnTo>
                    <a:pt x="157416" y="197929"/>
                  </a:lnTo>
                  <a:lnTo>
                    <a:pt x="160540" y="196697"/>
                  </a:lnTo>
                  <a:lnTo>
                    <a:pt x="162915" y="195643"/>
                  </a:lnTo>
                  <a:lnTo>
                    <a:pt x="161010" y="197561"/>
                  </a:lnTo>
                  <a:lnTo>
                    <a:pt x="161810" y="200939"/>
                  </a:lnTo>
                  <a:lnTo>
                    <a:pt x="165125" y="202590"/>
                  </a:lnTo>
                  <a:lnTo>
                    <a:pt x="166839" y="203149"/>
                  </a:lnTo>
                  <a:lnTo>
                    <a:pt x="168592" y="203098"/>
                  </a:lnTo>
                  <a:lnTo>
                    <a:pt x="169748" y="202488"/>
                  </a:lnTo>
                  <a:lnTo>
                    <a:pt x="170954" y="201676"/>
                  </a:lnTo>
                  <a:lnTo>
                    <a:pt x="171589" y="200494"/>
                  </a:lnTo>
                  <a:lnTo>
                    <a:pt x="171716" y="197878"/>
                  </a:lnTo>
                  <a:close/>
                </a:path>
                <a:path w="222885" h="203200">
                  <a:moveTo>
                    <a:pt x="175463" y="25234"/>
                  </a:moveTo>
                  <a:lnTo>
                    <a:pt x="175120" y="22237"/>
                  </a:lnTo>
                  <a:lnTo>
                    <a:pt x="173202" y="20535"/>
                  </a:lnTo>
                  <a:lnTo>
                    <a:pt x="171196" y="18757"/>
                  </a:lnTo>
                  <a:lnTo>
                    <a:pt x="168160" y="19151"/>
                  </a:lnTo>
                  <a:lnTo>
                    <a:pt x="166420" y="21374"/>
                  </a:lnTo>
                  <a:lnTo>
                    <a:pt x="164604" y="23571"/>
                  </a:lnTo>
                  <a:lnTo>
                    <a:pt x="165176" y="26695"/>
                  </a:lnTo>
                  <a:lnTo>
                    <a:pt x="169481" y="29692"/>
                  </a:lnTo>
                  <a:lnTo>
                    <a:pt x="172313" y="29121"/>
                  </a:lnTo>
                  <a:lnTo>
                    <a:pt x="173926" y="27203"/>
                  </a:lnTo>
                  <a:lnTo>
                    <a:pt x="175463" y="25234"/>
                  </a:lnTo>
                  <a:close/>
                </a:path>
                <a:path w="222885" h="203200">
                  <a:moveTo>
                    <a:pt x="177609" y="136537"/>
                  </a:moveTo>
                  <a:lnTo>
                    <a:pt x="176237" y="133705"/>
                  </a:lnTo>
                  <a:lnTo>
                    <a:pt x="171272" y="131991"/>
                  </a:lnTo>
                  <a:lnTo>
                    <a:pt x="168656" y="133324"/>
                  </a:lnTo>
                  <a:lnTo>
                    <a:pt x="167690" y="135750"/>
                  </a:lnTo>
                  <a:lnTo>
                    <a:pt x="166751" y="138176"/>
                  </a:lnTo>
                  <a:lnTo>
                    <a:pt x="167957" y="140944"/>
                  </a:lnTo>
                  <a:lnTo>
                    <a:pt x="170383" y="141935"/>
                  </a:lnTo>
                  <a:lnTo>
                    <a:pt x="172808" y="142925"/>
                  </a:lnTo>
                  <a:lnTo>
                    <a:pt x="175590" y="141655"/>
                  </a:lnTo>
                  <a:lnTo>
                    <a:pt x="177609" y="136537"/>
                  </a:lnTo>
                  <a:close/>
                </a:path>
                <a:path w="222885" h="203200">
                  <a:moveTo>
                    <a:pt x="178943" y="60947"/>
                  </a:moveTo>
                  <a:lnTo>
                    <a:pt x="177977" y="58166"/>
                  </a:lnTo>
                  <a:lnTo>
                    <a:pt x="175590" y="57048"/>
                  </a:lnTo>
                  <a:lnTo>
                    <a:pt x="173228" y="55930"/>
                  </a:lnTo>
                  <a:lnTo>
                    <a:pt x="170294" y="57010"/>
                  </a:lnTo>
                  <a:lnTo>
                    <a:pt x="169252" y="59524"/>
                  </a:lnTo>
                  <a:lnTo>
                    <a:pt x="168186" y="62026"/>
                  </a:lnTo>
                  <a:lnTo>
                    <a:pt x="169278" y="64871"/>
                  </a:lnTo>
                  <a:lnTo>
                    <a:pt x="174129" y="66878"/>
                  </a:lnTo>
                  <a:lnTo>
                    <a:pt x="176923" y="65747"/>
                  </a:lnTo>
                  <a:lnTo>
                    <a:pt x="177952" y="63360"/>
                  </a:lnTo>
                  <a:lnTo>
                    <a:pt x="178943" y="60947"/>
                  </a:lnTo>
                  <a:close/>
                </a:path>
                <a:path w="222885" h="203200">
                  <a:moveTo>
                    <a:pt x="182308" y="177342"/>
                  </a:moveTo>
                  <a:lnTo>
                    <a:pt x="181737" y="174218"/>
                  </a:lnTo>
                  <a:lnTo>
                    <a:pt x="177431" y="171221"/>
                  </a:lnTo>
                  <a:lnTo>
                    <a:pt x="174599" y="171792"/>
                  </a:lnTo>
                  <a:lnTo>
                    <a:pt x="172986" y="173710"/>
                  </a:lnTo>
                  <a:lnTo>
                    <a:pt x="171450" y="175679"/>
                  </a:lnTo>
                  <a:lnTo>
                    <a:pt x="171792" y="178676"/>
                  </a:lnTo>
                  <a:lnTo>
                    <a:pt x="173710" y="180378"/>
                  </a:lnTo>
                  <a:lnTo>
                    <a:pt x="175717" y="182156"/>
                  </a:lnTo>
                  <a:lnTo>
                    <a:pt x="178752" y="181762"/>
                  </a:lnTo>
                  <a:lnTo>
                    <a:pt x="180492" y="179539"/>
                  </a:lnTo>
                  <a:lnTo>
                    <a:pt x="182308" y="177342"/>
                  </a:lnTo>
                  <a:close/>
                </a:path>
                <a:path w="222885" h="203200">
                  <a:moveTo>
                    <a:pt x="184734" y="112864"/>
                  </a:moveTo>
                  <a:lnTo>
                    <a:pt x="183184" y="110223"/>
                  </a:lnTo>
                  <a:lnTo>
                    <a:pt x="178079" y="109016"/>
                  </a:lnTo>
                  <a:lnTo>
                    <a:pt x="175501" y="110591"/>
                  </a:lnTo>
                  <a:lnTo>
                    <a:pt x="174815" y="113118"/>
                  </a:lnTo>
                  <a:lnTo>
                    <a:pt x="174155" y="115646"/>
                  </a:lnTo>
                  <a:lnTo>
                    <a:pt x="175653" y="118275"/>
                  </a:lnTo>
                  <a:lnTo>
                    <a:pt x="178181" y="118999"/>
                  </a:lnTo>
                  <a:lnTo>
                    <a:pt x="180708" y="119722"/>
                  </a:lnTo>
                  <a:lnTo>
                    <a:pt x="183311" y="118160"/>
                  </a:lnTo>
                  <a:lnTo>
                    <a:pt x="184010" y="115506"/>
                  </a:lnTo>
                  <a:lnTo>
                    <a:pt x="184734" y="112864"/>
                  </a:lnTo>
                  <a:close/>
                </a:path>
                <a:path w="222885" h="203200">
                  <a:moveTo>
                    <a:pt x="185267" y="19507"/>
                  </a:moveTo>
                  <a:lnTo>
                    <a:pt x="183654" y="16789"/>
                  </a:lnTo>
                  <a:lnTo>
                    <a:pt x="182194" y="14008"/>
                  </a:lnTo>
                  <a:lnTo>
                    <a:pt x="178600" y="13423"/>
                  </a:lnTo>
                  <a:lnTo>
                    <a:pt x="176796" y="15189"/>
                  </a:lnTo>
                  <a:lnTo>
                    <a:pt x="174815" y="17081"/>
                  </a:lnTo>
                  <a:lnTo>
                    <a:pt x="174434" y="19570"/>
                  </a:lnTo>
                  <a:lnTo>
                    <a:pt x="175437" y="21551"/>
                  </a:lnTo>
                  <a:lnTo>
                    <a:pt x="176580" y="23431"/>
                  </a:lnTo>
                  <a:lnTo>
                    <a:pt x="179235" y="24472"/>
                  </a:lnTo>
                  <a:lnTo>
                    <a:pt x="181660" y="23520"/>
                  </a:lnTo>
                  <a:lnTo>
                    <a:pt x="184111" y="22555"/>
                  </a:lnTo>
                  <a:lnTo>
                    <a:pt x="185267" y="19507"/>
                  </a:lnTo>
                  <a:close/>
                </a:path>
                <a:path w="222885" h="203200">
                  <a:moveTo>
                    <a:pt x="189471" y="88633"/>
                  </a:moveTo>
                  <a:lnTo>
                    <a:pt x="187680" y="86156"/>
                  </a:lnTo>
                  <a:lnTo>
                    <a:pt x="182486" y="85458"/>
                  </a:lnTo>
                  <a:lnTo>
                    <a:pt x="180060" y="87274"/>
                  </a:lnTo>
                  <a:lnTo>
                    <a:pt x="179679" y="89852"/>
                  </a:lnTo>
                  <a:lnTo>
                    <a:pt x="179336" y="92443"/>
                  </a:lnTo>
                  <a:lnTo>
                    <a:pt x="180962" y="94907"/>
                  </a:lnTo>
                  <a:lnTo>
                    <a:pt x="183565" y="95377"/>
                  </a:lnTo>
                  <a:lnTo>
                    <a:pt x="186118" y="95846"/>
                  </a:lnTo>
                  <a:lnTo>
                    <a:pt x="188709" y="94056"/>
                  </a:lnTo>
                  <a:lnTo>
                    <a:pt x="189064" y="91338"/>
                  </a:lnTo>
                  <a:lnTo>
                    <a:pt x="189471" y="88633"/>
                  </a:lnTo>
                  <a:close/>
                </a:path>
                <a:path w="222885" h="203200">
                  <a:moveTo>
                    <a:pt x="191300" y="44526"/>
                  </a:moveTo>
                  <a:lnTo>
                    <a:pt x="190881" y="41732"/>
                  </a:lnTo>
                  <a:lnTo>
                    <a:pt x="190500" y="38938"/>
                  </a:lnTo>
                  <a:lnTo>
                    <a:pt x="189382" y="38061"/>
                  </a:lnTo>
                  <a:lnTo>
                    <a:pt x="189166" y="37198"/>
                  </a:lnTo>
                  <a:lnTo>
                    <a:pt x="186956" y="35801"/>
                  </a:lnTo>
                  <a:lnTo>
                    <a:pt x="184721" y="34404"/>
                  </a:lnTo>
                  <a:lnTo>
                    <a:pt x="181800" y="35191"/>
                  </a:lnTo>
                  <a:lnTo>
                    <a:pt x="178993" y="39916"/>
                  </a:lnTo>
                  <a:lnTo>
                    <a:pt x="179781" y="42875"/>
                  </a:lnTo>
                  <a:lnTo>
                    <a:pt x="181584" y="43865"/>
                  </a:lnTo>
                  <a:lnTo>
                    <a:pt x="181825" y="45377"/>
                  </a:lnTo>
                  <a:lnTo>
                    <a:pt x="183959" y="47332"/>
                  </a:lnTo>
                  <a:lnTo>
                    <a:pt x="186626" y="47129"/>
                  </a:lnTo>
                  <a:lnTo>
                    <a:pt x="189191" y="46939"/>
                  </a:lnTo>
                  <a:lnTo>
                    <a:pt x="191300" y="44526"/>
                  </a:lnTo>
                  <a:close/>
                </a:path>
                <a:path w="222885" h="203200">
                  <a:moveTo>
                    <a:pt x="191731" y="63969"/>
                  </a:moveTo>
                  <a:lnTo>
                    <a:pt x="189649" y="61696"/>
                  </a:lnTo>
                  <a:lnTo>
                    <a:pt x="184404" y="61633"/>
                  </a:lnTo>
                  <a:lnTo>
                    <a:pt x="182219" y="63703"/>
                  </a:lnTo>
                  <a:lnTo>
                    <a:pt x="182168" y="66294"/>
                  </a:lnTo>
                  <a:lnTo>
                    <a:pt x="181991" y="68884"/>
                  </a:lnTo>
                  <a:lnTo>
                    <a:pt x="183972" y="71158"/>
                  </a:lnTo>
                  <a:lnTo>
                    <a:pt x="186588" y="71348"/>
                  </a:lnTo>
                  <a:lnTo>
                    <a:pt x="189204" y="71539"/>
                  </a:lnTo>
                  <a:lnTo>
                    <a:pt x="191477" y="69481"/>
                  </a:lnTo>
                  <a:lnTo>
                    <a:pt x="191655" y="66725"/>
                  </a:lnTo>
                  <a:lnTo>
                    <a:pt x="191731" y="63969"/>
                  </a:lnTo>
                  <a:close/>
                </a:path>
                <a:path w="222885" h="203200">
                  <a:moveTo>
                    <a:pt x="193052" y="9918"/>
                  </a:moveTo>
                  <a:lnTo>
                    <a:pt x="192811" y="7239"/>
                  </a:lnTo>
                  <a:lnTo>
                    <a:pt x="192608" y="4686"/>
                  </a:lnTo>
                  <a:lnTo>
                    <a:pt x="189496" y="2997"/>
                  </a:lnTo>
                  <a:lnTo>
                    <a:pt x="186372" y="4229"/>
                  </a:lnTo>
                  <a:lnTo>
                    <a:pt x="183375" y="5562"/>
                  </a:lnTo>
                  <a:lnTo>
                    <a:pt x="182410" y="8648"/>
                  </a:lnTo>
                  <a:lnTo>
                    <a:pt x="185381" y="12979"/>
                  </a:lnTo>
                  <a:lnTo>
                    <a:pt x="188137" y="13855"/>
                  </a:lnTo>
                  <a:lnTo>
                    <a:pt x="190017" y="13004"/>
                  </a:lnTo>
                  <a:lnTo>
                    <a:pt x="191833" y="12293"/>
                  </a:lnTo>
                  <a:lnTo>
                    <a:pt x="193052" y="9918"/>
                  </a:lnTo>
                  <a:close/>
                </a:path>
                <a:path w="222885" h="203200">
                  <a:moveTo>
                    <a:pt x="194424" y="190474"/>
                  </a:moveTo>
                  <a:lnTo>
                    <a:pt x="190728" y="186753"/>
                  </a:lnTo>
                  <a:lnTo>
                    <a:pt x="187833" y="186690"/>
                  </a:lnTo>
                  <a:lnTo>
                    <a:pt x="185953" y="188137"/>
                  </a:lnTo>
                  <a:lnTo>
                    <a:pt x="184175" y="189763"/>
                  </a:lnTo>
                  <a:lnTo>
                    <a:pt x="183718" y="192455"/>
                  </a:lnTo>
                  <a:lnTo>
                    <a:pt x="185115" y="194691"/>
                  </a:lnTo>
                  <a:lnTo>
                    <a:pt x="186499" y="196913"/>
                  </a:lnTo>
                  <a:lnTo>
                    <a:pt x="189801" y="197434"/>
                  </a:lnTo>
                  <a:lnTo>
                    <a:pt x="191985" y="195478"/>
                  </a:lnTo>
                  <a:lnTo>
                    <a:pt x="194322" y="193649"/>
                  </a:lnTo>
                  <a:lnTo>
                    <a:pt x="194424" y="190474"/>
                  </a:lnTo>
                  <a:close/>
                </a:path>
                <a:path w="222885" h="203200">
                  <a:moveTo>
                    <a:pt x="195033" y="155930"/>
                  </a:moveTo>
                  <a:lnTo>
                    <a:pt x="194056" y="152984"/>
                  </a:lnTo>
                  <a:lnTo>
                    <a:pt x="189318" y="150723"/>
                  </a:lnTo>
                  <a:lnTo>
                    <a:pt x="186524" y="151714"/>
                  </a:lnTo>
                  <a:lnTo>
                    <a:pt x="185343" y="154012"/>
                  </a:lnTo>
                  <a:lnTo>
                    <a:pt x="184111" y="156273"/>
                  </a:lnTo>
                  <a:lnTo>
                    <a:pt x="184975" y="159156"/>
                  </a:lnTo>
                  <a:lnTo>
                    <a:pt x="187261" y="160439"/>
                  </a:lnTo>
                  <a:lnTo>
                    <a:pt x="189547" y="161721"/>
                  </a:lnTo>
                  <a:lnTo>
                    <a:pt x="192468" y="160807"/>
                  </a:lnTo>
                  <a:lnTo>
                    <a:pt x="193789" y="158381"/>
                  </a:lnTo>
                  <a:lnTo>
                    <a:pt x="195033" y="155930"/>
                  </a:lnTo>
                  <a:close/>
                </a:path>
                <a:path w="222885" h="203200">
                  <a:moveTo>
                    <a:pt x="203466" y="21348"/>
                  </a:moveTo>
                  <a:lnTo>
                    <a:pt x="203403" y="18503"/>
                  </a:lnTo>
                  <a:lnTo>
                    <a:pt x="201536" y="16649"/>
                  </a:lnTo>
                  <a:lnTo>
                    <a:pt x="199682" y="14808"/>
                  </a:lnTo>
                  <a:lnTo>
                    <a:pt x="196469" y="14922"/>
                  </a:lnTo>
                  <a:lnTo>
                    <a:pt x="194703" y="17106"/>
                  </a:lnTo>
                  <a:lnTo>
                    <a:pt x="192862" y="19253"/>
                  </a:lnTo>
                  <a:lnTo>
                    <a:pt x="193090" y="22301"/>
                  </a:lnTo>
                  <a:lnTo>
                    <a:pt x="197256" y="25488"/>
                  </a:lnTo>
                  <a:lnTo>
                    <a:pt x="200266" y="25222"/>
                  </a:lnTo>
                  <a:lnTo>
                    <a:pt x="201891" y="23317"/>
                  </a:lnTo>
                  <a:lnTo>
                    <a:pt x="203466" y="21348"/>
                  </a:lnTo>
                  <a:close/>
                </a:path>
                <a:path w="222885" h="203200">
                  <a:moveTo>
                    <a:pt x="204774" y="133261"/>
                  </a:moveTo>
                  <a:lnTo>
                    <a:pt x="203441" y="130441"/>
                  </a:lnTo>
                  <a:lnTo>
                    <a:pt x="198501" y="128701"/>
                  </a:lnTo>
                  <a:lnTo>
                    <a:pt x="195846" y="130009"/>
                  </a:lnTo>
                  <a:lnTo>
                    <a:pt x="194868" y="132422"/>
                  </a:lnTo>
                  <a:lnTo>
                    <a:pt x="193929" y="134848"/>
                  </a:lnTo>
                  <a:lnTo>
                    <a:pt x="195135" y="137617"/>
                  </a:lnTo>
                  <a:lnTo>
                    <a:pt x="197561" y="138607"/>
                  </a:lnTo>
                  <a:lnTo>
                    <a:pt x="199986" y="139598"/>
                  </a:lnTo>
                  <a:lnTo>
                    <a:pt x="202768" y="138341"/>
                  </a:lnTo>
                  <a:lnTo>
                    <a:pt x="203758" y="135788"/>
                  </a:lnTo>
                  <a:lnTo>
                    <a:pt x="204774" y="133261"/>
                  </a:lnTo>
                  <a:close/>
                </a:path>
                <a:path w="222885" h="203200">
                  <a:moveTo>
                    <a:pt x="210299" y="174193"/>
                  </a:moveTo>
                  <a:lnTo>
                    <a:pt x="209727" y="171170"/>
                  </a:lnTo>
                  <a:lnTo>
                    <a:pt x="205295" y="168351"/>
                  </a:lnTo>
                  <a:lnTo>
                    <a:pt x="202361" y="168948"/>
                  </a:lnTo>
                  <a:lnTo>
                    <a:pt x="200952" y="171094"/>
                  </a:lnTo>
                  <a:lnTo>
                    <a:pt x="199491" y="173177"/>
                  </a:lnTo>
                  <a:lnTo>
                    <a:pt x="199923" y="176085"/>
                  </a:lnTo>
                  <a:lnTo>
                    <a:pt x="202018" y="177685"/>
                  </a:lnTo>
                  <a:lnTo>
                    <a:pt x="204089" y="179273"/>
                  </a:lnTo>
                  <a:lnTo>
                    <a:pt x="207175" y="178765"/>
                  </a:lnTo>
                  <a:lnTo>
                    <a:pt x="208775" y="176491"/>
                  </a:lnTo>
                  <a:lnTo>
                    <a:pt x="210299" y="174193"/>
                  </a:lnTo>
                  <a:close/>
                </a:path>
                <a:path w="222885" h="203200">
                  <a:moveTo>
                    <a:pt x="212051" y="109766"/>
                  </a:moveTo>
                  <a:lnTo>
                    <a:pt x="210553" y="107124"/>
                  </a:lnTo>
                  <a:lnTo>
                    <a:pt x="205460" y="105841"/>
                  </a:lnTo>
                  <a:lnTo>
                    <a:pt x="202857" y="107365"/>
                  </a:lnTo>
                  <a:lnTo>
                    <a:pt x="202184" y="109893"/>
                  </a:lnTo>
                  <a:lnTo>
                    <a:pt x="201549" y="112420"/>
                  </a:lnTo>
                  <a:lnTo>
                    <a:pt x="202946" y="115049"/>
                  </a:lnTo>
                  <a:lnTo>
                    <a:pt x="205460" y="115798"/>
                  </a:lnTo>
                  <a:lnTo>
                    <a:pt x="207975" y="116547"/>
                  </a:lnTo>
                  <a:lnTo>
                    <a:pt x="210680" y="115049"/>
                  </a:lnTo>
                  <a:lnTo>
                    <a:pt x="211353" y="112407"/>
                  </a:lnTo>
                  <a:lnTo>
                    <a:pt x="212051" y="109766"/>
                  </a:lnTo>
                  <a:close/>
                </a:path>
                <a:path w="222885" h="203200">
                  <a:moveTo>
                    <a:pt x="213956" y="16789"/>
                  </a:moveTo>
                  <a:lnTo>
                    <a:pt x="212559" y="14020"/>
                  </a:lnTo>
                  <a:lnTo>
                    <a:pt x="210858" y="11290"/>
                  </a:lnTo>
                  <a:lnTo>
                    <a:pt x="207619" y="10591"/>
                  </a:lnTo>
                  <a:lnTo>
                    <a:pt x="203784" y="14185"/>
                  </a:lnTo>
                  <a:lnTo>
                    <a:pt x="203174" y="16954"/>
                  </a:lnTo>
                  <a:lnTo>
                    <a:pt x="204304" y="18732"/>
                  </a:lnTo>
                  <a:lnTo>
                    <a:pt x="205282" y="20739"/>
                  </a:lnTo>
                  <a:lnTo>
                    <a:pt x="208140" y="21615"/>
                  </a:lnTo>
                  <a:lnTo>
                    <a:pt x="210515" y="20726"/>
                  </a:lnTo>
                  <a:lnTo>
                    <a:pt x="213055" y="19773"/>
                  </a:lnTo>
                  <a:lnTo>
                    <a:pt x="213956" y="16789"/>
                  </a:lnTo>
                  <a:close/>
                </a:path>
                <a:path w="222885" h="203200">
                  <a:moveTo>
                    <a:pt x="217309" y="85750"/>
                  </a:moveTo>
                  <a:lnTo>
                    <a:pt x="215430" y="83223"/>
                  </a:lnTo>
                  <a:lnTo>
                    <a:pt x="210248" y="82435"/>
                  </a:lnTo>
                  <a:lnTo>
                    <a:pt x="207924" y="84213"/>
                  </a:lnTo>
                  <a:lnTo>
                    <a:pt x="207403" y="86766"/>
                  </a:lnTo>
                  <a:lnTo>
                    <a:pt x="206921" y="89331"/>
                  </a:lnTo>
                  <a:lnTo>
                    <a:pt x="208610" y="91833"/>
                  </a:lnTo>
                  <a:lnTo>
                    <a:pt x="211188" y="92341"/>
                  </a:lnTo>
                  <a:lnTo>
                    <a:pt x="213766" y="92849"/>
                  </a:lnTo>
                  <a:lnTo>
                    <a:pt x="216255" y="91097"/>
                  </a:lnTo>
                  <a:lnTo>
                    <a:pt x="216763" y="88417"/>
                  </a:lnTo>
                  <a:lnTo>
                    <a:pt x="217309" y="85750"/>
                  </a:lnTo>
                  <a:close/>
                </a:path>
                <a:path w="222885" h="203200">
                  <a:moveTo>
                    <a:pt x="219697" y="41808"/>
                  </a:moveTo>
                  <a:lnTo>
                    <a:pt x="219443" y="39014"/>
                  </a:lnTo>
                  <a:lnTo>
                    <a:pt x="219240" y="36220"/>
                  </a:lnTo>
                  <a:lnTo>
                    <a:pt x="216674" y="34290"/>
                  </a:lnTo>
                  <a:lnTo>
                    <a:pt x="211493" y="35153"/>
                  </a:lnTo>
                  <a:lnTo>
                    <a:pt x="209816" y="37477"/>
                  </a:lnTo>
                  <a:lnTo>
                    <a:pt x="209994" y="40005"/>
                  </a:lnTo>
                  <a:lnTo>
                    <a:pt x="210223" y="42532"/>
                  </a:lnTo>
                  <a:lnTo>
                    <a:pt x="212572" y="44462"/>
                  </a:lnTo>
                  <a:lnTo>
                    <a:pt x="215150" y="44323"/>
                  </a:lnTo>
                  <a:lnTo>
                    <a:pt x="217817" y="44183"/>
                  </a:lnTo>
                  <a:lnTo>
                    <a:pt x="219697" y="41808"/>
                  </a:lnTo>
                  <a:close/>
                </a:path>
                <a:path w="222885" h="203200">
                  <a:moveTo>
                    <a:pt x="219913" y="61188"/>
                  </a:moveTo>
                  <a:lnTo>
                    <a:pt x="217944" y="58902"/>
                  </a:lnTo>
                  <a:lnTo>
                    <a:pt x="212699" y="58724"/>
                  </a:lnTo>
                  <a:lnTo>
                    <a:pt x="210426" y="60756"/>
                  </a:lnTo>
                  <a:lnTo>
                    <a:pt x="210108" y="65913"/>
                  </a:lnTo>
                  <a:lnTo>
                    <a:pt x="212077" y="68211"/>
                  </a:lnTo>
                  <a:lnTo>
                    <a:pt x="214668" y="68453"/>
                  </a:lnTo>
                  <a:lnTo>
                    <a:pt x="217309" y="68694"/>
                  </a:lnTo>
                  <a:lnTo>
                    <a:pt x="219583" y="66675"/>
                  </a:lnTo>
                  <a:lnTo>
                    <a:pt x="219913" y="61188"/>
                  </a:lnTo>
                  <a:close/>
                </a:path>
                <a:path w="222885" h="203200">
                  <a:moveTo>
                    <a:pt x="221894" y="6985"/>
                  </a:moveTo>
                  <a:lnTo>
                    <a:pt x="221729" y="4318"/>
                  </a:lnTo>
                  <a:lnTo>
                    <a:pt x="221602" y="1739"/>
                  </a:lnTo>
                  <a:lnTo>
                    <a:pt x="218617" y="0"/>
                  </a:lnTo>
                  <a:lnTo>
                    <a:pt x="215442" y="1016"/>
                  </a:lnTo>
                  <a:lnTo>
                    <a:pt x="212471" y="2286"/>
                  </a:lnTo>
                  <a:lnTo>
                    <a:pt x="211277" y="5219"/>
                  </a:lnTo>
                  <a:lnTo>
                    <a:pt x="214033" y="9677"/>
                  </a:lnTo>
                  <a:lnTo>
                    <a:pt x="216763" y="10820"/>
                  </a:lnTo>
                  <a:lnTo>
                    <a:pt x="218681" y="9956"/>
                  </a:lnTo>
                  <a:lnTo>
                    <a:pt x="220548" y="9385"/>
                  </a:lnTo>
                  <a:lnTo>
                    <a:pt x="221894" y="6985"/>
                  </a:lnTo>
                  <a:close/>
                </a:path>
                <a:path w="222885" h="203200">
                  <a:moveTo>
                    <a:pt x="222516" y="152704"/>
                  </a:moveTo>
                  <a:lnTo>
                    <a:pt x="221538" y="149783"/>
                  </a:lnTo>
                  <a:lnTo>
                    <a:pt x="216789" y="147548"/>
                  </a:lnTo>
                  <a:lnTo>
                    <a:pt x="213982" y="148539"/>
                  </a:lnTo>
                  <a:lnTo>
                    <a:pt x="212839" y="150876"/>
                  </a:lnTo>
                  <a:lnTo>
                    <a:pt x="211620" y="153162"/>
                  </a:lnTo>
                  <a:lnTo>
                    <a:pt x="212509" y="156032"/>
                  </a:lnTo>
                  <a:lnTo>
                    <a:pt x="214820" y="157276"/>
                  </a:lnTo>
                  <a:lnTo>
                    <a:pt x="217131" y="158521"/>
                  </a:lnTo>
                  <a:lnTo>
                    <a:pt x="220040" y="157568"/>
                  </a:lnTo>
                  <a:lnTo>
                    <a:pt x="221322" y="155155"/>
                  </a:lnTo>
                  <a:lnTo>
                    <a:pt x="222516" y="15270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28">
              <a:extLst>
                <a:ext uri="{FF2B5EF4-FFF2-40B4-BE49-F238E27FC236}">
                  <a16:creationId xmlns:a16="http://schemas.microsoft.com/office/drawing/2014/main" id="{B8D6C5C7-DC27-42DB-AE97-DB2A215A0492}"/>
                </a:ext>
              </a:extLst>
            </p:cNvPr>
            <p:cNvSpPr/>
            <p:nvPr/>
          </p:nvSpPr>
          <p:spPr>
            <a:xfrm>
              <a:off x="5042852" y="3601173"/>
              <a:ext cx="111760" cy="180340"/>
            </a:xfrm>
            <a:custGeom>
              <a:avLst/>
              <a:gdLst/>
              <a:ahLst/>
              <a:cxnLst/>
              <a:rect l="l" t="t" r="r" b="b"/>
              <a:pathLst>
                <a:path w="111760" h="180339">
                  <a:moveTo>
                    <a:pt x="9766" y="109054"/>
                  </a:moveTo>
                  <a:lnTo>
                    <a:pt x="7924" y="106857"/>
                  </a:lnTo>
                  <a:lnTo>
                    <a:pt x="5295" y="106591"/>
                  </a:lnTo>
                  <a:lnTo>
                    <a:pt x="2705" y="106324"/>
                  </a:lnTo>
                  <a:lnTo>
                    <a:pt x="292" y="108204"/>
                  </a:lnTo>
                  <a:lnTo>
                    <a:pt x="165" y="110832"/>
                  </a:lnTo>
                  <a:lnTo>
                    <a:pt x="0" y="113449"/>
                  </a:lnTo>
                  <a:lnTo>
                    <a:pt x="1981" y="115658"/>
                  </a:lnTo>
                  <a:lnTo>
                    <a:pt x="7226" y="115874"/>
                  </a:lnTo>
                  <a:lnTo>
                    <a:pt x="9486" y="113969"/>
                  </a:lnTo>
                  <a:lnTo>
                    <a:pt x="9639" y="111518"/>
                  </a:lnTo>
                  <a:lnTo>
                    <a:pt x="9766" y="109054"/>
                  </a:lnTo>
                  <a:close/>
                </a:path>
                <a:path w="111760" h="180339">
                  <a:moveTo>
                    <a:pt x="9906" y="136131"/>
                  </a:moveTo>
                  <a:lnTo>
                    <a:pt x="9664" y="133731"/>
                  </a:lnTo>
                  <a:lnTo>
                    <a:pt x="9499" y="131318"/>
                  </a:lnTo>
                  <a:lnTo>
                    <a:pt x="7239" y="129451"/>
                  </a:lnTo>
                  <a:lnTo>
                    <a:pt x="4622" y="129565"/>
                  </a:lnTo>
                  <a:lnTo>
                    <a:pt x="2006" y="129679"/>
                  </a:lnTo>
                  <a:lnTo>
                    <a:pt x="12" y="131914"/>
                  </a:lnTo>
                  <a:lnTo>
                    <a:pt x="203" y="134569"/>
                  </a:lnTo>
                  <a:lnTo>
                    <a:pt x="469" y="137236"/>
                  </a:lnTo>
                  <a:lnTo>
                    <a:pt x="2870" y="139103"/>
                  </a:lnTo>
                  <a:lnTo>
                    <a:pt x="8064" y="138353"/>
                  </a:lnTo>
                  <a:lnTo>
                    <a:pt x="9906" y="136131"/>
                  </a:lnTo>
                  <a:close/>
                </a:path>
                <a:path w="111760" h="180339">
                  <a:moveTo>
                    <a:pt x="13093" y="86880"/>
                  </a:moveTo>
                  <a:lnTo>
                    <a:pt x="11468" y="84467"/>
                  </a:lnTo>
                  <a:lnTo>
                    <a:pt x="8902" y="83896"/>
                  </a:lnTo>
                  <a:lnTo>
                    <a:pt x="6350" y="83324"/>
                  </a:lnTo>
                  <a:lnTo>
                    <a:pt x="3797" y="84924"/>
                  </a:lnTo>
                  <a:lnTo>
                    <a:pt x="3289" y="87490"/>
                  </a:lnTo>
                  <a:lnTo>
                    <a:pt x="2819" y="90055"/>
                  </a:lnTo>
                  <a:lnTo>
                    <a:pt x="4546" y="92494"/>
                  </a:lnTo>
                  <a:lnTo>
                    <a:pt x="9728" y="93357"/>
                  </a:lnTo>
                  <a:lnTo>
                    <a:pt x="12179" y="91732"/>
                  </a:lnTo>
                  <a:lnTo>
                    <a:pt x="12611" y="89306"/>
                  </a:lnTo>
                  <a:lnTo>
                    <a:pt x="13093" y="86880"/>
                  </a:lnTo>
                  <a:close/>
                </a:path>
                <a:path w="111760" h="180339">
                  <a:moveTo>
                    <a:pt x="15417" y="156197"/>
                  </a:moveTo>
                  <a:lnTo>
                    <a:pt x="13563" y="152425"/>
                  </a:lnTo>
                  <a:lnTo>
                    <a:pt x="10960" y="151345"/>
                  </a:lnTo>
                  <a:lnTo>
                    <a:pt x="8496" y="152158"/>
                  </a:lnTo>
                  <a:lnTo>
                    <a:pt x="5981" y="152984"/>
                  </a:lnTo>
                  <a:lnTo>
                    <a:pt x="4673" y="155829"/>
                  </a:lnTo>
                  <a:lnTo>
                    <a:pt x="5956" y="158496"/>
                  </a:lnTo>
                  <a:lnTo>
                    <a:pt x="7277" y="161175"/>
                  </a:lnTo>
                  <a:lnTo>
                    <a:pt x="10464" y="162013"/>
                  </a:lnTo>
                  <a:lnTo>
                    <a:pt x="12522" y="160388"/>
                  </a:lnTo>
                  <a:lnTo>
                    <a:pt x="14605" y="158775"/>
                  </a:lnTo>
                  <a:lnTo>
                    <a:pt x="15417" y="156197"/>
                  </a:lnTo>
                  <a:close/>
                </a:path>
                <a:path w="111760" h="180339">
                  <a:moveTo>
                    <a:pt x="19037" y="65316"/>
                  </a:moveTo>
                  <a:lnTo>
                    <a:pt x="17678" y="62687"/>
                  </a:lnTo>
                  <a:lnTo>
                    <a:pt x="15214" y="61785"/>
                  </a:lnTo>
                  <a:lnTo>
                    <a:pt x="12750" y="60871"/>
                  </a:lnTo>
                  <a:lnTo>
                    <a:pt x="10071" y="62153"/>
                  </a:lnTo>
                  <a:lnTo>
                    <a:pt x="9220" y="64643"/>
                  </a:lnTo>
                  <a:lnTo>
                    <a:pt x="8343" y="67132"/>
                  </a:lnTo>
                  <a:lnTo>
                    <a:pt x="9867" y="69799"/>
                  </a:lnTo>
                  <a:lnTo>
                    <a:pt x="12357" y="70523"/>
                  </a:lnTo>
                  <a:lnTo>
                    <a:pt x="14897" y="71285"/>
                  </a:lnTo>
                  <a:lnTo>
                    <a:pt x="17411" y="69938"/>
                  </a:lnTo>
                  <a:lnTo>
                    <a:pt x="18249" y="67627"/>
                  </a:lnTo>
                  <a:lnTo>
                    <a:pt x="19037" y="65316"/>
                  </a:lnTo>
                  <a:close/>
                </a:path>
                <a:path w="111760" h="180339">
                  <a:moveTo>
                    <a:pt x="20561" y="113296"/>
                  </a:moveTo>
                  <a:lnTo>
                    <a:pt x="18567" y="111150"/>
                  </a:lnTo>
                  <a:lnTo>
                    <a:pt x="15951" y="110947"/>
                  </a:lnTo>
                  <a:lnTo>
                    <a:pt x="13335" y="110744"/>
                  </a:lnTo>
                  <a:lnTo>
                    <a:pt x="11074" y="112699"/>
                  </a:lnTo>
                  <a:lnTo>
                    <a:pt x="10909" y="115303"/>
                  </a:lnTo>
                  <a:lnTo>
                    <a:pt x="10807" y="117932"/>
                  </a:lnTo>
                  <a:lnTo>
                    <a:pt x="12915" y="120091"/>
                  </a:lnTo>
                  <a:lnTo>
                    <a:pt x="18161" y="120167"/>
                  </a:lnTo>
                  <a:lnTo>
                    <a:pt x="20307" y="118211"/>
                  </a:lnTo>
                  <a:lnTo>
                    <a:pt x="20396" y="115760"/>
                  </a:lnTo>
                  <a:lnTo>
                    <a:pt x="20561" y="113296"/>
                  </a:lnTo>
                  <a:close/>
                </a:path>
                <a:path w="111760" h="180339">
                  <a:moveTo>
                    <a:pt x="21272" y="140322"/>
                  </a:moveTo>
                  <a:lnTo>
                    <a:pt x="21018" y="137922"/>
                  </a:lnTo>
                  <a:lnTo>
                    <a:pt x="20688" y="135547"/>
                  </a:lnTo>
                  <a:lnTo>
                    <a:pt x="18491" y="133718"/>
                  </a:lnTo>
                  <a:lnTo>
                    <a:pt x="15862" y="133896"/>
                  </a:lnTo>
                  <a:lnTo>
                    <a:pt x="13258" y="134073"/>
                  </a:lnTo>
                  <a:lnTo>
                    <a:pt x="11214" y="136359"/>
                  </a:lnTo>
                  <a:lnTo>
                    <a:pt x="11582" y="139014"/>
                  </a:lnTo>
                  <a:lnTo>
                    <a:pt x="11861" y="141668"/>
                  </a:lnTo>
                  <a:lnTo>
                    <a:pt x="14287" y="143471"/>
                  </a:lnTo>
                  <a:lnTo>
                    <a:pt x="19469" y="142582"/>
                  </a:lnTo>
                  <a:lnTo>
                    <a:pt x="21272" y="140322"/>
                  </a:lnTo>
                  <a:close/>
                </a:path>
                <a:path w="111760" h="180339">
                  <a:moveTo>
                    <a:pt x="23228" y="91033"/>
                  </a:moveTo>
                  <a:lnTo>
                    <a:pt x="21488" y="88671"/>
                  </a:lnTo>
                  <a:lnTo>
                    <a:pt x="18910" y="88176"/>
                  </a:lnTo>
                  <a:lnTo>
                    <a:pt x="16332" y="87680"/>
                  </a:lnTo>
                  <a:lnTo>
                    <a:pt x="13868" y="89369"/>
                  </a:lnTo>
                  <a:lnTo>
                    <a:pt x="13411" y="91935"/>
                  </a:lnTo>
                  <a:lnTo>
                    <a:pt x="12992" y="94500"/>
                  </a:lnTo>
                  <a:lnTo>
                    <a:pt x="14833" y="96888"/>
                  </a:lnTo>
                  <a:lnTo>
                    <a:pt x="20040" y="97599"/>
                  </a:lnTo>
                  <a:lnTo>
                    <a:pt x="22390" y="95910"/>
                  </a:lnTo>
                  <a:lnTo>
                    <a:pt x="22783" y="93472"/>
                  </a:lnTo>
                  <a:lnTo>
                    <a:pt x="23228" y="91033"/>
                  </a:lnTo>
                  <a:close/>
                </a:path>
                <a:path w="111760" h="180339">
                  <a:moveTo>
                    <a:pt x="28359" y="69215"/>
                  </a:moveTo>
                  <a:lnTo>
                    <a:pt x="26898" y="66662"/>
                  </a:lnTo>
                  <a:lnTo>
                    <a:pt x="24396" y="65874"/>
                  </a:lnTo>
                  <a:lnTo>
                    <a:pt x="21894" y="65087"/>
                  </a:lnTo>
                  <a:lnTo>
                    <a:pt x="19265" y="66484"/>
                  </a:lnTo>
                  <a:lnTo>
                    <a:pt x="17780" y="71488"/>
                  </a:lnTo>
                  <a:lnTo>
                    <a:pt x="19380" y="74079"/>
                  </a:lnTo>
                  <a:lnTo>
                    <a:pt x="24472" y="75374"/>
                  </a:lnTo>
                  <a:lnTo>
                    <a:pt x="26962" y="73939"/>
                  </a:lnTo>
                  <a:lnTo>
                    <a:pt x="28359" y="69215"/>
                  </a:lnTo>
                  <a:close/>
                </a:path>
                <a:path w="111760" h="180339">
                  <a:moveTo>
                    <a:pt x="31584" y="113207"/>
                  </a:moveTo>
                  <a:lnTo>
                    <a:pt x="29603" y="110921"/>
                  </a:lnTo>
                  <a:lnTo>
                    <a:pt x="26987" y="110718"/>
                  </a:lnTo>
                  <a:lnTo>
                    <a:pt x="24371" y="110515"/>
                  </a:lnTo>
                  <a:lnTo>
                    <a:pt x="22098" y="112610"/>
                  </a:lnTo>
                  <a:lnTo>
                    <a:pt x="21920" y="115379"/>
                  </a:lnTo>
                  <a:lnTo>
                    <a:pt x="21818" y="118160"/>
                  </a:lnTo>
                  <a:lnTo>
                    <a:pt x="23914" y="120459"/>
                  </a:lnTo>
                  <a:lnTo>
                    <a:pt x="29171" y="120535"/>
                  </a:lnTo>
                  <a:lnTo>
                    <a:pt x="31305" y="118452"/>
                  </a:lnTo>
                  <a:lnTo>
                    <a:pt x="31419" y="115824"/>
                  </a:lnTo>
                  <a:lnTo>
                    <a:pt x="31584" y="113207"/>
                  </a:lnTo>
                  <a:close/>
                </a:path>
                <a:path w="111760" h="180339">
                  <a:moveTo>
                    <a:pt x="32346" y="142074"/>
                  </a:moveTo>
                  <a:lnTo>
                    <a:pt x="32080" y="139509"/>
                  </a:lnTo>
                  <a:lnTo>
                    <a:pt x="31724" y="136956"/>
                  </a:lnTo>
                  <a:lnTo>
                    <a:pt x="29527" y="134988"/>
                  </a:lnTo>
                  <a:lnTo>
                    <a:pt x="26898" y="135178"/>
                  </a:lnTo>
                  <a:lnTo>
                    <a:pt x="24295" y="135356"/>
                  </a:lnTo>
                  <a:lnTo>
                    <a:pt x="22263" y="137782"/>
                  </a:lnTo>
                  <a:lnTo>
                    <a:pt x="22644" y="140601"/>
                  </a:lnTo>
                  <a:lnTo>
                    <a:pt x="22936" y="143421"/>
                  </a:lnTo>
                  <a:lnTo>
                    <a:pt x="25400" y="145351"/>
                  </a:lnTo>
                  <a:lnTo>
                    <a:pt x="30568" y="144462"/>
                  </a:lnTo>
                  <a:lnTo>
                    <a:pt x="32346" y="142074"/>
                  </a:lnTo>
                  <a:close/>
                </a:path>
                <a:path w="111760" h="180339">
                  <a:moveTo>
                    <a:pt x="34442" y="89446"/>
                  </a:moveTo>
                  <a:lnTo>
                    <a:pt x="32727" y="86944"/>
                  </a:lnTo>
                  <a:lnTo>
                    <a:pt x="30149" y="86448"/>
                  </a:lnTo>
                  <a:lnTo>
                    <a:pt x="27571" y="85953"/>
                  </a:lnTo>
                  <a:lnTo>
                    <a:pt x="25082" y="87769"/>
                  </a:lnTo>
                  <a:lnTo>
                    <a:pt x="24599" y="90500"/>
                  </a:lnTo>
                  <a:lnTo>
                    <a:pt x="24155" y="93230"/>
                  </a:lnTo>
                  <a:lnTo>
                    <a:pt x="25984" y="95758"/>
                  </a:lnTo>
                  <a:lnTo>
                    <a:pt x="31178" y="96469"/>
                  </a:lnTo>
                  <a:lnTo>
                    <a:pt x="33553" y="94640"/>
                  </a:lnTo>
                  <a:lnTo>
                    <a:pt x="33972" y="92036"/>
                  </a:lnTo>
                  <a:lnTo>
                    <a:pt x="34442" y="89446"/>
                  </a:lnTo>
                  <a:close/>
                </a:path>
                <a:path w="111760" h="180339">
                  <a:moveTo>
                    <a:pt x="36093" y="48348"/>
                  </a:moveTo>
                  <a:lnTo>
                    <a:pt x="35090" y="45669"/>
                  </a:lnTo>
                  <a:lnTo>
                    <a:pt x="32740" y="44500"/>
                  </a:lnTo>
                  <a:lnTo>
                    <a:pt x="30391" y="43332"/>
                  </a:lnTo>
                  <a:lnTo>
                    <a:pt x="27736" y="44221"/>
                  </a:lnTo>
                  <a:lnTo>
                    <a:pt x="27190" y="42392"/>
                  </a:lnTo>
                  <a:lnTo>
                    <a:pt x="24993" y="41008"/>
                  </a:lnTo>
                  <a:lnTo>
                    <a:pt x="22745" y="39585"/>
                  </a:lnTo>
                  <a:lnTo>
                    <a:pt x="19875" y="40360"/>
                  </a:lnTo>
                  <a:lnTo>
                    <a:pt x="18529" y="42710"/>
                  </a:lnTo>
                  <a:lnTo>
                    <a:pt x="17233" y="45072"/>
                  </a:lnTo>
                  <a:lnTo>
                    <a:pt x="18249" y="47955"/>
                  </a:lnTo>
                  <a:lnTo>
                    <a:pt x="22974" y="50228"/>
                  </a:lnTo>
                  <a:lnTo>
                    <a:pt x="25488" y="49441"/>
                  </a:lnTo>
                  <a:lnTo>
                    <a:pt x="26530" y="51917"/>
                  </a:lnTo>
                  <a:lnTo>
                    <a:pt x="31407" y="53848"/>
                  </a:lnTo>
                  <a:lnTo>
                    <a:pt x="34150" y="52819"/>
                  </a:lnTo>
                  <a:lnTo>
                    <a:pt x="35153" y="50596"/>
                  </a:lnTo>
                  <a:lnTo>
                    <a:pt x="36093" y="48348"/>
                  </a:lnTo>
                  <a:close/>
                </a:path>
                <a:path w="111760" h="180339">
                  <a:moveTo>
                    <a:pt x="39916" y="66154"/>
                  </a:moveTo>
                  <a:lnTo>
                    <a:pt x="38493" y="63474"/>
                  </a:lnTo>
                  <a:lnTo>
                    <a:pt x="35991" y="62687"/>
                  </a:lnTo>
                  <a:lnTo>
                    <a:pt x="33489" y="61899"/>
                  </a:lnTo>
                  <a:lnTo>
                    <a:pt x="30822" y="63423"/>
                  </a:lnTo>
                  <a:lnTo>
                    <a:pt x="30022" y="66090"/>
                  </a:lnTo>
                  <a:lnTo>
                    <a:pt x="29248" y="68757"/>
                  </a:lnTo>
                  <a:lnTo>
                    <a:pt x="30810" y="71475"/>
                  </a:lnTo>
                  <a:lnTo>
                    <a:pt x="35902" y="72758"/>
                  </a:lnTo>
                  <a:lnTo>
                    <a:pt x="38430" y="71196"/>
                  </a:lnTo>
                  <a:lnTo>
                    <a:pt x="39916" y="66154"/>
                  </a:lnTo>
                  <a:close/>
                </a:path>
                <a:path w="111760" h="180339">
                  <a:moveTo>
                    <a:pt x="40449" y="131292"/>
                  </a:moveTo>
                  <a:lnTo>
                    <a:pt x="39179" y="128574"/>
                  </a:lnTo>
                  <a:lnTo>
                    <a:pt x="34226" y="126860"/>
                  </a:lnTo>
                  <a:lnTo>
                    <a:pt x="31521" y="128016"/>
                  </a:lnTo>
                  <a:lnTo>
                    <a:pt x="30632" y="130276"/>
                  </a:lnTo>
                  <a:lnTo>
                    <a:pt x="29794" y="132562"/>
                  </a:lnTo>
                  <a:lnTo>
                    <a:pt x="30873" y="135191"/>
                  </a:lnTo>
                  <a:lnTo>
                    <a:pt x="33286" y="136271"/>
                  </a:lnTo>
                  <a:lnTo>
                    <a:pt x="35661" y="137337"/>
                  </a:lnTo>
                  <a:lnTo>
                    <a:pt x="38557" y="136245"/>
                  </a:lnTo>
                  <a:lnTo>
                    <a:pt x="39471" y="133756"/>
                  </a:lnTo>
                  <a:lnTo>
                    <a:pt x="40449" y="131292"/>
                  </a:lnTo>
                  <a:close/>
                </a:path>
                <a:path w="111760" h="180339">
                  <a:moveTo>
                    <a:pt x="42367" y="117729"/>
                  </a:moveTo>
                  <a:lnTo>
                    <a:pt x="40309" y="115493"/>
                  </a:lnTo>
                  <a:lnTo>
                    <a:pt x="37719" y="115354"/>
                  </a:lnTo>
                  <a:lnTo>
                    <a:pt x="35077" y="115214"/>
                  </a:lnTo>
                  <a:lnTo>
                    <a:pt x="32867" y="117348"/>
                  </a:lnTo>
                  <a:lnTo>
                    <a:pt x="32816" y="120116"/>
                  </a:lnTo>
                  <a:lnTo>
                    <a:pt x="32740" y="122885"/>
                  </a:lnTo>
                  <a:lnTo>
                    <a:pt x="34836" y="125120"/>
                  </a:lnTo>
                  <a:lnTo>
                    <a:pt x="40081" y="125082"/>
                  </a:lnTo>
                  <a:lnTo>
                    <a:pt x="42240" y="122948"/>
                  </a:lnTo>
                  <a:lnTo>
                    <a:pt x="42316" y="120332"/>
                  </a:lnTo>
                  <a:lnTo>
                    <a:pt x="42367" y="117729"/>
                  </a:lnTo>
                  <a:close/>
                </a:path>
                <a:path w="111760" h="180339">
                  <a:moveTo>
                    <a:pt x="47002" y="108534"/>
                  </a:moveTo>
                  <a:lnTo>
                    <a:pt x="45364" y="106032"/>
                  </a:lnTo>
                  <a:lnTo>
                    <a:pt x="40220" y="105003"/>
                  </a:lnTo>
                  <a:lnTo>
                    <a:pt x="37706" y="106540"/>
                  </a:lnTo>
                  <a:lnTo>
                    <a:pt x="37185" y="108953"/>
                  </a:lnTo>
                  <a:lnTo>
                    <a:pt x="36639" y="111353"/>
                  </a:lnTo>
                  <a:lnTo>
                    <a:pt x="38150" y="113817"/>
                  </a:lnTo>
                  <a:lnTo>
                    <a:pt x="40703" y="114490"/>
                  </a:lnTo>
                  <a:lnTo>
                    <a:pt x="43230" y="115163"/>
                  </a:lnTo>
                  <a:lnTo>
                    <a:pt x="45859" y="113652"/>
                  </a:lnTo>
                  <a:lnTo>
                    <a:pt x="46443" y="111099"/>
                  </a:lnTo>
                  <a:lnTo>
                    <a:pt x="47002" y="108534"/>
                  </a:lnTo>
                  <a:close/>
                </a:path>
                <a:path w="111760" h="180339">
                  <a:moveTo>
                    <a:pt x="47472" y="30162"/>
                  </a:moveTo>
                  <a:lnTo>
                    <a:pt x="47307" y="27457"/>
                  </a:lnTo>
                  <a:lnTo>
                    <a:pt x="45478" y="25501"/>
                  </a:lnTo>
                  <a:lnTo>
                    <a:pt x="43726" y="23609"/>
                  </a:lnTo>
                  <a:lnTo>
                    <a:pt x="40576" y="23685"/>
                  </a:lnTo>
                  <a:lnTo>
                    <a:pt x="40424" y="23495"/>
                  </a:lnTo>
                  <a:lnTo>
                    <a:pt x="39166" y="23025"/>
                  </a:lnTo>
                  <a:lnTo>
                    <a:pt x="37884" y="22517"/>
                  </a:lnTo>
                  <a:lnTo>
                    <a:pt x="36195" y="22606"/>
                  </a:lnTo>
                  <a:lnTo>
                    <a:pt x="34899" y="23469"/>
                  </a:lnTo>
                  <a:lnTo>
                    <a:pt x="31978" y="25082"/>
                  </a:lnTo>
                  <a:lnTo>
                    <a:pt x="31915" y="28460"/>
                  </a:lnTo>
                  <a:lnTo>
                    <a:pt x="33604" y="30289"/>
                  </a:lnTo>
                  <a:lnTo>
                    <a:pt x="35433" y="32321"/>
                  </a:lnTo>
                  <a:lnTo>
                    <a:pt x="38100" y="32461"/>
                  </a:lnTo>
                  <a:lnTo>
                    <a:pt x="38887" y="32080"/>
                  </a:lnTo>
                  <a:lnTo>
                    <a:pt x="41757" y="34010"/>
                  </a:lnTo>
                  <a:lnTo>
                    <a:pt x="44640" y="33693"/>
                  </a:lnTo>
                  <a:lnTo>
                    <a:pt x="47472" y="30162"/>
                  </a:lnTo>
                  <a:close/>
                </a:path>
                <a:path w="111760" h="180339">
                  <a:moveTo>
                    <a:pt x="48602" y="146431"/>
                  </a:moveTo>
                  <a:lnTo>
                    <a:pt x="47586" y="143548"/>
                  </a:lnTo>
                  <a:lnTo>
                    <a:pt x="43192" y="141439"/>
                  </a:lnTo>
                  <a:lnTo>
                    <a:pt x="40817" y="139458"/>
                  </a:lnTo>
                  <a:lnTo>
                    <a:pt x="38201" y="139700"/>
                  </a:lnTo>
                  <a:lnTo>
                    <a:pt x="35585" y="139941"/>
                  </a:lnTo>
                  <a:lnTo>
                    <a:pt x="33731" y="142405"/>
                  </a:lnTo>
                  <a:lnTo>
                    <a:pt x="34074" y="145199"/>
                  </a:lnTo>
                  <a:lnTo>
                    <a:pt x="34455" y="148005"/>
                  </a:lnTo>
                  <a:lnTo>
                    <a:pt x="37033" y="149860"/>
                  </a:lnTo>
                  <a:lnTo>
                    <a:pt x="39154" y="149440"/>
                  </a:lnTo>
                  <a:lnTo>
                    <a:pt x="40843" y="150495"/>
                  </a:lnTo>
                  <a:lnTo>
                    <a:pt x="43091" y="151917"/>
                  </a:lnTo>
                  <a:lnTo>
                    <a:pt x="45961" y="151142"/>
                  </a:lnTo>
                  <a:lnTo>
                    <a:pt x="47307" y="148793"/>
                  </a:lnTo>
                  <a:lnTo>
                    <a:pt x="48602" y="146431"/>
                  </a:lnTo>
                  <a:close/>
                </a:path>
                <a:path w="111760" h="180339">
                  <a:moveTo>
                    <a:pt x="50571" y="85178"/>
                  </a:moveTo>
                  <a:lnTo>
                    <a:pt x="48564" y="82905"/>
                  </a:lnTo>
                  <a:lnTo>
                    <a:pt x="43332" y="82550"/>
                  </a:lnTo>
                  <a:lnTo>
                    <a:pt x="41109" y="84404"/>
                  </a:lnTo>
                  <a:lnTo>
                    <a:pt x="40817" y="86842"/>
                  </a:lnTo>
                  <a:lnTo>
                    <a:pt x="40563" y="89293"/>
                  </a:lnTo>
                  <a:lnTo>
                    <a:pt x="42392" y="91478"/>
                  </a:lnTo>
                  <a:lnTo>
                    <a:pt x="40259" y="91122"/>
                  </a:lnTo>
                  <a:lnTo>
                    <a:pt x="37668" y="90703"/>
                  </a:lnTo>
                  <a:lnTo>
                    <a:pt x="35255" y="92570"/>
                  </a:lnTo>
                  <a:lnTo>
                    <a:pt x="34874" y="95300"/>
                  </a:lnTo>
                  <a:lnTo>
                    <a:pt x="34455" y="98031"/>
                  </a:lnTo>
                  <a:lnTo>
                    <a:pt x="36322" y="100482"/>
                  </a:lnTo>
                  <a:lnTo>
                    <a:pt x="41529" y="101066"/>
                  </a:lnTo>
                  <a:lnTo>
                    <a:pt x="43878" y="99199"/>
                  </a:lnTo>
                  <a:lnTo>
                    <a:pt x="44284" y="96596"/>
                  </a:lnTo>
                  <a:lnTo>
                    <a:pt x="44653" y="93992"/>
                  </a:lnTo>
                  <a:lnTo>
                    <a:pt x="42900" y="91617"/>
                  </a:lnTo>
                  <a:lnTo>
                    <a:pt x="45046" y="91897"/>
                  </a:lnTo>
                  <a:lnTo>
                    <a:pt x="47675" y="92240"/>
                  </a:lnTo>
                  <a:lnTo>
                    <a:pt x="49999" y="90398"/>
                  </a:lnTo>
                  <a:lnTo>
                    <a:pt x="50266" y="87795"/>
                  </a:lnTo>
                  <a:lnTo>
                    <a:pt x="50571" y="85178"/>
                  </a:lnTo>
                  <a:close/>
                </a:path>
                <a:path w="111760" h="180339">
                  <a:moveTo>
                    <a:pt x="51092" y="66700"/>
                  </a:moveTo>
                  <a:lnTo>
                    <a:pt x="50876" y="64033"/>
                  </a:lnTo>
                  <a:lnTo>
                    <a:pt x="50723" y="61366"/>
                  </a:lnTo>
                  <a:lnTo>
                    <a:pt x="48387" y="59436"/>
                  </a:lnTo>
                  <a:lnTo>
                    <a:pt x="43180" y="60020"/>
                  </a:lnTo>
                  <a:lnTo>
                    <a:pt x="41249" y="62204"/>
                  </a:lnTo>
                  <a:lnTo>
                    <a:pt x="41389" y="64617"/>
                  </a:lnTo>
                  <a:lnTo>
                    <a:pt x="41592" y="67017"/>
                  </a:lnTo>
                  <a:lnTo>
                    <a:pt x="41808" y="67233"/>
                  </a:lnTo>
                  <a:lnTo>
                    <a:pt x="40195" y="68211"/>
                  </a:lnTo>
                  <a:lnTo>
                    <a:pt x="39509" y="70891"/>
                  </a:lnTo>
                  <a:lnTo>
                    <a:pt x="38798" y="73545"/>
                  </a:lnTo>
                  <a:lnTo>
                    <a:pt x="40487" y="76212"/>
                  </a:lnTo>
                  <a:lnTo>
                    <a:pt x="45618" y="77330"/>
                  </a:lnTo>
                  <a:lnTo>
                    <a:pt x="48056" y="75679"/>
                  </a:lnTo>
                  <a:lnTo>
                    <a:pt x="48742" y="73152"/>
                  </a:lnTo>
                  <a:lnTo>
                    <a:pt x="49390" y="70612"/>
                  </a:lnTo>
                  <a:lnTo>
                    <a:pt x="48387" y="68884"/>
                  </a:lnTo>
                  <a:lnTo>
                    <a:pt x="48920" y="68872"/>
                  </a:lnTo>
                  <a:lnTo>
                    <a:pt x="51092" y="66700"/>
                  </a:lnTo>
                  <a:close/>
                </a:path>
                <a:path w="111760" h="180339">
                  <a:moveTo>
                    <a:pt x="56667" y="47980"/>
                  </a:moveTo>
                  <a:lnTo>
                    <a:pt x="55460" y="45199"/>
                  </a:lnTo>
                  <a:lnTo>
                    <a:pt x="53035" y="44196"/>
                  </a:lnTo>
                  <a:lnTo>
                    <a:pt x="50609" y="43192"/>
                  </a:lnTo>
                  <a:lnTo>
                    <a:pt x="47942" y="44424"/>
                  </a:lnTo>
                  <a:lnTo>
                    <a:pt x="48171" y="43878"/>
                  </a:lnTo>
                  <a:lnTo>
                    <a:pt x="47231" y="41071"/>
                  </a:lnTo>
                  <a:lnTo>
                    <a:pt x="46139" y="40538"/>
                  </a:lnTo>
                  <a:lnTo>
                    <a:pt x="45885" y="39966"/>
                  </a:lnTo>
                  <a:lnTo>
                    <a:pt x="44780" y="37223"/>
                  </a:lnTo>
                  <a:lnTo>
                    <a:pt x="41465" y="36296"/>
                  </a:lnTo>
                  <a:lnTo>
                    <a:pt x="37211" y="39370"/>
                  </a:lnTo>
                  <a:lnTo>
                    <a:pt x="36398" y="41770"/>
                  </a:lnTo>
                  <a:lnTo>
                    <a:pt x="37185" y="43789"/>
                  </a:lnTo>
                  <a:lnTo>
                    <a:pt x="37528" y="44526"/>
                  </a:lnTo>
                  <a:lnTo>
                    <a:pt x="37325" y="44983"/>
                  </a:lnTo>
                  <a:lnTo>
                    <a:pt x="38430" y="47866"/>
                  </a:lnTo>
                  <a:lnTo>
                    <a:pt x="43307" y="49809"/>
                  </a:lnTo>
                  <a:lnTo>
                    <a:pt x="46101" y="48641"/>
                  </a:lnTo>
                  <a:lnTo>
                    <a:pt x="46901" y="46875"/>
                  </a:lnTo>
                  <a:lnTo>
                    <a:pt x="46824" y="47066"/>
                  </a:lnTo>
                  <a:lnTo>
                    <a:pt x="45783" y="49644"/>
                  </a:lnTo>
                  <a:lnTo>
                    <a:pt x="47167" y="52489"/>
                  </a:lnTo>
                  <a:lnTo>
                    <a:pt x="52133" y="54190"/>
                  </a:lnTo>
                  <a:lnTo>
                    <a:pt x="54737" y="52832"/>
                  </a:lnTo>
                  <a:lnTo>
                    <a:pt x="55727" y="50419"/>
                  </a:lnTo>
                  <a:lnTo>
                    <a:pt x="56667" y="47980"/>
                  </a:lnTo>
                  <a:close/>
                </a:path>
                <a:path w="111760" h="180339">
                  <a:moveTo>
                    <a:pt x="57492" y="124371"/>
                  </a:moveTo>
                  <a:lnTo>
                    <a:pt x="55968" y="121704"/>
                  </a:lnTo>
                  <a:lnTo>
                    <a:pt x="53479" y="120980"/>
                  </a:lnTo>
                  <a:lnTo>
                    <a:pt x="50939" y="120218"/>
                  </a:lnTo>
                  <a:lnTo>
                    <a:pt x="48412" y="121564"/>
                  </a:lnTo>
                  <a:lnTo>
                    <a:pt x="47586" y="123875"/>
                  </a:lnTo>
                  <a:lnTo>
                    <a:pt x="46799" y="126187"/>
                  </a:lnTo>
                  <a:lnTo>
                    <a:pt x="48158" y="128816"/>
                  </a:lnTo>
                  <a:lnTo>
                    <a:pt x="50622" y="129717"/>
                  </a:lnTo>
                  <a:lnTo>
                    <a:pt x="53086" y="130632"/>
                  </a:lnTo>
                  <a:lnTo>
                    <a:pt x="55765" y="129349"/>
                  </a:lnTo>
                  <a:lnTo>
                    <a:pt x="56616" y="126860"/>
                  </a:lnTo>
                  <a:lnTo>
                    <a:pt x="57492" y="124371"/>
                  </a:lnTo>
                  <a:close/>
                </a:path>
                <a:path w="111760" h="180339">
                  <a:moveTo>
                    <a:pt x="59283" y="170129"/>
                  </a:moveTo>
                  <a:lnTo>
                    <a:pt x="55841" y="166192"/>
                  </a:lnTo>
                  <a:lnTo>
                    <a:pt x="53073" y="166052"/>
                  </a:lnTo>
                  <a:lnTo>
                    <a:pt x="51295" y="166928"/>
                  </a:lnTo>
                  <a:lnTo>
                    <a:pt x="50888" y="167233"/>
                  </a:lnTo>
                  <a:lnTo>
                    <a:pt x="49898" y="165303"/>
                  </a:lnTo>
                  <a:lnTo>
                    <a:pt x="48679" y="163461"/>
                  </a:lnTo>
                  <a:lnTo>
                    <a:pt x="46113" y="162306"/>
                  </a:lnTo>
                  <a:lnTo>
                    <a:pt x="43624" y="163360"/>
                  </a:lnTo>
                  <a:lnTo>
                    <a:pt x="43395" y="163461"/>
                  </a:lnTo>
                  <a:lnTo>
                    <a:pt x="42913" y="162890"/>
                  </a:lnTo>
                  <a:lnTo>
                    <a:pt x="40246" y="162648"/>
                  </a:lnTo>
                  <a:lnTo>
                    <a:pt x="38963" y="163271"/>
                  </a:lnTo>
                  <a:lnTo>
                    <a:pt x="37871" y="161340"/>
                  </a:lnTo>
                  <a:lnTo>
                    <a:pt x="36880" y="159258"/>
                  </a:lnTo>
                  <a:lnTo>
                    <a:pt x="34099" y="158229"/>
                  </a:lnTo>
                  <a:lnTo>
                    <a:pt x="31648" y="159118"/>
                  </a:lnTo>
                  <a:lnTo>
                    <a:pt x="30657" y="159486"/>
                  </a:lnTo>
                  <a:lnTo>
                    <a:pt x="30391" y="159181"/>
                  </a:lnTo>
                  <a:lnTo>
                    <a:pt x="27711" y="159042"/>
                  </a:lnTo>
                  <a:lnTo>
                    <a:pt x="27025" y="159385"/>
                  </a:lnTo>
                  <a:lnTo>
                    <a:pt x="26416" y="158305"/>
                  </a:lnTo>
                  <a:lnTo>
                    <a:pt x="26009" y="157454"/>
                  </a:lnTo>
                  <a:lnTo>
                    <a:pt x="26416" y="157416"/>
                  </a:lnTo>
                  <a:lnTo>
                    <a:pt x="28092" y="155143"/>
                  </a:lnTo>
                  <a:lnTo>
                    <a:pt x="29794" y="152895"/>
                  </a:lnTo>
                  <a:lnTo>
                    <a:pt x="29108" y="149872"/>
                  </a:lnTo>
                  <a:lnTo>
                    <a:pt x="24650" y="147104"/>
                  </a:lnTo>
                  <a:lnTo>
                    <a:pt x="21869" y="147637"/>
                  </a:lnTo>
                  <a:lnTo>
                    <a:pt x="20497" y="149440"/>
                  </a:lnTo>
                  <a:lnTo>
                    <a:pt x="19151" y="151269"/>
                  </a:lnTo>
                  <a:lnTo>
                    <a:pt x="19494" y="154025"/>
                  </a:lnTo>
                  <a:lnTo>
                    <a:pt x="21348" y="155829"/>
                  </a:lnTo>
                  <a:lnTo>
                    <a:pt x="21463" y="155956"/>
                  </a:lnTo>
                  <a:lnTo>
                    <a:pt x="20320" y="156362"/>
                  </a:lnTo>
                  <a:lnTo>
                    <a:pt x="17843" y="157264"/>
                  </a:lnTo>
                  <a:lnTo>
                    <a:pt x="16751" y="160147"/>
                  </a:lnTo>
                  <a:lnTo>
                    <a:pt x="18034" y="162775"/>
                  </a:lnTo>
                  <a:lnTo>
                    <a:pt x="19507" y="165430"/>
                  </a:lnTo>
                  <a:lnTo>
                    <a:pt x="22669" y="166128"/>
                  </a:lnTo>
                  <a:lnTo>
                    <a:pt x="24130" y="164884"/>
                  </a:lnTo>
                  <a:lnTo>
                    <a:pt x="24320" y="165747"/>
                  </a:lnTo>
                  <a:lnTo>
                    <a:pt x="24599" y="167030"/>
                  </a:lnTo>
                  <a:lnTo>
                    <a:pt x="25400" y="168008"/>
                  </a:lnTo>
                  <a:lnTo>
                    <a:pt x="26657" y="168478"/>
                  </a:lnTo>
                  <a:lnTo>
                    <a:pt x="27940" y="168986"/>
                  </a:lnTo>
                  <a:lnTo>
                    <a:pt x="29616" y="168897"/>
                  </a:lnTo>
                  <a:lnTo>
                    <a:pt x="30772" y="168135"/>
                  </a:lnTo>
                  <a:lnTo>
                    <a:pt x="31038" y="168605"/>
                  </a:lnTo>
                  <a:lnTo>
                    <a:pt x="34290" y="169418"/>
                  </a:lnTo>
                  <a:lnTo>
                    <a:pt x="36512" y="167513"/>
                  </a:lnTo>
                  <a:lnTo>
                    <a:pt x="36449" y="168071"/>
                  </a:lnTo>
                  <a:lnTo>
                    <a:pt x="36728" y="169354"/>
                  </a:lnTo>
                  <a:lnTo>
                    <a:pt x="37007" y="170637"/>
                  </a:lnTo>
                  <a:lnTo>
                    <a:pt x="37795" y="171615"/>
                  </a:lnTo>
                  <a:lnTo>
                    <a:pt x="40271" y="172580"/>
                  </a:lnTo>
                  <a:lnTo>
                    <a:pt x="41998" y="172580"/>
                  </a:lnTo>
                  <a:lnTo>
                    <a:pt x="42748" y="172072"/>
                  </a:lnTo>
                  <a:lnTo>
                    <a:pt x="43205" y="172897"/>
                  </a:lnTo>
                  <a:lnTo>
                    <a:pt x="46736" y="173482"/>
                  </a:lnTo>
                  <a:lnTo>
                    <a:pt x="48895" y="171399"/>
                  </a:lnTo>
                  <a:lnTo>
                    <a:pt x="48856" y="171678"/>
                  </a:lnTo>
                  <a:lnTo>
                    <a:pt x="49136" y="172961"/>
                  </a:lnTo>
                  <a:lnTo>
                    <a:pt x="49415" y="174244"/>
                  </a:lnTo>
                  <a:lnTo>
                    <a:pt x="50241" y="175209"/>
                  </a:lnTo>
                  <a:lnTo>
                    <a:pt x="52819" y="176149"/>
                  </a:lnTo>
                  <a:lnTo>
                    <a:pt x="54622" y="176123"/>
                  </a:lnTo>
                  <a:lnTo>
                    <a:pt x="55956" y="175209"/>
                  </a:lnTo>
                  <a:lnTo>
                    <a:pt x="59016" y="173570"/>
                  </a:lnTo>
                  <a:lnTo>
                    <a:pt x="59283" y="170129"/>
                  </a:lnTo>
                  <a:close/>
                </a:path>
                <a:path w="111760" h="180339">
                  <a:moveTo>
                    <a:pt x="61391" y="150520"/>
                  </a:moveTo>
                  <a:lnTo>
                    <a:pt x="60439" y="147624"/>
                  </a:lnTo>
                  <a:lnTo>
                    <a:pt x="55753" y="145262"/>
                  </a:lnTo>
                  <a:lnTo>
                    <a:pt x="52997" y="146062"/>
                  </a:lnTo>
                  <a:lnTo>
                    <a:pt x="51777" y="148107"/>
                  </a:lnTo>
                  <a:lnTo>
                    <a:pt x="50634" y="150202"/>
                  </a:lnTo>
                  <a:lnTo>
                    <a:pt x="51320" y="152933"/>
                  </a:lnTo>
                  <a:lnTo>
                    <a:pt x="53505" y="154393"/>
                  </a:lnTo>
                  <a:lnTo>
                    <a:pt x="55689" y="155854"/>
                  </a:lnTo>
                  <a:lnTo>
                    <a:pt x="58724" y="155206"/>
                  </a:lnTo>
                  <a:lnTo>
                    <a:pt x="60007" y="152844"/>
                  </a:lnTo>
                  <a:lnTo>
                    <a:pt x="61391" y="150520"/>
                  </a:lnTo>
                  <a:close/>
                </a:path>
                <a:path w="111760" h="180339">
                  <a:moveTo>
                    <a:pt x="63017" y="101460"/>
                  </a:moveTo>
                  <a:lnTo>
                    <a:pt x="61290" y="99021"/>
                  </a:lnTo>
                  <a:lnTo>
                    <a:pt x="56108" y="98158"/>
                  </a:lnTo>
                  <a:lnTo>
                    <a:pt x="53657" y="99783"/>
                  </a:lnTo>
                  <a:lnTo>
                    <a:pt x="53225" y="102209"/>
                  </a:lnTo>
                  <a:lnTo>
                    <a:pt x="52743" y="104635"/>
                  </a:lnTo>
                  <a:lnTo>
                    <a:pt x="54368" y="107048"/>
                  </a:lnTo>
                  <a:lnTo>
                    <a:pt x="56934" y="107619"/>
                  </a:lnTo>
                  <a:lnTo>
                    <a:pt x="59486" y="108191"/>
                  </a:lnTo>
                  <a:lnTo>
                    <a:pt x="62039" y="106591"/>
                  </a:lnTo>
                  <a:lnTo>
                    <a:pt x="62547" y="104025"/>
                  </a:lnTo>
                  <a:lnTo>
                    <a:pt x="63017" y="101460"/>
                  </a:lnTo>
                  <a:close/>
                </a:path>
                <a:path w="111760" h="180339">
                  <a:moveTo>
                    <a:pt x="65824" y="59601"/>
                  </a:moveTo>
                  <a:lnTo>
                    <a:pt x="65633" y="56946"/>
                  </a:lnTo>
                  <a:lnTo>
                    <a:pt x="65366" y="54279"/>
                  </a:lnTo>
                  <a:lnTo>
                    <a:pt x="62979" y="52412"/>
                  </a:lnTo>
                  <a:lnTo>
                    <a:pt x="57772" y="53162"/>
                  </a:lnTo>
                  <a:lnTo>
                    <a:pt x="55930" y="55384"/>
                  </a:lnTo>
                  <a:lnTo>
                    <a:pt x="56172" y="57785"/>
                  </a:lnTo>
                  <a:lnTo>
                    <a:pt x="56337" y="60198"/>
                  </a:lnTo>
                  <a:lnTo>
                    <a:pt x="58597" y="62064"/>
                  </a:lnTo>
                  <a:lnTo>
                    <a:pt x="61214" y="61950"/>
                  </a:lnTo>
                  <a:lnTo>
                    <a:pt x="63830" y="61836"/>
                  </a:lnTo>
                  <a:lnTo>
                    <a:pt x="65824" y="59601"/>
                  </a:lnTo>
                  <a:close/>
                </a:path>
                <a:path w="111760" h="180339">
                  <a:moveTo>
                    <a:pt x="67005" y="26987"/>
                  </a:moveTo>
                  <a:lnTo>
                    <a:pt x="66459" y="24155"/>
                  </a:lnTo>
                  <a:lnTo>
                    <a:pt x="65138" y="23241"/>
                  </a:lnTo>
                  <a:lnTo>
                    <a:pt x="65633" y="22758"/>
                  </a:lnTo>
                  <a:lnTo>
                    <a:pt x="66560" y="21831"/>
                  </a:lnTo>
                  <a:lnTo>
                    <a:pt x="66967" y="20624"/>
                  </a:lnTo>
                  <a:lnTo>
                    <a:pt x="66700" y="19304"/>
                  </a:lnTo>
                  <a:lnTo>
                    <a:pt x="66484" y="17945"/>
                  </a:lnTo>
                  <a:lnTo>
                    <a:pt x="65519" y="16560"/>
                  </a:lnTo>
                  <a:lnTo>
                    <a:pt x="63766" y="15862"/>
                  </a:lnTo>
                  <a:lnTo>
                    <a:pt x="62166" y="14947"/>
                  </a:lnTo>
                  <a:lnTo>
                    <a:pt x="60236" y="15367"/>
                  </a:lnTo>
                  <a:lnTo>
                    <a:pt x="59093" y="16014"/>
                  </a:lnTo>
                  <a:lnTo>
                    <a:pt x="57886" y="16624"/>
                  </a:lnTo>
                  <a:lnTo>
                    <a:pt x="57378" y="18021"/>
                  </a:lnTo>
                  <a:lnTo>
                    <a:pt x="57378" y="18516"/>
                  </a:lnTo>
                  <a:lnTo>
                    <a:pt x="56705" y="17767"/>
                  </a:lnTo>
                  <a:lnTo>
                    <a:pt x="53365" y="17932"/>
                  </a:lnTo>
                  <a:lnTo>
                    <a:pt x="49644" y="22580"/>
                  </a:lnTo>
                  <a:lnTo>
                    <a:pt x="49999" y="25692"/>
                  </a:lnTo>
                  <a:lnTo>
                    <a:pt x="54356" y="28625"/>
                  </a:lnTo>
                  <a:lnTo>
                    <a:pt x="56553" y="28321"/>
                  </a:lnTo>
                  <a:lnTo>
                    <a:pt x="56908" y="29730"/>
                  </a:lnTo>
                  <a:lnTo>
                    <a:pt x="57569" y="30086"/>
                  </a:lnTo>
                  <a:lnTo>
                    <a:pt x="55372" y="29502"/>
                  </a:lnTo>
                  <a:lnTo>
                    <a:pt x="53314" y="31127"/>
                  </a:lnTo>
                  <a:lnTo>
                    <a:pt x="51231" y="32740"/>
                  </a:lnTo>
                  <a:lnTo>
                    <a:pt x="50419" y="35318"/>
                  </a:lnTo>
                  <a:lnTo>
                    <a:pt x="52273" y="39090"/>
                  </a:lnTo>
                  <a:lnTo>
                    <a:pt x="54876" y="40170"/>
                  </a:lnTo>
                  <a:lnTo>
                    <a:pt x="57340" y="39357"/>
                  </a:lnTo>
                  <a:lnTo>
                    <a:pt x="59855" y="38531"/>
                  </a:lnTo>
                  <a:lnTo>
                    <a:pt x="61163" y="35687"/>
                  </a:lnTo>
                  <a:lnTo>
                    <a:pt x="59880" y="33020"/>
                  </a:lnTo>
                  <a:lnTo>
                    <a:pt x="58724" y="30695"/>
                  </a:lnTo>
                  <a:lnTo>
                    <a:pt x="61556" y="32181"/>
                  </a:lnTo>
                  <a:lnTo>
                    <a:pt x="64465" y="31394"/>
                  </a:lnTo>
                  <a:lnTo>
                    <a:pt x="65722" y="29184"/>
                  </a:lnTo>
                  <a:lnTo>
                    <a:pt x="67005" y="26987"/>
                  </a:lnTo>
                  <a:close/>
                </a:path>
                <a:path w="111760" h="180339">
                  <a:moveTo>
                    <a:pt x="68440" y="88176"/>
                  </a:moveTo>
                  <a:lnTo>
                    <a:pt x="66827" y="85623"/>
                  </a:lnTo>
                  <a:lnTo>
                    <a:pt x="64274" y="85026"/>
                  </a:lnTo>
                  <a:lnTo>
                    <a:pt x="63525" y="84861"/>
                  </a:lnTo>
                  <a:lnTo>
                    <a:pt x="65532" y="83299"/>
                  </a:lnTo>
                  <a:lnTo>
                    <a:pt x="65659" y="80670"/>
                  </a:lnTo>
                  <a:lnTo>
                    <a:pt x="65824" y="78054"/>
                  </a:lnTo>
                  <a:lnTo>
                    <a:pt x="63842" y="75844"/>
                  </a:lnTo>
                  <a:lnTo>
                    <a:pt x="58597" y="75628"/>
                  </a:lnTo>
                  <a:lnTo>
                    <a:pt x="56337" y="77533"/>
                  </a:lnTo>
                  <a:lnTo>
                    <a:pt x="56184" y="79984"/>
                  </a:lnTo>
                  <a:lnTo>
                    <a:pt x="56057" y="82448"/>
                  </a:lnTo>
                  <a:lnTo>
                    <a:pt x="57899" y="84645"/>
                  </a:lnTo>
                  <a:lnTo>
                    <a:pt x="60528" y="84912"/>
                  </a:lnTo>
                  <a:lnTo>
                    <a:pt x="60921" y="84963"/>
                  </a:lnTo>
                  <a:lnTo>
                    <a:pt x="59156" y="86118"/>
                  </a:lnTo>
                  <a:lnTo>
                    <a:pt x="58559" y="88785"/>
                  </a:lnTo>
                  <a:lnTo>
                    <a:pt x="58000" y="91465"/>
                  </a:lnTo>
                  <a:lnTo>
                    <a:pt x="59728" y="94043"/>
                  </a:lnTo>
                  <a:lnTo>
                    <a:pt x="64884" y="94996"/>
                  </a:lnTo>
                  <a:lnTo>
                    <a:pt x="67335" y="93294"/>
                  </a:lnTo>
                  <a:lnTo>
                    <a:pt x="67868" y="90728"/>
                  </a:lnTo>
                  <a:lnTo>
                    <a:pt x="68440" y="88176"/>
                  </a:lnTo>
                  <a:close/>
                </a:path>
                <a:path w="111760" h="180339">
                  <a:moveTo>
                    <a:pt x="70624" y="128651"/>
                  </a:moveTo>
                  <a:lnTo>
                    <a:pt x="69278" y="125984"/>
                  </a:lnTo>
                  <a:lnTo>
                    <a:pt x="64274" y="124396"/>
                  </a:lnTo>
                  <a:lnTo>
                    <a:pt x="61607" y="125628"/>
                  </a:lnTo>
                  <a:lnTo>
                    <a:pt x="60032" y="130276"/>
                  </a:lnTo>
                  <a:lnTo>
                    <a:pt x="61226" y="132880"/>
                  </a:lnTo>
                  <a:lnTo>
                    <a:pt x="63690" y="133845"/>
                  </a:lnTo>
                  <a:lnTo>
                    <a:pt x="66103" y="134797"/>
                  </a:lnTo>
                  <a:lnTo>
                    <a:pt x="68935" y="133616"/>
                  </a:lnTo>
                  <a:lnTo>
                    <a:pt x="70624" y="128651"/>
                  </a:lnTo>
                  <a:close/>
                </a:path>
                <a:path w="111760" h="180339">
                  <a:moveTo>
                    <a:pt x="71742" y="173939"/>
                  </a:moveTo>
                  <a:lnTo>
                    <a:pt x="68338" y="169951"/>
                  </a:lnTo>
                  <a:lnTo>
                    <a:pt x="65570" y="169633"/>
                  </a:lnTo>
                  <a:lnTo>
                    <a:pt x="63779" y="170548"/>
                  </a:lnTo>
                  <a:lnTo>
                    <a:pt x="62077" y="171551"/>
                  </a:lnTo>
                  <a:lnTo>
                    <a:pt x="61099" y="173863"/>
                  </a:lnTo>
                  <a:lnTo>
                    <a:pt x="61556" y="176568"/>
                  </a:lnTo>
                  <a:lnTo>
                    <a:pt x="61836" y="177850"/>
                  </a:lnTo>
                  <a:lnTo>
                    <a:pt x="62661" y="178816"/>
                  </a:lnTo>
                  <a:lnTo>
                    <a:pt x="65163" y="179730"/>
                  </a:lnTo>
                  <a:lnTo>
                    <a:pt x="67005" y="179793"/>
                  </a:lnTo>
                  <a:lnTo>
                    <a:pt x="68326" y="178892"/>
                  </a:lnTo>
                  <a:lnTo>
                    <a:pt x="71323" y="177279"/>
                  </a:lnTo>
                  <a:lnTo>
                    <a:pt x="71742" y="173939"/>
                  </a:lnTo>
                  <a:close/>
                </a:path>
                <a:path w="111760" h="180339">
                  <a:moveTo>
                    <a:pt x="75145" y="152755"/>
                  </a:moveTo>
                  <a:lnTo>
                    <a:pt x="74256" y="149733"/>
                  </a:lnTo>
                  <a:lnTo>
                    <a:pt x="69570" y="147370"/>
                  </a:lnTo>
                  <a:lnTo>
                    <a:pt x="66751" y="148285"/>
                  </a:lnTo>
                  <a:lnTo>
                    <a:pt x="65443" y="150469"/>
                  </a:lnTo>
                  <a:lnTo>
                    <a:pt x="64223" y="152717"/>
                  </a:lnTo>
                  <a:lnTo>
                    <a:pt x="64833" y="155562"/>
                  </a:lnTo>
                  <a:lnTo>
                    <a:pt x="67017" y="157022"/>
                  </a:lnTo>
                  <a:lnTo>
                    <a:pt x="69202" y="158483"/>
                  </a:lnTo>
                  <a:lnTo>
                    <a:pt x="72313" y="157721"/>
                  </a:lnTo>
                  <a:lnTo>
                    <a:pt x="73685" y="155206"/>
                  </a:lnTo>
                  <a:lnTo>
                    <a:pt x="75145" y="152755"/>
                  </a:lnTo>
                  <a:close/>
                </a:path>
                <a:path w="111760" h="180339">
                  <a:moveTo>
                    <a:pt x="76758" y="105943"/>
                  </a:moveTo>
                  <a:lnTo>
                    <a:pt x="75120" y="103466"/>
                  </a:lnTo>
                  <a:lnTo>
                    <a:pt x="69977" y="102476"/>
                  </a:lnTo>
                  <a:lnTo>
                    <a:pt x="67449" y="104025"/>
                  </a:lnTo>
                  <a:lnTo>
                    <a:pt x="66929" y="106438"/>
                  </a:lnTo>
                  <a:lnTo>
                    <a:pt x="66433" y="108851"/>
                  </a:lnTo>
                  <a:lnTo>
                    <a:pt x="67995" y="111302"/>
                  </a:lnTo>
                  <a:lnTo>
                    <a:pt x="70535" y="111937"/>
                  </a:lnTo>
                  <a:lnTo>
                    <a:pt x="73088" y="112572"/>
                  </a:lnTo>
                  <a:lnTo>
                    <a:pt x="75679" y="111048"/>
                  </a:lnTo>
                  <a:lnTo>
                    <a:pt x="76758" y="105943"/>
                  </a:lnTo>
                  <a:close/>
                </a:path>
                <a:path w="111760" h="180339">
                  <a:moveTo>
                    <a:pt x="80276" y="82702"/>
                  </a:moveTo>
                  <a:lnTo>
                    <a:pt x="78371" y="80429"/>
                  </a:lnTo>
                  <a:lnTo>
                    <a:pt x="73139" y="80010"/>
                  </a:lnTo>
                  <a:lnTo>
                    <a:pt x="70815" y="81826"/>
                  </a:lnTo>
                  <a:lnTo>
                    <a:pt x="70561" y="84289"/>
                  </a:lnTo>
                  <a:lnTo>
                    <a:pt x="70332" y="86741"/>
                  </a:lnTo>
                  <a:lnTo>
                    <a:pt x="72161" y="89014"/>
                  </a:lnTo>
                  <a:lnTo>
                    <a:pt x="74752" y="89357"/>
                  </a:lnTo>
                  <a:lnTo>
                    <a:pt x="77368" y="89712"/>
                  </a:lnTo>
                  <a:lnTo>
                    <a:pt x="79768" y="87896"/>
                  </a:lnTo>
                  <a:lnTo>
                    <a:pt x="80010" y="85305"/>
                  </a:lnTo>
                  <a:lnTo>
                    <a:pt x="80276" y="82702"/>
                  </a:lnTo>
                  <a:close/>
                </a:path>
                <a:path w="111760" h="180339">
                  <a:moveTo>
                    <a:pt x="81140" y="64389"/>
                  </a:moveTo>
                  <a:lnTo>
                    <a:pt x="81076" y="61747"/>
                  </a:lnTo>
                  <a:lnTo>
                    <a:pt x="81064" y="59118"/>
                  </a:lnTo>
                  <a:lnTo>
                    <a:pt x="78765" y="57111"/>
                  </a:lnTo>
                  <a:lnTo>
                    <a:pt x="73533" y="57442"/>
                  </a:lnTo>
                  <a:lnTo>
                    <a:pt x="71564" y="59537"/>
                  </a:lnTo>
                  <a:lnTo>
                    <a:pt x="71564" y="61963"/>
                  </a:lnTo>
                  <a:lnTo>
                    <a:pt x="70840" y="61709"/>
                  </a:lnTo>
                  <a:lnTo>
                    <a:pt x="68389" y="60871"/>
                  </a:lnTo>
                  <a:lnTo>
                    <a:pt x="65557" y="62255"/>
                  </a:lnTo>
                  <a:lnTo>
                    <a:pt x="64795" y="64884"/>
                  </a:lnTo>
                  <a:lnTo>
                    <a:pt x="64008" y="67513"/>
                  </a:lnTo>
                  <a:lnTo>
                    <a:pt x="65405" y="70231"/>
                  </a:lnTo>
                  <a:lnTo>
                    <a:pt x="70446" y="71678"/>
                  </a:lnTo>
                  <a:lnTo>
                    <a:pt x="73101" y="70243"/>
                  </a:lnTo>
                  <a:lnTo>
                    <a:pt x="73863" y="67741"/>
                  </a:lnTo>
                  <a:lnTo>
                    <a:pt x="74231" y="66446"/>
                  </a:lnTo>
                  <a:lnTo>
                    <a:pt x="76390" y="66459"/>
                  </a:lnTo>
                  <a:lnTo>
                    <a:pt x="79044" y="66484"/>
                  </a:lnTo>
                  <a:lnTo>
                    <a:pt x="81140" y="64389"/>
                  </a:lnTo>
                  <a:close/>
                </a:path>
                <a:path w="111760" h="180339">
                  <a:moveTo>
                    <a:pt x="82816" y="9766"/>
                  </a:moveTo>
                  <a:lnTo>
                    <a:pt x="76911" y="3835"/>
                  </a:lnTo>
                  <a:lnTo>
                    <a:pt x="75590" y="4737"/>
                  </a:lnTo>
                  <a:lnTo>
                    <a:pt x="72593" y="6350"/>
                  </a:lnTo>
                  <a:lnTo>
                    <a:pt x="72174" y="9690"/>
                  </a:lnTo>
                  <a:lnTo>
                    <a:pt x="72440" y="10020"/>
                  </a:lnTo>
                  <a:lnTo>
                    <a:pt x="71691" y="10375"/>
                  </a:lnTo>
                  <a:lnTo>
                    <a:pt x="71145" y="11772"/>
                  </a:lnTo>
                  <a:lnTo>
                    <a:pt x="71183" y="13042"/>
                  </a:lnTo>
                  <a:lnTo>
                    <a:pt x="71462" y="15608"/>
                  </a:lnTo>
                  <a:lnTo>
                    <a:pt x="72771" y="17741"/>
                  </a:lnTo>
                  <a:lnTo>
                    <a:pt x="74002" y="18364"/>
                  </a:lnTo>
                  <a:lnTo>
                    <a:pt x="75361" y="18757"/>
                  </a:lnTo>
                  <a:lnTo>
                    <a:pt x="77965" y="18681"/>
                  </a:lnTo>
                  <a:lnTo>
                    <a:pt x="79946" y="16738"/>
                  </a:lnTo>
                  <a:lnTo>
                    <a:pt x="80873" y="15811"/>
                  </a:lnTo>
                  <a:lnTo>
                    <a:pt x="81254" y="14579"/>
                  </a:lnTo>
                  <a:lnTo>
                    <a:pt x="80937" y="13220"/>
                  </a:lnTo>
                  <a:lnTo>
                    <a:pt x="80835" y="12674"/>
                  </a:lnTo>
                  <a:lnTo>
                    <a:pt x="81838" y="12077"/>
                  </a:lnTo>
                  <a:lnTo>
                    <a:pt x="82816" y="9766"/>
                  </a:lnTo>
                  <a:close/>
                </a:path>
                <a:path w="111760" h="180339">
                  <a:moveTo>
                    <a:pt x="83210" y="43205"/>
                  </a:moveTo>
                  <a:lnTo>
                    <a:pt x="82296" y="40436"/>
                  </a:lnTo>
                  <a:lnTo>
                    <a:pt x="79921" y="39268"/>
                  </a:lnTo>
                  <a:lnTo>
                    <a:pt x="78308" y="38493"/>
                  </a:lnTo>
                  <a:lnTo>
                    <a:pt x="78168" y="37947"/>
                  </a:lnTo>
                  <a:lnTo>
                    <a:pt x="77571" y="35280"/>
                  </a:lnTo>
                  <a:lnTo>
                    <a:pt x="74739" y="33820"/>
                  </a:lnTo>
                  <a:lnTo>
                    <a:pt x="69799" y="35585"/>
                  </a:lnTo>
                  <a:lnTo>
                    <a:pt x="68465" y="37985"/>
                  </a:lnTo>
                  <a:lnTo>
                    <a:pt x="68961" y="40284"/>
                  </a:lnTo>
                  <a:lnTo>
                    <a:pt x="69583" y="42519"/>
                  </a:lnTo>
                  <a:lnTo>
                    <a:pt x="71958" y="44069"/>
                  </a:lnTo>
                  <a:lnTo>
                    <a:pt x="72542" y="43967"/>
                  </a:lnTo>
                  <a:lnTo>
                    <a:pt x="72428" y="44246"/>
                  </a:lnTo>
                  <a:lnTo>
                    <a:pt x="73507" y="47104"/>
                  </a:lnTo>
                  <a:lnTo>
                    <a:pt x="78359" y="49098"/>
                  </a:lnTo>
                  <a:lnTo>
                    <a:pt x="81165" y="47980"/>
                  </a:lnTo>
                  <a:lnTo>
                    <a:pt x="82207" y="45605"/>
                  </a:lnTo>
                  <a:lnTo>
                    <a:pt x="83210" y="43205"/>
                  </a:lnTo>
                  <a:close/>
                </a:path>
                <a:path w="111760" h="180339">
                  <a:moveTo>
                    <a:pt x="84963" y="129489"/>
                  </a:moveTo>
                  <a:lnTo>
                    <a:pt x="83667" y="126695"/>
                  </a:lnTo>
                  <a:lnTo>
                    <a:pt x="78663" y="125107"/>
                  </a:lnTo>
                  <a:lnTo>
                    <a:pt x="75958" y="126466"/>
                  </a:lnTo>
                  <a:lnTo>
                    <a:pt x="74269" y="131432"/>
                  </a:lnTo>
                  <a:lnTo>
                    <a:pt x="75412" y="134150"/>
                  </a:lnTo>
                  <a:lnTo>
                    <a:pt x="77876" y="135128"/>
                  </a:lnTo>
                  <a:lnTo>
                    <a:pt x="80289" y="136080"/>
                  </a:lnTo>
                  <a:lnTo>
                    <a:pt x="83172" y="134772"/>
                  </a:lnTo>
                  <a:lnTo>
                    <a:pt x="84963" y="129489"/>
                  </a:lnTo>
                  <a:close/>
                </a:path>
                <a:path w="111760" h="180339">
                  <a:moveTo>
                    <a:pt x="87744" y="156883"/>
                  </a:moveTo>
                  <a:lnTo>
                    <a:pt x="87007" y="153898"/>
                  </a:lnTo>
                  <a:lnTo>
                    <a:pt x="82359" y="151447"/>
                  </a:lnTo>
                  <a:lnTo>
                    <a:pt x="79451" y="152247"/>
                  </a:lnTo>
                  <a:lnTo>
                    <a:pt x="78193" y="154457"/>
                  </a:lnTo>
                  <a:lnTo>
                    <a:pt x="76911" y="156641"/>
                  </a:lnTo>
                  <a:lnTo>
                    <a:pt x="77457" y="159473"/>
                  </a:lnTo>
                  <a:lnTo>
                    <a:pt x="79629" y="160997"/>
                  </a:lnTo>
                  <a:lnTo>
                    <a:pt x="81749" y="162483"/>
                  </a:lnTo>
                  <a:lnTo>
                    <a:pt x="84886" y="161798"/>
                  </a:lnTo>
                  <a:lnTo>
                    <a:pt x="86334" y="159346"/>
                  </a:lnTo>
                  <a:lnTo>
                    <a:pt x="87744" y="156883"/>
                  </a:lnTo>
                  <a:close/>
                </a:path>
                <a:path w="111760" h="180339">
                  <a:moveTo>
                    <a:pt x="91503" y="105321"/>
                  </a:moveTo>
                  <a:lnTo>
                    <a:pt x="89890" y="102717"/>
                  </a:lnTo>
                  <a:lnTo>
                    <a:pt x="84734" y="101714"/>
                  </a:lnTo>
                  <a:lnTo>
                    <a:pt x="82194" y="103403"/>
                  </a:lnTo>
                  <a:lnTo>
                    <a:pt x="81635" y="105968"/>
                  </a:lnTo>
                  <a:lnTo>
                    <a:pt x="81102" y="108559"/>
                  </a:lnTo>
                  <a:lnTo>
                    <a:pt x="82626" y="111137"/>
                  </a:lnTo>
                  <a:lnTo>
                    <a:pt x="85166" y="111772"/>
                  </a:lnTo>
                  <a:lnTo>
                    <a:pt x="87718" y="112407"/>
                  </a:lnTo>
                  <a:lnTo>
                    <a:pt x="90347" y="110744"/>
                  </a:lnTo>
                  <a:lnTo>
                    <a:pt x="90906" y="108026"/>
                  </a:lnTo>
                  <a:lnTo>
                    <a:pt x="91503" y="105321"/>
                  </a:lnTo>
                  <a:close/>
                </a:path>
                <a:path w="111760" h="180339">
                  <a:moveTo>
                    <a:pt x="93764" y="35814"/>
                  </a:moveTo>
                  <a:lnTo>
                    <a:pt x="92989" y="32994"/>
                  </a:lnTo>
                  <a:lnTo>
                    <a:pt x="92367" y="30162"/>
                  </a:lnTo>
                  <a:lnTo>
                    <a:pt x="89471" y="28587"/>
                  </a:lnTo>
                  <a:lnTo>
                    <a:pt x="84531" y="30353"/>
                  </a:lnTo>
                  <a:lnTo>
                    <a:pt x="83248" y="32867"/>
                  </a:lnTo>
                  <a:lnTo>
                    <a:pt x="83781" y="35318"/>
                  </a:lnTo>
                  <a:lnTo>
                    <a:pt x="84442" y="37719"/>
                  </a:lnTo>
                  <a:lnTo>
                    <a:pt x="86842" y="39408"/>
                  </a:lnTo>
                  <a:lnTo>
                    <a:pt x="89433" y="38938"/>
                  </a:lnTo>
                  <a:lnTo>
                    <a:pt x="92011" y="38468"/>
                  </a:lnTo>
                  <a:lnTo>
                    <a:pt x="93764" y="35814"/>
                  </a:lnTo>
                  <a:close/>
                </a:path>
                <a:path w="111760" h="180339">
                  <a:moveTo>
                    <a:pt x="94907" y="23101"/>
                  </a:moveTo>
                  <a:lnTo>
                    <a:pt x="94424" y="20142"/>
                  </a:lnTo>
                  <a:lnTo>
                    <a:pt x="92367" y="18516"/>
                  </a:lnTo>
                  <a:lnTo>
                    <a:pt x="90309" y="16891"/>
                  </a:lnTo>
                  <a:lnTo>
                    <a:pt x="87274" y="17437"/>
                  </a:lnTo>
                  <a:lnTo>
                    <a:pt x="85598" y="19735"/>
                  </a:lnTo>
                  <a:lnTo>
                    <a:pt x="84010" y="22085"/>
                  </a:lnTo>
                  <a:lnTo>
                    <a:pt x="84670" y="25146"/>
                  </a:lnTo>
                  <a:lnTo>
                    <a:pt x="89141" y="27889"/>
                  </a:lnTo>
                  <a:lnTo>
                    <a:pt x="92011" y="27216"/>
                  </a:lnTo>
                  <a:lnTo>
                    <a:pt x="93433" y="25133"/>
                  </a:lnTo>
                  <a:lnTo>
                    <a:pt x="94907" y="23101"/>
                  </a:lnTo>
                  <a:close/>
                </a:path>
                <a:path w="111760" h="180339">
                  <a:moveTo>
                    <a:pt x="95237" y="80606"/>
                  </a:moveTo>
                  <a:lnTo>
                    <a:pt x="93345" y="78193"/>
                  </a:lnTo>
                  <a:lnTo>
                    <a:pt x="88125" y="77774"/>
                  </a:lnTo>
                  <a:lnTo>
                    <a:pt x="85775" y="79730"/>
                  </a:lnTo>
                  <a:lnTo>
                    <a:pt x="85509" y="82346"/>
                  </a:lnTo>
                  <a:lnTo>
                    <a:pt x="85267" y="84975"/>
                  </a:lnTo>
                  <a:lnTo>
                    <a:pt x="87071" y="87376"/>
                  </a:lnTo>
                  <a:lnTo>
                    <a:pt x="89662" y="87718"/>
                  </a:lnTo>
                  <a:lnTo>
                    <a:pt x="92278" y="88074"/>
                  </a:lnTo>
                  <a:lnTo>
                    <a:pt x="94703" y="86131"/>
                  </a:lnTo>
                  <a:lnTo>
                    <a:pt x="94957" y="83362"/>
                  </a:lnTo>
                  <a:lnTo>
                    <a:pt x="95237" y="80606"/>
                  </a:lnTo>
                  <a:close/>
                </a:path>
                <a:path w="111760" h="180339">
                  <a:moveTo>
                    <a:pt x="96151" y="61099"/>
                  </a:moveTo>
                  <a:lnTo>
                    <a:pt x="96088" y="58293"/>
                  </a:lnTo>
                  <a:lnTo>
                    <a:pt x="96075" y="55499"/>
                  </a:lnTo>
                  <a:lnTo>
                    <a:pt x="93764" y="53352"/>
                  </a:lnTo>
                  <a:lnTo>
                    <a:pt x="88531" y="53682"/>
                  </a:lnTo>
                  <a:lnTo>
                    <a:pt x="86575" y="55918"/>
                  </a:lnTo>
                  <a:lnTo>
                    <a:pt x="86588" y="58534"/>
                  </a:lnTo>
                  <a:lnTo>
                    <a:pt x="86639" y="61137"/>
                  </a:lnTo>
                  <a:lnTo>
                    <a:pt x="88811" y="63284"/>
                  </a:lnTo>
                  <a:lnTo>
                    <a:pt x="91401" y="63309"/>
                  </a:lnTo>
                  <a:lnTo>
                    <a:pt x="94056" y="63334"/>
                  </a:lnTo>
                  <a:lnTo>
                    <a:pt x="96151" y="61099"/>
                  </a:lnTo>
                  <a:close/>
                </a:path>
                <a:path w="111760" h="180339">
                  <a:moveTo>
                    <a:pt x="98132" y="133985"/>
                  </a:moveTo>
                  <a:lnTo>
                    <a:pt x="96748" y="131140"/>
                  </a:lnTo>
                  <a:lnTo>
                    <a:pt x="91782" y="129438"/>
                  </a:lnTo>
                  <a:lnTo>
                    <a:pt x="89179" y="130797"/>
                  </a:lnTo>
                  <a:lnTo>
                    <a:pt x="88188" y="133210"/>
                  </a:lnTo>
                  <a:lnTo>
                    <a:pt x="87249" y="135636"/>
                  </a:lnTo>
                  <a:lnTo>
                    <a:pt x="88455" y="138430"/>
                  </a:lnTo>
                  <a:lnTo>
                    <a:pt x="90881" y="139433"/>
                  </a:lnTo>
                  <a:lnTo>
                    <a:pt x="93306" y="140436"/>
                  </a:lnTo>
                  <a:lnTo>
                    <a:pt x="96088" y="139153"/>
                  </a:lnTo>
                  <a:lnTo>
                    <a:pt x="97091" y="136563"/>
                  </a:lnTo>
                  <a:lnTo>
                    <a:pt x="98132" y="133985"/>
                  </a:lnTo>
                  <a:close/>
                </a:path>
                <a:path w="111760" h="180339">
                  <a:moveTo>
                    <a:pt x="103911" y="16205"/>
                  </a:moveTo>
                  <a:lnTo>
                    <a:pt x="102209" y="13500"/>
                  </a:lnTo>
                  <a:lnTo>
                    <a:pt x="100711" y="10731"/>
                  </a:lnTo>
                  <a:lnTo>
                    <a:pt x="97180" y="10134"/>
                  </a:lnTo>
                  <a:lnTo>
                    <a:pt x="93395" y="13792"/>
                  </a:lnTo>
                  <a:lnTo>
                    <a:pt x="92976" y="16319"/>
                  </a:lnTo>
                  <a:lnTo>
                    <a:pt x="94018" y="18326"/>
                  </a:lnTo>
                  <a:lnTo>
                    <a:pt x="95237" y="20167"/>
                  </a:lnTo>
                  <a:lnTo>
                    <a:pt x="97802" y="21323"/>
                  </a:lnTo>
                  <a:lnTo>
                    <a:pt x="100291" y="20269"/>
                  </a:lnTo>
                  <a:lnTo>
                    <a:pt x="102628" y="19304"/>
                  </a:lnTo>
                  <a:lnTo>
                    <a:pt x="103911" y="16205"/>
                  </a:lnTo>
                  <a:close/>
                </a:path>
                <a:path w="111760" h="180339">
                  <a:moveTo>
                    <a:pt x="105117" y="110083"/>
                  </a:moveTo>
                  <a:lnTo>
                    <a:pt x="103428" y="107416"/>
                  </a:lnTo>
                  <a:lnTo>
                    <a:pt x="98298" y="106299"/>
                  </a:lnTo>
                  <a:lnTo>
                    <a:pt x="95859" y="107950"/>
                  </a:lnTo>
                  <a:lnTo>
                    <a:pt x="95173" y="110477"/>
                  </a:lnTo>
                  <a:lnTo>
                    <a:pt x="94526" y="113017"/>
                  </a:lnTo>
                  <a:lnTo>
                    <a:pt x="96050" y="115646"/>
                  </a:lnTo>
                  <a:lnTo>
                    <a:pt x="98577" y="116332"/>
                  </a:lnTo>
                  <a:lnTo>
                    <a:pt x="101104" y="117017"/>
                  </a:lnTo>
                  <a:lnTo>
                    <a:pt x="103720" y="115417"/>
                  </a:lnTo>
                  <a:lnTo>
                    <a:pt x="104406" y="112737"/>
                  </a:lnTo>
                  <a:lnTo>
                    <a:pt x="105117" y="110083"/>
                  </a:lnTo>
                  <a:close/>
                </a:path>
                <a:path w="111760" h="180339">
                  <a:moveTo>
                    <a:pt x="109461" y="85598"/>
                  </a:moveTo>
                  <a:lnTo>
                    <a:pt x="107594" y="83146"/>
                  </a:lnTo>
                  <a:lnTo>
                    <a:pt x="102387" y="82562"/>
                  </a:lnTo>
                  <a:lnTo>
                    <a:pt x="100037" y="84429"/>
                  </a:lnTo>
                  <a:lnTo>
                    <a:pt x="99631" y="87033"/>
                  </a:lnTo>
                  <a:lnTo>
                    <a:pt x="99263" y="89636"/>
                  </a:lnTo>
                  <a:lnTo>
                    <a:pt x="101066" y="92087"/>
                  </a:lnTo>
                  <a:lnTo>
                    <a:pt x="103657" y="92506"/>
                  </a:lnTo>
                  <a:lnTo>
                    <a:pt x="106248" y="92925"/>
                  </a:lnTo>
                  <a:lnTo>
                    <a:pt x="108661" y="91059"/>
                  </a:lnTo>
                  <a:lnTo>
                    <a:pt x="109461" y="85598"/>
                  </a:lnTo>
                  <a:close/>
                </a:path>
                <a:path w="111760" h="180339">
                  <a:moveTo>
                    <a:pt x="110172" y="41224"/>
                  </a:moveTo>
                  <a:lnTo>
                    <a:pt x="109842" y="38430"/>
                  </a:lnTo>
                  <a:lnTo>
                    <a:pt x="109461" y="35623"/>
                  </a:lnTo>
                  <a:lnTo>
                    <a:pt x="106883" y="33769"/>
                  </a:lnTo>
                  <a:lnTo>
                    <a:pt x="101739" y="34798"/>
                  </a:lnTo>
                  <a:lnTo>
                    <a:pt x="100088" y="37223"/>
                  </a:lnTo>
                  <a:lnTo>
                    <a:pt x="100431" y="39751"/>
                  </a:lnTo>
                  <a:lnTo>
                    <a:pt x="100736" y="42303"/>
                  </a:lnTo>
                  <a:lnTo>
                    <a:pt x="103098" y="44170"/>
                  </a:lnTo>
                  <a:lnTo>
                    <a:pt x="105714" y="43929"/>
                  </a:lnTo>
                  <a:lnTo>
                    <a:pt x="108331" y="43688"/>
                  </a:lnTo>
                  <a:lnTo>
                    <a:pt x="110172" y="41224"/>
                  </a:lnTo>
                  <a:close/>
                </a:path>
                <a:path w="111760" h="180339">
                  <a:moveTo>
                    <a:pt x="111163" y="60744"/>
                  </a:moveTo>
                  <a:lnTo>
                    <a:pt x="109067" y="58508"/>
                  </a:lnTo>
                  <a:lnTo>
                    <a:pt x="103822" y="58547"/>
                  </a:lnTo>
                  <a:lnTo>
                    <a:pt x="101663" y="60680"/>
                  </a:lnTo>
                  <a:lnTo>
                    <a:pt x="101587" y="63296"/>
                  </a:lnTo>
                  <a:lnTo>
                    <a:pt x="101536" y="65900"/>
                  </a:lnTo>
                  <a:lnTo>
                    <a:pt x="103593" y="68135"/>
                  </a:lnTo>
                  <a:lnTo>
                    <a:pt x="106184" y="68275"/>
                  </a:lnTo>
                  <a:lnTo>
                    <a:pt x="108826" y="68414"/>
                  </a:lnTo>
                  <a:lnTo>
                    <a:pt x="111036" y="66281"/>
                  </a:lnTo>
                  <a:lnTo>
                    <a:pt x="111086" y="63512"/>
                  </a:lnTo>
                  <a:lnTo>
                    <a:pt x="111163" y="60744"/>
                  </a:lnTo>
                  <a:close/>
                </a:path>
                <a:path w="111760" h="180339">
                  <a:moveTo>
                    <a:pt x="111620" y="6832"/>
                  </a:moveTo>
                  <a:lnTo>
                    <a:pt x="111277" y="4140"/>
                  </a:lnTo>
                  <a:lnTo>
                    <a:pt x="110998" y="1612"/>
                  </a:lnTo>
                  <a:lnTo>
                    <a:pt x="107734" y="0"/>
                  </a:lnTo>
                  <a:lnTo>
                    <a:pt x="104686" y="1447"/>
                  </a:lnTo>
                  <a:lnTo>
                    <a:pt x="101676" y="2908"/>
                  </a:lnTo>
                  <a:lnTo>
                    <a:pt x="100965" y="6121"/>
                  </a:lnTo>
                  <a:lnTo>
                    <a:pt x="104152" y="10287"/>
                  </a:lnTo>
                  <a:lnTo>
                    <a:pt x="106908" y="10896"/>
                  </a:lnTo>
                  <a:lnTo>
                    <a:pt x="110515" y="9182"/>
                  </a:lnTo>
                  <a:lnTo>
                    <a:pt x="111620" y="683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29">
              <a:extLst>
                <a:ext uri="{FF2B5EF4-FFF2-40B4-BE49-F238E27FC236}">
                  <a16:creationId xmlns:a16="http://schemas.microsoft.com/office/drawing/2014/main" id="{FCC7A60B-4DF1-48EC-ABDD-2C15963E5FC8}"/>
                </a:ext>
              </a:extLst>
            </p:cNvPr>
            <p:cNvSpPr/>
            <p:nvPr/>
          </p:nvSpPr>
          <p:spPr>
            <a:xfrm>
              <a:off x="5031536" y="3190074"/>
              <a:ext cx="572770" cy="577850"/>
            </a:xfrm>
            <a:custGeom>
              <a:avLst/>
              <a:gdLst/>
              <a:ahLst/>
              <a:cxnLst/>
              <a:rect l="l" t="t" r="r" b="b"/>
              <a:pathLst>
                <a:path w="572770" h="577850">
                  <a:moveTo>
                    <a:pt x="9601" y="527088"/>
                  </a:moveTo>
                  <a:lnTo>
                    <a:pt x="7658" y="524967"/>
                  </a:lnTo>
                  <a:lnTo>
                    <a:pt x="5029" y="524802"/>
                  </a:lnTo>
                  <a:lnTo>
                    <a:pt x="2413" y="524637"/>
                  </a:lnTo>
                  <a:lnTo>
                    <a:pt x="114" y="526630"/>
                  </a:lnTo>
                  <a:lnTo>
                    <a:pt x="88" y="529272"/>
                  </a:lnTo>
                  <a:lnTo>
                    <a:pt x="0" y="531914"/>
                  </a:lnTo>
                  <a:lnTo>
                    <a:pt x="2120" y="534035"/>
                  </a:lnTo>
                  <a:lnTo>
                    <a:pt x="7366" y="533984"/>
                  </a:lnTo>
                  <a:lnTo>
                    <a:pt x="9512" y="531977"/>
                  </a:lnTo>
                  <a:lnTo>
                    <a:pt x="9588" y="529539"/>
                  </a:lnTo>
                  <a:lnTo>
                    <a:pt x="9601" y="527088"/>
                  </a:lnTo>
                  <a:close/>
                </a:path>
                <a:path w="572770" h="577850">
                  <a:moveTo>
                    <a:pt x="11379" y="553796"/>
                  </a:moveTo>
                  <a:lnTo>
                    <a:pt x="11023" y="551446"/>
                  </a:lnTo>
                  <a:lnTo>
                    <a:pt x="10566" y="549148"/>
                  </a:lnTo>
                  <a:lnTo>
                    <a:pt x="8229" y="547471"/>
                  </a:lnTo>
                  <a:lnTo>
                    <a:pt x="5638" y="547789"/>
                  </a:lnTo>
                  <a:lnTo>
                    <a:pt x="3009" y="548106"/>
                  </a:lnTo>
                  <a:lnTo>
                    <a:pt x="1168" y="550532"/>
                  </a:lnTo>
                  <a:lnTo>
                    <a:pt x="1689" y="553224"/>
                  </a:lnTo>
                  <a:lnTo>
                    <a:pt x="2108" y="555917"/>
                  </a:lnTo>
                  <a:lnTo>
                    <a:pt x="4889" y="557530"/>
                  </a:lnTo>
                  <a:lnTo>
                    <a:pt x="9931" y="556094"/>
                  </a:lnTo>
                  <a:lnTo>
                    <a:pt x="11379" y="553796"/>
                  </a:lnTo>
                  <a:close/>
                </a:path>
                <a:path w="572770" h="577850">
                  <a:moveTo>
                    <a:pt x="12192" y="504850"/>
                  </a:moveTo>
                  <a:lnTo>
                    <a:pt x="10464" y="502475"/>
                  </a:lnTo>
                  <a:lnTo>
                    <a:pt x="7886" y="501967"/>
                  </a:lnTo>
                  <a:lnTo>
                    <a:pt x="5308" y="501459"/>
                  </a:lnTo>
                  <a:lnTo>
                    <a:pt x="2844" y="503148"/>
                  </a:lnTo>
                  <a:lnTo>
                    <a:pt x="2387" y="505726"/>
                  </a:lnTo>
                  <a:lnTo>
                    <a:pt x="1955" y="508317"/>
                  </a:lnTo>
                  <a:lnTo>
                    <a:pt x="3810" y="510705"/>
                  </a:lnTo>
                  <a:lnTo>
                    <a:pt x="9017" y="511403"/>
                  </a:lnTo>
                  <a:lnTo>
                    <a:pt x="11353" y="509701"/>
                  </a:lnTo>
                  <a:lnTo>
                    <a:pt x="11760" y="507276"/>
                  </a:lnTo>
                  <a:lnTo>
                    <a:pt x="12192" y="504850"/>
                  </a:lnTo>
                  <a:close/>
                </a:path>
                <a:path w="572770" h="577850">
                  <a:moveTo>
                    <a:pt x="17500" y="483108"/>
                  </a:moveTo>
                  <a:lnTo>
                    <a:pt x="16205" y="480568"/>
                  </a:lnTo>
                  <a:lnTo>
                    <a:pt x="13703" y="479704"/>
                  </a:lnTo>
                  <a:lnTo>
                    <a:pt x="11252" y="478853"/>
                  </a:lnTo>
                  <a:lnTo>
                    <a:pt x="8458" y="480174"/>
                  </a:lnTo>
                  <a:lnTo>
                    <a:pt x="7747" y="482701"/>
                  </a:lnTo>
                  <a:lnTo>
                    <a:pt x="7010" y="485228"/>
                  </a:lnTo>
                  <a:lnTo>
                    <a:pt x="8432" y="487819"/>
                  </a:lnTo>
                  <a:lnTo>
                    <a:pt x="13500" y="489178"/>
                  </a:lnTo>
                  <a:lnTo>
                    <a:pt x="16141" y="487832"/>
                  </a:lnTo>
                  <a:lnTo>
                    <a:pt x="16840" y="485470"/>
                  </a:lnTo>
                  <a:lnTo>
                    <a:pt x="17500" y="483108"/>
                  </a:lnTo>
                  <a:close/>
                </a:path>
                <a:path w="572770" h="577850">
                  <a:moveTo>
                    <a:pt x="20942" y="572198"/>
                  </a:moveTo>
                  <a:lnTo>
                    <a:pt x="20485" y="570966"/>
                  </a:lnTo>
                  <a:lnTo>
                    <a:pt x="20142" y="569988"/>
                  </a:lnTo>
                  <a:lnTo>
                    <a:pt x="19748" y="569150"/>
                  </a:lnTo>
                  <a:lnTo>
                    <a:pt x="19456" y="568401"/>
                  </a:lnTo>
                  <a:lnTo>
                    <a:pt x="18300" y="567817"/>
                  </a:lnTo>
                  <a:lnTo>
                    <a:pt x="17462" y="567677"/>
                  </a:lnTo>
                  <a:lnTo>
                    <a:pt x="16357" y="567931"/>
                  </a:lnTo>
                  <a:lnTo>
                    <a:pt x="15328" y="568020"/>
                  </a:lnTo>
                  <a:lnTo>
                    <a:pt x="14109" y="568426"/>
                  </a:lnTo>
                  <a:lnTo>
                    <a:pt x="13106" y="569264"/>
                  </a:lnTo>
                  <a:lnTo>
                    <a:pt x="12103" y="570103"/>
                  </a:lnTo>
                  <a:lnTo>
                    <a:pt x="11544" y="571296"/>
                  </a:lnTo>
                  <a:lnTo>
                    <a:pt x="11595" y="572668"/>
                  </a:lnTo>
                  <a:lnTo>
                    <a:pt x="11785" y="573938"/>
                  </a:lnTo>
                  <a:lnTo>
                    <a:pt x="12585" y="575500"/>
                  </a:lnTo>
                  <a:lnTo>
                    <a:pt x="15913" y="577329"/>
                  </a:lnTo>
                  <a:lnTo>
                    <a:pt x="17767" y="577392"/>
                  </a:lnTo>
                  <a:lnTo>
                    <a:pt x="19075" y="576630"/>
                  </a:lnTo>
                  <a:lnTo>
                    <a:pt x="20370" y="575995"/>
                  </a:lnTo>
                  <a:lnTo>
                    <a:pt x="20942" y="574814"/>
                  </a:lnTo>
                  <a:lnTo>
                    <a:pt x="20942" y="572198"/>
                  </a:lnTo>
                  <a:close/>
                </a:path>
                <a:path w="572770" h="577850">
                  <a:moveTo>
                    <a:pt x="26085" y="462775"/>
                  </a:moveTo>
                  <a:lnTo>
                    <a:pt x="25298" y="460070"/>
                  </a:lnTo>
                  <a:lnTo>
                    <a:pt x="23025" y="458698"/>
                  </a:lnTo>
                  <a:lnTo>
                    <a:pt x="20815" y="457352"/>
                  </a:lnTo>
                  <a:lnTo>
                    <a:pt x="17792" y="458127"/>
                  </a:lnTo>
                  <a:lnTo>
                    <a:pt x="15367" y="462940"/>
                  </a:lnTo>
                  <a:lnTo>
                    <a:pt x="16344" y="465772"/>
                  </a:lnTo>
                  <a:lnTo>
                    <a:pt x="21132" y="467918"/>
                  </a:lnTo>
                  <a:lnTo>
                    <a:pt x="23939" y="467055"/>
                  </a:lnTo>
                  <a:lnTo>
                    <a:pt x="26085" y="462775"/>
                  </a:lnTo>
                  <a:close/>
                </a:path>
                <a:path w="572770" h="577850">
                  <a:moveTo>
                    <a:pt x="39484" y="444373"/>
                  </a:moveTo>
                  <a:lnTo>
                    <a:pt x="39204" y="443090"/>
                  </a:lnTo>
                  <a:lnTo>
                    <a:pt x="38925" y="441807"/>
                  </a:lnTo>
                  <a:lnTo>
                    <a:pt x="38125" y="440829"/>
                  </a:lnTo>
                  <a:lnTo>
                    <a:pt x="36842" y="440359"/>
                  </a:lnTo>
                  <a:lnTo>
                    <a:pt x="35509" y="439839"/>
                  </a:lnTo>
                  <a:lnTo>
                    <a:pt x="33870" y="440016"/>
                  </a:lnTo>
                  <a:lnTo>
                    <a:pt x="32537" y="440893"/>
                  </a:lnTo>
                  <a:lnTo>
                    <a:pt x="29718" y="442620"/>
                  </a:lnTo>
                  <a:lnTo>
                    <a:pt x="29578" y="445922"/>
                  </a:lnTo>
                  <a:lnTo>
                    <a:pt x="31356" y="447725"/>
                  </a:lnTo>
                  <a:lnTo>
                    <a:pt x="33223" y="449668"/>
                  </a:lnTo>
                  <a:lnTo>
                    <a:pt x="35953" y="449897"/>
                  </a:lnTo>
                  <a:lnTo>
                    <a:pt x="39306" y="445693"/>
                  </a:lnTo>
                  <a:lnTo>
                    <a:pt x="39484" y="444373"/>
                  </a:lnTo>
                  <a:close/>
                </a:path>
                <a:path w="572770" h="577850">
                  <a:moveTo>
                    <a:pt x="41109" y="563994"/>
                  </a:moveTo>
                  <a:lnTo>
                    <a:pt x="40424" y="560971"/>
                  </a:lnTo>
                  <a:lnTo>
                    <a:pt x="35966" y="558203"/>
                  </a:lnTo>
                  <a:lnTo>
                    <a:pt x="33185" y="558736"/>
                  </a:lnTo>
                  <a:lnTo>
                    <a:pt x="31813" y="560539"/>
                  </a:lnTo>
                  <a:lnTo>
                    <a:pt x="30467" y="562368"/>
                  </a:lnTo>
                  <a:lnTo>
                    <a:pt x="30810" y="565124"/>
                  </a:lnTo>
                  <a:lnTo>
                    <a:pt x="32664" y="566928"/>
                  </a:lnTo>
                  <a:lnTo>
                    <a:pt x="34569" y="568782"/>
                  </a:lnTo>
                  <a:lnTo>
                    <a:pt x="37731" y="568515"/>
                  </a:lnTo>
                  <a:lnTo>
                    <a:pt x="39408" y="566242"/>
                  </a:lnTo>
                  <a:lnTo>
                    <a:pt x="41109" y="563994"/>
                  </a:lnTo>
                  <a:close/>
                </a:path>
                <a:path w="572770" h="577850">
                  <a:moveTo>
                    <a:pt x="410146" y="91135"/>
                  </a:moveTo>
                  <a:lnTo>
                    <a:pt x="409905" y="90411"/>
                  </a:lnTo>
                  <a:lnTo>
                    <a:pt x="409511" y="88925"/>
                  </a:lnTo>
                  <a:lnTo>
                    <a:pt x="407555" y="86779"/>
                  </a:lnTo>
                  <a:lnTo>
                    <a:pt x="404926" y="86639"/>
                  </a:lnTo>
                  <a:lnTo>
                    <a:pt x="402374" y="86474"/>
                  </a:lnTo>
                  <a:lnTo>
                    <a:pt x="399821" y="88836"/>
                  </a:lnTo>
                  <a:lnTo>
                    <a:pt x="400685" y="92710"/>
                  </a:lnTo>
                  <a:lnTo>
                    <a:pt x="401193" y="94615"/>
                  </a:lnTo>
                  <a:lnTo>
                    <a:pt x="402602" y="96316"/>
                  </a:lnTo>
                  <a:lnTo>
                    <a:pt x="404215" y="96837"/>
                  </a:lnTo>
                  <a:lnTo>
                    <a:pt x="405828" y="97409"/>
                  </a:lnTo>
                  <a:lnTo>
                    <a:pt x="407111" y="96774"/>
                  </a:lnTo>
                  <a:lnTo>
                    <a:pt x="408559" y="94615"/>
                  </a:lnTo>
                  <a:lnTo>
                    <a:pt x="408914" y="93370"/>
                  </a:lnTo>
                  <a:lnTo>
                    <a:pt x="409384" y="92544"/>
                  </a:lnTo>
                  <a:lnTo>
                    <a:pt x="409803" y="91719"/>
                  </a:lnTo>
                  <a:lnTo>
                    <a:pt x="410146" y="91135"/>
                  </a:lnTo>
                  <a:close/>
                </a:path>
                <a:path w="572770" h="577850">
                  <a:moveTo>
                    <a:pt x="415671" y="67310"/>
                  </a:moveTo>
                  <a:lnTo>
                    <a:pt x="414731" y="64452"/>
                  </a:lnTo>
                  <a:lnTo>
                    <a:pt x="412432" y="63233"/>
                  </a:lnTo>
                  <a:lnTo>
                    <a:pt x="410095" y="62001"/>
                  </a:lnTo>
                  <a:lnTo>
                    <a:pt x="407149" y="63080"/>
                  </a:lnTo>
                  <a:lnTo>
                    <a:pt x="405930" y="65722"/>
                  </a:lnTo>
                  <a:lnTo>
                    <a:pt x="404749" y="68389"/>
                  </a:lnTo>
                  <a:lnTo>
                    <a:pt x="405879" y="71335"/>
                  </a:lnTo>
                  <a:lnTo>
                    <a:pt x="410794" y="73152"/>
                  </a:lnTo>
                  <a:lnTo>
                    <a:pt x="413550" y="71983"/>
                  </a:lnTo>
                  <a:lnTo>
                    <a:pt x="414578" y="69646"/>
                  </a:lnTo>
                  <a:lnTo>
                    <a:pt x="415671" y="67310"/>
                  </a:lnTo>
                  <a:close/>
                </a:path>
                <a:path w="572770" h="577850">
                  <a:moveTo>
                    <a:pt x="419506" y="96672"/>
                  </a:moveTo>
                  <a:lnTo>
                    <a:pt x="417880" y="94195"/>
                  </a:lnTo>
                  <a:lnTo>
                    <a:pt x="415366" y="93560"/>
                  </a:lnTo>
                  <a:lnTo>
                    <a:pt x="412788" y="92913"/>
                  </a:lnTo>
                  <a:lnTo>
                    <a:pt x="410184" y="94767"/>
                  </a:lnTo>
                  <a:lnTo>
                    <a:pt x="409727" y="97790"/>
                  </a:lnTo>
                  <a:lnTo>
                    <a:pt x="409333" y="100888"/>
                  </a:lnTo>
                  <a:lnTo>
                    <a:pt x="411467" y="103479"/>
                  </a:lnTo>
                  <a:lnTo>
                    <a:pt x="416712" y="103263"/>
                  </a:lnTo>
                  <a:lnTo>
                    <a:pt x="418846" y="101409"/>
                  </a:lnTo>
                  <a:lnTo>
                    <a:pt x="419138" y="99060"/>
                  </a:lnTo>
                  <a:lnTo>
                    <a:pt x="419506" y="96672"/>
                  </a:lnTo>
                  <a:close/>
                </a:path>
                <a:path w="572770" h="577850">
                  <a:moveTo>
                    <a:pt x="427583" y="74688"/>
                  </a:moveTo>
                  <a:lnTo>
                    <a:pt x="426770" y="71818"/>
                  </a:lnTo>
                  <a:lnTo>
                    <a:pt x="424434" y="70561"/>
                  </a:lnTo>
                  <a:lnTo>
                    <a:pt x="422148" y="69329"/>
                  </a:lnTo>
                  <a:lnTo>
                    <a:pt x="419138" y="70332"/>
                  </a:lnTo>
                  <a:lnTo>
                    <a:pt x="416674" y="75501"/>
                  </a:lnTo>
                  <a:lnTo>
                    <a:pt x="417690" y="78460"/>
                  </a:lnTo>
                  <a:lnTo>
                    <a:pt x="422529" y="80505"/>
                  </a:lnTo>
                  <a:lnTo>
                    <a:pt x="425335" y="79400"/>
                  </a:lnTo>
                  <a:lnTo>
                    <a:pt x="426478" y="77050"/>
                  </a:lnTo>
                  <a:lnTo>
                    <a:pt x="427583" y="74688"/>
                  </a:lnTo>
                  <a:close/>
                </a:path>
                <a:path w="572770" h="577850">
                  <a:moveTo>
                    <a:pt x="428472" y="47548"/>
                  </a:moveTo>
                  <a:lnTo>
                    <a:pt x="428294" y="44602"/>
                  </a:lnTo>
                  <a:lnTo>
                    <a:pt x="426339" y="42811"/>
                  </a:lnTo>
                  <a:lnTo>
                    <a:pt x="424421" y="41059"/>
                  </a:lnTo>
                  <a:lnTo>
                    <a:pt x="421233" y="41376"/>
                  </a:lnTo>
                  <a:lnTo>
                    <a:pt x="419442" y="43649"/>
                  </a:lnTo>
                  <a:lnTo>
                    <a:pt x="417614" y="45910"/>
                  </a:lnTo>
                  <a:lnTo>
                    <a:pt x="418058" y="49072"/>
                  </a:lnTo>
                  <a:lnTo>
                    <a:pt x="422351" y="52082"/>
                  </a:lnTo>
                  <a:lnTo>
                    <a:pt x="425259" y="51562"/>
                  </a:lnTo>
                  <a:lnTo>
                    <a:pt x="426885" y="49568"/>
                  </a:lnTo>
                  <a:lnTo>
                    <a:pt x="428472" y="47548"/>
                  </a:lnTo>
                  <a:close/>
                </a:path>
                <a:path w="572770" h="577850">
                  <a:moveTo>
                    <a:pt x="431876" y="115608"/>
                  </a:moveTo>
                  <a:lnTo>
                    <a:pt x="429641" y="110883"/>
                  </a:lnTo>
                  <a:lnTo>
                    <a:pt x="427012" y="109778"/>
                  </a:lnTo>
                  <a:lnTo>
                    <a:pt x="425107" y="110223"/>
                  </a:lnTo>
                  <a:lnTo>
                    <a:pt x="423341" y="110578"/>
                  </a:lnTo>
                  <a:lnTo>
                    <a:pt x="421919" y="112445"/>
                  </a:lnTo>
                  <a:lnTo>
                    <a:pt x="421398" y="114211"/>
                  </a:lnTo>
                  <a:lnTo>
                    <a:pt x="420890" y="114147"/>
                  </a:lnTo>
                  <a:lnTo>
                    <a:pt x="418503" y="116179"/>
                  </a:lnTo>
                  <a:lnTo>
                    <a:pt x="418617" y="122135"/>
                  </a:lnTo>
                  <a:lnTo>
                    <a:pt x="421157" y="124231"/>
                  </a:lnTo>
                  <a:lnTo>
                    <a:pt x="426275" y="123050"/>
                  </a:lnTo>
                  <a:lnTo>
                    <a:pt x="428104" y="121043"/>
                  </a:lnTo>
                  <a:lnTo>
                    <a:pt x="428053" y="119291"/>
                  </a:lnTo>
                  <a:lnTo>
                    <a:pt x="430504" y="118694"/>
                  </a:lnTo>
                  <a:lnTo>
                    <a:pt x="431876" y="115608"/>
                  </a:lnTo>
                  <a:close/>
                </a:path>
                <a:path w="572770" h="577850">
                  <a:moveTo>
                    <a:pt x="433209" y="95923"/>
                  </a:moveTo>
                  <a:lnTo>
                    <a:pt x="431952" y="93281"/>
                  </a:lnTo>
                  <a:lnTo>
                    <a:pt x="429526" y="92278"/>
                  </a:lnTo>
                  <a:lnTo>
                    <a:pt x="429056" y="92087"/>
                  </a:lnTo>
                  <a:lnTo>
                    <a:pt x="430644" y="90627"/>
                  </a:lnTo>
                  <a:lnTo>
                    <a:pt x="430720" y="87452"/>
                  </a:lnTo>
                  <a:lnTo>
                    <a:pt x="426872" y="83870"/>
                  </a:lnTo>
                  <a:lnTo>
                    <a:pt x="423900" y="83934"/>
                  </a:lnTo>
                  <a:lnTo>
                    <a:pt x="422059" y="85598"/>
                  </a:lnTo>
                  <a:lnTo>
                    <a:pt x="420243" y="87287"/>
                  </a:lnTo>
                  <a:lnTo>
                    <a:pt x="419912" y="90106"/>
                  </a:lnTo>
                  <a:lnTo>
                    <a:pt x="421436" y="92278"/>
                  </a:lnTo>
                  <a:lnTo>
                    <a:pt x="422922" y="94411"/>
                  </a:lnTo>
                  <a:lnTo>
                    <a:pt x="423595" y="94475"/>
                  </a:lnTo>
                  <a:lnTo>
                    <a:pt x="423405" y="94970"/>
                  </a:lnTo>
                  <a:lnTo>
                    <a:pt x="422516" y="97497"/>
                  </a:lnTo>
                  <a:lnTo>
                    <a:pt x="423913" y="100203"/>
                  </a:lnTo>
                  <a:lnTo>
                    <a:pt x="428942" y="101714"/>
                  </a:lnTo>
                  <a:lnTo>
                    <a:pt x="431558" y="100469"/>
                  </a:lnTo>
                  <a:lnTo>
                    <a:pt x="432346" y="98196"/>
                  </a:lnTo>
                  <a:lnTo>
                    <a:pt x="433209" y="95923"/>
                  </a:lnTo>
                  <a:close/>
                </a:path>
                <a:path w="572770" h="577850">
                  <a:moveTo>
                    <a:pt x="440270" y="54356"/>
                  </a:moveTo>
                  <a:lnTo>
                    <a:pt x="439889" y="51346"/>
                  </a:lnTo>
                  <a:lnTo>
                    <a:pt x="437832" y="49745"/>
                  </a:lnTo>
                  <a:lnTo>
                    <a:pt x="435749" y="48120"/>
                  </a:lnTo>
                  <a:lnTo>
                    <a:pt x="432676" y="48653"/>
                  </a:lnTo>
                  <a:lnTo>
                    <a:pt x="429336" y="53251"/>
                  </a:lnTo>
                  <a:lnTo>
                    <a:pt x="429895" y="56375"/>
                  </a:lnTo>
                  <a:lnTo>
                    <a:pt x="434276" y="59270"/>
                  </a:lnTo>
                  <a:lnTo>
                    <a:pt x="437172" y="58610"/>
                  </a:lnTo>
                  <a:lnTo>
                    <a:pt x="438734" y="56502"/>
                  </a:lnTo>
                  <a:lnTo>
                    <a:pt x="440270" y="54356"/>
                  </a:lnTo>
                  <a:close/>
                </a:path>
                <a:path w="572770" h="577850">
                  <a:moveTo>
                    <a:pt x="441528" y="149885"/>
                  </a:moveTo>
                  <a:lnTo>
                    <a:pt x="441477" y="148717"/>
                  </a:lnTo>
                  <a:lnTo>
                    <a:pt x="441388" y="147650"/>
                  </a:lnTo>
                  <a:lnTo>
                    <a:pt x="441350" y="146469"/>
                  </a:lnTo>
                  <a:lnTo>
                    <a:pt x="441058" y="145783"/>
                  </a:lnTo>
                  <a:lnTo>
                    <a:pt x="440512" y="145237"/>
                  </a:lnTo>
                  <a:lnTo>
                    <a:pt x="440080" y="144551"/>
                  </a:lnTo>
                  <a:lnTo>
                    <a:pt x="439064" y="144475"/>
                  </a:lnTo>
                  <a:lnTo>
                    <a:pt x="438048" y="144272"/>
                  </a:lnTo>
                  <a:lnTo>
                    <a:pt x="437032" y="144094"/>
                  </a:lnTo>
                  <a:lnTo>
                    <a:pt x="435737" y="144170"/>
                  </a:lnTo>
                  <a:lnTo>
                    <a:pt x="434555" y="144729"/>
                  </a:lnTo>
                  <a:lnTo>
                    <a:pt x="432117" y="145732"/>
                  </a:lnTo>
                  <a:lnTo>
                    <a:pt x="431165" y="149161"/>
                  </a:lnTo>
                  <a:lnTo>
                    <a:pt x="433781" y="151942"/>
                  </a:lnTo>
                  <a:lnTo>
                    <a:pt x="435025" y="153212"/>
                  </a:lnTo>
                  <a:lnTo>
                    <a:pt x="436867" y="153644"/>
                  </a:lnTo>
                  <a:lnTo>
                    <a:pt x="438137" y="153517"/>
                  </a:lnTo>
                  <a:lnTo>
                    <a:pt x="439483" y="153327"/>
                  </a:lnTo>
                  <a:lnTo>
                    <a:pt x="440524" y="152298"/>
                  </a:lnTo>
                  <a:lnTo>
                    <a:pt x="441528" y="149885"/>
                  </a:lnTo>
                  <a:close/>
                </a:path>
                <a:path w="572770" h="577850">
                  <a:moveTo>
                    <a:pt x="442036" y="135064"/>
                  </a:moveTo>
                  <a:lnTo>
                    <a:pt x="441274" y="132676"/>
                  </a:lnTo>
                  <a:lnTo>
                    <a:pt x="440474" y="130073"/>
                  </a:lnTo>
                  <a:lnTo>
                    <a:pt x="438099" y="128828"/>
                  </a:lnTo>
                  <a:lnTo>
                    <a:pt x="437540" y="128841"/>
                  </a:lnTo>
                  <a:lnTo>
                    <a:pt x="438048" y="124701"/>
                  </a:lnTo>
                  <a:lnTo>
                    <a:pt x="436499" y="122326"/>
                  </a:lnTo>
                  <a:lnTo>
                    <a:pt x="433895" y="121767"/>
                  </a:lnTo>
                  <a:lnTo>
                    <a:pt x="431380" y="121221"/>
                  </a:lnTo>
                  <a:lnTo>
                    <a:pt x="428713" y="122897"/>
                  </a:lnTo>
                  <a:lnTo>
                    <a:pt x="428002" y="128485"/>
                  </a:lnTo>
                  <a:lnTo>
                    <a:pt x="429869" y="130886"/>
                  </a:lnTo>
                  <a:lnTo>
                    <a:pt x="433197" y="131051"/>
                  </a:lnTo>
                  <a:lnTo>
                    <a:pt x="432460" y="132194"/>
                  </a:lnTo>
                  <a:lnTo>
                    <a:pt x="432181" y="133477"/>
                  </a:lnTo>
                  <a:lnTo>
                    <a:pt x="431901" y="134759"/>
                  </a:lnTo>
                  <a:lnTo>
                    <a:pt x="432206" y="135978"/>
                  </a:lnTo>
                  <a:lnTo>
                    <a:pt x="433158" y="136944"/>
                  </a:lnTo>
                  <a:lnTo>
                    <a:pt x="434098" y="137947"/>
                  </a:lnTo>
                  <a:lnTo>
                    <a:pt x="435673" y="138569"/>
                  </a:lnTo>
                  <a:lnTo>
                    <a:pt x="437222" y="138328"/>
                  </a:lnTo>
                  <a:lnTo>
                    <a:pt x="440550" y="138087"/>
                  </a:lnTo>
                  <a:lnTo>
                    <a:pt x="442036" y="135064"/>
                  </a:lnTo>
                  <a:close/>
                </a:path>
                <a:path w="572770" h="577850">
                  <a:moveTo>
                    <a:pt x="446278" y="69913"/>
                  </a:moveTo>
                  <a:lnTo>
                    <a:pt x="445516" y="66852"/>
                  </a:lnTo>
                  <a:lnTo>
                    <a:pt x="440893" y="64363"/>
                  </a:lnTo>
                  <a:lnTo>
                    <a:pt x="438023" y="65201"/>
                  </a:lnTo>
                  <a:lnTo>
                    <a:pt x="436664" y="67411"/>
                  </a:lnTo>
                  <a:lnTo>
                    <a:pt x="435330" y="69634"/>
                  </a:lnTo>
                  <a:lnTo>
                    <a:pt x="435546" y="70840"/>
                  </a:lnTo>
                  <a:lnTo>
                    <a:pt x="434606" y="71056"/>
                  </a:lnTo>
                  <a:lnTo>
                    <a:pt x="433374" y="73380"/>
                  </a:lnTo>
                  <a:lnTo>
                    <a:pt x="432117" y="75692"/>
                  </a:lnTo>
                  <a:lnTo>
                    <a:pt x="432993" y="78536"/>
                  </a:lnTo>
                  <a:lnTo>
                    <a:pt x="437667" y="80937"/>
                  </a:lnTo>
                  <a:lnTo>
                    <a:pt x="440512" y="80162"/>
                  </a:lnTo>
                  <a:lnTo>
                    <a:pt x="441693" y="77990"/>
                  </a:lnTo>
                  <a:lnTo>
                    <a:pt x="442836" y="75806"/>
                  </a:lnTo>
                  <a:lnTo>
                    <a:pt x="442607" y="74993"/>
                  </a:lnTo>
                  <a:lnTo>
                    <a:pt x="443280" y="74841"/>
                  </a:lnTo>
                  <a:lnTo>
                    <a:pt x="446278" y="69913"/>
                  </a:lnTo>
                  <a:close/>
                </a:path>
                <a:path w="572770" h="577850">
                  <a:moveTo>
                    <a:pt x="446887" y="28765"/>
                  </a:moveTo>
                  <a:lnTo>
                    <a:pt x="446443" y="27520"/>
                  </a:lnTo>
                  <a:lnTo>
                    <a:pt x="445084" y="26631"/>
                  </a:lnTo>
                  <a:lnTo>
                    <a:pt x="443814" y="25844"/>
                  </a:lnTo>
                  <a:lnTo>
                    <a:pt x="441858" y="25641"/>
                  </a:lnTo>
                  <a:lnTo>
                    <a:pt x="436829" y="27571"/>
                  </a:lnTo>
                  <a:lnTo>
                    <a:pt x="435978" y="30835"/>
                  </a:lnTo>
                  <a:lnTo>
                    <a:pt x="438873" y="35191"/>
                  </a:lnTo>
                  <a:lnTo>
                    <a:pt x="441680" y="35852"/>
                  </a:lnTo>
                  <a:lnTo>
                    <a:pt x="443433" y="35204"/>
                  </a:lnTo>
                  <a:lnTo>
                    <a:pt x="445096" y="34531"/>
                  </a:lnTo>
                  <a:lnTo>
                    <a:pt x="445909" y="32664"/>
                  </a:lnTo>
                  <a:lnTo>
                    <a:pt x="446671" y="30048"/>
                  </a:lnTo>
                  <a:lnTo>
                    <a:pt x="446887" y="28765"/>
                  </a:lnTo>
                  <a:close/>
                </a:path>
                <a:path w="572770" h="577850">
                  <a:moveTo>
                    <a:pt x="452259" y="100126"/>
                  </a:moveTo>
                  <a:lnTo>
                    <a:pt x="448462" y="96507"/>
                  </a:lnTo>
                  <a:lnTo>
                    <a:pt x="445465" y="96570"/>
                  </a:lnTo>
                  <a:lnTo>
                    <a:pt x="441909" y="99923"/>
                  </a:lnTo>
                  <a:lnTo>
                    <a:pt x="441185" y="99593"/>
                  </a:lnTo>
                  <a:lnTo>
                    <a:pt x="438746" y="98526"/>
                  </a:lnTo>
                  <a:lnTo>
                    <a:pt x="435991" y="99682"/>
                  </a:lnTo>
                  <a:lnTo>
                    <a:pt x="435000" y="102184"/>
                  </a:lnTo>
                  <a:lnTo>
                    <a:pt x="433984" y="104660"/>
                  </a:lnTo>
                  <a:lnTo>
                    <a:pt x="435267" y="107416"/>
                  </a:lnTo>
                  <a:lnTo>
                    <a:pt x="440220" y="109156"/>
                  </a:lnTo>
                  <a:lnTo>
                    <a:pt x="442887" y="107962"/>
                  </a:lnTo>
                  <a:lnTo>
                    <a:pt x="443750" y="105867"/>
                  </a:lnTo>
                  <a:lnTo>
                    <a:pt x="444830" y="107149"/>
                  </a:lnTo>
                  <a:lnTo>
                    <a:pt x="447992" y="107251"/>
                  </a:lnTo>
                  <a:lnTo>
                    <a:pt x="452196" y="103289"/>
                  </a:lnTo>
                  <a:lnTo>
                    <a:pt x="452259" y="100126"/>
                  </a:lnTo>
                  <a:close/>
                </a:path>
                <a:path w="572770" h="577850">
                  <a:moveTo>
                    <a:pt x="454888" y="82956"/>
                  </a:moveTo>
                  <a:lnTo>
                    <a:pt x="454050" y="80098"/>
                  </a:lnTo>
                  <a:lnTo>
                    <a:pt x="451789" y="78765"/>
                  </a:lnTo>
                  <a:lnTo>
                    <a:pt x="449529" y="77431"/>
                  </a:lnTo>
                  <a:lnTo>
                    <a:pt x="446646" y="78219"/>
                  </a:lnTo>
                  <a:lnTo>
                    <a:pt x="445350" y="80543"/>
                  </a:lnTo>
                  <a:lnTo>
                    <a:pt x="444042" y="82842"/>
                  </a:lnTo>
                  <a:lnTo>
                    <a:pt x="444906" y="85725"/>
                  </a:lnTo>
                  <a:lnTo>
                    <a:pt x="449567" y="88150"/>
                  </a:lnTo>
                  <a:lnTo>
                    <a:pt x="452412" y="87337"/>
                  </a:lnTo>
                  <a:lnTo>
                    <a:pt x="454888" y="82956"/>
                  </a:lnTo>
                  <a:close/>
                </a:path>
                <a:path w="572770" h="577850">
                  <a:moveTo>
                    <a:pt x="456082" y="45542"/>
                  </a:moveTo>
                  <a:lnTo>
                    <a:pt x="454279" y="42735"/>
                  </a:lnTo>
                  <a:lnTo>
                    <a:pt x="449059" y="42202"/>
                  </a:lnTo>
                  <a:lnTo>
                    <a:pt x="446722" y="43815"/>
                  </a:lnTo>
                  <a:lnTo>
                    <a:pt x="446112" y="46164"/>
                  </a:lnTo>
                  <a:lnTo>
                    <a:pt x="445528" y="48539"/>
                  </a:lnTo>
                  <a:lnTo>
                    <a:pt x="446798" y="51181"/>
                  </a:lnTo>
                  <a:lnTo>
                    <a:pt x="447522" y="51447"/>
                  </a:lnTo>
                  <a:lnTo>
                    <a:pt x="446049" y="53467"/>
                  </a:lnTo>
                  <a:lnTo>
                    <a:pt x="444550" y="55613"/>
                  </a:lnTo>
                  <a:lnTo>
                    <a:pt x="445084" y="58547"/>
                  </a:lnTo>
                  <a:lnTo>
                    <a:pt x="449414" y="61506"/>
                  </a:lnTo>
                  <a:lnTo>
                    <a:pt x="452323" y="61061"/>
                  </a:lnTo>
                  <a:lnTo>
                    <a:pt x="453745" y="59042"/>
                  </a:lnTo>
                  <a:lnTo>
                    <a:pt x="455206" y="57048"/>
                  </a:lnTo>
                  <a:lnTo>
                    <a:pt x="454748" y="54165"/>
                  </a:lnTo>
                  <a:lnTo>
                    <a:pt x="452666" y="52565"/>
                  </a:lnTo>
                  <a:lnTo>
                    <a:pt x="454596" y="51422"/>
                  </a:lnTo>
                  <a:lnTo>
                    <a:pt x="455320" y="48488"/>
                  </a:lnTo>
                  <a:lnTo>
                    <a:pt x="456082" y="45542"/>
                  </a:lnTo>
                  <a:close/>
                </a:path>
                <a:path w="572770" h="577850">
                  <a:moveTo>
                    <a:pt x="456412" y="33705"/>
                  </a:moveTo>
                  <a:lnTo>
                    <a:pt x="454761" y="31699"/>
                  </a:lnTo>
                  <a:lnTo>
                    <a:pt x="453072" y="29654"/>
                  </a:lnTo>
                  <a:lnTo>
                    <a:pt x="449910" y="29552"/>
                  </a:lnTo>
                  <a:lnTo>
                    <a:pt x="445706" y="33515"/>
                  </a:lnTo>
                  <a:lnTo>
                    <a:pt x="445643" y="36677"/>
                  </a:lnTo>
                  <a:lnTo>
                    <a:pt x="449440" y="40297"/>
                  </a:lnTo>
                  <a:lnTo>
                    <a:pt x="452437" y="40233"/>
                  </a:lnTo>
                  <a:lnTo>
                    <a:pt x="456196" y="36690"/>
                  </a:lnTo>
                  <a:lnTo>
                    <a:pt x="456412" y="33705"/>
                  </a:lnTo>
                  <a:close/>
                </a:path>
                <a:path w="572770" h="577850">
                  <a:moveTo>
                    <a:pt x="462686" y="123101"/>
                  </a:moveTo>
                  <a:lnTo>
                    <a:pt x="459359" y="119049"/>
                  </a:lnTo>
                  <a:lnTo>
                    <a:pt x="456501" y="118681"/>
                  </a:lnTo>
                  <a:lnTo>
                    <a:pt x="454583" y="120103"/>
                  </a:lnTo>
                  <a:lnTo>
                    <a:pt x="453059" y="121170"/>
                  </a:lnTo>
                  <a:lnTo>
                    <a:pt x="452856" y="121094"/>
                  </a:lnTo>
                  <a:lnTo>
                    <a:pt x="449986" y="122440"/>
                  </a:lnTo>
                  <a:lnTo>
                    <a:pt x="449300" y="125133"/>
                  </a:lnTo>
                  <a:lnTo>
                    <a:pt x="448564" y="127812"/>
                  </a:lnTo>
                  <a:lnTo>
                    <a:pt x="450037" y="130454"/>
                  </a:lnTo>
                  <a:lnTo>
                    <a:pt x="455155" y="131635"/>
                  </a:lnTo>
                  <a:lnTo>
                    <a:pt x="457771" y="130175"/>
                  </a:lnTo>
                  <a:lnTo>
                    <a:pt x="458000" y="129311"/>
                  </a:lnTo>
                  <a:lnTo>
                    <a:pt x="460222" y="127749"/>
                  </a:lnTo>
                  <a:lnTo>
                    <a:pt x="462394" y="126149"/>
                  </a:lnTo>
                  <a:lnTo>
                    <a:pt x="462686" y="123101"/>
                  </a:lnTo>
                  <a:close/>
                </a:path>
                <a:path w="572770" h="577850">
                  <a:moveTo>
                    <a:pt x="464566" y="149669"/>
                  </a:moveTo>
                  <a:lnTo>
                    <a:pt x="462127" y="145034"/>
                  </a:lnTo>
                  <a:lnTo>
                    <a:pt x="459435" y="144119"/>
                  </a:lnTo>
                  <a:lnTo>
                    <a:pt x="457301" y="145008"/>
                  </a:lnTo>
                  <a:lnTo>
                    <a:pt x="455180" y="145808"/>
                  </a:lnTo>
                  <a:lnTo>
                    <a:pt x="454812" y="146710"/>
                  </a:lnTo>
                  <a:lnTo>
                    <a:pt x="453301" y="145249"/>
                  </a:lnTo>
                  <a:lnTo>
                    <a:pt x="450697" y="145173"/>
                  </a:lnTo>
                  <a:lnTo>
                    <a:pt x="448068" y="145097"/>
                  </a:lnTo>
                  <a:lnTo>
                    <a:pt x="445808" y="147408"/>
                  </a:lnTo>
                  <a:lnTo>
                    <a:pt x="446214" y="150495"/>
                  </a:lnTo>
                  <a:lnTo>
                    <a:pt x="446468" y="153581"/>
                  </a:lnTo>
                  <a:lnTo>
                    <a:pt x="449529" y="155498"/>
                  </a:lnTo>
                  <a:lnTo>
                    <a:pt x="451891" y="154571"/>
                  </a:lnTo>
                  <a:lnTo>
                    <a:pt x="454444" y="153606"/>
                  </a:lnTo>
                  <a:lnTo>
                    <a:pt x="455168" y="152488"/>
                  </a:lnTo>
                  <a:lnTo>
                    <a:pt x="455485" y="153593"/>
                  </a:lnTo>
                  <a:lnTo>
                    <a:pt x="458279" y="154813"/>
                  </a:lnTo>
                  <a:lnTo>
                    <a:pt x="460971" y="153771"/>
                  </a:lnTo>
                  <a:lnTo>
                    <a:pt x="463600" y="152666"/>
                  </a:lnTo>
                  <a:lnTo>
                    <a:pt x="464566" y="149669"/>
                  </a:lnTo>
                  <a:close/>
                </a:path>
                <a:path w="572770" h="577850">
                  <a:moveTo>
                    <a:pt x="467245" y="63690"/>
                  </a:moveTo>
                  <a:lnTo>
                    <a:pt x="466725" y="60769"/>
                  </a:lnTo>
                  <a:lnTo>
                    <a:pt x="464604" y="59220"/>
                  </a:lnTo>
                  <a:lnTo>
                    <a:pt x="462483" y="57670"/>
                  </a:lnTo>
                  <a:lnTo>
                    <a:pt x="459511" y="58153"/>
                  </a:lnTo>
                  <a:lnTo>
                    <a:pt x="457974" y="60299"/>
                  </a:lnTo>
                  <a:lnTo>
                    <a:pt x="456463" y="62471"/>
                  </a:lnTo>
                  <a:lnTo>
                    <a:pt x="457085" y="65455"/>
                  </a:lnTo>
                  <a:lnTo>
                    <a:pt x="461454" y="68351"/>
                  </a:lnTo>
                  <a:lnTo>
                    <a:pt x="464337" y="67805"/>
                  </a:lnTo>
                  <a:lnTo>
                    <a:pt x="465772" y="65735"/>
                  </a:lnTo>
                  <a:lnTo>
                    <a:pt x="467245" y="63690"/>
                  </a:lnTo>
                  <a:close/>
                </a:path>
                <a:path w="572770" h="577850">
                  <a:moveTo>
                    <a:pt x="467931" y="104089"/>
                  </a:moveTo>
                  <a:lnTo>
                    <a:pt x="466979" y="101269"/>
                  </a:lnTo>
                  <a:lnTo>
                    <a:pt x="464642" y="100063"/>
                  </a:lnTo>
                  <a:lnTo>
                    <a:pt x="462305" y="98856"/>
                  </a:lnTo>
                  <a:lnTo>
                    <a:pt x="459422" y="99834"/>
                  </a:lnTo>
                  <a:lnTo>
                    <a:pt x="458203" y="102247"/>
                  </a:lnTo>
                  <a:lnTo>
                    <a:pt x="457085" y="104724"/>
                  </a:lnTo>
                  <a:lnTo>
                    <a:pt x="458114" y="107581"/>
                  </a:lnTo>
                  <a:lnTo>
                    <a:pt x="462915" y="109702"/>
                  </a:lnTo>
                  <a:lnTo>
                    <a:pt x="465721" y="108686"/>
                  </a:lnTo>
                  <a:lnTo>
                    <a:pt x="466775" y="106362"/>
                  </a:lnTo>
                  <a:lnTo>
                    <a:pt x="467931" y="104089"/>
                  </a:lnTo>
                  <a:close/>
                </a:path>
                <a:path w="572770" h="577850">
                  <a:moveTo>
                    <a:pt x="468566" y="83553"/>
                  </a:moveTo>
                  <a:lnTo>
                    <a:pt x="468007" y="80429"/>
                  </a:lnTo>
                  <a:lnTo>
                    <a:pt x="463626" y="77533"/>
                  </a:lnTo>
                  <a:lnTo>
                    <a:pt x="460730" y="78193"/>
                  </a:lnTo>
                  <a:lnTo>
                    <a:pt x="459168" y="80302"/>
                  </a:lnTo>
                  <a:lnTo>
                    <a:pt x="457631" y="82448"/>
                  </a:lnTo>
                  <a:lnTo>
                    <a:pt x="458012" y="85458"/>
                  </a:lnTo>
                  <a:lnTo>
                    <a:pt x="460070" y="87058"/>
                  </a:lnTo>
                  <a:lnTo>
                    <a:pt x="462153" y="88684"/>
                  </a:lnTo>
                  <a:lnTo>
                    <a:pt x="465226" y="88150"/>
                  </a:lnTo>
                  <a:lnTo>
                    <a:pt x="466890" y="85839"/>
                  </a:lnTo>
                  <a:lnTo>
                    <a:pt x="468566" y="83553"/>
                  </a:lnTo>
                  <a:close/>
                </a:path>
                <a:path w="572770" h="577850">
                  <a:moveTo>
                    <a:pt x="469709" y="39954"/>
                  </a:moveTo>
                  <a:lnTo>
                    <a:pt x="469582" y="36995"/>
                  </a:lnTo>
                  <a:lnTo>
                    <a:pt x="467728" y="35140"/>
                  </a:lnTo>
                  <a:lnTo>
                    <a:pt x="465874" y="33286"/>
                  </a:lnTo>
                  <a:lnTo>
                    <a:pt x="462902" y="33324"/>
                  </a:lnTo>
                  <a:lnTo>
                    <a:pt x="461086" y="35229"/>
                  </a:lnTo>
                  <a:lnTo>
                    <a:pt x="459232" y="37109"/>
                  </a:lnTo>
                  <a:lnTo>
                    <a:pt x="459498" y="40170"/>
                  </a:lnTo>
                  <a:lnTo>
                    <a:pt x="463435" y="43637"/>
                  </a:lnTo>
                  <a:lnTo>
                    <a:pt x="466280" y="43472"/>
                  </a:lnTo>
                  <a:lnTo>
                    <a:pt x="468007" y="41732"/>
                  </a:lnTo>
                  <a:lnTo>
                    <a:pt x="469709" y="39954"/>
                  </a:lnTo>
                  <a:close/>
                </a:path>
                <a:path w="572770" h="577850">
                  <a:moveTo>
                    <a:pt x="479386" y="83832"/>
                  </a:moveTo>
                  <a:lnTo>
                    <a:pt x="478828" y="80975"/>
                  </a:lnTo>
                  <a:lnTo>
                    <a:pt x="476618" y="79514"/>
                  </a:lnTo>
                  <a:lnTo>
                    <a:pt x="474446" y="78079"/>
                  </a:lnTo>
                  <a:lnTo>
                    <a:pt x="471398" y="78676"/>
                  </a:lnTo>
                  <a:lnTo>
                    <a:pt x="470027" y="81000"/>
                  </a:lnTo>
                  <a:lnTo>
                    <a:pt x="468617" y="83299"/>
                  </a:lnTo>
                  <a:lnTo>
                    <a:pt x="469303" y="86245"/>
                  </a:lnTo>
                  <a:lnTo>
                    <a:pt x="473824" y="88912"/>
                  </a:lnTo>
                  <a:lnTo>
                    <a:pt x="476732" y="88226"/>
                  </a:lnTo>
                  <a:lnTo>
                    <a:pt x="478078" y="86042"/>
                  </a:lnTo>
                  <a:lnTo>
                    <a:pt x="479386" y="83832"/>
                  </a:lnTo>
                  <a:close/>
                </a:path>
                <a:path w="572770" h="577850">
                  <a:moveTo>
                    <a:pt x="479767" y="109842"/>
                  </a:moveTo>
                  <a:lnTo>
                    <a:pt x="479501" y="106781"/>
                  </a:lnTo>
                  <a:lnTo>
                    <a:pt x="475564" y="103314"/>
                  </a:lnTo>
                  <a:lnTo>
                    <a:pt x="472719" y="103479"/>
                  </a:lnTo>
                  <a:lnTo>
                    <a:pt x="470992" y="105219"/>
                  </a:lnTo>
                  <a:lnTo>
                    <a:pt x="469290" y="106997"/>
                  </a:lnTo>
                  <a:lnTo>
                    <a:pt x="469417" y="109956"/>
                  </a:lnTo>
                  <a:lnTo>
                    <a:pt x="471271" y="111810"/>
                  </a:lnTo>
                  <a:lnTo>
                    <a:pt x="473125" y="113665"/>
                  </a:lnTo>
                  <a:lnTo>
                    <a:pt x="476097" y="113639"/>
                  </a:lnTo>
                  <a:lnTo>
                    <a:pt x="477913" y="111721"/>
                  </a:lnTo>
                  <a:lnTo>
                    <a:pt x="479767" y="109842"/>
                  </a:lnTo>
                  <a:close/>
                </a:path>
                <a:path w="572770" h="577850">
                  <a:moveTo>
                    <a:pt x="481241" y="61302"/>
                  </a:moveTo>
                  <a:lnTo>
                    <a:pt x="480225" y="58343"/>
                  </a:lnTo>
                  <a:lnTo>
                    <a:pt x="475386" y="56299"/>
                  </a:lnTo>
                  <a:lnTo>
                    <a:pt x="472579" y="57404"/>
                  </a:lnTo>
                  <a:lnTo>
                    <a:pt x="470331" y="62115"/>
                  </a:lnTo>
                  <a:lnTo>
                    <a:pt x="471144" y="64985"/>
                  </a:lnTo>
                  <a:lnTo>
                    <a:pt x="473481" y="66243"/>
                  </a:lnTo>
                  <a:lnTo>
                    <a:pt x="475767" y="67475"/>
                  </a:lnTo>
                  <a:lnTo>
                    <a:pt x="478777" y="66471"/>
                  </a:lnTo>
                  <a:lnTo>
                    <a:pt x="481241" y="61302"/>
                  </a:lnTo>
                  <a:close/>
                </a:path>
                <a:path w="572770" h="577850">
                  <a:moveTo>
                    <a:pt x="484225" y="136093"/>
                  </a:moveTo>
                  <a:lnTo>
                    <a:pt x="480822" y="132105"/>
                  </a:lnTo>
                  <a:lnTo>
                    <a:pt x="477951" y="131876"/>
                  </a:lnTo>
                  <a:lnTo>
                    <a:pt x="475983" y="133362"/>
                  </a:lnTo>
                  <a:lnTo>
                    <a:pt x="474027" y="134874"/>
                  </a:lnTo>
                  <a:lnTo>
                    <a:pt x="473697" y="137833"/>
                  </a:lnTo>
                  <a:lnTo>
                    <a:pt x="475234" y="139954"/>
                  </a:lnTo>
                  <a:lnTo>
                    <a:pt x="476770" y="142074"/>
                  </a:lnTo>
                  <a:lnTo>
                    <a:pt x="479742" y="142468"/>
                  </a:lnTo>
                  <a:lnTo>
                    <a:pt x="481876" y="140804"/>
                  </a:lnTo>
                  <a:lnTo>
                    <a:pt x="484035" y="139192"/>
                  </a:lnTo>
                  <a:lnTo>
                    <a:pt x="484225" y="136093"/>
                  </a:lnTo>
                  <a:close/>
                </a:path>
                <a:path w="572770" h="577850">
                  <a:moveTo>
                    <a:pt x="486791" y="22555"/>
                  </a:moveTo>
                  <a:lnTo>
                    <a:pt x="485381" y="20370"/>
                  </a:lnTo>
                  <a:lnTo>
                    <a:pt x="483946" y="18135"/>
                  </a:lnTo>
                  <a:lnTo>
                    <a:pt x="480999" y="17640"/>
                  </a:lnTo>
                  <a:lnTo>
                    <a:pt x="478790" y="19202"/>
                  </a:lnTo>
                  <a:lnTo>
                    <a:pt x="477151" y="20408"/>
                  </a:lnTo>
                  <a:lnTo>
                    <a:pt x="477507" y="19265"/>
                  </a:lnTo>
                  <a:lnTo>
                    <a:pt x="474484" y="16510"/>
                  </a:lnTo>
                  <a:lnTo>
                    <a:pt x="470827" y="17272"/>
                  </a:lnTo>
                  <a:lnTo>
                    <a:pt x="467398" y="18097"/>
                  </a:lnTo>
                  <a:lnTo>
                    <a:pt x="466026" y="21183"/>
                  </a:lnTo>
                  <a:lnTo>
                    <a:pt x="468261" y="25908"/>
                  </a:lnTo>
                  <a:lnTo>
                    <a:pt x="470890" y="27012"/>
                  </a:lnTo>
                  <a:lnTo>
                    <a:pt x="472795" y="26568"/>
                  </a:lnTo>
                  <a:lnTo>
                    <a:pt x="474560" y="26212"/>
                  </a:lnTo>
                  <a:lnTo>
                    <a:pt x="475983" y="24345"/>
                  </a:lnTo>
                  <a:lnTo>
                    <a:pt x="476415" y="22860"/>
                  </a:lnTo>
                  <a:lnTo>
                    <a:pt x="476326" y="23850"/>
                  </a:lnTo>
                  <a:lnTo>
                    <a:pt x="479653" y="27901"/>
                  </a:lnTo>
                  <a:lnTo>
                    <a:pt x="482511" y="28270"/>
                  </a:lnTo>
                  <a:lnTo>
                    <a:pt x="484428" y="26847"/>
                  </a:lnTo>
                  <a:lnTo>
                    <a:pt x="486384" y="25476"/>
                  </a:lnTo>
                  <a:lnTo>
                    <a:pt x="486791" y="22555"/>
                  </a:lnTo>
                  <a:close/>
                </a:path>
                <a:path w="572770" h="577850">
                  <a:moveTo>
                    <a:pt x="488581" y="35902"/>
                  </a:moveTo>
                  <a:lnTo>
                    <a:pt x="486448" y="33312"/>
                  </a:lnTo>
                  <a:lnTo>
                    <a:pt x="481203" y="33528"/>
                  </a:lnTo>
                  <a:lnTo>
                    <a:pt x="479069" y="35382"/>
                  </a:lnTo>
                  <a:lnTo>
                    <a:pt x="478777" y="37731"/>
                  </a:lnTo>
                  <a:lnTo>
                    <a:pt x="478409" y="40119"/>
                  </a:lnTo>
                  <a:lnTo>
                    <a:pt x="478612" y="40449"/>
                  </a:lnTo>
                  <a:lnTo>
                    <a:pt x="477316" y="39268"/>
                  </a:lnTo>
                  <a:lnTo>
                    <a:pt x="474218" y="39382"/>
                  </a:lnTo>
                  <a:lnTo>
                    <a:pt x="472554" y="41440"/>
                  </a:lnTo>
                  <a:lnTo>
                    <a:pt x="470852" y="43472"/>
                  </a:lnTo>
                  <a:lnTo>
                    <a:pt x="471131" y="46456"/>
                  </a:lnTo>
                  <a:lnTo>
                    <a:pt x="475195" y="49771"/>
                  </a:lnTo>
                  <a:lnTo>
                    <a:pt x="478155" y="49542"/>
                  </a:lnTo>
                  <a:lnTo>
                    <a:pt x="479780" y="47612"/>
                  </a:lnTo>
                  <a:lnTo>
                    <a:pt x="481368" y="45656"/>
                  </a:lnTo>
                  <a:lnTo>
                    <a:pt x="481215" y="42900"/>
                  </a:lnTo>
                  <a:lnTo>
                    <a:pt x="482549" y="43230"/>
                  </a:lnTo>
                  <a:lnTo>
                    <a:pt x="485127" y="43878"/>
                  </a:lnTo>
                  <a:lnTo>
                    <a:pt x="487730" y="42024"/>
                  </a:lnTo>
                  <a:lnTo>
                    <a:pt x="488188" y="39001"/>
                  </a:lnTo>
                  <a:lnTo>
                    <a:pt x="488581" y="35902"/>
                  </a:lnTo>
                  <a:close/>
                </a:path>
                <a:path w="572770" h="577850">
                  <a:moveTo>
                    <a:pt x="492988" y="64884"/>
                  </a:moveTo>
                  <a:lnTo>
                    <a:pt x="492620" y="61899"/>
                  </a:lnTo>
                  <a:lnTo>
                    <a:pt x="490575" y="60248"/>
                  </a:lnTo>
                  <a:lnTo>
                    <a:pt x="488530" y="58597"/>
                  </a:lnTo>
                  <a:lnTo>
                    <a:pt x="485546" y="58978"/>
                  </a:lnTo>
                  <a:lnTo>
                    <a:pt x="483895" y="61112"/>
                  </a:lnTo>
                  <a:lnTo>
                    <a:pt x="482231" y="63220"/>
                  </a:lnTo>
                  <a:lnTo>
                    <a:pt x="482638" y="66230"/>
                  </a:lnTo>
                  <a:lnTo>
                    <a:pt x="486867" y="69329"/>
                  </a:lnTo>
                  <a:lnTo>
                    <a:pt x="489826" y="68922"/>
                  </a:lnTo>
                  <a:lnTo>
                    <a:pt x="491413" y="66916"/>
                  </a:lnTo>
                  <a:lnTo>
                    <a:pt x="492988" y="64884"/>
                  </a:lnTo>
                  <a:close/>
                </a:path>
                <a:path w="572770" h="577850">
                  <a:moveTo>
                    <a:pt x="494449" y="91338"/>
                  </a:moveTo>
                  <a:lnTo>
                    <a:pt x="493915" y="88404"/>
                  </a:lnTo>
                  <a:lnTo>
                    <a:pt x="489585" y="85445"/>
                  </a:lnTo>
                  <a:lnTo>
                    <a:pt x="486664" y="85890"/>
                  </a:lnTo>
                  <a:lnTo>
                    <a:pt x="485254" y="87909"/>
                  </a:lnTo>
                  <a:lnTo>
                    <a:pt x="483793" y="89903"/>
                  </a:lnTo>
                  <a:lnTo>
                    <a:pt x="484238" y="92786"/>
                  </a:lnTo>
                  <a:lnTo>
                    <a:pt x="486333" y="94386"/>
                  </a:lnTo>
                  <a:lnTo>
                    <a:pt x="488403" y="95973"/>
                  </a:lnTo>
                  <a:lnTo>
                    <a:pt x="491401" y="95605"/>
                  </a:lnTo>
                  <a:lnTo>
                    <a:pt x="492950" y="93484"/>
                  </a:lnTo>
                  <a:lnTo>
                    <a:pt x="494449" y="91338"/>
                  </a:lnTo>
                  <a:close/>
                </a:path>
                <a:path w="572770" h="577850">
                  <a:moveTo>
                    <a:pt x="497522" y="26504"/>
                  </a:moveTo>
                  <a:lnTo>
                    <a:pt x="495795" y="24511"/>
                  </a:lnTo>
                  <a:lnTo>
                    <a:pt x="494093" y="22529"/>
                  </a:lnTo>
                  <a:lnTo>
                    <a:pt x="491007" y="22288"/>
                  </a:lnTo>
                  <a:lnTo>
                    <a:pt x="489089" y="24142"/>
                  </a:lnTo>
                  <a:lnTo>
                    <a:pt x="487146" y="25971"/>
                  </a:lnTo>
                  <a:lnTo>
                    <a:pt x="487070" y="28968"/>
                  </a:lnTo>
                  <a:lnTo>
                    <a:pt x="490753" y="32715"/>
                  </a:lnTo>
                  <a:lnTo>
                    <a:pt x="493725" y="32842"/>
                  </a:lnTo>
                  <a:lnTo>
                    <a:pt x="495541" y="31127"/>
                  </a:lnTo>
                  <a:lnTo>
                    <a:pt x="497332" y="29375"/>
                  </a:lnTo>
                  <a:lnTo>
                    <a:pt x="497522" y="26504"/>
                  </a:lnTo>
                  <a:close/>
                </a:path>
                <a:path w="572770" h="577850">
                  <a:moveTo>
                    <a:pt x="501421" y="122643"/>
                  </a:moveTo>
                  <a:lnTo>
                    <a:pt x="501218" y="119570"/>
                  </a:lnTo>
                  <a:lnTo>
                    <a:pt x="497332" y="116052"/>
                  </a:lnTo>
                  <a:lnTo>
                    <a:pt x="494449" y="116192"/>
                  </a:lnTo>
                  <a:lnTo>
                    <a:pt x="492683" y="117970"/>
                  </a:lnTo>
                  <a:lnTo>
                    <a:pt x="490931" y="119773"/>
                  </a:lnTo>
                  <a:lnTo>
                    <a:pt x="491007" y="122732"/>
                  </a:lnTo>
                  <a:lnTo>
                    <a:pt x="492848" y="124599"/>
                  </a:lnTo>
                  <a:lnTo>
                    <a:pt x="494703" y="126466"/>
                  </a:lnTo>
                  <a:lnTo>
                    <a:pt x="497700" y="126441"/>
                  </a:lnTo>
                  <a:lnTo>
                    <a:pt x="501421" y="122643"/>
                  </a:lnTo>
                  <a:close/>
                </a:path>
                <a:path w="572770" h="577850">
                  <a:moveTo>
                    <a:pt x="506895" y="71259"/>
                  </a:moveTo>
                  <a:lnTo>
                    <a:pt x="506018" y="68414"/>
                  </a:lnTo>
                  <a:lnTo>
                    <a:pt x="501345" y="66014"/>
                  </a:lnTo>
                  <a:lnTo>
                    <a:pt x="498500" y="66789"/>
                  </a:lnTo>
                  <a:lnTo>
                    <a:pt x="497319" y="68961"/>
                  </a:lnTo>
                  <a:lnTo>
                    <a:pt x="496176" y="71132"/>
                  </a:lnTo>
                  <a:lnTo>
                    <a:pt x="496912" y="73914"/>
                  </a:lnTo>
                  <a:lnTo>
                    <a:pt x="499186" y="75260"/>
                  </a:lnTo>
                  <a:lnTo>
                    <a:pt x="501421" y="76593"/>
                  </a:lnTo>
                  <a:lnTo>
                    <a:pt x="504405" y="75895"/>
                  </a:lnTo>
                  <a:lnTo>
                    <a:pt x="505637" y="73558"/>
                  </a:lnTo>
                  <a:lnTo>
                    <a:pt x="506895" y="71259"/>
                  </a:lnTo>
                  <a:close/>
                </a:path>
                <a:path w="572770" h="577850">
                  <a:moveTo>
                    <a:pt x="512279" y="139827"/>
                  </a:moveTo>
                  <a:lnTo>
                    <a:pt x="508596" y="136080"/>
                  </a:lnTo>
                  <a:lnTo>
                    <a:pt x="505612" y="135978"/>
                  </a:lnTo>
                  <a:lnTo>
                    <a:pt x="503758" y="137731"/>
                  </a:lnTo>
                  <a:lnTo>
                    <a:pt x="501929" y="139509"/>
                  </a:lnTo>
                  <a:lnTo>
                    <a:pt x="501713" y="142392"/>
                  </a:lnTo>
                  <a:lnTo>
                    <a:pt x="503440" y="144399"/>
                  </a:lnTo>
                  <a:lnTo>
                    <a:pt x="505142" y="146367"/>
                  </a:lnTo>
                  <a:lnTo>
                    <a:pt x="508266" y="146596"/>
                  </a:lnTo>
                  <a:lnTo>
                    <a:pt x="510209" y="144703"/>
                  </a:lnTo>
                  <a:lnTo>
                    <a:pt x="512178" y="142849"/>
                  </a:lnTo>
                  <a:lnTo>
                    <a:pt x="512279" y="139827"/>
                  </a:lnTo>
                  <a:close/>
                </a:path>
                <a:path w="572770" h="577850">
                  <a:moveTo>
                    <a:pt x="515937" y="13093"/>
                  </a:moveTo>
                  <a:lnTo>
                    <a:pt x="514680" y="10795"/>
                  </a:lnTo>
                  <a:lnTo>
                    <a:pt x="513422" y="8496"/>
                  </a:lnTo>
                  <a:lnTo>
                    <a:pt x="510489" y="7759"/>
                  </a:lnTo>
                  <a:lnTo>
                    <a:pt x="508114" y="9182"/>
                  </a:lnTo>
                  <a:lnTo>
                    <a:pt x="506222" y="10414"/>
                  </a:lnTo>
                  <a:lnTo>
                    <a:pt x="505841" y="10007"/>
                  </a:lnTo>
                  <a:lnTo>
                    <a:pt x="504901" y="9004"/>
                  </a:lnTo>
                  <a:lnTo>
                    <a:pt x="503326" y="8382"/>
                  </a:lnTo>
                  <a:lnTo>
                    <a:pt x="501777" y="8623"/>
                  </a:lnTo>
                  <a:lnTo>
                    <a:pt x="498449" y="8864"/>
                  </a:lnTo>
                  <a:lnTo>
                    <a:pt x="496963" y="11887"/>
                  </a:lnTo>
                  <a:lnTo>
                    <a:pt x="497725" y="14274"/>
                  </a:lnTo>
                  <a:lnTo>
                    <a:pt x="498525" y="16878"/>
                  </a:lnTo>
                  <a:lnTo>
                    <a:pt x="500900" y="18122"/>
                  </a:lnTo>
                  <a:lnTo>
                    <a:pt x="502678" y="18084"/>
                  </a:lnTo>
                  <a:lnTo>
                    <a:pt x="503669" y="17907"/>
                  </a:lnTo>
                  <a:lnTo>
                    <a:pt x="504393" y="17449"/>
                  </a:lnTo>
                  <a:lnTo>
                    <a:pt x="505104" y="16687"/>
                  </a:lnTo>
                  <a:lnTo>
                    <a:pt x="505815" y="15887"/>
                  </a:lnTo>
                  <a:lnTo>
                    <a:pt x="506298" y="15125"/>
                  </a:lnTo>
                  <a:lnTo>
                    <a:pt x="508330" y="17970"/>
                  </a:lnTo>
                  <a:lnTo>
                    <a:pt x="511175" y="18529"/>
                  </a:lnTo>
                  <a:lnTo>
                    <a:pt x="513207" y="17208"/>
                  </a:lnTo>
                  <a:lnTo>
                    <a:pt x="515277" y="15976"/>
                  </a:lnTo>
                  <a:lnTo>
                    <a:pt x="515937" y="13093"/>
                  </a:lnTo>
                  <a:close/>
                </a:path>
                <a:path w="572770" h="577850">
                  <a:moveTo>
                    <a:pt x="516496" y="49453"/>
                  </a:moveTo>
                  <a:lnTo>
                    <a:pt x="515099" y="46748"/>
                  </a:lnTo>
                  <a:lnTo>
                    <a:pt x="510070" y="45237"/>
                  </a:lnTo>
                  <a:lnTo>
                    <a:pt x="508304" y="46088"/>
                  </a:lnTo>
                  <a:lnTo>
                    <a:pt x="508279" y="44386"/>
                  </a:lnTo>
                  <a:lnTo>
                    <a:pt x="506437" y="42519"/>
                  </a:lnTo>
                  <a:lnTo>
                    <a:pt x="504596" y="40652"/>
                  </a:lnTo>
                  <a:lnTo>
                    <a:pt x="501561" y="40716"/>
                  </a:lnTo>
                  <a:lnTo>
                    <a:pt x="497763" y="44564"/>
                  </a:lnTo>
                  <a:lnTo>
                    <a:pt x="497954" y="47675"/>
                  </a:lnTo>
                  <a:lnTo>
                    <a:pt x="501840" y="51193"/>
                  </a:lnTo>
                  <a:lnTo>
                    <a:pt x="504748" y="51015"/>
                  </a:lnTo>
                  <a:lnTo>
                    <a:pt x="506463" y="49301"/>
                  </a:lnTo>
                  <a:lnTo>
                    <a:pt x="505802" y="51028"/>
                  </a:lnTo>
                  <a:lnTo>
                    <a:pt x="507060" y="53670"/>
                  </a:lnTo>
                  <a:lnTo>
                    <a:pt x="509485" y="54673"/>
                  </a:lnTo>
                  <a:lnTo>
                    <a:pt x="511911" y="55676"/>
                  </a:lnTo>
                  <a:lnTo>
                    <a:pt x="514654" y="54470"/>
                  </a:lnTo>
                  <a:lnTo>
                    <a:pt x="515607" y="51981"/>
                  </a:lnTo>
                  <a:lnTo>
                    <a:pt x="516496" y="49453"/>
                  </a:lnTo>
                  <a:close/>
                </a:path>
                <a:path w="572770" h="577850">
                  <a:moveTo>
                    <a:pt x="516699" y="104317"/>
                  </a:moveTo>
                  <a:lnTo>
                    <a:pt x="516267" y="101346"/>
                  </a:lnTo>
                  <a:lnTo>
                    <a:pt x="512038" y="98234"/>
                  </a:lnTo>
                  <a:lnTo>
                    <a:pt x="509104" y="98615"/>
                  </a:lnTo>
                  <a:lnTo>
                    <a:pt x="505993" y="102590"/>
                  </a:lnTo>
                  <a:lnTo>
                    <a:pt x="506387" y="105537"/>
                  </a:lnTo>
                  <a:lnTo>
                    <a:pt x="508431" y="107188"/>
                  </a:lnTo>
                  <a:lnTo>
                    <a:pt x="510476" y="108839"/>
                  </a:lnTo>
                  <a:lnTo>
                    <a:pt x="513435" y="108483"/>
                  </a:lnTo>
                  <a:lnTo>
                    <a:pt x="516699" y="104317"/>
                  </a:lnTo>
                  <a:close/>
                </a:path>
                <a:path w="572770" h="577850">
                  <a:moveTo>
                    <a:pt x="525894" y="29019"/>
                  </a:moveTo>
                  <a:lnTo>
                    <a:pt x="524357" y="26898"/>
                  </a:lnTo>
                  <a:lnTo>
                    <a:pt x="522820" y="24777"/>
                  </a:lnTo>
                  <a:lnTo>
                    <a:pt x="519899" y="24422"/>
                  </a:lnTo>
                  <a:lnTo>
                    <a:pt x="517842" y="22720"/>
                  </a:lnTo>
                  <a:lnTo>
                    <a:pt x="512724" y="23901"/>
                  </a:lnTo>
                  <a:lnTo>
                    <a:pt x="510895" y="25908"/>
                  </a:lnTo>
                  <a:lnTo>
                    <a:pt x="510984" y="30124"/>
                  </a:lnTo>
                  <a:lnTo>
                    <a:pt x="512902" y="32194"/>
                  </a:lnTo>
                  <a:lnTo>
                    <a:pt x="515480" y="32499"/>
                  </a:lnTo>
                  <a:lnTo>
                    <a:pt x="516763" y="32651"/>
                  </a:lnTo>
                  <a:lnTo>
                    <a:pt x="518642" y="34848"/>
                  </a:lnTo>
                  <a:lnTo>
                    <a:pt x="521538" y="35052"/>
                  </a:lnTo>
                  <a:lnTo>
                    <a:pt x="523544" y="33540"/>
                  </a:lnTo>
                  <a:lnTo>
                    <a:pt x="525538" y="32004"/>
                  </a:lnTo>
                  <a:lnTo>
                    <a:pt x="525894" y="29019"/>
                  </a:lnTo>
                  <a:close/>
                </a:path>
                <a:path w="572770" h="577850">
                  <a:moveTo>
                    <a:pt x="528751" y="125056"/>
                  </a:moveTo>
                  <a:lnTo>
                    <a:pt x="528510" y="122034"/>
                  </a:lnTo>
                  <a:lnTo>
                    <a:pt x="524433" y="118719"/>
                  </a:lnTo>
                  <a:lnTo>
                    <a:pt x="521449" y="118973"/>
                  </a:lnTo>
                  <a:lnTo>
                    <a:pt x="519811" y="120942"/>
                  </a:lnTo>
                  <a:lnTo>
                    <a:pt x="518185" y="122936"/>
                  </a:lnTo>
                  <a:lnTo>
                    <a:pt x="518312" y="125831"/>
                  </a:lnTo>
                  <a:lnTo>
                    <a:pt x="520280" y="127609"/>
                  </a:lnTo>
                  <a:lnTo>
                    <a:pt x="522211" y="129349"/>
                  </a:lnTo>
                  <a:lnTo>
                    <a:pt x="525335" y="129209"/>
                  </a:lnTo>
                  <a:lnTo>
                    <a:pt x="527024" y="127114"/>
                  </a:lnTo>
                  <a:lnTo>
                    <a:pt x="528751" y="125056"/>
                  </a:lnTo>
                  <a:close/>
                </a:path>
                <a:path w="572770" h="577850">
                  <a:moveTo>
                    <a:pt x="530072" y="84582"/>
                  </a:moveTo>
                  <a:lnTo>
                    <a:pt x="529361" y="81661"/>
                  </a:lnTo>
                  <a:lnTo>
                    <a:pt x="524840" y="78994"/>
                  </a:lnTo>
                  <a:lnTo>
                    <a:pt x="521944" y="79641"/>
                  </a:lnTo>
                  <a:lnTo>
                    <a:pt x="520636" y="81800"/>
                  </a:lnTo>
                  <a:lnTo>
                    <a:pt x="519353" y="83959"/>
                  </a:lnTo>
                  <a:lnTo>
                    <a:pt x="519925" y="86791"/>
                  </a:lnTo>
                  <a:lnTo>
                    <a:pt x="522135" y="88252"/>
                  </a:lnTo>
                  <a:lnTo>
                    <a:pt x="524306" y="89687"/>
                  </a:lnTo>
                  <a:lnTo>
                    <a:pt x="527342" y="89115"/>
                  </a:lnTo>
                  <a:lnTo>
                    <a:pt x="528688" y="86842"/>
                  </a:lnTo>
                  <a:lnTo>
                    <a:pt x="530072" y="84582"/>
                  </a:lnTo>
                  <a:close/>
                </a:path>
                <a:path w="572770" h="577850">
                  <a:moveTo>
                    <a:pt x="537641" y="2743"/>
                  </a:moveTo>
                  <a:lnTo>
                    <a:pt x="535343" y="0"/>
                  </a:lnTo>
                  <a:lnTo>
                    <a:pt x="532066" y="127"/>
                  </a:lnTo>
                  <a:lnTo>
                    <a:pt x="528815" y="292"/>
                  </a:lnTo>
                  <a:lnTo>
                    <a:pt x="526986" y="2959"/>
                  </a:lnTo>
                  <a:lnTo>
                    <a:pt x="527634" y="5549"/>
                  </a:lnTo>
                  <a:lnTo>
                    <a:pt x="528281" y="8039"/>
                  </a:lnTo>
                  <a:lnTo>
                    <a:pt x="530504" y="9702"/>
                  </a:lnTo>
                  <a:lnTo>
                    <a:pt x="534314" y="9537"/>
                  </a:lnTo>
                  <a:lnTo>
                    <a:pt x="536168" y="7797"/>
                  </a:lnTo>
                  <a:lnTo>
                    <a:pt x="536905" y="5181"/>
                  </a:lnTo>
                  <a:lnTo>
                    <a:pt x="537641" y="2743"/>
                  </a:lnTo>
                  <a:close/>
                </a:path>
                <a:path w="572770" h="577850">
                  <a:moveTo>
                    <a:pt x="541413" y="63538"/>
                  </a:moveTo>
                  <a:lnTo>
                    <a:pt x="540359" y="60706"/>
                  </a:lnTo>
                  <a:lnTo>
                    <a:pt x="535559" y="58585"/>
                  </a:lnTo>
                  <a:lnTo>
                    <a:pt x="532777" y="59563"/>
                  </a:lnTo>
                  <a:lnTo>
                    <a:pt x="531736" y="61849"/>
                  </a:lnTo>
                  <a:lnTo>
                    <a:pt x="530606" y="64084"/>
                  </a:lnTo>
                  <a:lnTo>
                    <a:pt x="531571" y="66865"/>
                  </a:lnTo>
                  <a:lnTo>
                    <a:pt x="533908" y="68072"/>
                  </a:lnTo>
                  <a:lnTo>
                    <a:pt x="536244" y="69278"/>
                  </a:lnTo>
                  <a:lnTo>
                    <a:pt x="539102" y="68338"/>
                  </a:lnTo>
                  <a:lnTo>
                    <a:pt x="540308" y="65963"/>
                  </a:lnTo>
                  <a:lnTo>
                    <a:pt x="541413" y="63538"/>
                  </a:lnTo>
                  <a:close/>
                </a:path>
                <a:path w="572770" h="577850">
                  <a:moveTo>
                    <a:pt x="543382" y="105714"/>
                  </a:moveTo>
                  <a:lnTo>
                    <a:pt x="542798" y="102692"/>
                  </a:lnTo>
                  <a:lnTo>
                    <a:pt x="538416" y="99796"/>
                  </a:lnTo>
                  <a:lnTo>
                    <a:pt x="535520" y="100380"/>
                  </a:lnTo>
                  <a:lnTo>
                    <a:pt x="534060" y="102489"/>
                  </a:lnTo>
                  <a:lnTo>
                    <a:pt x="532561" y="104571"/>
                  </a:lnTo>
                  <a:lnTo>
                    <a:pt x="533057" y="107518"/>
                  </a:lnTo>
                  <a:lnTo>
                    <a:pt x="535178" y="109067"/>
                  </a:lnTo>
                  <a:lnTo>
                    <a:pt x="537298" y="110617"/>
                  </a:lnTo>
                  <a:lnTo>
                    <a:pt x="540283" y="110096"/>
                  </a:lnTo>
                  <a:lnTo>
                    <a:pt x="541858" y="107924"/>
                  </a:lnTo>
                  <a:lnTo>
                    <a:pt x="543382" y="105714"/>
                  </a:lnTo>
                  <a:close/>
                </a:path>
                <a:path w="572770" h="577850">
                  <a:moveTo>
                    <a:pt x="549795" y="40830"/>
                  </a:moveTo>
                  <a:lnTo>
                    <a:pt x="548309" y="38227"/>
                  </a:lnTo>
                  <a:lnTo>
                    <a:pt x="543204" y="37033"/>
                  </a:lnTo>
                  <a:lnTo>
                    <a:pt x="540588" y="38468"/>
                  </a:lnTo>
                  <a:lnTo>
                    <a:pt x="539953" y="40817"/>
                  </a:lnTo>
                  <a:lnTo>
                    <a:pt x="539343" y="43180"/>
                  </a:lnTo>
                  <a:lnTo>
                    <a:pt x="540575" y="45732"/>
                  </a:lnTo>
                  <a:lnTo>
                    <a:pt x="543102" y="46596"/>
                  </a:lnTo>
                  <a:lnTo>
                    <a:pt x="545541" y="47421"/>
                  </a:lnTo>
                  <a:lnTo>
                    <a:pt x="548398" y="46101"/>
                  </a:lnTo>
                  <a:lnTo>
                    <a:pt x="549071" y="43459"/>
                  </a:lnTo>
                  <a:lnTo>
                    <a:pt x="549795" y="40830"/>
                  </a:lnTo>
                  <a:close/>
                </a:path>
                <a:path w="572770" h="577850">
                  <a:moveTo>
                    <a:pt x="552500" y="21551"/>
                  </a:moveTo>
                  <a:lnTo>
                    <a:pt x="552094" y="18503"/>
                  </a:lnTo>
                  <a:lnTo>
                    <a:pt x="551840" y="15468"/>
                  </a:lnTo>
                  <a:lnTo>
                    <a:pt x="548805" y="13589"/>
                  </a:lnTo>
                  <a:lnTo>
                    <a:pt x="546442" y="14516"/>
                  </a:lnTo>
                  <a:lnTo>
                    <a:pt x="545045" y="15049"/>
                  </a:lnTo>
                  <a:lnTo>
                    <a:pt x="544487" y="13055"/>
                  </a:lnTo>
                  <a:lnTo>
                    <a:pt x="541655" y="11849"/>
                  </a:lnTo>
                  <a:lnTo>
                    <a:pt x="538924" y="12903"/>
                  </a:lnTo>
                  <a:lnTo>
                    <a:pt x="536244" y="14033"/>
                  </a:lnTo>
                  <a:lnTo>
                    <a:pt x="535254" y="17043"/>
                  </a:lnTo>
                  <a:lnTo>
                    <a:pt x="537692" y="21678"/>
                  </a:lnTo>
                  <a:lnTo>
                    <a:pt x="540423" y="22580"/>
                  </a:lnTo>
                  <a:lnTo>
                    <a:pt x="542594" y="21678"/>
                  </a:lnTo>
                  <a:lnTo>
                    <a:pt x="542925" y="21551"/>
                  </a:lnTo>
                  <a:lnTo>
                    <a:pt x="542963" y="21755"/>
                  </a:lnTo>
                  <a:lnTo>
                    <a:pt x="545007" y="23672"/>
                  </a:lnTo>
                  <a:lnTo>
                    <a:pt x="547611" y="23749"/>
                  </a:lnTo>
                  <a:lnTo>
                    <a:pt x="550240" y="23825"/>
                  </a:lnTo>
                  <a:lnTo>
                    <a:pt x="552500" y="21551"/>
                  </a:lnTo>
                  <a:close/>
                </a:path>
                <a:path w="572770" h="577850">
                  <a:moveTo>
                    <a:pt x="556044" y="84988"/>
                  </a:moveTo>
                  <a:lnTo>
                    <a:pt x="555193" y="82080"/>
                  </a:lnTo>
                  <a:lnTo>
                    <a:pt x="550545" y="79654"/>
                  </a:lnTo>
                  <a:lnTo>
                    <a:pt x="547674" y="80492"/>
                  </a:lnTo>
                  <a:lnTo>
                    <a:pt x="545147" y="84950"/>
                  </a:lnTo>
                  <a:lnTo>
                    <a:pt x="545973" y="87845"/>
                  </a:lnTo>
                  <a:lnTo>
                    <a:pt x="548233" y="89179"/>
                  </a:lnTo>
                  <a:lnTo>
                    <a:pt x="550494" y="90512"/>
                  </a:lnTo>
                  <a:lnTo>
                    <a:pt x="553389" y="89687"/>
                  </a:lnTo>
                  <a:lnTo>
                    <a:pt x="556044" y="84988"/>
                  </a:lnTo>
                  <a:close/>
                </a:path>
                <a:path w="572770" h="577850">
                  <a:moveTo>
                    <a:pt x="566280" y="62801"/>
                  </a:moveTo>
                  <a:lnTo>
                    <a:pt x="565010" y="59994"/>
                  </a:lnTo>
                  <a:lnTo>
                    <a:pt x="560057" y="58267"/>
                  </a:lnTo>
                  <a:lnTo>
                    <a:pt x="557377" y="59486"/>
                  </a:lnTo>
                  <a:lnTo>
                    <a:pt x="556399" y="61823"/>
                  </a:lnTo>
                  <a:lnTo>
                    <a:pt x="555472" y="64185"/>
                  </a:lnTo>
                  <a:lnTo>
                    <a:pt x="556653" y="66941"/>
                  </a:lnTo>
                  <a:lnTo>
                    <a:pt x="559028" y="67983"/>
                  </a:lnTo>
                  <a:lnTo>
                    <a:pt x="561467" y="69049"/>
                  </a:lnTo>
                  <a:lnTo>
                    <a:pt x="564235" y="67856"/>
                  </a:lnTo>
                  <a:lnTo>
                    <a:pt x="565238" y="65316"/>
                  </a:lnTo>
                  <a:lnTo>
                    <a:pt x="566280" y="62801"/>
                  </a:lnTo>
                  <a:close/>
                </a:path>
                <a:path w="572770" h="577850">
                  <a:moveTo>
                    <a:pt x="569137" y="17564"/>
                  </a:moveTo>
                  <a:lnTo>
                    <a:pt x="566508" y="14757"/>
                  </a:lnTo>
                  <a:lnTo>
                    <a:pt x="565238" y="13462"/>
                  </a:lnTo>
                  <a:lnTo>
                    <a:pt x="563384" y="13030"/>
                  </a:lnTo>
                  <a:lnTo>
                    <a:pt x="562102" y="13144"/>
                  </a:lnTo>
                  <a:lnTo>
                    <a:pt x="560743" y="13322"/>
                  </a:lnTo>
                  <a:lnTo>
                    <a:pt x="559689" y="14351"/>
                  </a:lnTo>
                  <a:lnTo>
                    <a:pt x="559206" y="15532"/>
                  </a:lnTo>
                  <a:lnTo>
                    <a:pt x="558673" y="16776"/>
                  </a:lnTo>
                  <a:lnTo>
                    <a:pt x="558838" y="19011"/>
                  </a:lnTo>
                  <a:lnTo>
                    <a:pt x="558888" y="20193"/>
                  </a:lnTo>
                  <a:lnTo>
                    <a:pt x="559206" y="20891"/>
                  </a:lnTo>
                  <a:lnTo>
                    <a:pt x="559777" y="21463"/>
                  </a:lnTo>
                  <a:lnTo>
                    <a:pt x="560222" y="22161"/>
                  </a:lnTo>
                  <a:lnTo>
                    <a:pt x="561251" y="22250"/>
                  </a:lnTo>
                  <a:lnTo>
                    <a:pt x="562279" y="22479"/>
                  </a:lnTo>
                  <a:lnTo>
                    <a:pt x="563295" y="22656"/>
                  </a:lnTo>
                  <a:lnTo>
                    <a:pt x="564591" y="22593"/>
                  </a:lnTo>
                  <a:lnTo>
                    <a:pt x="565772" y="22034"/>
                  </a:lnTo>
                  <a:lnTo>
                    <a:pt x="568210" y="21031"/>
                  </a:lnTo>
                  <a:lnTo>
                    <a:pt x="569137" y="17564"/>
                  </a:lnTo>
                  <a:close/>
                </a:path>
                <a:path w="572770" h="577850">
                  <a:moveTo>
                    <a:pt x="572350" y="38569"/>
                  </a:moveTo>
                  <a:lnTo>
                    <a:pt x="570496" y="36131"/>
                  </a:lnTo>
                  <a:lnTo>
                    <a:pt x="565251" y="35890"/>
                  </a:lnTo>
                  <a:lnTo>
                    <a:pt x="562889" y="37693"/>
                  </a:lnTo>
                  <a:lnTo>
                    <a:pt x="562305" y="42443"/>
                  </a:lnTo>
                  <a:lnTo>
                    <a:pt x="563841" y="44856"/>
                  </a:lnTo>
                  <a:lnTo>
                    <a:pt x="566445" y="45415"/>
                  </a:lnTo>
                  <a:lnTo>
                    <a:pt x="568960" y="45961"/>
                  </a:lnTo>
                  <a:lnTo>
                    <a:pt x="571639" y="44246"/>
                  </a:lnTo>
                  <a:lnTo>
                    <a:pt x="572350" y="3856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0">
              <a:extLst>
                <a:ext uri="{FF2B5EF4-FFF2-40B4-BE49-F238E27FC236}">
                  <a16:creationId xmlns:a16="http://schemas.microsoft.com/office/drawing/2014/main" id="{241D6A64-7246-4771-84BD-59436CC2552A}"/>
                </a:ext>
              </a:extLst>
            </p:cNvPr>
            <p:cNvSpPr/>
            <p:nvPr/>
          </p:nvSpPr>
          <p:spPr>
            <a:xfrm>
              <a:off x="5492394" y="3211499"/>
              <a:ext cx="195580" cy="198755"/>
            </a:xfrm>
            <a:custGeom>
              <a:avLst/>
              <a:gdLst/>
              <a:ahLst/>
              <a:cxnLst/>
              <a:rect l="l" t="t" r="r" b="b"/>
              <a:pathLst>
                <a:path w="195579" h="198754">
                  <a:moveTo>
                    <a:pt x="13144" y="142036"/>
                  </a:moveTo>
                  <a:lnTo>
                    <a:pt x="5410" y="135496"/>
                  </a:lnTo>
                  <a:lnTo>
                    <a:pt x="3149" y="137845"/>
                  </a:lnTo>
                  <a:lnTo>
                    <a:pt x="3225" y="138430"/>
                  </a:lnTo>
                  <a:lnTo>
                    <a:pt x="1473" y="140030"/>
                  </a:lnTo>
                  <a:lnTo>
                    <a:pt x="736" y="142646"/>
                  </a:lnTo>
                  <a:lnTo>
                    <a:pt x="0" y="145084"/>
                  </a:lnTo>
                  <a:lnTo>
                    <a:pt x="2336" y="147840"/>
                  </a:lnTo>
                  <a:lnTo>
                    <a:pt x="8953" y="147548"/>
                  </a:lnTo>
                  <a:lnTo>
                    <a:pt x="10833" y="144856"/>
                  </a:lnTo>
                  <a:lnTo>
                    <a:pt x="10756" y="144576"/>
                  </a:lnTo>
                  <a:lnTo>
                    <a:pt x="11811" y="144170"/>
                  </a:lnTo>
                  <a:lnTo>
                    <a:pt x="13144" y="142036"/>
                  </a:lnTo>
                  <a:close/>
                </a:path>
                <a:path w="195579" h="198754">
                  <a:moveTo>
                    <a:pt x="16433" y="115404"/>
                  </a:moveTo>
                  <a:lnTo>
                    <a:pt x="15240" y="112776"/>
                  </a:lnTo>
                  <a:lnTo>
                    <a:pt x="12712" y="111912"/>
                  </a:lnTo>
                  <a:lnTo>
                    <a:pt x="10274" y="111086"/>
                  </a:lnTo>
                  <a:lnTo>
                    <a:pt x="7391" y="112471"/>
                  </a:lnTo>
                  <a:lnTo>
                    <a:pt x="6692" y="115201"/>
                  </a:lnTo>
                  <a:lnTo>
                    <a:pt x="5943" y="117919"/>
                  </a:lnTo>
                  <a:lnTo>
                    <a:pt x="7404" y="120611"/>
                  </a:lnTo>
                  <a:lnTo>
                    <a:pt x="12522" y="121793"/>
                  </a:lnTo>
                  <a:lnTo>
                    <a:pt x="15151" y="120294"/>
                  </a:lnTo>
                  <a:lnTo>
                    <a:pt x="15811" y="117856"/>
                  </a:lnTo>
                  <a:lnTo>
                    <a:pt x="16433" y="115404"/>
                  </a:lnTo>
                  <a:close/>
                </a:path>
                <a:path w="195579" h="198754">
                  <a:moveTo>
                    <a:pt x="25488" y="93738"/>
                  </a:moveTo>
                  <a:lnTo>
                    <a:pt x="24561" y="90881"/>
                  </a:lnTo>
                  <a:lnTo>
                    <a:pt x="22225" y="89674"/>
                  </a:lnTo>
                  <a:lnTo>
                    <a:pt x="19888" y="88468"/>
                  </a:lnTo>
                  <a:lnTo>
                    <a:pt x="16992" y="89484"/>
                  </a:lnTo>
                  <a:lnTo>
                    <a:pt x="15748" y="91935"/>
                  </a:lnTo>
                  <a:lnTo>
                    <a:pt x="14605" y="94449"/>
                  </a:lnTo>
                  <a:lnTo>
                    <a:pt x="15633" y="97345"/>
                  </a:lnTo>
                  <a:lnTo>
                    <a:pt x="20434" y="99466"/>
                  </a:lnTo>
                  <a:lnTo>
                    <a:pt x="23241" y="98412"/>
                  </a:lnTo>
                  <a:lnTo>
                    <a:pt x="24320" y="96050"/>
                  </a:lnTo>
                  <a:lnTo>
                    <a:pt x="25488" y="93738"/>
                  </a:lnTo>
                  <a:close/>
                </a:path>
                <a:path w="195579" h="198754">
                  <a:moveTo>
                    <a:pt x="31699" y="154622"/>
                  </a:moveTo>
                  <a:lnTo>
                    <a:pt x="31292" y="152666"/>
                  </a:lnTo>
                  <a:lnTo>
                    <a:pt x="31102" y="150545"/>
                  </a:lnTo>
                  <a:lnTo>
                    <a:pt x="28752" y="148793"/>
                  </a:lnTo>
                  <a:lnTo>
                    <a:pt x="26212" y="148767"/>
                  </a:lnTo>
                  <a:lnTo>
                    <a:pt x="23507" y="148755"/>
                  </a:lnTo>
                  <a:lnTo>
                    <a:pt x="22148" y="150444"/>
                  </a:lnTo>
                  <a:lnTo>
                    <a:pt x="21805" y="150456"/>
                  </a:lnTo>
                  <a:lnTo>
                    <a:pt x="19875" y="152184"/>
                  </a:lnTo>
                  <a:lnTo>
                    <a:pt x="19138" y="154800"/>
                  </a:lnTo>
                  <a:lnTo>
                    <a:pt x="18402" y="157238"/>
                  </a:lnTo>
                  <a:lnTo>
                    <a:pt x="20777" y="159994"/>
                  </a:lnTo>
                  <a:lnTo>
                    <a:pt x="27482" y="159702"/>
                  </a:lnTo>
                  <a:lnTo>
                    <a:pt x="29159" y="157327"/>
                  </a:lnTo>
                  <a:lnTo>
                    <a:pt x="30124" y="156933"/>
                  </a:lnTo>
                  <a:lnTo>
                    <a:pt x="31699" y="154622"/>
                  </a:lnTo>
                  <a:close/>
                </a:path>
                <a:path w="195579" h="198754">
                  <a:moveTo>
                    <a:pt x="34099" y="129273"/>
                  </a:moveTo>
                  <a:lnTo>
                    <a:pt x="32575" y="126707"/>
                  </a:lnTo>
                  <a:lnTo>
                    <a:pt x="30111" y="125920"/>
                  </a:lnTo>
                  <a:lnTo>
                    <a:pt x="27571" y="125107"/>
                  </a:lnTo>
                  <a:lnTo>
                    <a:pt x="24980" y="126580"/>
                  </a:lnTo>
                  <a:lnTo>
                    <a:pt x="24257" y="129184"/>
                  </a:lnTo>
                  <a:lnTo>
                    <a:pt x="23647" y="131229"/>
                  </a:lnTo>
                  <a:lnTo>
                    <a:pt x="22783" y="131737"/>
                  </a:lnTo>
                  <a:lnTo>
                    <a:pt x="22098" y="134632"/>
                  </a:lnTo>
                  <a:lnTo>
                    <a:pt x="23355" y="136931"/>
                  </a:lnTo>
                  <a:lnTo>
                    <a:pt x="24612" y="139230"/>
                  </a:lnTo>
                  <a:lnTo>
                    <a:pt x="27584" y="139941"/>
                  </a:lnTo>
                  <a:lnTo>
                    <a:pt x="29984" y="138506"/>
                  </a:lnTo>
                  <a:lnTo>
                    <a:pt x="32321" y="136994"/>
                  </a:lnTo>
                  <a:lnTo>
                    <a:pt x="32893" y="133946"/>
                  </a:lnTo>
                  <a:lnTo>
                    <a:pt x="32778" y="133807"/>
                  </a:lnTo>
                  <a:lnTo>
                    <a:pt x="33451" y="131622"/>
                  </a:lnTo>
                  <a:lnTo>
                    <a:pt x="34099" y="129273"/>
                  </a:lnTo>
                  <a:close/>
                </a:path>
                <a:path w="195579" h="198754">
                  <a:moveTo>
                    <a:pt x="37160" y="73113"/>
                  </a:moveTo>
                  <a:lnTo>
                    <a:pt x="36626" y="70231"/>
                  </a:lnTo>
                  <a:lnTo>
                    <a:pt x="34417" y="68770"/>
                  </a:lnTo>
                  <a:lnTo>
                    <a:pt x="32245" y="67335"/>
                  </a:lnTo>
                  <a:lnTo>
                    <a:pt x="29171" y="67970"/>
                  </a:lnTo>
                  <a:lnTo>
                    <a:pt x="27774" y="70319"/>
                  </a:lnTo>
                  <a:lnTo>
                    <a:pt x="26339" y="72656"/>
                  </a:lnTo>
                  <a:lnTo>
                    <a:pt x="27012" y="75641"/>
                  </a:lnTo>
                  <a:lnTo>
                    <a:pt x="31534" y="78320"/>
                  </a:lnTo>
                  <a:lnTo>
                    <a:pt x="34467" y="77597"/>
                  </a:lnTo>
                  <a:lnTo>
                    <a:pt x="35826" y="75361"/>
                  </a:lnTo>
                  <a:lnTo>
                    <a:pt x="37160" y="73113"/>
                  </a:lnTo>
                  <a:close/>
                </a:path>
                <a:path w="195579" h="198754">
                  <a:moveTo>
                    <a:pt x="42214" y="108280"/>
                  </a:moveTo>
                  <a:lnTo>
                    <a:pt x="41148" y="105511"/>
                  </a:lnTo>
                  <a:lnTo>
                    <a:pt x="38823" y="104368"/>
                  </a:lnTo>
                  <a:lnTo>
                    <a:pt x="36449" y="103200"/>
                  </a:lnTo>
                  <a:lnTo>
                    <a:pt x="33629" y="104203"/>
                  </a:lnTo>
                  <a:lnTo>
                    <a:pt x="31457" y="109042"/>
                  </a:lnTo>
                  <a:lnTo>
                    <a:pt x="32512" y="111810"/>
                  </a:lnTo>
                  <a:lnTo>
                    <a:pt x="37350" y="113830"/>
                  </a:lnTo>
                  <a:lnTo>
                    <a:pt x="40170" y="112826"/>
                  </a:lnTo>
                  <a:lnTo>
                    <a:pt x="42214" y="108280"/>
                  </a:lnTo>
                  <a:close/>
                </a:path>
                <a:path w="195579" h="198754">
                  <a:moveTo>
                    <a:pt x="49923" y="166598"/>
                  </a:moveTo>
                  <a:lnTo>
                    <a:pt x="49491" y="164592"/>
                  </a:lnTo>
                  <a:lnTo>
                    <a:pt x="49301" y="162420"/>
                  </a:lnTo>
                  <a:lnTo>
                    <a:pt x="46951" y="160642"/>
                  </a:lnTo>
                  <a:lnTo>
                    <a:pt x="44411" y="160616"/>
                  </a:lnTo>
                  <a:lnTo>
                    <a:pt x="41706" y="160604"/>
                  </a:lnTo>
                  <a:lnTo>
                    <a:pt x="40157" y="162572"/>
                  </a:lnTo>
                  <a:lnTo>
                    <a:pt x="38252" y="164376"/>
                  </a:lnTo>
                  <a:lnTo>
                    <a:pt x="37528" y="166966"/>
                  </a:lnTo>
                  <a:lnTo>
                    <a:pt x="36804" y="169430"/>
                  </a:lnTo>
                  <a:lnTo>
                    <a:pt x="39039" y="172097"/>
                  </a:lnTo>
                  <a:lnTo>
                    <a:pt x="42291" y="172059"/>
                  </a:lnTo>
                  <a:lnTo>
                    <a:pt x="45478" y="171881"/>
                  </a:lnTo>
                  <a:lnTo>
                    <a:pt x="47396" y="169354"/>
                  </a:lnTo>
                  <a:lnTo>
                    <a:pt x="48348" y="168935"/>
                  </a:lnTo>
                  <a:lnTo>
                    <a:pt x="49923" y="166598"/>
                  </a:lnTo>
                  <a:close/>
                </a:path>
                <a:path w="195579" h="198754">
                  <a:moveTo>
                    <a:pt x="51015" y="53822"/>
                  </a:moveTo>
                  <a:lnTo>
                    <a:pt x="50660" y="50812"/>
                  </a:lnTo>
                  <a:lnTo>
                    <a:pt x="48615" y="49161"/>
                  </a:lnTo>
                  <a:lnTo>
                    <a:pt x="46570" y="47510"/>
                  </a:lnTo>
                  <a:lnTo>
                    <a:pt x="43561" y="47929"/>
                  </a:lnTo>
                  <a:lnTo>
                    <a:pt x="40195" y="52235"/>
                  </a:lnTo>
                  <a:lnTo>
                    <a:pt x="40576" y="55270"/>
                  </a:lnTo>
                  <a:lnTo>
                    <a:pt x="44805" y="58381"/>
                  </a:lnTo>
                  <a:lnTo>
                    <a:pt x="47790" y="57937"/>
                  </a:lnTo>
                  <a:lnTo>
                    <a:pt x="51015" y="53822"/>
                  </a:lnTo>
                  <a:close/>
                </a:path>
                <a:path w="195579" h="198754">
                  <a:moveTo>
                    <a:pt x="52362" y="140779"/>
                  </a:moveTo>
                  <a:lnTo>
                    <a:pt x="50850" y="138176"/>
                  </a:lnTo>
                  <a:lnTo>
                    <a:pt x="48387" y="137388"/>
                  </a:lnTo>
                  <a:lnTo>
                    <a:pt x="45847" y="136575"/>
                  </a:lnTo>
                  <a:lnTo>
                    <a:pt x="43243" y="138074"/>
                  </a:lnTo>
                  <a:lnTo>
                    <a:pt x="42519" y="140728"/>
                  </a:lnTo>
                  <a:lnTo>
                    <a:pt x="41719" y="143357"/>
                  </a:lnTo>
                  <a:lnTo>
                    <a:pt x="41871" y="143611"/>
                  </a:lnTo>
                  <a:lnTo>
                    <a:pt x="41617" y="143764"/>
                  </a:lnTo>
                  <a:lnTo>
                    <a:pt x="40894" y="146685"/>
                  </a:lnTo>
                  <a:lnTo>
                    <a:pt x="42151" y="148983"/>
                  </a:lnTo>
                  <a:lnTo>
                    <a:pt x="43408" y="151282"/>
                  </a:lnTo>
                  <a:lnTo>
                    <a:pt x="46405" y="151980"/>
                  </a:lnTo>
                  <a:lnTo>
                    <a:pt x="48856" y="150507"/>
                  </a:lnTo>
                  <a:lnTo>
                    <a:pt x="51231" y="148983"/>
                  </a:lnTo>
                  <a:lnTo>
                    <a:pt x="51828" y="145910"/>
                  </a:lnTo>
                  <a:lnTo>
                    <a:pt x="51142" y="144970"/>
                  </a:lnTo>
                  <a:lnTo>
                    <a:pt x="51701" y="143154"/>
                  </a:lnTo>
                  <a:lnTo>
                    <a:pt x="52362" y="140779"/>
                  </a:lnTo>
                  <a:close/>
                </a:path>
                <a:path w="195579" h="198754">
                  <a:moveTo>
                    <a:pt x="53086" y="88328"/>
                  </a:moveTo>
                  <a:lnTo>
                    <a:pt x="52349" y="85458"/>
                  </a:lnTo>
                  <a:lnTo>
                    <a:pt x="50126" y="84061"/>
                  </a:lnTo>
                  <a:lnTo>
                    <a:pt x="47904" y="82664"/>
                  </a:lnTo>
                  <a:lnTo>
                    <a:pt x="44983" y="83350"/>
                  </a:lnTo>
                  <a:lnTo>
                    <a:pt x="43611" y="85598"/>
                  </a:lnTo>
                  <a:lnTo>
                    <a:pt x="42214" y="87820"/>
                  </a:lnTo>
                  <a:lnTo>
                    <a:pt x="43091" y="90779"/>
                  </a:lnTo>
                  <a:lnTo>
                    <a:pt x="47663" y="93357"/>
                  </a:lnTo>
                  <a:lnTo>
                    <a:pt x="50431" y="92583"/>
                  </a:lnTo>
                  <a:lnTo>
                    <a:pt x="51777" y="90462"/>
                  </a:lnTo>
                  <a:lnTo>
                    <a:pt x="53086" y="88328"/>
                  </a:lnTo>
                  <a:close/>
                </a:path>
                <a:path w="195579" h="198754">
                  <a:moveTo>
                    <a:pt x="60604" y="119418"/>
                  </a:moveTo>
                  <a:lnTo>
                    <a:pt x="59550" y="116611"/>
                  </a:lnTo>
                  <a:lnTo>
                    <a:pt x="57226" y="115468"/>
                  </a:lnTo>
                  <a:lnTo>
                    <a:pt x="54851" y="114300"/>
                  </a:lnTo>
                  <a:lnTo>
                    <a:pt x="52019" y="115341"/>
                  </a:lnTo>
                  <a:lnTo>
                    <a:pt x="50876" y="117868"/>
                  </a:lnTo>
                  <a:lnTo>
                    <a:pt x="47739" y="114655"/>
                  </a:lnTo>
                  <a:lnTo>
                    <a:pt x="44754" y="114554"/>
                  </a:lnTo>
                  <a:lnTo>
                    <a:pt x="42900" y="116306"/>
                  </a:lnTo>
                  <a:lnTo>
                    <a:pt x="41071" y="118084"/>
                  </a:lnTo>
                  <a:lnTo>
                    <a:pt x="40855" y="120967"/>
                  </a:lnTo>
                  <a:lnTo>
                    <a:pt x="42583" y="122974"/>
                  </a:lnTo>
                  <a:lnTo>
                    <a:pt x="44284" y="124942"/>
                  </a:lnTo>
                  <a:lnTo>
                    <a:pt x="47409" y="125171"/>
                  </a:lnTo>
                  <a:lnTo>
                    <a:pt x="49352" y="123278"/>
                  </a:lnTo>
                  <a:lnTo>
                    <a:pt x="50520" y="122174"/>
                  </a:lnTo>
                  <a:lnTo>
                    <a:pt x="50850" y="123050"/>
                  </a:lnTo>
                  <a:lnTo>
                    <a:pt x="55689" y="125069"/>
                  </a:lnTo>
                  <a:lnTo>
                    <a:pt x="58521" y="124040"/>
                  </a:lnTo>
                  <a:lnTo>
                    <a:pt x="60604" y="119418"/>
                  </a:lnTo>
                  <a:close/>
                </a:path>
                <a:path w="195579" h="198754">
                  <a:moveTo>
                    <a:pt x="65824" y="69380"/>
                  </a:moveTo>
                  <a:lnTo>
                    <a:pt x="65392" y="66484"/>
                  </a:lnTo>
                  <a:lnTo>
                    <a:pt x="63309" y="64897"/>
                  </a:lnTo>
                  <a:lnTo>
                    <a:pt x="61226" y="63296"/>
                  </a:lnTo>
                  <a:lnTo>
                    <a:pt x="58216" y="63677"/>
                  </a:lnTo>
                  <a:lnTo>
                    <a:pt x="56705" y="65836"/>
                  </a:lnTo>
                  <a:lnTo>
                    <a:pt x="55168" y="67957"/>
                  </a:lnTo>
                  <a:lnTo>
                    <a:pt x="55664" y="70904"/>
                  </a:lnTo>
                  <a:lnTo>
                    <a:pt x="59969" y="73914"/>
                  </a:lnTo>
                  <a:lnTo>
                    <a:pt x="62903" y="73482"/>
                  </a:lnTo>
                  <a:lnTo>
                    <a:pt x="64376" y="71437"/>
                  </a:lnTo>
                  <a:lnTo>
                    <a:pt x="65824" y="69380"/>
                  </a:lnTo>
                  <a:close/>
                </a:path>
                <a:path w="195579" h="198754">
                  <a:moveTo>
                    <a:pt x="65938" y="181495"/>
                  </a:moveTo>
                  <a:lnTo>
                    <a:pt x="64706" y="176403"/>
                  </a:lnTo>
                  <a:lnTo>
                    <a:pt x="62496" y="174599"/>
                  </a:lnTo>
                  <a:lnTo>
                    <a:pt x="60490" y="174713"/>
                  </a:lnTo>
                  <a:lnTo>
                    <a:pt x="58585" y="174739"/>
                  </a:lnTo>
                  <a:lnTo>
                    <a:pt x="56642" y="176530"/>
                  </a:lnTo>
                  <a:lnTo>
                    <a:pt x="55918" y="179120"/>
                  </a:lnTo>
                  <a:lnTo>
                    <a:pt x="55194" y="181584"/>
                  </a:lnTo>
                  <a:lnTo>
                    <a:pt x="57467" y="184264"/>
                  </a:lnTo>
                  <a:lnTo>
                    <a:pt x="60769" y="184213"/>
                  </a:lnTo>
                  <a:lnTo>
                    <a:pt x="63995" y="184035"/>
                  </a:lnTo>
                  <a:lnTo>
                    <a:pt x="65938" y="181495"/>
                  </a:lnTo>
                  <a:close/>
                </a:path>
                <a:path w="195579" h="198754">
                  <a:moveTo>
                    <a:pt x="66624" y="36017"/>
                  </a:moveTo>
                  <a:lnTo>
                    <a:pt x="66598" y="32994"/>
                  </a:lnTo>
                  <a:lnTo>
                    <a:pt x="64757" y="31127"/>
                  </a:lnTo>
                  <a:lnTo>
                    <a:pt x="62915" y="29260"/>
                  </a:lnTo>
                  <a:lnTo>
                    <a:pt x="59855" y="29349"/>
                  </a:lnTo>
                  <a:lnTo>
                    <a:pt x="55994" y="33261"/>
                  </a:lnTo>
                  <a:lnTo>
                    <a:pt x="56159" y="36398"/>
                  </a:lnTo>
                  <a:lnTo>
                    <a:pt x="60045" y="39928"/>
                  </a:lnTo>
                  <a:lnTo>
                    <a:pt x="62979" y="39712"/>
                  </a:lnTo>
                  <a:lnTo>
                    <a:pt x="66624" y="36017"/>
                  </a:lnTo>
                  <a:close/>
                </a:path>
                <a:path w="195579" h="198754">
                  <a:moveTo>
                    <a:pt x="68237" y="194437"/>
                  </a:moveTo>
                  <a:lnTo>
                    <a:pt x="67868" y="192405"/>
                  </a:lnTo>
                  <a:lnTo>
                    <a:pt x="67741" y="190207"/>
                  </a:lnTo>
                  <a:lnTo>
                    <a:pt x="65443" y="188341"/>
                  </a:lnTo>
                  <a:lnTo>
                    <a:pt x="62903" y="188239"/>
                  </a:lnTo>
                  <a:lnTo>
                    <a:pt x="60198" y="188150"/>
                  </a:lnTo>
                  <a:lnTo>
                    <a:pt x="58216" y="190525"/>
                  </a:lnTo>
                  <a:lnTo>
                    <a:pt x="58445" y="193586"/>
                  </a:lnTo>
                  <a:lnTo>
                    <a:pt x="58953" y="196723"/>
                  </a:lnTo>
                  <a:lnTo>
                    <a:pt x="61671" y="198577"/>
                  </a:lnTo>
                  <a:lnTo>
                    <a:pt x="66598" y="196735"/>
                  </a:lnTo>
                  <a:lnTo>
                    <a:pt x="68237" y="194437"/>
                  </a:lnTo>
                  <a:close/>
                </a:path>
                <a:path w="195579" h="198754">
                  <a:moveTo>
                    <a:pt x="70675" y="130098"/>
                  </a:moveTo>
                  <a:lnTo>
                    <a:pt x="66992" y="126352"/>
                  </a:lnTo>
                  <a:lnTo>
                    <a:pt x="63969" y="126276"/>
                  </a:lnTo>
                  <a:lnTo>
                    <a:pt x="62090" y="128054"/>
                  </a:lnTo>
                  <a:lnTo>
                    <a:pt x="60223" y="129870"/>
                  </a:lnTo>
                  <a:lnTo>
                    <a:pt x="59982" y="132778"/>
                  </a:lnTo>
                  <a:lnTo>
                    <a:pt x="61709" y="134785"/>
                  </a:lnTo>
                  <a:lnTo>
                    <a:pt x="63411" y="136753"/>
                  </a:lnTo>
                  <a:lnTo>
                    <a:pt x="66560" y="136956"/>
                  </a:lnTo>
                  <a:lnTo>
                    <a:pt x="68541" y="135039"/>
                  </a:lnTo>
                  <a:lnTo>
                    <a:pt x="70548" y="133146"/>
                  </a:lnTo>
                  <a:lnTo>
                    <a:pt x="70675" y="130098"/>
                  </a:lnTo>
                  <a:close/>
                </a:path>
                <a:path w="195579" h="198754">
                  <a:moveTo>
                    <a:pt x="71475" y="168490"/>
                  </a:moveTo>
                  <a:lnTo>
                    <a:pt x="70040" y="165836"/>
                  </a:lnTo>
                  <a:lnTo>
                    <a:pt x="67602" y="164973"/>
                  </a:lnTo>
                  <a:lnTo>
                    <a:pt x="65087" y="164096"/>
                  </a:lnTo>
                  <a:lnTo>
                    <a:pt x="66217" y="163410"/>
                  </a:lnTo>
                  <a:lnTo>
                    <a:pt x="68605" y="162052"/>
                  </a:lnTo>
                  <a:lnTo>
                    <a:pt x="69126" y="158978"/>
                  </a:lnTo>
                  <a:lnTo>
                    <a:pt x="66167" y="154647"/>
                  </a:lnTo>
                  <a:lnTo>
                    <a:pt x="63373" y="154114"/>
                  </a:lnTo>
                  <a:lnTo>
                    <a:pt x="61277" y="155295"/>
                  </a:lnTo>
                  <a:lnTo>
                    <a:pt x="59207" y="156540"/>
                  </a:lnTo>
                  <a:lnTo>
                    <a:pt x="58534" y="159423"/>
                  </a:lnTo>
                  <a:lnTo>
                    <a:pt x="59728" y="161696"/>
                  </a:lnTo>
                  <a:lnTo>
                    <a:pt x="60972" y="164071"/>
                  </a:lnTo>
                  <a:lnTo>
                    <a:pt x="63779" y="164795"/>
                  </a:lnTo>
                  <a:lnTo>
                    <a:pt x="62445" y="165519"/>
                  </a:lnTo>
                  <a:lnTo>
                    <a:pt x="61620" y="168160"/>
                  </a:lnTo>
                  <a:lnTo>
                    <a:pt x="60744" y="170789"/>
                  </a:lnTo>
                  <a:lnTo>
                    <a:pt x="62382" y="173532"/>
                  </a:lnTo>
                  <a:lnTo>
                    <a:pt x="67500" y="174713"/>
                  </a:lnTo>
                  <a:lnTo>
                    <a:pt x="69926" y="173253"/>
                  </a:lnTo>
                  <a:lnTo>
                    <a:pt x="70726" y="170878"/>
                  </a:lnTo>
                  <a:lnTo>
                    <a:pt x="71475" y="168490"/>
                  </a:lnTo>
                  <a:close/>
                </a:path>
                <a:path w="195579" h="198754">
                  <a:moveTo>
                    <a:pt x="71678" y="99098"/>
                  </a:moveTo>
                  <a:lnTo>
                    <a:pt x="70954" y="96202"/>
                  </a:lnTo>
                  <a:lnTo>
                    <a:pt x="68732" y="94805"/>
                  </a:lnTo>
                  <a:lnTo>
                    <a:pt x="66509" y="93408"/>
                  </a:lnTo>
                  <a:lnTo>
                    <a:pt x="63576" y="94119"/>
                  </a:lnTo>
                  <a:lnTo>
                    <a:pt x="62179" y="96405"/>
                  </a:lnTo>
                  <a:lnTo>
                    <a:pt x="60756" y="98666"/>
                  </a:lnTo>
                  <a:lnTo>
                    <a:pt x="61620" y="101650"/>
                  </a:lnTo>
                  <a:lnTo>
                    <a:pt x="66192" y="104228"/>
                  </a:lnTo>
                  <a:lnTo>
                    <a:pt x="68973" y="103428"/>
                  </a:lnTo>
                  <a:lnTo>
                    <a:pt x="70345" y="101269"/>
                  </a:lnTo>
                  <a:lnTo>
                    <a:pt x="71678" y="99098"/>
                  </a:lnTo>
                  <a:close/>
                </a:path>
                <a:path w="195579" h="198754">
                  <a:moveTo>
                    <a:pt x="80352" y="51816"/>
                  </a:moveTo>
                  <a:lnTo>
                    <a:pt x="80162" y="48856"/>
                  </a:lnTo>
                  <a:lnTo>
                    <a:pt x="78244" y="47066"/>
                  </a:lnTo>
                  <a:lnTo>
                    <a:pt x="76327" y="45275"/>
                  </a:lnTo>
                  <a:lnTo>
                    <a:pt x="73342" y="45415"/>
                  </a:lnTo>
                  <a:lnTo>
                    <a:pt x="69786" y="49301"/>
                  </a:lnTo>
                  <a:lnTo>
                    <a:pt x="70078" y="52336"/>
                  </a:lnTo>
                  <a:lnTo>
                    <a:pt x="74079" y="55727"/>
                  </a:lnTo>
                  <a:lnTo>
                    <a:pt x="76974" y="55511"/>
                  </a:lnTo>
                  <a:lnTo>
                    <a:pt x="78676" y="53670"/>
                  </a:lnTo>
                  <a:lnTo>
                    <a:pt x="80352" y="51816"/>
                  </a:lnTo>
                  <a:close/>
                </a:path>
                <a:path w="195579" h="198754">
                  <a:moveTo>
                    <a:pt x="84531" y="17348"/>
                  </a:moveTo>
                  <a:lnTo>
                    <a:pt x="82994" y="15227"/>
                  </a:lnTo>
                  <a:lnTo>
                    <a:pt x="81457" y="13106"/>
                  </a:lnTo>
                  <a:lnTo>
                    <a:pt x="78422" y="12763"/>
                  </a:lnTo>
                  <a:lnTo>
                    <a:pt x="76225" y="14478"/>
                  </a:lnTo>
                  <a:lnTo>
                    <a:pt x="73990" y="16141"/>
                  </a:lnTo>
                  <a:lnTo>
                    <a:pt x="73736" y="19291"/>
                  </a:lnTo>
                  <a:lnTo>
                    <a:pt x="77152" y="23291"/>
                  </a:lnTo>
                  <a:lnTo>
                    <a:pt x="80060" y="23456"/>
                  </a:lnTo>
                  <a:lnTo>
                    <a:pt x="82118" y="21920"/>
                  </a:lnTo>
                  <a:lnTo>
                    <a:pt x="84137" y="20358"/>
                  </a:lnTo>
                  <a:lnTo>
                    <a:pt x="84531" y="17348"/>
                  </a:lnTo>
                  <a:close/>
                </a:path>
                <a:path w="195579" h="198754">
                  <a:moveTo>
                    <a:pt x="84632" y="79844"/>
                  </a:moveTo>
                  <a:lnTo>
                    <a:pt x="84226" y="76923"/>
                  </a:lnTo>
                  <a:lnTo>
                    <a:pt x="82143" y="75336"/>
                  </a:lnTo>
                  <a:lnTo>
                    <a:pt x="80060" y="73736"/>
                  </a:lnTo>
                  <a:lnTo>
                    <a:pt x="77025" y="74142"/>
                  </a:lnTo>
                  <a:lnTo>
                    <a:pt x="75488" y="76327"/>
                  </a:lnTo>
                  <a:lnTo>
                    <a:pt x="73926" y="78498"/>
                  </a:lnTo>
                  <a:lnTo>
                    <a:pt x="74409" y="81470"/>
                  </a:lnTo>
                  <a:lnTo>
                    <a:pt x="78714" y="84480"/>
                  </a:lnTo>
                  <a:lnTo>
                    <a:pt x="81673" y="84010"/>
                  </a:lnTo>
                  <a:lnTo>
                    <a:pt x="83159" y="81940"/>
                  </a:lnTo>
                  <a:lnTo>
                    <a:pt x="84632" y="79844"/>
                  </a:lnTo>
                  <a:close/>
                </a:path>
                <a:path w="195579" h="198754">
                  <a:moveTo>
                    <a:pt x="87401" y="115049"/>
                  </a:moveTo>
                  <a:lnTo>
                    <a:pt x="87172" y="112001"/>
                  </a:lnTo>
                  <a:lnTo>
                    <a:pt x="83108" y="108686"/>
                  </a:lnTo>
                  <a:lnTo>
                    <a:pt x="80098" y="108966"/>
                  </a:lnTo>
                  <a:lnTo>
                    <a:pt x="78422" y="110972"/>
                  </a:lnTo>
                  <a:lnTo>
                    <a:pt x="76771" y="113004"/>
                  </a:lnTo>
                  <a:lnTo>
                    <a:pt x="76873" y="115925"/>
                  </a:lnTo>
                  <a:lnTo>
                    <a:pt x="78841" y="117703"/>
                  </a:lnTo>
                  <a:lnTo>
                    <a:pt x="80772" y="119443"/>
                  </a:lnTo>
                  <a:lnTo>
                    <a:pt x="83921" y="119278"/>
                  </a:lnTo>
                  <a:lnTo>
                    <a:pt x="85648" y="117144"/>
                  </a:lnTo>
                  <a:lnTo>
                    <a:pt x="87401" y="115049"/>
                  </a:lnTo>
                  <a:close/>
                </a:path>
                <a:path w="195579" h="198754">
                  <a:moveTo>
                    <a:pt x="87477" y="144081"/>
                  </a:moveTo>
                  <a:lnTo>
                    <a:pt x="83870" y="140271"/>
                  </a:lnTo>
                  <a:lnTo>
                    <a:pt x="80962" y="140144"/>
                  </a:lnTo>
                  <a:lnTo>
                    <a:pt x="79108" y="141808"/>
                  </a:lnTo>
                  <a:lnTo>
                    <a:pt x="77368" y="143294"/>
                  </a:lnTo>
                  <a:lnTo>
                    <a:pt x="77165" y="143179"/>
                  </a:lnTo>
                  <a:lnTo>
                    <a:pt x="74815" y="141935"/>
                  </a:lnTo>
                  <a:lnTo>
                    <a:pt x="71958" y="142900"/>
                  </a:lnTo>
                  <a:lnTo>
                    <a:pt x="69583" y="147777"/>
                  </a:lnTo>
                  <a:lnTo>
                    <a:pt x="70535" y="150634"/>
                  </a:lnTo>
                  <a:lnTo>
                    <a:pt x="75311" y="152793"/>
                  </a:lnTo>
                  <a:lnTo>
                    <a:pt x="78181" y="151828"/>
                  </a:lnTo>
                  <a:lnTo>
                    <a:pt x="79438" y="149237"/>
                  </a:lnTo>
                  <a:lnTo>
                    <a:pt x="80429" y="150406"/>
                  </a:lnTo>
                  <a:lnTo>
                    <a:pt x="83426" y="150634"/>
                  </a:lnTo>
                  <a:lnTo>
                    <a:pt x="85445" y="148894"/>
                  </a:lnTo>
                  <a:lnTo>
                    <a:pt x="87414" y="147116"/>
                  </a:lnTo>
                  <a:lnTo>
                    <a:pt x="87477" y="144081"/>
                  </a:lnTo>
                  <a:close/>
                </a:path>
                <a:path w="195579" h="198754">
                  <a:moveTo>
                    <a:pt x="88023" y="170967"/>
                  </a:moveTo>
                  <a:lnTo>
                    <a:pt x="85064" y="166636"/>
                  </a:lnTo>
                  <a:lnTo>
                    <a:pt x="82245" y="166128"/>
                  </a:lnTo>
                  <a:lnTo>
                    <a:pt x="80111" y="167322"/>
                  </a:lnTo>
                  <a:lnTo>
                    <a:pt x="78016" y="168579"/>
                  </a:lnTo>
                  <a:lnTo>
                    <a:pt x="77304" y="171488"/>
                  </a:lnTo>
                  <a:lnTo>
                    <a:pt x="78498" y="173761"/>
                  </a:lnTo>
                  <a:lnTo>
                    <a:pt x="79743" y="176136"/>
                  </a:lnTo>
                  <a:lnTo>
                    <a:pt x="82677" y="176872"/>
                  </a:lnTo>
                  <a:lnTo>
                    <a:pt x="85051" y="175437"/>
                  </a:lnTo>
                  <a:lnTo>
                    <a:pt x="87477" y="174066"/>
                  </a:lnTo>
                  <a:lnTo>
                    <a:pt x="88023" y="170967"/>
                  </a:lnTo>
                  <a:close/>
                </a:path>
                <a:path w="195579" h="198754">
                  <a:moveTo>
                    <a:pt x="92176" y="127114"/>
                  </a:moveTo>
                  <a:lnTo>
                    <a:pt x="91554" y="124180"/>
                  </a:lnTo>
                  <a:lnTo>
                    <a:pt x="89369" y="122720"/>
                  </a:lnTo>
                  <a:lnTo>
                    <a:pt x="87185" y="121259"/>
                  </a:lnTo>
                  <a:lnTo>
                    <a:pt x="84226" y="121894"/>
                  </a:lnTo>
                  <a:lnTo>
                    <a:pt x="82753" y="124155"/>
                  </a:lnTo>
                  <a:lnTo>
                    <a:pt x="81254" y="126377"/>
                  </a:lnTo>
                  <a:lnTo>
                    <a:pt x="82016" y="129413"/>
                  </a:lnTo>
                  <a:lnTo>
                    <a:pt x="86512" y="132130"/>
                  </a:lnTo>
                  <a:lnTo>
                    <a:pt x="89319" y="131394"/>
                  </a:lnTo>
                  <a:lnTo>
                    <a:pt x="90766" y="129260"/>
                  </a:lnTo>
                  <a:lnTo>
                    <a:pt x="92176" y="127114"/>
                  </a:lnTo>
                  <a:close/>
                </a:path>
                <a:path w="195579" h="198754">
                  <a:moveTo>
                    <a:pt x="96672" y="32969"/>
                  </a:moveTo>
                  <a:lnTo>
                    <a:pt x="94996" y="30949"/>
                  </a:lnTo>
                  <a:lnTo>
                    <a:pt x="93319" y="28930"/>
                  </a:lnTo>
                  <a:lnTo>
                    <a:pt x="90322" y="28702"/>
                  </a:lnTo>
                  <a:lnTo>
                    <a:pt x="88303" y="30441"/>
                  </a:lnTo>
                  <a:lnTo>
                    <a:pt x="86334" y="32219"/>
                  </a:lnTo>
                  <a:lnTo>
                    <a:pt x="86271" y="35255"/>
                  </a:lnTo>
                  <a:lnTo>
                    <a:pt x="89877" y="39065"/>
                  </a:lnTo>
                  <a:lnTo>
                    <a:pt x="92786" y="39192"/>
                  </a:lnTo>
                  <a:lnTo>
                    <a:pt x="94640" y="37528"/>
                  </a:lnTo>
                  <a:lnTo>
                    <a:pt x="96520" y="35915"/>
                  </a:lnTo>
                  <a:lnTo>
                    <a:pt x="96672" y="32969"/>
                  </a:lnTo>
                  <a:close/>
                </a:path>
                <a:path w="195579" h="198754">
                  <a:moveTo>
                    <a:pt x="99415" y="61976"/>
                  </a:moveTo>
                  <a:lnTo>
                    <a:pt x="99237" y="58991"/>
                  </a:lnTo>
                  <a:lnTo>
                    <a:pt x="97320" y="57200"/>
                  </a:lnTo>
                  <a:lnTo>
                    <a:pt x="95402" y="55410"/>
                  </a:lnTo>
                  <a:lnTo>
                    <a:pt x="92392" y="55575"/>
                  </a:lnTo>
                  <a:lnTo>
                    <a:pt x="90601" y="57556"/>
                  </a:lnTo>
                  <a:lnTo>
                    <a:pt x="88773" y="59524"/>
                  </a:lnTo>
                  <a:lnTo>
                    <a:pt x="89052" y="62585"/>
                  </a:lnTo>
                  <a:lnTo>
                    <a:pt x="93052" y="65989"/>
                  </a:lnTo>
                  <a:lnTo>
                    <a:pt x="95961" y="65735"/>
                  </a:lnTo>
                  <a:lnTo>
                    <a:pt x="97701" y="63868"/>
                  </a:lnTo>
                  <a:lnTo>
                    <a:pt x="99415" y="61976"/>
                  </a:lnTo>
                  <a:close/>
                </a:path>
                <a:path w="195579" h="198754">
                  <a:moveTo>
                    <a:pt x="102298" y="95377"/>
                  </a:moveTo>
                  <a:lnTo>
                    <a:pt x="101714" y="92341"/>
                  </a:lnTo>
                  <a:lnTo>
                    <a:pt x="97345" y="89433"/>
                  </a:lnTo>
                  <a:lnTo>
                    <a:pt x="94424" y="90043"/>
                  </a:lnTo>
                  <a:lnTo>
                    <a:pt x="92938" y="92202"/>
                  </a:lnTo>
                  <a:lnTo>
                    <a:pt x="91401" y="94322"/>
                  </a:lnTo>
                  <a:lnTo>
                    <a:pt x="91884" y="97294"/>
                  </a:lnTo>
                  <a:lnTo>
                    <a:pt x="94005" y="98844"/>
                  </a:lnTo>
                  <a:lnTo>
                    <a:pt x="96126" y="100393"/>
                  </a:lnTo>
                  <a:lnTo>
                    <a:pt x="99136" y="99847"/>
                  </a:lnTo>
                  <a:lnTo>
                    <a:pt x="100736" y="97624"/>
                  </a:lnTo>
                  <a:lnTo>
                    <a:pt x="102298" y="95377"/>
                  </a:lnTo>
                  <a:close/>
                </a:path>
                <a:path w="195579" h="198754">
                  <a:moveTo>
                    <a:pt x="103974" y="130035"/>
                  </a:moveTo>
                  <a:lnTo>
                    <a:pt x="103682" y="127000"/>
                  </a:lnTo>
                  <a:lnTo>
                    <a:pt x="99682" y="123609"/>
                  </a:lnTo>
                  <a:lnTo>
                    <a:pt x="96786" y="123825"/>
                  </a:lnTo>
                  <a:lnTo>
                    <a:pt x="95084" y="125666"/>
                  </a:lnTo>
                  <a:lnTo>
                    <a:pt x="93408" y="127520"/>
                  </a:lnTo>
                  <a:lnTo>
                    <a:pt x="93599" y="130479"/>
                  </a:lnTo>
                  <a:lnTo>
                    <a:pt x="95516" y="132270"/>
                  </a:lnTo>
                  <a:lnTo>
                    <a:pt x="97434" y="134061"/>
                  </a:lnTo>
                  <a:lnTo>
                    <a:pt x="100418" y="133934"/>
                  </a:lnTo>
                  <a:lnTo>
                    <a:pt x="102184" y="131978"/>
                  </a:lnTo>
                  <a:lnTo>
                    <a:pt x="103974" y="130035"/>
                  </a:lnTo>
                  <a:close/>
                </a:path>
                <a:path w="195579" h="198754">
                  <a:moveTo>
                    <a:pt x="104902" y="6235"/>
                  </a:moveTo>
                  <a:lnTo>
                    <a:pt x="104216" y="3797"/>
                  </a:lnTo>
                  <a:lnTo>
                    <a:pt x="103479" y="1193"/>
                  </a:lnTo>
                  <a:lnTo>
                    <a:pt x="100622" y="0"/>
                  </a:lnTo>
                  <a:lnTo>
                    <a:pt x="97840" y="1079"/>
                  </a:lnTo>
                  <a:lnTo>
                    <a:pt x="95123" y="2209"/>
                  </a:lnTo>
                  <a:lnTo>
                    <a:pt x="94094" y="5245"/>
                  </a:lnTo>
                  <a:lnTo>
                    <a:pt x="96532" y="9880"/>
                  </a:lnTo>
                  <a:lnTo>
                    <a:pt x="99288" y="10756"/>
                  </a:lnTo>
                  <a:lnTo>
                    <a:pt x="101511" y="9842"/>
                  </a:lnTo>
                  <a:lnTo>
                    <a:pt x="103720" y="9004"/>
                  </a:lnTo>
                  <a:lnTo>
                    <a:pt x="104902" y="6235"/>
                  </a:lnTo>
                  <a:close/>
                </a:path>
                <a:path w="195579" h="198754">
                  <a:moveTo>
                    <a:pt x="105791" y="108115"/>
                  </a:moveTo>
                  <a:lnTo>
                    <a:pt x="105486" y="105168"/>
                  </a:lnTo>
                  <a:lnTo>
                    <a:pt x="103454" y="103517"/>
                  </a:lnTo>
                  <a:lnTo>
                    <a:pt x="101409" y="101854"/>
                  </a:lnTo>
                  <a:lnTo>
                    <a:pt x="98361" y="102184"/>
                  </a:lnTo>
                  <a:lnTo>
                    <a:pt x="96748" y="104343"/>
                  </a:lnTo>
                  <a:lnTo>
                    <a:pt x="95110" y="106476"/>
                  </a:lnTo>
                  <a:lnTo>
                    <a:pt x="95504" y="109474"/>
                  </a:lnTo>
                  <a:lnTo>
                    <a:pt x="99707" y="112610"/>
                  </a:lnTo>
                  <a:lnTo>
                    <a:pt x="102692" y="112217"/>
                  </a:lnTo>
                  <a:lnTo>
                    <a:pt x="104254" y="110172"/>
                  </a:lnTo>
                  <a:lnTo>
                    <a:pt x="105791" y="108115"/>
                  </a:lnTo>
                  <a:close/>
                </a:path>
                <a:path w="195579" h="198754">
                  <a:moveTo>
                    <a:pt x="106692" y="155803"/>
                  </a:moveTo>
                  <a:lnTo>
                    <a:pt x="103073" y="152006"/>
                  </a:lnTo>
                  <a:lnTo>
                    <a:pt x="100139" y="151904"/>
                  </a:lnTo>
                  <a:lnTo>
                    <a:pt x="98259" y="153593"/>
                  </a:lnTo>
                  <a:lnTo>
                    <a:pt x="96342" y="155244"/>
                  </a:lnTo>
                  <a:lnTo>
                    <a:pt x="96164" y="158203"/>
                  </a:lnTo>
                  <a:lnTo>
                    <a:pt x="97840" y="160223"/>
                  </a:lnTo>
                  <a:lnTo>
                    <a:pt x="99517" y="162242"/>
                  </a:lnTo>
                  <a:lnTo>
                    <a:pt x="102552" y="162445"/>
                  </a:lnTo>
                  <a:lnTo>
                    <a:pt x="104597" y="160680"/>
                  </a:lnTo>
                  <a:lnTo>
                    <a:pt x="106591" y="158877"/>
                  </a:lnTo>
                  <a:lnTo>
                    <a:pt x="106692" y="155803"/>
                  </a:lnTo>
                  <a:close/>
                </a:path>
                <a:path w="195579" h="198754">
                  <a:moveTo>
                    <a:pt x="115150" y="74295"/>
                  </a:moveTo>
                  <a:lnTo>
                    <a:pt x="114312" y="71348"/>
                  </a:lnTo>
                  <a:lnTo>
                    <a:pt x="109664" y="68922"/>
                  </a:lnTo>
                  <a:lnTo>
                    <a:pt x="106781" y="69799"/>
                  </a:lnTo>
                  <a:lnTo>
                    <a:pt x="105486" y="72059"/>
                  </a:lnTo>
                  <a:lnTo>
                    <a:pt x="104216" y="74345"/>
                  </a:lnTo>
                  <a:lnTo>
                    <a:pt x="105016" y="77266"/>
                  </a:lnTo>
                  <a:lnTo>
                    <a:pt x="107276" y="78600"/>
                  </a:lnTo>
                  <a:lnTo>
                    <a:pt x="109537" y="79933"/>
                  </a:lnTo>
                  <a:lnTo>
                    <a:pt x="112458" y="79070"/>
                  </a:lnTo>
                  <a:lnTo>
                    <a:pt x="113792" y="76682"/>
                  </a:lnTo>
                  <a:lnTo>
                    <a:pt x="115150" y="74295"/>
                  </a:lnTo>
                  <a:close/>
                </a:path>
                <a:path w="195579" h="198754">
                  <a:moveTo>
                    <a:pt x="115214" y="19913"/>
                  </a:moveTo>
                  <a:lnTo>
                    <a:pt x="114020" y="17640"/>
                  </a:lnTo>
                  <a:lnTo>
                    <a:pt x="112776" y="15265"/>
                  </a:lnTo>
                  <a:lnTo>
                    <a:pt x="109867" y="14516"/>
                  </a:lnTo>
                  <a:lnTo>
                    <a:pt x="107530" y="15925"/>
                  </a:lnTo>
                  <a:lnTo>
                    <a:pt x="105143" y="17284"/>
                  </a:lnTo>
                  <a:lnTo>
                    <a:pt x="104622" y="20358"/>
                  </a:lnTo>
                  <a:lnTo>
                    <a:pt x="107581" y="24688"/>
                  </a:lnTo>
                  <a:lnTo>
                    <a:pt x="110375" y="25222"/>
                  </a:lnTo>
                  <a:lnTo>
                    <a:pt x="112471" y="24041"/>
                  </a:lnTo>
                  <a:lnTo>
                    <a:pt x="114541" y="22796"/>
                  </a:lnTo>
                  <a:lnTo>
                    <a:pt x="115214" y="19913"/>
                  </a:lnTo>
                  <a:close/>
                </a:path>
                <a:path w="195579" h="198754">
                  <a:moveTo>
                    <a:pt x="116039" y="42824"/>
                  </a:moveTo>
                  <a:lnTo>
                    <a:pt x="114363" y="40805"/>
                  </a:lnTo>
                  <a:lnTo>
                    <a:pt x="112687" y="38785"/>
                  </a:lnTo>
                  <a:lnTo>
                    <a:pt x="109651" y="38582"/>
                  </a:lnTo>
                  <a:lnTo>
                    <a:pt x="107607" y="40347"/>
                  </a:lnTo>
                  <a:lnTo>
                    <a:pt x="105613" y="42151"/>
                  </a:lnTo>
                  <a:lnTo>
                    <a:pt x="105511" y="45224"/>
                  </a:lnTo>
                  <a:lnTo>
                    <a:pt x="109131" y="49022"/>
                  </a:lnTo>
                  <a:lnTo>
                    <a:pt x="112064" y="49123"/>
                  </a:lnTo>
                  <a:lnTo>
                    <a:pt x="113944" y="47434"/>
                  </a:lnTo>
                  <a:lnTo>
                    <a:pt x="115862" y="45783"/>
                  </a:lnTo>
                  <a:lnTo>
                    <a:pt x="116039" y="42824"/>
                  </a:lnTo>
                  <a:close/>
                </a:path>
                <a:path w="195579" h="198754">
                  <a:moveTo>
                    <a:pt x="118579" y="111366"/>
                  </a:moveTo>
                  <a:lnTo>
                    <a:pt x="118084" y="108432"/>
                  </a:lnTo>
                  <a:lnTo>
                    <a:pt x="113779" y="105422"/>
                  </a:lnTo>
                  <a:lnTo>
                    <a:pt x="110845" y="105854"/>
                  </a:lnTo>
                  <a:lnTo>
                    <a:pt x="109372" y="107899"/>
                  </a:lnTo>
                  <a:lnTo>
                    <a:pt x="107924" y="109956"/>
                  </a:lnTo>
                  <a:lnTo>
                    <a:pt x="108356" y="112852"/>
                  </a:lnTo>
                  <a:lnTo>
                    <a:pt x="110439" y="114439"/>
                  </a:lnTo>
                  <a:lnTo>
                    <a:pt x="112522" y="116039"/>
                  </a:lnTo>
                  <a:lnTo>
                    <a:pt x="115531" y="115658"/>
                  </a:lnTo>
                  <a:lnTo>
                    <a:pt x="117043" y="113499"/>
                  </a:lnTo>
                  <a:lnTo>
                    <a:pt x="118579" y="111366"/>
                  </a:lnTo>
                  <a:close/>
                </a:path>
                <a:path w="195579" h="198754">
                  <a:moveTo>
                    <a:pt x="123431" y="141516"/>
                  </a:moveTo>
                  <a:lnTo>
                    <a:pt x="123151" y="138442"/>
                  </a:lnTo>
                  <a:lnTo>
                    <a:pt x="119151" y="135051"/>
                  </a:lnTo>
                  <a:lnTo>
                    <a:pt x="116243" y="135305"/>
                  </a:lnTo>
                  <a:lnTo>
                    <a:pt x="114503" y="137172"/>
                  </a:lnTo>
                  <a:lnTo>
                    <a:pt x="112788" y="139065"/>
                  </a:lnTo>
                  <a:lnTo>
                    <a:pt x="112966" y="142049"/>
                  </a:lnTo>
                  <a:lnTo>
                    <a:pt x="114884" y="143840"/>
                  </a:lnTo>
                  <a:lnTo>
                    <a:pt x="116801" y="145630"/>
                  </a:lnTo>
                  <a:lnTo>
                    <a:pt x="119811" y="145465"/>
                  </a:lnTo>
                  <a:lnTo>
                    <a:pt x="121602" y="143484"/>
                  </a:lnTo>
                  <a:lnTo>
                    <a:pt x="123431" y="141516"/>
                  </a:lnTo>
                  <a:close/>
                </a:path>
                <a:path w="195579" h="198754">
                  <a:moveTo>
                    <a:pt x="125564" y="51739"/>
                  </a:moveTo>
                  <a:lnTo>
                    <a:pt x="124307" y="48895"/>
                  </a:lnTo>
                  <a:lnTo>
                    <a:pt x="119354" y="47167"/>
                  </a:lnTo>
                  <a:lnTo>
                    <a:pt x="116662" y="48425"/>
                  </a:lnTo>
                  <a:lnTo>
                    <a:pt x="115658" y="50800"/>
                  </a:lnTo>
                  <a:lnTo>
                    <a:pt x="114719" y="53200"/>
                  </a:lnTo>
                  <a:lnTo>
                    <a:pt x="115887" y="55994"/>
                  </a:lnTo>
                  <a:lnTo>
                    <a:pt x="118262" y="57035"/>
                  </a:lnTo>
                  <a:lnTo>
                    <a:pt x="120700" y="58102"/>
                  </a:lnTo>
                  <a:lnTo>
                    <a:pt x="123482" y="56870"/>
                  </a:lnTo>
                  <a:lnTo>
                    <a:pt x="124498" y="54292"/>
                  </a:lnTo>
                  <a:lnTo>
                    <a:pt x="125564" y="51739"/>
                  </a:lnTo>
                  <a:close/>
                </a:path>
                <a:path w="195579" h="198754">
                  <a:moveTo>
                    <a:pt x="131533" y="91516"/>
                  </a:moveTo>
                  <a:lnTo>
                    <a:pt x="130657" y="88557"/>
                  </a:lnTo>
                  <a:lnTo>
                    <a:pt x="126085" y="85979"/>
                  </a:lnTo>
                  <a:lnTo>
                    <a:pt x="123317" y="86753"/>
                  </a:lnTo>
                  <a:lnTo>
                    <a:pt x="121970" y="88874"/>
                  </a:lnTo>
                  <a:lnTo>
                    <a:pt x="121196" y="90144"/>
                  </a:lnTo>
                  <a:lnTo>
                    <a:pt x="121145" y="87566"/>
                  </a:lnTo>
                  <a:lnTo>
                    <a:pt x="119278" y="85725"/>
                  </a:lnTo>
                  <a:lnTo>
                    <a:pt x="117411" y="83883"/>
                  </a:lnTo>
                  <a:lnTo>
                    <a:pt x="114388" y="83959"/>
                  </a:lnTo>
                  <a:lnTo>
                    <a:pt x="112522" y="85902"/>
                  </a:lnTo>
                  <a:lnTo>
                    <a:pt x="110629" y="87820"/>
                  </a:lnTo>
                  <a:lnTo>
                    <a:pt x="110807" y="90919"/>
                  </a:lnTo>
                  <a:lnTo>
                    <a:pt x="114706" y="94424"/>
                  </a:lnTo>
                  <a:lnTo>
                    <a:pt x="117627" y="94246"/>
                  </a:lnTo>
                  <a:lnTo>
                    <a:pt x="119430" y="92417"/>
                  </a:lnTo>
                  <a:lnTo>
                    <a:pt x="120688" y="91122"/>
                  </a:lnTo>
                  <a:lnTo>
                    <a:pt x="121399" y="93878"/>
                  </a:lnTo>
                  <a:lnTo>
                    <a:pt x="123621" y="95275"/>
                  </a:lnTo>
                  <a:lnTo>
                    <a:pt x="125844" y="96672"/>
                  </a:lnTo>
                  <a:lnTo>
                    <a:pt x="128765" y="95986"/>
                  </a:lnTo>
                  <a:lnTo>
                    <a:pt x="130136" y="93738"/>
                  </a:lnTo>
                  <a:lnTo>
                    <a:pt x="131533" y="91516"/>
                  </a:lnTo>
                  <a:close/>
                </a:path>
                <a:path w="195579" h="198754">
                  <a:moveTo>
                    <a:pt x="134899" y="29540"/>
                  </a:moveTo>
                  <a:lnTo>
                    <a:pt x="133705" y="27266"/>
                  </a:lnTo>
                  <a:lnTo>
                    <a:pt x="132461" y="24892"/>
                  </a:lnTo>
                  <a:lnTo>
                    <a:pt x="129527" y="24155"/>
                  </a:lnTo>
                  <a:lnTo>
                    <a:pt x="128841" y="24574"/>
                  </a:lnTo>
                  <a:lnTo>
                    <a:pt x="124637" y="24371"/>
                  </a:lnTo>
                  <a:lnTo>
                    <a:pt x="122262" y="26200"/>
                  </a:lnTo>
                  <a:lnTo>
                    <a:pt x="121678" y="31051"/>
                  </a:lnTo>
                  <a:lnTo>
                    <a:pt x="123190" y="33502"/>
                  </a:lnTo>
                  <a:lnTo>
                    <a:pt x="125806" y="34061"/>
                  </a:lnTo>
                  <a:lnTo>
                    <a:pt x="127101" y="34353"/>
                  </a:lnTo>
                  <a:lnTo>
                    <a:pt x="128231" y="34594"/>
                  </a:lnTo>
                  <a:lnTo>
                    <a:pt x="129959" y="34899"/>
                  </a:lnTo>
                  <a:lnTo>
                    <a:pt x="132092" y="33705"/>
                  </a:lnTo>
                  <a:lnTo>
                    <a:pt x="134188" y="32435"/>
                  </a:lnTo>
                  <a:lnTo>
                    <a:pt x="134899" y="29540"/>
                  </a:lnTo>
                  <a:close/>
                </a:path>
                <a:path w="195579" h="198754">
                  <a:moveTo>
                    <a:pt x="136944" y="9906"/>
                  </a:moveTo>
                  <a:lnTo>
                    <a:pt x="134708" y="7239"/>
                  </a:lnTo>
                  <a:lnTo>
                    <a:pt x="131457" y="7277"/>
                  </a:lnTo>
                  <a:lnTo>
                    <a:pt x="128270" y="7454"/>
                  </a:lnTo>
                  <a:lnTo>
                    <a:pt x="127914" y="7912"/>
                  </a:lnTo>
                  <a:lnTo>
                    <a:pt x="128485" y="5765"/>
                  </a:lnTo>
                  <a:lnTo>
                    <a:pt x="125818" y="2921"/>
                  </a:lnTo>
                  <a:lnTo>
                    <a:pt x="124536" y="1625"/>
                  </a:lnTo>
                  <a:lnTo>
                    <a:pt x="122669" y="1168"/>
                  </a:lnTo>
                  <a:lnTo>
                    <a:pt x="121373" y="1270"/>
                  </a:lnTo>
                  <a:lnTo>
                    <a:pt x="120002" y="1460"/>
                  </a:lnTo>
                  <a:lnTo>
                    <a:pt x="118935" y="2476"/>
                  </a:lnTo>
                  <a:lnTo>
                    <a:pt x="118452" y="3657"/>
                  </a:lnTo>
                  <a:lnTo>
                    <a:pt x="117919" y="4902"/>
                  </a:lnTo>
                  <a:lnTo>
                    <a:pt x="117995" y="6057"/>
                  </a:lnTo>
                  <a:lnTo>
                    <a:pt x="118110" y="7150"/>
                  </a:lnTo>
                  <a:lnTo>
                    <a:pt x="118173" y="8343"/>
                  </a:lnTo>
                  <a:lnTo>
                    <a:pt x="118503" y="9055"/>
                  </a:lnTo>
                  <a:lnTo>
                    <a:pt x="119087" y="9626"/>
                  </a:lnTo>
                  <a:lnTo>
                    <a:pt x="119545" y="10350"/>
                  </a:lnTo>
                  <a:lnTo>
                    <a:pt x="120586" y="10464"/>
                  </a:lnTo>
                  <a:lnTo>
                    <a:pt x="121627" y="10693"/>
                  </a:lnTo>
                  <a:lnTo>
                    <a:pt x="122656" y="10883"/>
                  </a:lnTo>
                  <a:lnTo>
                    <a:pt x="123952" y="10833"/>
                  </a:lnTo>
                  <a:lnTo>
                    <a:pt x="125133" y="10274"/>
                  </a:lnTo>
                  <a:lnTo>
                    <a:pt x="126593" y="9677"/>
                  </a:lnTo>
                  <a:lnTo>
                    <a:pt x="126352" y="9994"/>
                  </a:lnTo>
                  <a:lnTo>
                    <a:pt x="127596" y="15087"/>
                  </a:lnTo>
                  <a:lnTo>
                    <a:pt x="129768" y="16903"/>
                  </a:lnTo>
                  <a:lnTo>
                    <a:pt x="131737" y="16776"/>
                  </a:lnTo>
                  <a:lnTo>
                    <a:pt x="133591" y="16764"/>
                  </a:lnTo>
                  <a:lnTo>
                    <a:pt x="135496" y="14960"/>
                  </a:lnTo>
                  <a:lnTo>
                    <a:pt x="136220" y="12369"/>
                  </a:lnTo>
                  <a:lnTo>
                    <a:pt x="136944" y="9906"/>
                  </a:lnTo>
                  <a:close/>
                </a:path>
                <a:path w="195579" h="198754">
                  <a:moveTo>
                    <a:pt x="138277" y="122542"/>
                  </a:moveTo>
                  <a:lnTo>
                    <a:pt x="137795" y="119570"/>
                  </a:lnTo>
                  <a:lnTo>
                    <a:pt x="133489" y="116560"/>
                  </a:lnTo>
                  <a:lnTo>
                    <a:pt x="130530" y="117030"/>
                  </a:lnTo>
                  <a:lnTo>
                    <a:pt x="129044" y="119100"/>
                  </a:lnTo>
                  <a:lnTo>
                    <a:pt x="127571" y="121196"/>
                  </a:lnTo>
                  <a:lnTo>
                    <a:pt x="127977" y="124117"/>
                  </a:lnTo>
                  <a:lnTo>
                    <a:pt x="130060" y="125704"/>
                  </a:lnTo>
                  <a:lnTo>
                    <a:pt x="132143" y="127304"/>
                  </a:lnTo>
                  <a:lnTo>
                    <a:pt x="135178" y="126898"/>
                  </a:lnTo>
                  <a:lnTo>
                    <a:pt x="136715" y="124701"/>
                  </a:lnTo>
                  <a:lnTo>
                    <a:pt x="138277" y="122542"/>
                  </a:lnTo>
                  <a:close/>
                </a:path>
                <a:path w="195579" h="198754">
                  <a:moveTo>
                    <a:pt x="142303" y="70294"/>
                  </a:moveTo>
                  <a:lnTo>
                    <a:pt x="141249" y="67525"/>
                  </a:lnTo>
                  <a:lnTo>
                    <a:pt x="136410" y="65506"/>
                  </a:lnTo>
                  <a:lnTo>
                    <a:pt x="133591" y="66509"/>
                  </a:lnTo>
                  <a:lnTo>
                    <a:pt x="133159" y="67475"/>
                  </a:lnTo>
                  <a:lnTo>
                    <a:pt x="132283" y="67386"/>
                  </a:lnTo>
                  <a:lnTo>
                    <a:pt x="130162" y="69100"/>
                  </a:lnTo>
                  <a:lnTo>
                    <a:pt x="128104" y="70853"/>
                  </a:lnTo>
                  <a:lnTo>
                    <a:pt x="127901" y="73926"/>
                  </a:lnTo>
                  <a:lnTo>
                    <a:pt x="131394" y="77838"/>
                  </a:lnTo>
                  <a:lnTo>
                    <a:pt x="134340" y="78016"/>
                  </a:lnTo>
                  <a:lnTo>
                    <a:pt x="136283" y="76365"/>
                  </a:lnTo>
                  <a:lnTo>
                    <a:pt x="136842" y="75920"/>
                  </a:lnTo>
                  <a:lnTo>
                    <a:pt x="137312" y="76136"/>
                  </a:lnTo>
                  <a:lnTo>
                    <a:pt x="140131" y="75133"/>
                  </a:lnTo>
                  <a:lnTo>
                    <a:pt x="142303" y="70294"/>
                  </a:lnTo>
                  <a:close/>
                </a:path>
                <a:path w="195579" h="198754">
                  <a:moveTo>
                    <a:pt x="143002" y="171373"/>
                  </a:moveTo>
                  <a:lnTo>
                    <a:pt x="142824" y="168275"/>
                  </a:lnTo>
                  <a:lnTo>
                    <a:pt x="138925" y="164769"/>
                  </a:lnTo>
                  <a:lnTo>
                    <a:pt x="136004" y="164947"/>
                  </a:lnTo>
                  <a:lnTo>
                    <a:pt x="134200" y="166776"/>
                  </a:lnTo>
                  <a:lnTo>
                    <a:pt x="132422" y="168617"/>
                  </a:lnTo>
                  <a:lnTo>
                    <a:pt x="132486" y="171627"/>
                  </a:lnTo>
                  <a:lnTo>
                    <a:pt x="134353" y="173469"/>
                  </a:lnTo>
                  <a:lnTo>
                    <a:pt x="136220" y="175310"/>
                  </a:lnTo>
                  <a:lnTo>
                    <a:pt x="139242" y="175234"/>
                  </a:lnTo>
                  <a:lnTo>
                    <a:pt x="141109" y="173291"/>
                  </a:lnTo>
                  <a:lnTo>
                    <a:pt x="143002" y="171373"/>
                  </a:lnTo>
                  <a:close/>
                </a:path>
                <a:path w="195579" h="198754">
                  <a:moveTo>
                    <a:pt x="150266" y="47561"/>
                  </a:moveTo>
                  <a:lnTo>
                    <a:pt x="148539" y="44932"/>
                  </a:lnTo>
                  <a:lnTo>
                    <a:pt x="143395" y="43891"/>
                  </a:lnTo>
                  <a:lnTo>
                    <a:pt x="141008" y="45377"/>
                  </a:lnTo>
                  <a:lnTo>
                    <a:pt x="140296" y="47726"/>
                  </a:lnTo>
                  <a:lnTo>
                    <a:pt x="139649" y="50063"/>
                  </a:lnTo>
                  <a:lnTo>
                    <a:pt x="141173" y="52628"/>
                  </a:lnTo>
                  <a:lnTo>
                    <a:pt x="143637" y="53416"/>
                  </a:lnTo>
                  <a:lnTo>
                    <a:pt x="146177" y="54229"/>
                  </a:lnTo>
                  <a:lnTo>
                    <a:pt x="148767" y="52755"/>
                  </a:lnTo>
                  <a:lnTo>
                    <a:pt x="149491" y="50152"/>
                  </a:lnTo>
                  <a:lnTo>
                    <a:pt x="150266" y="47561"/>
                  </a:lnTo>
                  <a:close/>
                </a:path>
                <a:path w="195579" h="198754">
                  <a:moveTo>
                    <a:pt x="151447" y="102362"/>
                  </a:moveTo>
                  <a:lnTo>
                    <a:pt x="150583" y="99377"/>
                  </a:lnTo>
                  <a:lnTo>
                    <a:pt x="146011" y="96799"/>
                  </a:lnTo>
                  <a:lnTo>
                    <a:pt x="143230" y="97599"/>
                  </a:lnTo>
                  <a:lnTo>
                    <a:pt x="141859" y="99745"/>
                  </a:lnTo>
                  <a:lnTo>
                    <a:pt x="140525" y="101930"/>
                  </a:lnTo>
                  <a:lnTo>
                    <a:pt x="141249" y="104825"/>
                  </a:lnTo>
                  <a:lnTo>
                    <a:pt x="143471" y="106222"/>
                  </a:lnTo>
                  <a:lnTo>
                    <a:pt x="145694" y="107619"/>
                  </a:lnTo>
                  <a:lnTo>
                    <a:pt x="148628" y="106908"/>
                  </a:lnTo>
                  <a:lnTo>
                    <a:pt x="150025" y="104622"/>
                  </a:lnTo>
                  <a:lnTo>
                    <a:pt x="151447" y="102362"/>
                  </a:lnTo>
                  <a:close/>
                </a:path>
                <a:path w="195579" h="198754">
                  <a:moveTo>
                    <a:pt x="157010" y="19456"/>
                  </a:moveTo>
                  <a:lnTo>
                    <a:pt x="154736" y="16789"/>
                  </a:lnTo>
                  <a:lnTo>
                    <a:pt x="151434" y="16827"/>
                  </a:lnTo>
                  <a:lnTo>
                    <a:pt x="148209" y="17005"/>
                  </a:lnTo>
                  <a:lnTo>
                    <a:pt x="146265" y="19545"/>
                  </a:lnTo>
                  <a:lnTo>
                    <a:pt x="146646" y="21170"/>
                  </a:lnTo>
                  <a:lnTo>
                    <a:pt x="143624" y="22402"/>
                  </a:lnTo>
                  <a:lnTo>
                    <a:pt x="142049" y="24714"/>
                  </a:lnTo>
                  <a:lnTo>
                    <a:pt x="142455" y="26670"/>
                  </a:lnTo>
                  <a:lnTo>
                    <a:pt x="142646" y="28790"/>
                  </a:lnTo>
                  <a:lnTo>
                    <a:pt x="144995" y="30543"/>
                  </a:lnTo>
                  <a:lnTo>
                    <a:pt x="147535" y="30568"/>
                  </a:lnTo>
                  <a:lnTo>
                    <a:pt x="150241" y="30581"/>
                  </a:lnTo>
                  <a:lnTo>
                    <a:pt x="152158" y="28194"/>
                  </a:lnTo>
                  <a:lnTo>
                    <a:pt x="151955" y="26327"/>
                  </a:lnTo>
                  <a:lnTo>
                    <a:pt x="153619" y="26301"/>
                  </a:lnTo>
                  <a:lnTo>
                    <a:pt x="155562" y="24511"/>
                  </a:lnTo>
                  <a:lnTo>
                    <a:pt x="156286" y="21920"/>
                  </a:lnTo>
                  <a:lnTo>
                    <a:pt x="157010" y="19456"/>
                  </a:lnTo>
                  <a:close/>
                </a:path>
                <a:path w="195579" h="198754">
                  <a:moveTo>
                    <a:pt x="157937" y="58991"/>
                  </a:moveTo>
                  <a:lnTo>
                    <a:pt x="156806" y="56680"/>
                  </a:lnTo>
                  <a:lnTo>
                    <a:pt x="155638" y="54267"/>
                  </a:lnTo>
                  <a:lnTo>
                    <a:pt x="152704" y="53454"/>
                  </a:lnTo>
                  <a:lnTo>
                    <a:pt x="150279" y="54825"/>
                  </a:lnTo>
                  <a:lnTo>
                    <a:pt x="147789" y="56134"/>
                  </a:lnTo>
                  <a:lnTo>
                    <a:pt x="147142" y="59220"/>
                  </a:lnTo>
                  <a:lnTo>
                    <a:pt x="149974" y="63639"/>
                  </a:lnTo>
                  <a:lnTo>
                    <a:pt x="152781" y="64223"/>
                  </a:lnTo>
                  <a:lnTo>
                    <a:pt x="154965" y="63080"/>
                  </a:lnTo>
                  <a:lnTo>
                    <a:pt x="157124" y="61874"/>
                  </a:lnTo>
                  <a:lnTo>
                    <a:pt x="157937" y="58991"/>
                  </a:lnTo>
                  <a:close/>
                </a:path>
                <a:path w="195579" h="198754">
                  <a:moveTo>
                    <a:pt x="158508" y="152717"/>
                  </a:moveTo>
                  <a:lnTo>
                    <a:pt x="158127" y="149720"/>
                  </a:lnTo>
                  <a:lnTo>
                    <a:pt x="153924" y="146583"/>
                  </a:lnTo>
                  <a:lnTo>
                    <a:pt x="150939" y="146977"/>
                  </a:lnTo>
                  <a:lnTo>
                    <a:pt x="149377" y="149021"/>
                  </a:lnTo>
                  <a:lnTo>
                    <a:pt x="147840" y="151079"/>
                  </a:lnTo>
                  <a:lnTo>
                    <a:pt x="148145" y="154025"/>
                  </a:lnTo>
                  <a:lnTo>
                    <a:pt x="150177" y="155676"/>
                  </a:lnTo>
                  <a:lnTo>
                    <a:pt x="152222" y="157340"/>
                  </a:lnTo>
                  <a:lnTo>
                    <a:pt x="155270" y="157010"/>
                  </a:lnTo>
                  <a:lnTo>
                    <a:pt x="156883" y="154851"/>
                  </a:lnTo>
                  <a:lnTo>
                    <a:pt x="158508" y="152717"/>
                  </a:lnTo>
                  <a:close/>
                </a:path>
                <a:path w="195579" h="198754">
                  <a:moveTo>
                    <a:pt x="162382" y="80784"/>
                  </a:moveTo>
                  <a:lnTo>
                    <a:pt x="161340" y="77978"/>
                  </a:lnTo>
                  <a:lnTo>
                    <a:pt x="156502" y="75946"/>
                  </a:lnTo>
                  <a:lnTo>
                    <a:pt x="153670" y="76987"/>
                  </a:lnTo>
                  <a:lnTo>
                    <a:pt x="151587" y="81610"/>
                  </a:lnTo>
                  <a:lnTo>
                    <a:pt x="152641" y="84416"/>
                  </a:lnTo>
                  <a:lnTo>
                    <a:pt x="154965" y="85559"/>
                  </a:lnTo>
                  <a:lnTo>
                    <a:pt x="157340" y="86728"/>
                  </a:lnTo>
                  <a:lnTo>
                    <a:pt x="160172" y="85686"/>
                  </a:lnTo>
                  <a:lnTo>
                    <a:pt x="162382" y="80784"/>
                  </a:lnTo>
                  <a:close/>
                </a:path>
                <a:path w="195579" h="198754">
                  <a:moveTo>
                    <a:pt x="170484" y="57670"/>
                  </a:moveTo>
                  <a:lnTo>
                    <a:pt x="168757" y="55003"/>
                  </a:lnTo>
                  <a:lnTo>
                    <a:pt x="163614" y="53962"/>
                  </a:lnTo>
                  <a:lnTo>
                    <a:pt x="161226" y="55486"/>
                  </a:lnTo>
                  <a:lnTo>
                    <a:pt x="160502" y="57873"/>
                  </a:lnTo>
                  <a:lnTo>
                    <a:pt x="159842" y="60248"/>
                  </a:lnTo>
                  <a:lnTo>
                    <a:pt x="161353" y="62852"/>
                  </a:lnTo>
                  <a:lnTo>
                    <a:pt x="163817" y="63639"/>
                  </a:lnTo>
                  <a:lnTo>
                    <a:pt x="166357" y="64452"/>
                  </a:lnTo>
                  <a:lnTo>
                    <a:pt x="168960" y="62953"/>
                  </a:lnTo>
                  <a:lnTo>
                    <a:pt x="169684" y="60299"/>
                  </a:lnTo>
                  <a:lnTo>
                    <a:pt x="170484" y="57670"/>
                  </a:lnTo>
                  <a:close/>
                </a:path>
                <a:path w="195579" h="198754">
                  <a:moveTo>
                    <a:pt x="172377" y="132816"/>
                  </a:moveTo>
                  <a:lnTo>
                    <a:pt x="171615" y="129781"/>
                  </a:lnTo>
                  <a:lnTo>
                    <a:pt x="167119" y="127063"/>
                  </a:lnTo>
                  <a:lnTo>
                    <a:pt x="164312" y="127800"/>
                  </a:lnTo>
                  <a:lnTo>
                    <a:pt x="162864" y="129933"/>
                  </a:lnTo>
                  <a:lnTo>
                    <a:pt x="161455" y="132080"/>
                  </a:lnTo>
                  <a:lnTo>
                    <a:pt x="162077" y="135013"/>
                  </a:lnTo>
                  <a:lnTo>
                    <a:pt x="164261" y="136474"/>
                  </a:lnTo>
                  <a:lnTo>
                    <a:pt x="166446" y="137934"/>
                  </a:lnTo>
                  <a:lnTo>
                    <a:pt x="169405" y="137299"/>
                  </a:lnTo>
                  <a:lnTo>
                    <a:pt x="170878" y="135039"/>
                  </a:lnTo>
                  <a:lnTo>
                    <a:pt x="172377" y="132816"/>
                  </a:lnTo>
                  <a:close/>
                </a:path>
                <a:path w="195579" h="198754">
                  <a:moveTo>
                    <a:pt x="172415" y="38011"/>
                  </a:moveTo>
                  <a:lnTo>
                    <a:pt x="172097" y="34975"/>
                  </a:lnTo>
                  <a:lnTo>
                    <a:pt x="171488" y="31877"/>
                  </a:lnTo>
                  <a:lnTo>
                    <a:pt x="168719" y="30124"/>
                  </a:lnTo>
                  <a:lnTo>
                    <a:pt x="163855" y="32105"/>
                  </a:lnTo>
                  <a:lnTo>
                    <a:pt x="162280" y="34442"/>
                  </a:lnTo>
                  <a:lnTo>
                    <a:pt x="162712" y="36449"/>
                  </a:lnTo>
                  <a:lnTo>
                    <a:pt x="162902" y="38620"/>
                  </a:lnTo>
                  <a:lnTo>
                    <a:pt x="165252" y="40398"/>
                  </a:lnTo>
                  <a:lnTo>
                    <a:pt x="167792" y="40424"/>
                  </a:lnTo>
                  <a:lnTo>
                    <a:pt x="170497" y="40436"/>
                  </a:lnTo>
                  <a:lnTo>
                    <a:pt x="172415" y="38011"/>
                  </a:lnTo>
                  <a:close/>
                </a:path>
                <a:path w="195579" h="198754">
                  <a:moveTo>
                    <a:pt x="180505" y="49542"/>
                  </a:moveTo>
                  <a:lnTo>
                    <a:pt x="178295" y="46799"/>
                  </a:lnTo>
                  <a:lnTo>
                    <a:pt x="174980" y="46736"/>
                  </a:lnTo>
                  <a:lnTo>
                    <a:pt x="171729" y="46824"/>
                  </a:lnTo>
                  <a:lnTo>
                    <a:pt x="169697" y="49301"/>
                  </a:lnTo>
                  <a:lnTo>
                    <a:pt x="170243" y="51955"/>
                  </a:lnTo>
                  <a:lnTo>
                    <a:pt x="170776" y="54432"/>
                  </a:lnTo>
                  <a:lnTo>
                    <a:pt x="172948" y="56299"/>
                  </a:lnTo>
                  <a:lnTo>
                    <a:pt x="174980" y="56235"/>
                  </a:lnTo>
                  <a:lnTo>
                    <a:pt x="176898" y="56286"/>
                  </a:lnTo>
                  <a:lnTo>
                    <a:pt x="178904" y="54559"/>
                  </a:lnTo>
                  <a:lnTo>
                    <a:pt x="179705" y="51981"/>
                  </a:lnTo>
                  <a:lnTo>
                    <a:pt x="180505" y="49542"/>
                  </a:lnTo>
                  <a:close/>
                </a:path>
                <a:path w="195579" h="198754">
                  <a:moveTo>
                    <a:pt x="184048" y="111417"/>
                  </a:moveTo>
                  <a:lnTo>
                    <a:pt x="183095" y="108559"/>
                  </a:lnTo>
                  <a:lnTo>
                    <a:pt x="178320" y="106400"/>
                  </a:lnTo>
                  <a:lnTo>
                    <a:pt x="175450" y="107365"/>
                  </a:lnTo>
                  <a:lnTo>
                    <a:pt x="173215" y="111950"/>
                  </a:lnTo>
                  <a:lnTo>
                    <a:pt x="174167" y="114795"/>
                  </a:lnTo>
                  <a:lnTo>
                    <a:pt x="176466" y="116014"/>
                  </a:lnTo>
                  <a:lnTo>
                    <a:pt x="178816" y="117259"/>
                  </a:lnTo>
                  <a:lnTo>
                    <a:pt x="181673" y="116293"/>
                  </a:lnTo>
                  <a:lnTo>
                    <a:pt x="184048" y="111417"/>
                  </a:lnTo>
                  <a:close/>
                </a:path>
                <a:path w="195579" h="198754">
                  <a:moveTo>
                    <a:pt x="192900" y="88404"/>
                  </a:moveTo>
                  <a:lnTo>
                    <a:pt x="191262" y="85661"/>
                  </a:lnTo>
                  <a:lnTo>
                    <a:pt x="186143" y="84480"/>
                  </a:lnTo>
                  <a:lnTo>
                    <a:pt x="183718" y="85940"/>
                  </a:lnTo>
                  <a:lnTo>
                    <a:pt x="182918" y="88315"/>
                  </a:lnTo>
                  <a:lnTo>
                    <a:pt x="182168" y="90703"/>
                  </a:lnTo>
                  <a:lnTo>
                    <a:pt x="183603" y="93357"/>
                  </a:lnTo>
                  <a:lnTo>
                    <a:pt x="186042" y="94221"/>
                  </a:lnTo>
                  <a:lnTo>
                    <a:pt x="188556" y="95110"/>
                  </a:lnTo>
                  <a:lnTo>
                    <a:pt x="191198" y="93675"/>
                  </a:lnTo>
                  <a:lnTo>
                    <a:pt x="192024" y="91033"/>
                  </a:lnTo>
                  <a:lnTo>
                    <a:pt x="192900" y="88404"/>
                  </a:lnTo>
                  <a:close/>
                </a:path>
                <a:path w="195579" h="198754">
                  <a:moveTo>
                    <a:pt x="195440" y="68668"/>
                  </a:moveTo>
                  <a:lnTo>
                    <a:pt x="195211" y="65608"/>
                  </a:lnTo>
                  <a:lnTo>
                    <a:pt x="194691" y="62471"/>
                  </a:lnTo>
                  <a:lnTo>
                    <a:pt x="191973" y="60617"/>
                  </a:lnTo>
                  <a:lnTo>
                    <a:pt x="187045" y="62458"/>
                  </a:lnTo>
                  <a:lnTo>
                    <a:pt x="185407" y="64757"/>
                  </a:lnTo>
                  <a:lnTo>
                    <a:pt x="185775" y="66789"/>
                  </a:lnTo>
                  <a:lnTo>
                    <a:pt x="185902" y="68986"/>
                  </a:lnTo>
                  <a:lnTo>
                    <a:pt x="188201" y="70853"/>
                  </a:lnTo>
                  <a:lnTo>
                    <a:pt x="190741" y="70954"/>
                  </a:lnTo>
                  <a:lnTo>
                    <a:pt x="193446" y="71043"/>
                  </a:lnTo>
                  <a:lnTo>
                    <a:pt x="195440" y="6866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">
              <a:extLst>
                <a:ext uri="{FF2B5EF4-FFF2-40B4-BE49-F238E27FC236}">
                  <a16:creationId xmlns:a16="http://schemas.microsoft.com/office/drawing/2014/main" id="{70710AFE-4AAD-4527-8429-64B7AD4485A9}"/>
                </a:ext>
              </a:extLst>
            </p:cNvPr>
            <p:cNvSpPr/>
            <p:nvPr/>
          </p:nvSpPr>
          <p:spPr>
            <a:xfrm>
              <a:off x="5565521" y="3288144"/>
              <a:ext cx="213995" cy="233679"/>
            </a:xfrm>
            <a:custGeom>
              <a:avLst/>
              <a:gdLst/>
              <a:ahLst/>
              <a:cxnLst/>
              <a:rect l="l" t="t" r="r" b="b"/>
              <a:pathLst>
                <a:path w="213995" h="233679">
                  <a:moveTo>
                    <a:pt x="10820" y="133248"/>
                  </a:moveTo>
                  <a:lnTo>
                    <a:pt x="9728" y="128117"/>
                  </a:lnTo>
                  <a:lnTo>
                    <a:pt x="7556" y="126250"/>
                  </a:lnTo>
                  <a:lnTo>
                    <a:pt x="5524" y="126314"/>
                  </a:lnTo>
                  <a:lnTo>
                    <a:pt x="3606" y="126263"/>
                  </a:lnTo>
                  <a:lnTo>
                    <a:pt x="1600" y="127990"/>
                  </a:lnTo>
                  <a:lnTo>
                    <a:pt x="800" y="130568"/>
                  </a:lnTo>
                  <a:lnTo>
                    <a:pt x="0" y="133007"/>
                  </a:lnTo>
                  <a:lnTo>
                    <a:pt x="2209" y="135750"/>
                  </a:lnTo>
                  <a:lnTo>
                    <a:pt x="5524" y="135813"/>
                  </a:lnTo>
                  <a:lnTo>
                    <a:pt x="8775" y="135724"/>
                  </a:lnTo>
                  <a:lnTo>
                    <a:pt x="10820" y="133248"/>
                  </a:lnTo>
                  <a:close/>
                </a:path>
                <a:path w="213995" h="233679">
                  <a:moveTo>
                    <a:pt x="13411" y="145630"/>
                  </a:moveTo>
                  <a:lnTo>
                    <a:pt x="13106" y="143560"/>
                  </a:lnTo>
                  <a:lnTo>
                    <a:pt x="13042" y="141338"/>
                  </a:lnTo>
                  <a:lnTo>
                    <a:pt x="10795" y="139382"/>
                  </a:lnTo>
                  <a:lnTo>
                    <a:pt x="8267" y="139217"/>
                  </a:lnTo>
                  <a:lnTo>
                    <a:pt x="5562" y="139039"/>
                  </a:lnTo>
                  <a:lnTo>
                    <a:pt x="3505" y="141389"/>
                  </a:lnTo>
                  <a:lnTo>
                    <a:pt x="3644" y="144475"/>
                  </a:lnTo>
                  <a:lnTo>
                    <a:pt x="4076" y="147650"/>
                  </a:lnTo>
                  <a:lnTo>
                    <a:pt x="6743" y="149593"/>
                  </a:lnTo>
                  <a:lnTo>
                    <a:pt x="11709" y="147891"/>
                  </a:lnTo>
                  <a:lnTo>
                    <a:pt x="13411" y="145630"/>
                  </a:lnTo>
                  <a:close/>
                </a:path>
                <a:path w="213995" h="233679">
                  <a:moveTo>
                    <a:pt x="17449" y="119570"/>
                  </a:moveTo>
                  <a:lnTo>
                    <a:pt x="16090" y="116865"/>
                  </a:lnTo>
                  <a:lnTo>
                    <a:pt x="13690" y="115925"/>
                  </a:lnTo>
                  <a:lnTo>
                    <a:pt x="11201" y="114960"/>
                  </a:lnTo>
                  <a:lnTo>
                    <a:pt x="8509" y="116332"/>
                  </a:lnTo>
                  <a:lnTo>
                    <a:pt x="7607" y="118973"/>
                  </a:lnTo>
                  <a:lnTo>
                    <a:pt x="6642" y="121589"/>
                  </a:lnTo>
                  <a:lnTo>
                    <a:pt x="8204" y="124396"/>
                  </a:lnTo>
                  <a:lnTo>
                    <a:pt x="13271" y="125730"/>
                  </a:lnTo>
                  <a:lnTo>
                    <a:pt x="15760" y="124320"/>
                  </a:lnTo>
                  <a:lnTo>
                    <a:pt x="16637" y="121945"/>
                  </a:lnTo>
                  <a:lnTo>
                    <a:pt x="17449" y="119570"/>
                  </a:lnTo>
                  <a:close/>
                </a:path>
                <a:path w="213995" h="233679">
                  <a:moveTo>
                    <a:pt x="27101" y="98412"/>
                  </a:moveTo>
                  <a:lnTo>
                    <a:pt x="26238" y="95529"/>
                  </a:lnTo>
                  <a:lnTo>
                    <a:pt x="23977" y="94246"/>
                  </a:lnTo>
                  <a:lnTo>
                    <a:pt x="21666" y="92938"/>
                  </a:lnTo>
                  <a:lnTo>
                    <a:pt x="18770" y="93840"/>
                  </a:lnTo>
                  <a:lnTo>
                    <a:pt x="16230" y="98679"/>
                  </a:lnTo>
                  <a:lnTo>
                    <a:pt x="17094" y="101561"/>
                  </a:lnTo>
                  <a:lnTo>
                    <a:pt x="21805" y="103873"/>
                  </a:lnTo>
                  <a:lnTo>
                    <a:pt x="24714" y="102971"/>
                  </a:lnTo>
                  <a:lnTo>
                    <a:pt x="27101" y="98412"/>
                  </a:lnTo>
                  <a:close/>
                </a:path>
                <a:path w="213995" h="233679">
                  <a:moveTo>
                    <a:pt x="28816" y="161632"/>
                  </a:moveTo>
                  <a:lnTo>
                    <a:pt x="27876" y="156476"/>
                  </a:lnTo>
                  <a:lnTo>
                    <a:pt x="25755" y="154546"/>
                  </a:lnTo>
                  <a:lnTo>
                    <a:pt x="23698" y="154546"/>
                  </a:lnTo>
                  <a:lnTo>
                    <a:pt x="21755" y="154444"/>
                  </a:lnTo>
                  <a:lnTo>
                    <a:pt x="19685" y="156108"/>
                  </a:lnTo>
                  <a:lnTo>
                    <a:pt x="18808" y="158661"/>
                  </a:lnTo>
                  <a:lnTo>
                    <a:pt x="17945" y="161074"/>
                  </a:lnTo>
                  <a:lnTo>
                    <a:pt x="20078" y="163893"/>
                  </a:lnTo>
                  <a:lnTo>
                    <a:pt x="23418" y="164045"/>
                  </a:lnTo>
                  <a:lnTo>
                    <a:pt x="26682" y="164058"/>
                  </a:lnTo>
                  <a:lnTo>
                    <a:pt x="28816" y="161632"/>
                  </a:lnTo>
                  <a:close/>
                </a:path>
                <a:path w="213995" h="233679">
                  <a:moveTo>
                    <a:pt x="31724" y="173456"/>
                  </a:moveTo>
                  <a:lnTo>
                    <a:pt x="31470" y="171361"/>
                  </a:lnTo>
                  <a:lnTo>
                    <a:pt x="31470" y="169125"/>
                  </a:lnTo>
                  <a:lnTo>
                    <a:pt x="29286" y="167081"/>
                  </a:lnTo>
                  <a:lnTo>
                    <a:pt x="26758" y="166839"/>
                  </a:lnTo>
                  <a:lnTo>
                    <a:pt x="24066" y="166585"/>
                  </a:lnTo>
                  <a:lnTo>
                    <a:pt x="21932" y="168884"/>
                  </a:lnTo>
                  <a:lnTo>
                    <a:pt x="21983" y="171996"/>
                  </a:lnTo>
                  <a:lnTo>
                    <a:pt x="22326" y="175209"/>
                  </a:lnTo>
                  <a:lnTo>
                    <a:pt x="24942" y="177253"/>
                  </a:lnTo>
                  <a:lnTo>
                    <a:pt x="29959" y="175704"/>
                  </a:lnTo>
                  <a:lnTo>
                    <a:pt x="31724" y="173456"/>
                  </a:lnTo>
                  <a:close/>
                </a:path>
                <a:path w="213995" h="233679">
                  <a:moveTo>
                    <a:pt x="33362" y="123329"/>
                  </a:moveTo>
                  <a:lnTo>
                    <a:pt x="30530" y="118910"/>
                  </a:lnTo>
                  <a:lnTo>
                    <a:pt x="27724" y="118325"/>
                  </a:lnTo>
                  <a:lnTo>
                    <a:pt x="25539" y="119468"/>
                  </a:lnTo>
                  <a:lnTo>
                    <a:pt x="23380" y="120675"/>
                  </a:lnTo>
                  <a:lnTo>
                    <a:pt x="22580" y="123558"/>
                  </a:lnTo>
                  <a:lnTo>
                    <a:pt x="23698" y="125869"/>
                  </a:lnTo>
                  <a:lnTo>
                    <a:pt x="24866" y="128282"/>
                  </a:lnTo>
                  <a:lnTo>
                    <a:pt x="27800" y="129095"/>
                  </a:lnTo>
                  <a:lnTo>
                    <a:pt x="30238" y="127723"/>
                  </a:lnTo>
                  <a:lnTo>
                    <a:pt x="32715" y="126415"/>
                  </a:lnTo>
                  <a:lnTo>
                    <a:pt x="33362" y="123329"/>
                  </a:lnTo>
                  <a:close/>
                </a:path>
                <a:path w="213995" h="233679">
                  <a:moveTo>
                    <a:pt x="36563" y="147281"/>
                  </a:moveTo>
                  <a:lnTo>
                    <a:pt x="35293" y="144513"/>
                  </a:lnTo>
                  <a:lnTo>
                    <a:pt x="32918" y="143510"/>
                  </a:lnTo>
                  <a:lnTo>
                    <a:pt x="30454" y="142468"/>
                  </a:lnTo>
                  <a:lnTo>
                    <a:pt x="27724" y="143789"/>
                  </a:lnTo>
                  <a:lnTo>
                    <a:pt x="26733" y="146418"/>
                  </a:lnTo>
                  <a:lnTo>
                    <a:pt x="25692" y="149034"/>
                  </a:lnTo>
                  <a:lnTo>
                    <a:pt x="27152" y="151892"/>
                  </a:lnTo>
                  <a:lnTo>
                    <a:pt x="32194" y="153377"/>
                  </a:lnTo>
                  <a:lnTo>
                    <a:pt x="34709" y="152019"/>
                  </a:lnTo>
                  <a:lnTo>
                    <a:pt x="35674" y="149656"/>
                  </a:lnTo>
                  <a:lnTo>
                    <a:pt x="36563" y="147281"/>
                  </a:lnTo>
                  <a:close/>
                </a:path>
                <a:path w="213995" h="233679">
                  <a:moveTo>
                    <a:pt x="39547" y="78473"/>
                  </a:moveTo>
                  <a:lnTo>
                    <a:pt x="39014" y="75514"/>
                  </a:lnTo>
                  <a:lnTo>
                    <a:pt x="36880" y="73990"/>
                  </a:lnTo>
                  <a:lnTo>
                    <a:pt x="34747" y="72466"/>
                  </a:lnTo>
                  <a:lnTo>
                    <a:pt x="31750" y="73037"/>
                  </a:lnTo>
                  <a:lnTo>
                    <a:pt x="30200" y="75260"/>
                  </a:lnTo>
                  <a:lnTo>
                    <a:pt x="28625" y="77457"/>
                  </a:lnTo>
                  <a:lnTo>
                    <a:pt x="29298" y="80518"/>
                  </a:lnTo>
                  <a:lnTo>
                    <a:pt x="33705" y="83375"/>
                  </a:lnTo>
                  <a:lnTo>
                    <a:pt x="36537" y="82715"/>
                  </a:lnTo>
                  <a:lnTo>
                    <a:pt x="38061" y="80606"/>
                  </a:lnTo>
                  <a:lnTo>
                    <a:pt x="39547" y="78473"/>
                  </a:lnTo>
                  <a:close/>
                </a:path>
                <a:path w="213995" h="233679">
                  <a:moveTo>
                    <a:pt x="46824" y="190042"/>
                  </a:moveTo>
                  <a:lnTo>
                    <a:pt x="46050" y="184848"/>
                  </a:lnTo>
                  <a:lnTo>
                    <a:pt x="43954" y="182854"/>
                  </a:lnTo>
                  <a:lnTo>
                    <a:pt x="41884" y="182803"/>
                  </a:lnTo>
                  <a:lnTo>
                    <a:pt x="39916" y="182651"/>
                  </a:lnTo>
                  <a:lnTo>
                    <a:pt x="37782" y="184238"/>
                  </a:lnTo>
                  <a:lnTo>
                    <a:pt x="36830" y="186766"/>
                  </a:lnTo>
                  <a:lnTo>
                    <a:pt x="35890" y="189153"/>
                  </a:lnTo>
                  <a:lnTo>
                    <a:pt x="37960" y="192036"/>
                  </a:lnTo>
                  <a:lnTo>
                    <a:pt x="41313" y="192290"/>
                  </a:lnTo>
                  <a:lnTo>
                    <a:pt x="44615" y="192392"/>
                  </a:lnTo>
                  <a:lnTo>
                    <a:pt x="46824" y="190042"/>
                  </a:lnTo>
                  <a:close/>
                </a:path>
                <a:path w="213995" h="233679">
                  <a:moveTo>
                    <a:pt x="46901" y="126225"/>
                  </a:moveTo>
                  <a:lnTo>
                    <a:pt x="46139" y="123291"/>
                  </a:lnTo>
                  <a:lnTo>
                    <a:pt x="43916" y="121945"/>
                  </a:lnTo>
                  <a:lnTo>
                    <a:pt x="41643" y="120573"/>
                  </a:lnTo>
                  <a:lnTo>
                    <a:pt x="38709" y="121399"/>
                  </a:lnTo>
                  <a:lnTo>
                    <a:pt x="36017" y="126199"/>
                  </a:lnTo>
                  <a:lnTo>
                    <a:pt x="36779" y="129133"/>
                  </a:lnTo>
                  <a:lnTo>
                    <a:pt x="41427" y="131572"/>
                  </a:lnTo>
                  <a:lnTo>
                    <a:pt x="44361" y="130746"/>
                  </a:lnTo>
                  <a:lnTo>
                    <a:pt x="46901" y="126225"/>
                  </a:lnTo>
                  <a:close/>
                </a:path>
                <a:path w="213995" h="233679">
                  <a:moveTo>
                    <a:pt x="50126" y="202006"/>
                  </a:moveTo>
                  <a:lnTo>
                    <a:pt x="49885" y="200025"/>
                  </a:lnTo>
                  <a:lnTo>
                    <a:pt x="49796" y="197942"/>
                  </a:lnTo>
                  <a:lnTo>
                    <a:pt x="47815" y="195961"/>
                  </a:lnTo>
                  <a:lnTo>
                    <a:pt x="45161" y="195745"/>
                  </a:lnTo>
                  <a:lnTo>
                    <a:pt x="42583" y="195529"/>
                  </a:lnTo>
                  <a:lnTo>
                    <a:pt x="40271" y="197713"/>
                  </a:lnTo>
                  <a:lnTo>
                    <a:pt x="40411" y="200723"/>
                  </a:lnTo>
                  <a:lnTo>
                    <a:pt x="40741" y="203835"/>
                  </a:lnTo>
                  <a:lnTo>
                    <a:pt x="43319" y="205752"/>
                  </a:lnTo>
                  <a:lnTo>
                    <a:pt x="45935" y="204927"/>
                  </a:lnTo>
                  <a:lnTo>
                    <a:pt x="48323" y="204152"/>
                  </a:lnTo>
                  <a:lnTo>
                    <a:pt x="50126" y="202006"/>
                  </a:lnTo>
                  <a:close/>
                </a:path>
                <a:path w="213995" h="233679">
                  <a:moveTo>
                    <a:pt x="51828" y="152311"/>
                  </a:moveTo>
                  <a:lnTo>
                    <a:pt x="49123" y="147815"/>
                  </a:lnTo>
                  <a:lnTo>
                    <a:pt x="46316" y="147154"/>
                  </a:lnTo>
                  <a:lnTo>
                    <a:pt x="44081" y="148247"/>
                  </a:lnTo>
                  <a:lnTo>
                    <a:pt x="41871" y="149402"/>
                  </a:lnTo>
                  <a:lnTo>
                    <a:pt x="40970" y="152260"/>
                  </a:lnTo>
                  <a:lnTo>
                    <a:pt x="42024" y="154609"/>
                  </a:lnTo>
                  <a:lnTo>
                    <a:pt x="43129" y="157048"/>
                  </a:lnTo>
                  <a:lnTo>
                    <a:pt x="46037" y="157949"/>
                  </a:lnTo>
                  <a:lnTo>
                    <a:pt x="48539" y="156641"/>
                  </a:lnTo>
                  <a:lnTo>
                    <a:pt x="51066" y="155397"/>
                  </a:lnTo>
                  <a:lnTo>
                    <a:pt x="51828" y="152311"/>
                  </a:lnTo>
                  <a:close/>
                </a:path>
                <a:path w="213995" h="233679">
                  <a:moveTo>
                    <a:pt x="53848" y="59740"/>
                  </a:moveTo>
                  <a:lnTo>
                    <a:pt x="53632" y="56781"/>
                  </a:lnTo>
                  <a:lnTo>
                    <a:pt x="51650" y="55067"/>
                  </a:lnTo>
                  <a:lnTo>
                    <a:pt x="49657" y="53352"/>
                  </a:lnTo>
                  <a:lnTo>
                    <a:pt x="46596" y="53606"/>
                  </a:lnTo>
                  <a:lnTo>
                    <a:pt x="44907" y="55727"/>
                  </a:lnTo>
                  <a:lnTo>
                    <a:pt x="43192" y="57823"/>
                  </a:lnTo>
                  <a:lnTo>
                    <a:pt x="43472" y="60845"/>
                  </a:lnTo>
                  <a:lnTo>
                    <a:pt x="47599" y="64096"/>
                  </a:lnTo>
                  <a:lnTo>
                    <a:pt x="50596" y="63792"/>
                  </a:lnTo>
                  <a:lnTo>
                    <a:pt x="52235" y="61772"/>
                  </a:lnTo>
                  <a:lnTo>
                    <a:pt x="53848" y="59740"/>
                  </a:lnTo>
                  <a:close/>
                </a:path>
                <a:path w="213995" h="233679">
                  <a:moveTo>
                    <a:pt x="54775" y="177165"/>
                  </a:moveTo>
                  <a:lnTo>
                    <a:pt x="53555" y="174498"/>
                  </a:lnTo>
                  <a:lnTo>
                    <a:pt x="51142" y="173469"/>
                  </a:lnTo>
                  <a:lnTo>
                    <a:pt x="48729" y="172440"/>
                  </a:lnTo>
                  <a:lnTo>
                    <a:pt x="45948" y="173621"/>
                  </a:lnTo>
                  <a:lnTo>
                    <a:pt x="44945" y="176110"/>
                  </a:lnTo>
                  <a:lnTo>
                    <a:pt x="44056" y="178676"/>
                  </a:lnTo>
                  <a:lnTo>
                    <a:pt x="45427" y="181406"/>
                  </a:lnTo>
                  <a:lnTo>
                    <a:pt x="50457" y="182918"/>
                  </a:lnTo>
                  <a:lnTo>
                    <a:pt x="53086" y="181686"/>
                  </a:lnTo>
                  <a:lnTo>
                    <a:pt x="53848" y="179412"/>
                  </a:lnTo>
                  <a:lnTo>
                    <a:pt x="54775" y="177165"/>
                  </a:lnTo>
                  <a:close/>
                </a:path>
                <a:path w="213995" h="233679">
                  <a:moveTo>
                    <a:pt x="60045" y="106489"/>
                  </a:moveTo>
                  <a:lnTo>
                    <a:pt x="59613" y="103505"/>
                  </a:lnTo>
                  <a:lnTo>
                    <a:pt x="57518" y="101917"/>
                  </a:lnTo>
                  <a:lnTo>
                    <a:pt x="55422" y="100330"/>
                  </a:lnTo>
                  <a:lnTo>
                    <a:pt x="52412" y="100825"/>
                  </a:lnTo>
                  <a:lnTo>
                    <a:pt x="50787" y="103022"/>
                  </a:lnTo>
                  <a:lnTo>
                    <a:pt x="49301" y="104952"/>
                  </a:lnTo>
                  <a:lnTo>
                    <a:pt x="49098" y="104711"/>
                  </a:lnTo>
                  <a:lnTo>
                    <a:pt x="46164" y="104533"/>
                  </a:lnTo>
                  <a:lnTo>
                    <a:pt x="44221" y="106184"/>
                  </a:lnTo>
                  <a:lnTo>
                    <a:pt x="42240" y="107784"/>
                  </a:lnTo>
                  <a:lnTo>
                    <a:pt x="41948" y="110756"/>
                  </a:lnTo>
                  <a:lnTo>
                    <a:pt x="43573" y="112814"/>
                  </a:lnTo>
                  <a:lnTo>
                    <a:pt x="45199" y="114884"/>
                  </a:lnTo>
                  <a:lnTo>
                    <a:pt x="48221" y="115163"/>
                  </a:lnTo>
                  <a:lnTo>
                    <a:pt x="50342" y="113449"/>
                  </a:lnTo>
                  <a:lnTo>
                    <a:pt x="52400" y="111696"/>
                  </a:lnTo>
                  <a:lnTo>
                    <a:pt x="52489" y="110223"/>
                  </a:lnTo>
                  <a:lnTo>
                    <a:pt x="54025" y="111264"/>
                  </a:lnTo>
                  <a:lnTo>
                    <a:pt x="56883" y="110680"/>
                  </a:lnTo>
                  <a:lnTo>
                    <a:pt x="58483" y="108597"/>
                  </a:lnTo>
                  <a:lnTo>
                    <a:pt x="60045" y="106489"/>
                  </a:lnTo>
                  <a:close/>
                </a:path>
                <a:path w="213995" h="233679">
                  <a:moveTo>
                    <a:pt x="64287" y="218503"/>
                  </a:moveTo>
                  <a:lnTo>
                    <a:pt x="63715" y="213283"/>
                  </a:lnTo>
                  <a:lnTo>
                    <a:pt x="61836" y="211086"/>
                  </a:lnTo>
                  <a:lnTo>
                    <a:pt x="59829" y="211048"/>
                  </a:lnTo>
                  <a:lnTo>
                    <a:pt x="58000" y="210769"/>
                  </a:lnTo>
                  <a:lnTo>
                    <a:pt x="55841" y="212382"/>
                  </a:lnTo>
                  <a:lnTo>
                    <a:pt x="54838" y="214858"/>
                  </a:lnTo>
                  <a:lnTo>
                    <a:pt x="53848" y="217246"/>
                  </a:lnTo>
                  <a:lnTo>
                    <a:pt x="55702" y="220078"/>
                  </a:lnTo>
                  <a:lnTo>
                    <a:pt x="58915" y="220510"/>
                  </a:lnTo>
                  <a:lnTo>
                    <a:pt x="62039" y="220637"/>
                  </a:lnTo>
                  <a:lnTo>
                    <a:pt x="64287" y="218503"/>
                  </a:lnTo>
                  <a:close/>
                </a:path>
                <a:path w="213995" h="233679">
                  <a:moveTo>
                    <a:pt x="64833" y="157162"/>
                  </a:moveTo>
                  <a:lnTo>
                    <a:pt x="64071" y="154330"/>
                  </a:lnTo>
                  <a:lnTo>
                    <a:pt x="61836" y="152946"/>
                  </a:lnTo>
                  <a:lnTo>
                    <a:pt x="59601" y="151561"/>
                  </a:lnTo>
                  <a:lnTo>
                    <a:pt x="56692" y="152273"/>
                  </a:lnTo>
                  <a:lnTo>
                    <a:pt x="55333" y="154533"/>
                  </a:lnTo>
                  <a:lnTo>
                    <a:pt x="54000" y="156819"/>
                  </a:lnTo>
                  <a:lnTo>
                    <a:pt x="54902" y="159740"/>
                  </a:lnTo>
                  <a:lnTo>
                    <a:pt x="59524" y="162217"/>
                  </a:lnTo>
                  <a:lnTo>
                    <a:pt x="62306" y="161429"/>
                  </a:lnTo>
                  <a:lnTo>
                    <a:pt x="63550" y="159296"/>
                  </a:lnTo>
                  <a:lnTo>
                    <a:pt x="64833" y="157162"/>
                  </a:lnTo>
                  <a:close/>
                </a:path>
                <a:path w="213995" h="233679">
                  <a:moveTo>
                    <a:pt x="68402" y="229857"/>
                  </a:moveTo>
                  <a:lnTo>
                    <a:pt x="68224" y="227838"/>
                  </a:lnTo>
                  <a:lnTo>
                    <a:pt x="68186" y="225729"/>
                  </a:lnTo>
                  <a:lnTo>
                    <a:pt x="66255" y="223672"/>
                  </a:lnTo>
                  <a:lnTo>
                    <a:pt x="63614" y="223380"/>
                  </a:lnTo>
                  <a:lnTo>
                    <a:pt x="61048" y="223088"/>
                  </a:lnTo>
                  <a:lnTo>
                    <a:pt x="58674" y="225221"/>
                  </a:lnTo>
                  <a:lnTo>
                    <a:pt x="58724" y="228269"/>
                  </a:lnTo>
                  <a:lnTo>
                    <a:pt x="58978" y="231419"/>
                  </a:lnTo>
                  <a:lnTo>
                    <a:pt x="61506" y="233426"/>
                  </a:lnTo>
                  <a:lnTo>
                    <a:pt x="66548" y="231978"/>
                  </a:lnTo>
                  <a:lnTo>
                    <a:pt x="68402" y="229857"/>
                  </a:lnTo>
                  <a:close/>
                </a:path>
                <a:path w="213995" h="233679">
                  <a:moveTo>
                    <a:pt x="69938" y="39509"/>
                  </a:moveTo>
                  <a:lnTo>
                    <a:pt x="68122" y="37604"/>
                  </a:lnTo>
                  <a:lnTo>
                    <a:pt x="66319" y="35699"/>
                  </a:lnTo>
                  <a:lnTo>
                    <a:pt x="63271" y="35712"/>
                  </a:lnTo>
                  <a:lnTo>
                    <a:pt x="61341" y="37617"/>
                  </a:lnTo>
                  <a:lnTo>
                    <a:pt x="59372" y="39497"/>
                  </a:lnTo>
                  <a:lnTo>
                    <a:pt x="59448" y="42595"/>
                  </a:lnTo>
                  <a:lnTo>
                    <a:pt x="63246" y="46215"/>
                  </a:lnTo>
                  <a:lnTo>
                    <a:pt x="66179" y="46126"/>
                  </a:lnTo>
                  <a:lnTo>
                    <a:pt x="68059" y="44335"/>
                  </a:lnTo>
                  <a:lnTo>
                    <a:pt x="69900" y="42519"/>
                  </a:lnTo>
                  <a:lnTo>
                    <a:pt x="69938" y="39509"/>
                  </a:lnTo>
                  <a:close/>
                </a:path>
                <a:path w="213995" h="233679">
                  <a:moveTo>
                    <a:pt x="70294" y="181305"/>
                  </a:moveTo>
                  <a:lnTo>
                    <a:pt x="67729" y="176720"/>
                  </a:lnTo>
                  <a:lnTo>
                    <a:pt x="64922" y="175996"/>
                  </a:lnTo>
                  <a:lnTo>
                    <a:pt x="62636" y="177025"/>
                  </a:lnTo>
                  <a:lnTo>
                    <a:pt x="60375" y="178130"/>
                  </a:lnTo>
                  <a:lnTo>
                    <a:pt x="59359" y="180975"/>
                  </a:lnTo>
                  <a:lnTo>
                    <a:pt x="60350" y="183349"/>
                  </a:lnTo>
                  <a:lnTo>
                    <a:pt x="61379" y="185826"/>
                  </a:lnTo>
                  <a:lnTo>
                    <a:pt x="64287" y="186791"/>
                  </a:lnTo>
                  <a:lnTo>
                    <a:pt x="66840" y="185547"/>
                  </a:lnTo>
                  <a:lnTo>
                    <a:pt x="69430" y="184365"/>
                  </a:lnTo>
                  <a:lnTo>
                    <a:pt x="70294" y="181305"/>
                  </a:lnTo>
                  <a:close/>
                </a:path>
                <a:path w="213995" h="233679">
                  <a:moveTo>
                    <a:pt x="73799" y="204863"/>
                  </a:moveTo>
                  <a:lnTo>
                    <a:pt x="72669" y="202145"/>
                  </a:lnTo>
                  <a:lnTo>
                    <a:pt x="70281" y="201053"/>
                  </a:lnTo>
                  <a:lnTo>
                    <a:pt x="67894" y="199948"/>
                  </a:lnTo>
                  <a:lnTo>
                    <a:pt x="65074" y="201079"/>
                  </a:lnTo>
                  <a:lnTo>
                    <a:pt x="63995" y="203568"/>
                  </a:lnTo>
                  <a:lnTo>
                    <a:pt x="63030" y="206133"/>
                  </a:lnTo>
                  <a:lnTo>
                    <a:pt x="64312" y="208915"/>
                  </a:lnTo>
                  <a:lnTo>
                    <a:pt x="69291" y="210566"/>
                  </a:lnTo>
                  <a:lnTo>
                    <a:pt x="71958" y="209384"/>
                  </a:lnTo>
                  <a:lnTo>
                    <a:pt x="72809" y="207111"/>
                  </a:lnTo>
                  <a:lnTo>
                    <a:pt x="73799" y="204863"/>
                  </a:lnTo>
                  <a:close/>
                </a:path>
                <a:path w="213995" h="233679">
                  <a:moveTo>
                    <a:pt x="75006" y="87998"/>
                  </a:moveTo>
                  <a:lnTo>
                    <a:pt x="74891" y="85013"/>
                  </a:lnTo>
                  <a:lnTo>
                    <a:pt x="72961" y="83248"/>
                  </a:lnTo>
                  <a:lnTo>
                    <a:pt x="71018" y="81470"/>
                  </a:lnTo>
                  <a:lnTo>
                    <a:pt x="67932" y="81648"/>
                  </a:lnTo>
                  <a:lnTo>
                    <a:pt x="66167" y="83743"/>
                  </a:lnTo>
                  <a:lnTo>
                    <a:pt x="64389" y="85813"/>
                  </a:lnTo>
                  <a:lnTo>
                    <a:pt x="64528" y="88214"/>
                  </a:lnTo>
                  <a:lnTo>
                    <a:pt x="62877" y="88303"/>
                  </a:lnTo>
                  <a:lnTo>
                    <a:pt x="61074" y="90131"/>
                  </a:lnTo>
                  <a:lnTo>
                    <a:pt x="59296" y="91973"/>
                  </a:lnTo>
                  <a:lnTo>
                    <a:pt x="59359" y="94983"/>
                  </a:lnTo>
                  <a:lnTo>
                    <a:pt x="61226" y="96824"/>
                  </a:lnTo>
                  <a:lnTo>
                    <a:pt x="63093" y="98666"/>
                  </a:lnTo>
                  <a:lnTo>
                    <a:pt x="66116" y="98590"/>
                  </a:lnTo>
                  <a:lnTo>
                    <a:pt x="67983" y="96647"/>
                  </a:lnTo>
                  <a:lnTo>
                    <a:pt x="69875" y="94729"/>
                  </a:lnTo>
                  <a:lnTo>
                    <a:pt x="69723" y="92138"/>
                  </a:lnTo>
                  <a:lnTo>
                    <a:pt x="71602" y="91986"/>
                  </a:lnTo>
                  <a:lnTo>
                    <a:pt x="73317" y="90004"/>
                  </a:lnTo>
                  <a:lnTo>
                    <a:pt x="75006" y="87998"/>
                  </a:lnTo>
                  <a:close/>
                </a:path>
                <a:path w="213995" h="233679">
                  <a:moveTo>
                    <a:pt x="77470" y="138353"/>
                  </a:moveTo>
                  <a:lnTo>
                    <a:pt x="77050" y="135470"/>
                  </a:lnTo>
                  <a:lnTo>
                    <a:pt x="74980" y="133870"/>
                  </a:lnTo>
                  <a:lnTo>
                    <a:pt x="72898" y="132270"/>
                  </a:lnTo>
                  <a:lnTo>
                    <a:pt x="69888" y="132626"/>
                  </a:lnTo>
                  <a:lnTo>
                    <a:pt x="68592" y="134454"/>
                  </a:lnTo>
                  <a:lnTo>
                    <a:pt x="68275" y="134061"/>
                  </a:lnTo>
                  <a:lnTo>
                    <a:pt x="65328" y="133807"/>
                  </a:lnTo>
                  <a:lnTo>
                    <a:pt x="63309" y="135420"/>
                  </a:lnTo>
                  <a:lnTo>
                    <a:pt x="61277" y="136969"/>
                  </a:lnTo>
                  <a:lnTo>
                    <a:pt x="60883" y="139941"/>
                  </a:lnTo>
                  <a:lnTo>
                    <a:pt x="62445" y="142049"/>
                  </a:lnTo>
                  <a:lnTo>
                    <a:pt x="64008" y="144157"/>
                  </a:lnTo>
                  <a:lnTo>
                    <a:pt x="67043" y="144526"/>
                  </a:lnTo>
                  <a:lnTo>
                    <a:pt x="69215" y="142862"/>
                  </a:lnTo>
                  <a:lnTo>
                    <a:pt x="70358" y="141960"/>
                  </a:lnTo>
                  <a:lnTo>
                    <a:pt x="71628" y="142836"/>
                  </a:lnTo>
                  <a:lnTo>
                    <a:pt x="74561" y="142417"/>
                  </a:lnTo>
                  <a:lnTo>
                    <a:pt x="76034" y="140398"/>
                  </a:lnTo>
                  <a:lnTo>
                    <a:pt x="77470" y="138353"/>
                  </a:lnTo>
                  <a:close/>
                </a:path>
                <a:path w="213995" h="233679">
                  <a:moveTo>
                    <a:pt x="84531" y="184950"/>
                  </a:moveTo>
                  <a:lnTo>
                    <a:pt x="83858" y="182067"/>
                  </a:lnTo>
                  <a:lnTo>
                    <a:pt x="81661" y="180632"/>
                  </a:lnTo>
                  <a:lnTo>
                    <a:pt x="79463" y="179197"/>
                  </a:lnTo>
                  <a:lnTo>
                    <a:pt x="76517" y="179832"/>
                  </a:lnTo>
                  <a:lnTo>
                    <a:pt x="75082" y="182079"/>
                  </a:lnTo>
                  <a:lnTo>
                    <a:pt x="73685" y="184340"/>
                  </a:lnTo>
                  <a:lnTo>
                    <a:pt x="74485" y="187312"/>
                  </a:lnTo>
                  <a:lnTo>
                    <a:pt x="79044" y="189915"/>
                  </a:lnTo>
                  <a:lnTo>
                    <a:pt x="81851" y="189191"/>
                  </a:lnTo>
                  <a:lnTo>
                    <a:pt x="83172" y="187071"/>
                  </a:lnTo>
                  <a:lnTo>
                    <a:pt x="84531" y="184950"/>
                  </a:lnTo>
                  <a:close/>
                </a:path>
                <a:path w="213995" h="233679">
                  <a:moveTo>
                    <a:pt x="87160" y="211201"/>
                  </a:moveTo>
                  <a:lnTo>
                    <a:pt x="84785" y="206527"/>
                  </a:lnTo>
                  <a:lnTo>
                    <a:pt x="82029" y="205435"/>
                  </a:lnTo>
                  <a:lnTo>
                    <a:pt x="79832" y="206413"/>
                  </a:lnTo>
                  <a:lnTo>
                    <a:pt x="77660" y="207467"/>
                  </a:lnTo>
                  <a:lnTo>
                    <a:pt x="76568" y="210045"/>
                  </a:lnTo>
                  <a:lnTo>
                    <a:pt x="77457" y="212521"/>
                  </a:lnTo>
                  <a:lnTo>
                    <a:pt x="78346" y="214985"/>
                  </a:lnTo>
                  <a:lnTo>
                    <a:pt x="81203" y="216293"/>
                  </a:lnTo>
                  <a:lnTo>
                    <a:pt x="83654" y="215112"/>
                  </a:lnTo>
                  <a:lnTo>
                    <a:pt x="86131" y="214020"/>
                  </a:lnTo>
                  <a:lnTo>
                    <a:pt x="87160" y="211201"/>
                  </a:lnTo>
                  <a:close/>
                </a:path>
                <a:path w="213995" h="233679">
                  <a:moveTo>
                    <a:pt x="87947" y="24130"/>
                  </a:moveTo>
                  <a:lnTo>
                    <a:pt x="86385" y="22021"/>
                  </a:lnTo>
                  <a:lnTo>
                    <a:pt x="84823" y="19913"/>
                  </a:lnTo>
                  <a:lnTo>
                    <a:pt x="81788" y="19545"/>
                  </a:lnTo>
                  <a:lnTo>
                    <a:pt x="79616" y="21209"/>
                  </a:lnTo>
                  <a:lnTo>
                    <a:pt x="77470" y="22910"/>
                  </a:lnTo>
                  <a:lnTo>
                    <a:pt x="77177" y="25996"/>
                  </a:lnTo>
                  <a:lnTo>
                    <a:pt x="80556" y="30010"/>
                  </a:lnTo>
                  <a:lnTo>
                    <a:pt x="83502" y="30264"/>
                  </a:lnTo>
                  <a:lnTo>
                    <a:pt x="85521" y="28651"/>
                  </a:lnTo>
                  <a:lnTo>
                    <a:pt x="87553" y="27101"/>
                  </a:lnTo>
                  <a:lnTo>
                    <a:pt x="87947" y="24130"/>
                  </a:lnTo>
                  <a:close/>
                </a:path>
                <a:path w="213995" h="233679">
                  <a:moveTo>
                    <a:pt x="91833" y="68084"/>
                  </a:moveTo>
                  <a:lnTo>
                    <a:pt x="90081" y="66128"/>
                  </a:lnTo>
                  <a:lnTo>
                    <a:pt x="88328" y="64173"/>
                  </a:lnTo>
                  <a:lnTo>
                    <a:pt x="85280" y="64109"/>
                  </a:lnTo>
                  <a:lnTo>
                    <a:pt x="83273" y="65963"/>
                  </a:lnTo>
                  <a:lnTo>
                    <a:pt x="81229" y="67805"/>
                  </a:lnTo>
                  <a:lnTo>
                    <a:pt x="81203" y="70929"/>
                  </a:lnTo>
                  <a:lnTo>
                    <a:pt x="84886" y="74663"/>
                  </a:lnTo>
                  <a:lnTo>
                    <a:pt x="87845" y="74625"/>
                  </a:lnTo>
                  <a:lnTo>
                    <a:pt x="89789" y="72885"/>
                  </a:lnTo>
                  <a:lnTo>
                    <a:pt x="91706" y="71107"/>
                  </a:lnTo>
                  <a:lnTo>
                    <a:pt x="91833" y="68084"/>
                  </a:lnTo>
                  <a:close/>
                </a:path>
                <a:path w="213995" h="233679">
                  <a:moveTo>
                    <a:pt x="92011" y="120865"/>
                  </a:moveTo>
                  <a:lnTo>
                    <a:pt x="91821" y="117919"/>
                  </a:lnTo>
                  <a:lnTo>
                    <a:pt x="89890" y="116141"/>
                  </a:lnTo>
                  <a:lnTo>
                    <a:pt x="87960" y="114363"/>
                  </a:lnTo>
                  <a:lnTo>
                    <a:pt x="84963" y="114477"/>
                  </a:lnTo>
                  <a:lnTo>
                    <a:pt x="83210" y="116408"/>
                  </a:lnTo>
                  <a:lnTo>
                    <a:pt x="81483" y="118376"/>
                  </a:lnTo>
                  <a:lnTo>
                    <a:pt x="81534" y="118999"/>
                  </a:lnTo>
                  <a:lnTo>
                    <a:pt x="80759" y="119735"/>
                  </a:lnTo>
                  <a:lnTo>
                    <a:pt x="78917" y="121551"/>
                  </a:lnTo>
                  <a:lnTo>
                    <a:pt x="78879" y="124561"/>
                  </a:lnTo>
                  <a:lnTo>
                    <a:pt x="80695" y="126466"/>
                  </a:lnTo>
                  <a:lnTo>
                    <a:pt x="82499" y="128371"/>
                  </a:lnTo>
                  <a:lnTo>
                    <a:pt x="85547" y="128358"/>
                  </a:lnTo>
                  <a:lnTo>
                    <a:pt x="87477" y="126453"/>
                  </a:lnTo>
                  <a:lnTo>
                    <a:pt x="89446" y="124574"/>
                  </a:lnTo>
                  <a:lnTo>
                    <a:pt x="89420" y="123736"/>
                  </a:lnTo>
                  <a:lnTo>
                    <a:pt x="90322" y="122707"/>
                  </a:lnTo>
                  <a:lnTo>
                    <a:pt x="92011" y="120865"/>
                  </a:lnTo>
                  <a:close/>
                </a:path>
                <a:path w="213995" h="233679">
                  <a:moveTo>
                    <a:pt x="97828" y="166319"/>
                  </a:moveTo>
                  <a:lnTo>
                    <a:pt x="97510" y="163410"/>
                  </a:lnTo>
                  <a:lnTo>
                    <a:pt x="95478" y="161747"/>
                  </a:lnTo>
                  <a:lnTo>
                    <a:pt x="93446" y="160083"/>
                  </a:lnTo>
                  <a:lnTo>
                    <a:pt x="90411" y="160375"/>
                  </a:lnTo>
                  <a:lnTo>
                    <a:pt x="88823" y="162496"/>
                  </a:lnTo>
                  <a:lnTo>
                    <a:pt x="87769" y="163868"/>
                  </a:lnTo>
                  <a:lnTo>
                    <a:pt x="87426" y="163423"/>
                  </a:lnTo>
                  <a:lnTo>
                    <a:pt x="84467" y="163093"/>
                  </a:lnTo>
                  <a:lnTo>
                    <a:pt x="82397" y="164655"/>
                  </a:lnTo>
                  <a:lnTo>
                    <a:pt x="80302" y="166154"/>
                  </a:lnTo>
                  <a:lnTo>
                    <a:pt x="79806" y="169125"/>
                  </a:lnTo>
                  <a:lnTo>
                    <a:pt x="81305" y="171284"/>
                  </a:lnTo>
                  <a:lnTo>
                    <a:pt x="82804" y="173443"/>
                  </a:lnTo>
                  <a:lnTo>
                    <a:pt x="85839" y="173875"/>
                  </a:lnTo>
                  <a:lnTo>
                    <a:pt x="88087" y="172262"/>
                  </a:lnTo>
                  <a:lnTo>
                    <a:pt x="90284" y="170611"/>
                  </a:lnTo>
                  <a:lnTo>
                    <a:pt x="90398" y="169659"/>
                  </a:lnTo>
                  <a:lnTo>
                    <a:pt x="91821" y="170700"/>
                  </a:lnTo>
                  <a:lnTo>
                    <a:pt x="94780" y="170345"/>
                  </a:lnTo>
                  <a:lnTo>
                    <a:pt x="96316" y="168338"/>
                  </a:lnTo>
                  <a:lnTo>
                    <a:pt x="97828" y="166319"/>
                  </a:lnTo>
                  <a:close/>
                </a:path>
                <a:path w="213995" h="233679">
                  <a:moveTo>
                    <a:pt x="107238" y="198869"/>
                  </a:moveTo>
                  <a:lnTo>
                    <a:pt x="104165" y="194614"/>
                  </a:lnTo>
                  <a:lnTo>
                    <a:pt x="101269" y="194056"/>
                  </a:lnTo>
                  <a:lnTo>
                    <a:pt x="97155" y="196799"/>
                  </a:lnTo>
                  <a:lnTo>
                    <a:pt x="96634" y="199732"/>
                  </a:lnTo>
                  <a:lnTo>
                    <a:pt x="98031" y="201942"/>
                  </a:lnTo>
                  <a:lnTo>
                    <a:pt x="99441" y="204165"/>
                  </a:lnTo>
                  <a:lnTo>
                    <a:pt x="102349" y="204762"/>
                  </a:lnTo>
                  <a:lnTo>
                    <a:pt x="106756" y="201828"/>
                  </a:lnTo>
                  <a:lnTo>
                    <a:pt x="107238" y="198869"/>
                  </a:lnTo>
                  <a:close/>
                </a:path>
                <a:path w="213995" h="233679">
                  <a:moveTo>
                    <a:pt x="107848" y="11811"/>
                  </a:moveTo>
                  <a:lnTo>
                    <a:pt x="106794" y="9461"/>
                  </a:lnTo>
                  <a:lnTo>
                    <a:pt x="105689" y="7023"/>
                  </a:lnTo>
                  <a:lnTo>
                    <a:pt x="102781" y="6121"/>
                  </a:lnTo>
                  <a:lnTo>
                    <a:pt x="100279" y="7429"/>
                  </a:lnTo>
                  <a:lnTo>
                    <a:pt x="97751" y="8674"/>
                  </a:lnTo>
                  <a:lnTo>
                    <a:pt x="96989" y="11760"/>
                  </a:lnTo>
                  <a:lnTo>
                    <a:pt x="99695" y="16256"/>
                  </a:lnTo>
                  <a:lnTo>
                    <a:pt x="102501" y="16916"/>
                  </a:lnTo>
                  <a:lnTo>
                    <a:pt x="104736" y="15824"/>
                  </a:lnTo>
                  <a:lnTo>
                    <a:pt x="106946" y="14668"/>
                  </a:lnTo>
                  <a:lnTo>
                    <a:pt x="107848" y="11811"/>
                  </a:lnTo>
                  <a:close/>
                </a:path>
                <a:path w="213995" h="233679">
                  <a:moveTo>
                    <a:pt x="108013" y="101688"/>
                  </a:moveTo>
                  <a:lnTo>
                    <a:pt x="106248" y="99745"/>
                  </a:lnTo>
                  <a:lnTo>
                    <a:pt x="104482" y="97802"/>
                  </a:lnTo>
                  <a:lnTo>
                    <a:pt x="101511" y="97675"/>
                  </a:lnTo>
                  <a:lnTo>
                    <a:pt x="98831" y="100228"/>
                  </a:lnTo>
                  <a:lnTo>
                    <a:pt x="98221" y="100279"/>
                  </a:lnTo>
                  <a:lnTo>
                    <a:pt x="96583" y="102298"/>
                  </a:lnTo>
                  <a:lnTo>
                    <a:pt x="94970" y="104330"/>
                  </a:lnTo>
                  <a:lnTo>
                    <a:pt x="95186" y="107289"/>
                  </a:lnTo>
                  <a:lnTo>
                    <a:pt x="97167" y="109004"/>
                  </a:lnTo>
                  <a:lnTo>
                    <a:pt x="99161" y="110718"/>
                  </a:lnTo>
                  <a:lnTo>
                    <a:pt x="102235" y="110464"/>
                  </a:lnTo>
                  <a:lnTo>
                    <a:pt x="103911" y="108343"/>
                  </a:lnTo>
                  <a:lnTo>
                    <a:pt x="104114" y="108102"/>
                  </a:lnTo>
                  <a:lnTo>
                    <a:pt x="104330" y="108102"/>
                  </a:lnTo>
                  <a:lnTo>
                    <a:pt x="107962" y="104660"/>
                  </a:lnTo>
                  <a:lnTo>
                    <a:pt x="108013" y="101688"/>
                  </a:lnTo>
                  <a:close/>
                </a:path>
                <a:path w="213995" h="233679">
                  <a:moveTo>
                    <a:pt x="110451" y="53111"/>
                  </a:moveTo>
                  <a:lnTo>
                    <a:pt x="108953" y="50952"/>
                  </a:lnTo>
                  <a:lnTo>
                    <a:pt x="107454" y="48793"/>
                  </a:lnTo>
                  <a:lnTo>
                    <a:pt x="104419" y="48361"/>
                  </a:lnTo>
                  <a:lnTo>
                    <a:pt x="102171" y="49974"/>
                  </a:lnTo>
                  <a:lnTo>
                    <a:pt x="99974" y="51625"/>
                  </a:lnTo>
                  <a:lnTo>
                    <a:pt x="99568" y="54711"/>
                  </a:lnTo>
                  <a:lnTo>
                    <a:pt x="102831" y="58813"/>
                  </a:lnTo>
                  <a:lnTo>
                    <a:pt x="105791" y="59143"/>
                  </a:lnTo>
                  <a:lnTo>
                    <a:pt x="107861" y="57581"/>
                  </a:lnTo>
                  <a:lnTo>
                    <a:pt x="109956" y="56083"/>
                  </a:lnTo>
                  <a:lnTo>
                    <a:pt x="110451" y="53111"/>
                  </a:lnTo>
                  <a:close/>
                </a:path>
                <a:path w="213995" h="233679">
                  <a:moveTo>
                    <a:pt x="113004" y="149047"/>
                  </a:moveTo>
                  <a:lnTo>
                    <a:pt x="112903" y="146088"/>
                  </a:lnTo>
                  <a:lnTo>
                    <a:pt x="111023" y="144259"/>
                  </a:lnTo>
                  <a:lnTo>
                    <a:pt x="109143" y="142430"/>
                  </a:lnTo>
                  <a:lnTo>
                    <a:pt x="106133" y="142481"/>
                  </a:lnTo>
                  <a:lnTo>
                    <a:pt x="104305" y="144373"/>
                  </a:lnTo>
                  <a:lnTo>
                    <a:pt x="102501" y="146304"/>
                  </a:lnTo>
                  <a:lnTo>
                    <a:pt x="102565" y="147599"/>
                  </a:lnTo>
                  <a:lnTo>
                    <a:pt x="102412" y="147599"/>
                  </a:lnTo>
                  <a:lnTo>
                    <a:pt x="100469" y="149339"/>
                  </a:lnTo>
                  <a:lnTo>
                    <a:pt x="98552" y="151117"/>
                  </a:lnTo>
                  <a:lnTo>
                    <a:pt x="98425" y="154139"/>
                  </a:lnTo>
                  <a:lnTo>
                    <a:pt x="100177" y="156095"/>
                  </a:lnTo>
                  <a:lnTo>
                    <a:pt x="101930" y="158051"/>
                  </a:lnTo>
                  <a:lnTo>
                    <a:pt x="104978" y="158115"/>
                  </a:lnTo>
                  <a:lnTo>
                    <a:pt x="106984" y="156260"/>
                  </a:lnTo>
                  <a:lnTo>
                    <a:pt x="109029" y="154419"/>
                  </a:lnTo>
                  <a:lnTo>
                    <a:pt x="109042" y="152755"/>
                  </a:lnTo>
                  <a:lnTo>
                    <a:pt x="109512" y="152730"/>
                  </a:lnTo>
                  <a:lnTo>
                    <a:pt x="111239" y="150876"/>
                  </a:lnTo>
                  <a:lnTo>
                    <a:pt x="113004" y="149047"/>
                  </a:lnTo>
                  <a:close/>
                </a:path>
                <a:path w="213995" h="233679">
                  <a:moveTo>
                    <a:pt x="125476" y="184124"/>
                  </a:moveTo>
                  <a:lnTo>
                    <a:pt x="121958" y="180225"/>
                  </a:lnTo>
                  <a:lnTo>
                    <a:pt x="119011" y="179971"/>
                  </a:lnTo>
                  <a:lnTo>
                    <a:pt x="117132" y="181622"/>
                  </a:lnTo>
                  <a:lnTo>
                    <a:pt x="115277" y="183299"/>
                  </a:lnTo>
                  <a:lnTo>
                    <a:pt x="115023" y="186182"/>
                  </a:lnTo>
                  <a:lnTo>
                    <a:pt x="116687" y="188214"/>
                  </a:lnTo>
                  <a:lnTo>
                    <a:pt x="118351" y="190233"/>
                  </a:lnTo>
                  <a:lnTo>
                    <a:pt x="121373" y="190576"/>
                  </a:lnTo>
                  <a:lnTo>
                    <a:pt x="123329" y="188823"/>
                  </a:lnTo>
                  <a:lnTo>
                    <a:pt x="125298" y="187096"/>
                  </a:lnTo>
                  <a:lnTo>
                    <a:pt x="125476" y="184124"/>
                  </a:lnTo>
                  <a:close/>
                </a:path>
                <a:path w="213995" h="233679">
                  <a:moveTo>
                    <a:pt x="125691" y="87160"/>
                  </a:moveTo>
                  <a:lnTo>
                    <a:pt x="124142" y="85039"/>
                  </a:lnTo>
                  <a:lnTo>
                    <a:pt x="122593" y="82918"/>
                  </a:lnTo>
                  <a:lnTo>
                    <a:pt x="119634" y="82473"/>
                  </a:lnTo>
                  <a:lnTo>
                    <a:pt x="118808" y="83083"/>
                  </a:lnTo>
                  <a:lnTo>
                    <a:pt x="117335" y="82130"/>
                  </a:lnTo>
                  <a:lnTo>
                    <a:pt x="115112" y="80683"/>
                  </a:lnTo>
                  <a:lnTo>
                    <a:pt x="112280" y="81343"/>
                  </a:lnTo>
                  <a:lnTo>
                    <a:pt x="110756" y="83451"/>
                  </a:lnTo>
                  <a:lnTo>
                    <a:pt x="109270" y="85585"/>
                  </a:lnTo>
                  <a:lnTo>
                    <a:pt x="109804" y="88544"/>
                  </a:lnTo>
                  <a:lnTo>
                    <a:pt x="111937" y="90068"/>
                  </a:lnTo>
                  <a:lnTo>
                    <a:pt x="114071" y="91592"/>
                  </a:lnTo>
                  <a:lnTo>
                    <a:pt x="117055" y="91033"/>
                  </a:lnTo>
                  <a:lnTo>
                    <a:pt x="118465" y="92748"/>
                  </a:lnTo>
                  <a:lnTo>
                    <a:pt x="121373" y="93103"/>
                  </a:lnTo>
                  <a:lnTo>
                    <a:pt x="123329" y="91554"/>
                  </a:lnTo>
                  <a:lnTo>
                    <a:pt x="125323" y="90081"/>
                  </a:lnTo>
                  <a:lnTo>
                    <a:pt x="125691" y="87160"/>
                  </a:lnTo>
                  <a:close/>
                </a:path>
                <a:path w="213995" h="233679">
                  <a:moveTo>
                    <a:pt x="129717" y="130149"/>
                  </a:moveTo>
                  <a:lnTo>
                    <a:pt x="128016" y="128155"/>
                  </a:lnTo>
                  <a:lnTo>
                    <a:pt x="126314" y="126161"/>
                  </a:lnTo>
                  <a:lnTo>
                    <a:pt x="123329" y="125971"/>
                  </a:lnTo>
                  <a:lnTo>
                    <a:pt x="119392" y="129501"/>
                  </a:lnTo>
                  <a:lnTo>
                    <a:pt x="119354" y="130187"/>
                  </a:lnTo>
                  <a:lnTo>
                    <a:pt x="118656" y="130238"/>
                  </a:lnTo>
                  <a:lnTo>
                    <a:pt x="116941" y="132219"/>
                  </a:lnTo>
                  <a:lnTo>
                    <a:pt x="115252" y="134226"/>
                  </a:lnTo>
                  <a:lnTo>
                    <a:pt x="115366" y="137210"/>
                  </a:lnTo>
                  <a:lnTo>
                    <a:pt x="117297" y="138976"/>
                  </a:lnTo>
                  <a:lnTo>
                    <a:pt x="119240" y="140754"/>
                  </a:lnTo>
                  <a:lnTo>
                    <a:pt x="122326" y="140576"/>
                  </a:lnTo>
                  <a:lnTo>
                    <a:pt x="124091" y="138480"/>
                  </a:lnTo>
                  <a:lnTo>
                    <a:pt x="125793" y="136499"/>
                  </a:lnTo>
                  <a:lnTo>
                    <a:pt x="129578" y="133134"/>
                  </a:lnTo>
                  <a:lnTo>
                    <a:pt x="129717" y="130149"/>
                  </a:lnTo>
                  <a:close/>
                </a:path>
                <a:path w="213995" h="233679">
                  <a:moveTo>
                    <a:pt x="130873" y="2984"/>
                  </a:moveTo>
                  <a:lnTo>
                    <a:pt x="128739" y="165"/>
                  </a:lnTo>
                  <a:lnTo>
                    <a:pt x="125399" y="12"/>
                  </a:lnTo>
                  <a:lnTo>
                    <a:pt x="122135" y="0"/>
                  </a:lnTo>
                  <a:lnTo>
                    <a:pt x="120002" y="2425"/>
                  </a:lnTo>
                  <a:lnTo>
                    <a:pt x="120942" y="7581"/>
                  </a:lnTo>
                  <a:lnTo>
                    <a:pt x="123063" y="9512"/>
                  </a:lnTo>
                  <a:lnTo>
                    <a:pt x="125120" y="9512"/>
                  </a:lnTo>
                  <a:lnTo>
                    <a:pt x="127063" y="9613"/>
                  </a:lnTo>
                  <a:lnTo>
                    <a:pt x="129133" y="7950"/>
                  </a:lnTo>
                  <a:lnTo>
                    <a:pt x="130009" y="5397"/>
                  </a:lnTo>
                  <a:lnTo>
                    <a:pt x="130873" y="2984"/>
                  </a:lnTo>
                  <a:close/>
                </a:path>
                <a:path w="213995" h="233679">
                  <a:moveTo>
                    <a:pt x="130898" y="41249"/>
                  </a:moveTo>
                  <a:lnTo>
                    <a:pt x="129908" y="38874"/>
                  </a:lnTo>
                  <a:lnTo>
                    <a:pt x="128879" y="36398"/>
                  </a:lnTo>
                  <a:lnTo>
                    <a:pt x="125971" y="35433"/>
                  </a:lnTo>
                  <a:lnTo>
                    <a:pt x="123418" y="36677"/>
                  </a:lnTo>
                  <a:lnTo>
                    <a:pt x="120827" y="37858"/>
                  </a:lnTo>
                  <a:lnTo>
                    <a:pt x="119964" y="40919"/>
                  </a:lnTo>
                  <a:lnTo>
                    <a:pt x="122529" y="45504"/>
                  </a:lnTo>
                  <a:lnTo>
                    <a:pt x="125336" y="46228"/>
                  </a:lnTo>
                  <a:lnTo>
                    <a:pt x="127622" y="45199"/>
                  </a:lnTo>
                  <a:lnTo>
                    <a:pt x="129882" y="44094"/>
                  </a:lnTo>
                  <a:lnTo>
                    <a:pt x="130898" y="41249"/>
                  </a:lnTo>
                  <a:close/>
                </a:path>
                <a:path w="213995" h="233679">
                  <a:moveTo>
                    <a:pt x="132588" y="65392"/>
                  </a:moveTo>
                  <a:lnTo>
                    <a:pt x="131724" y="62509"/>
                  </a:lnTo>
                  <a:lnTo>
                    <a:pt x="127012" y="60198"/>
                  </a:lnTo>
                  <a:lnTo>
                    <a:pt x="124104" y="61099"/>
                  </a:lnTo>
                  <a:lnTo>
                    <a:pt x="121716" y="65659"/>
                  </a:lnTo>
                  <a:lnTo>
                    <a:pt x="122580" y="68541"/>
                  </a:lnTo>
                  <a:lnTo>
                    <a:pt x="124841" y="69824"/>
                  </a:lnTo>
                  <a:lnTo>
                    <a:pt x="127152" y="71132"/>
                  </a:lnTo>
                  <a:lnTo>
                    <a:pt x="130048" y="70243"/>
                  </a:lnTo>
                  <a:lnTo>
                    <a:pt x="132588" y="65392"/>
                  </a:lnTo>
                  <a:close/>
                </a:path>
                <a:path w="213995" h="233679">
                  <a:moveTo>
                    <a:pt x="142176" y="42481"/>
                  </a:moveTo>
                  <a:lnTo>
                    <a:pt x="140614" y="39674"/>
                  </a:lnTo>
                  <a:lnTo>
                    <a:pt x="135547" y="38341"/>
                  </a:lnTo>
                  <a:lnTo>
                    <a:pt x="133057" y="39751"/>
                  </a:lnTo>
                  <a:lnTo>
                    <a:pt x="132181" y="42113"/>
                  </a:lnTo>
                  <a:lnTo>
                    <a:pt x="131368" y="44500"/>
                  </a:lnTo>
                  <a:lnTo>
                    <a:pt x="132727" y="47205"/>
                  </a:lnTo>
                  <a:lnTo>
                    <a:pt x="135128" y="48145"/>
                  </a:lnTo>
                  <a:lnTo>
                    <a:pt x="137617" y="49110"/>
                  </a:lnTo>
                  <a:lnTo>
                    <a:pt x="140309" y="47726"/>
                  </a:lnTo>
                  <a:lnTo>
                    <a:pt x="141211" y="45097"/>
                  </a:lnTo>
                  <a:lnTo>
                    <a:pt x="142176" y="42481"/>
                  </a:lnTo>
                  <a:close/>
                </a:path>
                <a:path w="213995" h="233679">
                  <a:moveTo>
                    <a:pt x="142328" y="170776"/>
                  </a:moveTo>
                  <a:lnTo>
                    <a:pt x="142163" y="167728"/>
                  </a:lnTo>
                  <a:lnTo>
                    <a:pt x="138315" y="164160"/>
                  </a:lnTo>
                  <a:lnTo>
                    <a:pt x="135420" y="164249"/>
                  </a:lnTo>
                  <a:lnTo>
                    <a:pt x="133642" y="166014"/>
                  </a:lnTo>
                  <a:lnTo>
                    <a:pt x="131889" y="167805"/>
                  </a:lnTo>
                  <a:lnTo>
                    <a:pt x="131953" y="170751"/>
                  </a:lnTo>
                  <a:lnTo>
                    <a:pt x="133807" y="172618"/>
                  </a:lnTo>
                  <a:lnTo>
                    <a:pt x="135661" y="174485"/>
                  </a:lnTo>
                  <a:lnTo>
                    <a:pt x="138645" y="174485"/>
                  </a:lnTo>
                  <a:lnTo>
                    <a:pt x="140474" y="172618"/>
                  </a:lnTo>
                  <a:lnTo>
                    <a:pt x="142328" y="170776"/>
                  </a:lnTo>
                  <a:close/>
                </a:path>
                <a:path w="213995" h="233679">
                  <a:moveTo>
                    <a:pt x="144894" y="74993"/>
                  </a:moveTo>
                  <a:lnTo>
                    <a:pt x="143687" y="72644"/>
                  </a:lnTo>
                  <a:lnTo>
                    <a:pt x="142494" y="70319"/>
                  </a:lnTo>
                  <a:lnTo>
                    <a:pt x="139573" y="69405"/>
                  </a:lnTo>
                  <a:lnTo>
                    <a:pt x="137248" y="70713"/>
                  </a:lnTo>
                  <a:lnTo>
                    <a:pt x="134962" y="72097"/>
                  </a:lnTo>
                  <a:lnTo>
                    <a:pt x="134251" y="75018"/>
                  </a:lnTo>
                  <a:lnTo>
                    <a:pt x="137033" y="79463"/>
                  </a:lnTo>
                  <a:lnTo>
                    <a:pt x="139865" y="80238"/>
                  </a:lnTo>
                  <a:lnTo>
                    <a:pt x="141973" y="78968"/>
                  </a:lnTo>
                  <a:lnTo>
                    <a:pt x="144106" y="77774"/>
                  </a:lnTo>
                  <a:lnTo>
                    <a:pt x="144894" y="74993"/>
                  </a:lnTo>
                  <a:close/>
                </a:path>
                <a:path w="213995" h="233679">
                  <a:moveTo>
                    <a:pt x="145313" y="22682"/>
                  </a:moveTo>
                  <a:lnTo>
                    <a:pt x="145173" y="19596"/>
                  </a:lnTo>
                  <a:lnTo>
                    <a:pt x="144741" y="16433"/>
                  </a:lnTo>
                  <a:lnTo>
                    <a:pt x="142074" y="14478"/>
                  </a:lnTo>
                  <a:lnTo>
                    <a:pt x="137109" y="16179"/>
                  </a:lnTo>
                  <a:lnTo>
                    <a:pt x="135407" y="18440"/>
                  </a:lnTo>
                  <a:lnTo>
                    <a:pt x="135712" y="20510"/>
                  </a:lnTo>
                  <a:lnTo>
                    <a:pt x="135775" y="22733"/>
                  </a:lnTo>
                  <a:lnTo>
                    <a:pt x="138023" y="24688"/>
                  </a:lnTo>
                  <a:lnTo>
                    <a:pt x="140550" y="24853"/>
                  </a:lnTo>
                  <a:lnTo>
                    <a:pt x="143256" y="25031"/>
                  </a:lnTo>
                  <a:lnTo>
                    <a:pt x="145313" y="22682"/>
                  </a:lnTo>
                  <a:close/>
                </a:path>
                <a:path w="213995" h="233679">
                  <a:moveTo>
                    <a:pt x="147993" y="115976"/>
                  </a:moveTo>
                  <a:lnTo>
                    <a:pt x="146507" y="113817"/>
                  </a:lnTo>
                  <a:lnTo>
                    <a:pt x="145021" y="111658"/>
                  </a:lnTo>
                  <a:lnTo>
                    <a:pt x="142049" y="111137"/>
                  </a:lnTo>
                  <a:lnTo>
                    <a:pt x="139865" y="112661"/>
                  </a:lnTo>
                  <a:lnTo>
                    <a:pt x="139293" y="113093"/>
                  </a:lnTo>
                  <a:lnTo>
                    <a:pt x="136232" y="110972"/>
                  </a:lnTo>
                  <a:lnTo>
                    <a:pt x="133362" y="111556"/>
                  </a:lnTo>
                  <a:lnTo>
                    <a:pt x="131775" y="113639"/>
                  </a:lnTo>
                  <a:lnTo>
                    <a:pt x="130213" y="115747"/>
                  </a:lnTo>
                  <a:lnTo>
                    <a:pt x="130644" y="118732"/>
                  </a:lnTo>
                  <a:lnTo>
                    <a:pt x="132740" y="120319"/>
                  </a:lnTo>
                  <a:lnTo>
                    <a:pt x="134835" y="121907"/>
                  </a:lnTo>
                  <a:lnTo>
                    <a:pt x="137845" y="121412"/>
                  </a:lnTo>
                  <a:lnTo>
                    <a:pt x="139153" y="119634"/>
                  </a:lnTo>
                  <a:lnTo>
                    <a:pt x="140538" y="121424"/>
                  </a:lnTo>
                  <a:lnTo>
                    <a:pt x="143459" y="121843"/>
                  </a:lnTo>
                  <a:lnTo>
                    <a:pt x="145465" y="120345"/>
                  </a:lnTo>
                  <a:lnTo>
                    <a:pt x="147535" y="118897"/>
                  </a:lnTo>
                  <a:lnTo>
                    <a:pt x="147993" y="115976"/>
                  </a:lnTo>
                  <a:close/>
                </a:path>
                <a:path w="213995" h="233679">
                  <a:moveTo>
                    <a:pt x="154241" y="96024"/>
                  </a:moveTo>
                  <a:lnTo>
                    <a:pt x="153479" y="93091"/>
                  </a:lnTo>
                  <a:lnTo>
                    <a:pt x="148831" y="90652"/>
                  </a:lnTo>
                  <a:lnTo>
                    <a:pt x="145897" y="91478"/>
                  </a:lnTo>
                  <a:lnTo>
                    <a:pt x="143357" y="95999"/>
                  </a:lnTo>
                  <a:lnTo>
                    <a:pt x="144119" y="98933"/>
                  </a:lnTo>
                  <a:lnTo>
                    <a:pt x="146342" y="100279"/>
                  </a:lnTo>
                  <a:lnTo>
                    <a:pt x="148615" y="101650"/>
                  </a:lnTo>
                  <a:lnTo>
                    <a:pt x="151549" y="100825"/>
                  </a:lnTo>
                  <a:lnTo>
                    <a:pt x="154241" y="96024"/>
                  </a:lnTo>
                  <a:close/>
                </a:path>
                <a:path w="213995" h="233679">
                  <a:moveTo>
                    <a:pt x="154368" y="33083"/>
                  </a:moveTo>
                  <a:lnTo>
                    <a:pt x="152285" y="30200"/>
                  </a:lnTo>
                  <a:lnTo>
                    <a:pt x="148945" y="29946"/>
                  </a:lnTo>
                  <a:lnTo>
                    <a:pt x="145643" y="29845"/>
                  </a:lnTo>
                  <a:lnTo>
                    <a:pt x="143433" y="32194"/>
                  </a:lnTo>
                  <a:lnTo>
                    <a:pt x="144208" y="37388"/>
                  </a:lnTo>
                  <a:lnTo>
                    <a:pt x="146304" y="39382"/>
                  </a:lnTo>
                  <a:lnTo>
                    <a:pt x="148374" y="39433"/>
                  </a:lnTo>
                  <a:lnTo>
                    <a:pt x="150342" y="39585"/>
                  </a:lnTo>
                  <a:lnTo>
                    <a:pt x="152476" y="37998"/>
                  </a:lnTo>
                  <a:lnTo>
                    <a:pt x="153428" y="35471"/>
                  </a:lnTo>
                  <a:lnTo>
                    <a:pt x="154368" y="33083"/>
                  </a:lnTo>
                  <a:close/>
                </a:path>
                <a:path w="213995" h="233679">
                  <a:moveTo>
                    <a:pt x="157734" y="152908"/>
                  </a:moveTo>
                  <a:lnTo>
                    <a:pt x="157365" y="149936"/>
                  </a:lnTo>
                  <a:lnTo>
                    <a:pt x="153212" y="146723"/>
                  </a:lnTo>
                  <a:lnTo>
                    <a:pt x="150279" y="147015"/>
                  </a:lnTo>
                  <a:lnTo>
                    <a:pt x="147167" y="150939"/>
                  </a:lnTo>
                  <a:lnTo>
                    <a:pt x="147434" y="153835"/>
                  </a:lnTo>
                  <a:lnTo>
                    <a:pt x="149453" y="155536"/>
                  </a:lnTo>
                  <a:lnTo>
                    <a:pt x="151447" y="157213"/>
                  </a:lnTo>
                  <a:lnTo>
                    <a:pt x="154482" y="157010"/>
                  </a:lnTo>
                  <a:lnTo>
                    <a:pt x="157734" y="152908"/>
                  </a:lnTo>
                  <a:close/>
                </a:path>
                <a:path w="213995" h="233679">
                  <a:moveTo>
                    <a:pt x="165684" y="67500"/>
                  </a:moveTo>
                  <a:lnTo>
                    <a:pt x="165392" y="64884"/>
                  </a:lnTo>
                  <a:lnTo>
                    <a:pt x="165100" y="62280"/>
                  </a:lnTo>
                  <a:lnTo>
                    <a:pt x="162433" y="60375"/>
                  </a:lnTo>
                  <a:lnTo>
                    <a:pt x="159715" y="61175"/>
                  </a:lnTo>
                  <a:lnTo>
                    <a:pt x="156921" y="61798"/>
                  </a:lnTo>
                  <a:lnTo>
                    <a:pt x="155536" y="64592"/>
                  </a:lnTo>
                  <a:lnTo>
                    <a:pt x="157187" y="69329"/>
                  </a:lnTo>
                  <a:lnTo>
                    <a:pt x="155562" y="70205"/>
                  </a:lnTo>
                  <a:lnTo>
                    <a:pt x="154597" y="72567"/>
                  </a:lnTo>
                  <a:lnTo>
                    <a:pt x="153708" y="74942"/>
                  </a:lnTo>
                  <a:lnTo>
                    <a:pt x="154978" y="77711"/>
                  </a:lnTo>
                  <a:lnTo>
                    <a:pt x="157353" y="78714"/>
                  </a:lnTo>
                  <a:lnTo>
                    <a:pt x="159816" y="79756"/>
                  </a:lnTo>
                  <a:lnTo>
                    <a:pt x="162547" y="78435"/>
                  </a:lnTo>
                  <a:lnTo>
                    <a:pt x="163537" y="75806"/>
                  </a:lnTo>
                  <a:lnTo>
                    <a:pt x="164579" y="73190"/>
                  </a:lnTo>
                  <a:lnTo>
                    <a:pt x="163118" y="70332"/>
                  </a:lnTo>
                  <a:lnTo>
                    <a:pt x="162661" y="70205"/>
                  </a:lnTo>
                  <a:lnTo>
                    <a:pt x="164211" y="69735"/>
                  </a:lnTo>
                  <a:lnTo>
                    <a:pt x="165684" y="67500"/>
                  </a:lnTo>
                  <a:close/>
                </a:path>
                <a:path w="213995" h="233679">
                  <a:moveTo>
                    <a:pt x="167728" y="104216"/>
                  </a:moveTo>
                  <a:lnTo>
                    <a:pt x="166585" y="101841"/>
                  </a:lnTo>
                  <a:lnTo>
                    <a:pt x="165455" y="99491"/>
                  </a:lnTo>
                  <a:lnTo>
                    <a:pt x="162547" y="98501"/>
                  </a:lnTo>
                  <a:lnTo>
                    <a:pt x="160159" y="99758"/>
                  </a:lnTo>
                  <a:lnTo>
                    <a:pt x="157822" y="101079"/>
                  </a:lnTo>
                  <a:lnTo>
                    <a:pt x="156997" y="103987"/>
                  </a:lnTo>
                  <a:lnTo>
                    <a:pt x="159664" y="108521"/>
                  </a:lnTo>
                  <a:lnTo>
                    <a:pt x="162483" y="109359"/>
                  </a:lnTo>
                  <a:lnTo>
                    <a:pt x="164655" y="108127"/>
                  </a:lnTo>
                  <a:lnTo>
                    <a:pt x="166839" y="106984"/>
                  </a:lnTo>
                  <a:lnTo>
                    <a:pt x="167728" y="104216"/>
                  </a:lnTo>
                  <a:close/>
                </a:path>
                <a:path w="213995" h="233679">
                  <a:moveTo>
                    <a:pt x="168313" y="53340"/>
                  </a:moveTo>
                  <a:lnTo>
                    <a:pt x="168275" y="50228"/>
                  </a:lnTo>
                  <a:lnTo>
                    <a:pt x="167932" y="47015"/>
                  </a:lnTo>
                  <a:lnTo>
                    <a:pt x="165315" y="44970"/>
                  </a:lnTo>
                  <a:lnTo>
                    <a:pt x="160299" y="46520"/>
                  </a:lnTo>
                  <a:lnTo>
                    <a:pt x="158534" y="48768"/>
                  </a:lnTo>
                  <a:lnTo>
                    <a:pt x="158788" y="50863"/>
                  </a:lnTo>
                  <a:lnTo>
                    <a:pt x="158788" y="53098"/>
                  </a:lnTo>
                  <a:lnTo>
                    <a:pt x="160972" y="55143"/>
                  </a:lnTo>
                  <a:lnTo>
                    <a:pt x="163499" y="55384"/>
                  </a:lnTo>
                  <a:lnTo>
                    <a:pt x="166192" y="55638"/>
                  </a:lnTo>
                  <a:lnTo>
                    <a:pt x="168313" y="53340"/>
                  </a:lnTo>
                  <a:close/>
                </a:path>
                <a:path w="213995" h="233679">
                  <a:moveTo>
                    <a:pt x="171551" y="133731"/>
                  </a:moveTo>
                  <a:lnTo>
                    <a:pt x="170916" y="130822"/>
                  </a:lnTo>
                  <a:lnTo>
                    <a:pt x="166471" y="128054"/>
                  </a:lnTo>
                  <a:lnTo>
                    <a:pt x="163550" y="128612"/>
                  </a:lnTo>
                  <a:lnTo>
                    <a:pt x="160782" y="132753"/>
                  </a:lnTo>
                  <a:lnTo>
                    <a:pt x="161417" y="135661"/>
                  </a:lnTo>
                  <a:lnTo>
                    <a:pt x="163563" y="137160"/>
                  </a:lnTo>
                  <a:lnTo>
                    <a:pt x="165709" y="138658"/>
                  </a:lnTo>
                  <a:lnTo>
                    <a:pt x="168643" y="138099"/>
                  </a:lnTo>
                  <a:lnTo>
                    <a:pt x="171551" y="133731"/>
                  </a:lnTo>
                  <a:close/>
                </a:path>
                <a:path w="213995" h="233679">
                  <a:moveTo>
                    <a:pt x="183108" y="112915"/>
                  </a:moveTo>
                  <a:lnTo>
                    <a:pt x="182079" y="110109"/>
                  </a:lnTo>
                  <a:lnTo>
                    <a:pt x="177266" y="108013"/>
                  </a:lnTo>
                  <a:lnTo>
                    <a:pt x="174459" y="108953"/>
                  </a:lnTo>
                  <a:lnTo>
                    <a:pt x="173405" y="111175"/>
                  </a:lnTo>
                  <a:lnTo>
                    <a:pt x="172389" y="113411"/>
                  </a:lnTo>
                  <a:lnTo>
                    <a:pt x="173278" y="116154"/>
                  </a:lnTo>
                  <a:lnTo>
                    <a:pt x="175602" y="117386"/>
                  </a:lnTo>
                  <a:lnTo>
                    <a:pt x="177927" y="118618"/>
                  </a:lnTo>
                  <a:lnTo>
                    <a:pt x="180848" y="117741"/>
                  </a:lnTo>
                  <a:lnTo>
                    <a:pt x="181965" y="115316"/>
                  </a:lnTo>
                  <a:lnTo>
                    <a:pt x="183108" y="112915"/>
                  </a:lnTo>
                  <a:close/>
                </a:path>
                <a:path w="213995" h="233679">
                  <a:moveTo>
                    <a:pt x="188366" y="69024"/>
                  </a:moveTo>
                  <a:lnTo>
                    <a:pt x="186143" y="66192"/>
                  </a:lnTo>
                  <a:lnTo>
                    <a:pt x="184873" y="64985"/>
                  </a:lnTo>
                  <a:lnTo>
                    <a:pt x="183311" y="64300"/>
                  </a:lnTo>
                  <a:lnTo>
                    <a:pt x="182016" y="64389"/>
                  </a:lnTo>
                  <a:lnTo>
                    <a:pt x="180619" y="64617"/>
                  </a:lnTo>
                  <a:lnTo>
                    <a:pt x="179552" y="65417"/>
                  </a:lnTo>
                  <a:lnTo>
                    <a:pt x="178320" y="67729"/>
                  </a:lnTo>
                  <a:lnTo>
                    <a:pt x="178168" y="68986"/>
                  </a:lnTo>
                  <a:lnTo>
                    <a:pt x="178269" y="69964"/>
                  </a:lnTo>
                  <a:lnTo>
                    <a:pt x="178282" y="71094"/>
                  </a:lnTo>
                  <a:lnTo>
                    <a:pt x="178396" y="72021"/>
                  </a:lnTo>
                  <a:lnTo>
                    <a:pt x="179044" y="72504"/>
                  </a:lnTo>
                  <a:lnTo>
                    <a:pt x="179908" y="73723"/>
                  </a:lnTo>
                  <a:lnTo>
                    <a:pt x="182651" y="74104"/>
                  </a:lnTo>
                  <a:lnTo>
                    <a:pt x="185013" y="73266"/>
                  </a:lnTo>
                  <a:lnTo>
                    <a:pt x="187591" y="72351"/>
                  </a:lnTo>
                  <a:lnTo>
                    <a:pt x="188366" y="69024"/>
                  </a:lnTo>
                  <a:close/>
                </a:path>
                <a:path w="213995" h="233679">
                  <a:moveTo>
                    <a:pt x="190792" y="89738"/>
                  </a:moveTo>
                  <a:lnTo>
                    <a:pt x="188874" y="87185"/>
                  </a:lnTo>
                  <a:lnTo>
                    <a:pt x="183642" y="86677"/>
                  </a:lnTo>
                  <a:lnTo>
                    <a:pt x="181394" y="88277"/>
                  </a:lnTo>
                  <a:lnTo>
                    <a:pt x="180911" y="90538"/>
                  </a:lnTo>
                  <a:lnTo>
                    <a:pt x="180733" y="91236"/>
                  </a:lnTo>
                  <a:lnTo>
                    <a:pt x="180276" y="91325"/>
                  </a:lnTo>
                  <a:lnTo>
                    <a:pt x="178790" y="94081"/>
                  </a:lnTo>
                  <a:lnTo>
                    <a:pt x="180378" y="99085"/>
                  </a:lnTo>
                  <a:lnTo>
                    <a:pt x="182867" y="100469"/>
                  </a:lnTo>
                  <a:lnTo>
                    <a:pt x="185127" y="100050"/>
                  </a:lnTo>
                  <a:lnTo>
                    <a:pt x="187375" y="99441"/>
                  </a:lnTo>
                  <a:lnTo>
                    <a:pt x="188937" y="97243"/>
                  </a:lnTo>
                  <a:lnTo>
                    <a:pt x="188798" y="95643"/>
                  </a:lnTo>
                  <a:lnTo>
                    <a:pt x="189560" y="95173"/>
                  </a:lnTo>
                  <a:lnTo>
                    <a:pt x="190207" y="92481"/>
                  </a:lnTo>
                  <a:lnTo>
                    <a:pt x="190792" y="89738"/>
                  </a:lnTo>
                  <a:close/>
                </a:path>
                <a:path w="213995" h="233679">
                  <a:moveTo>
                    <a:pt x="205206" y="143586"/>
                  </a:moveTo>
                  <a:lnTo>
                    <a:pt x="204266" y="140741"/>
                  </a:lnTo>
                  <a:lnTo>
                    <a:pt x="199517" y="138506"/>
                  </a:lnTo>
                  <a:lnTo>
                    <a:pt x="196684" y="139395"/>
                  </a:lnTo>
                  <a:lnTo>
                    <a:pt x="195554" y="141605"/>
                  </a:lnTo>
                  <a:lnTo>
                    <a:pt x="194462" y="143840"/>
                  </a:lnTo>
                  <a:lnTo>
                    <a:pt x="195262" y="146621"/>
                  </a:lnTo>
                  <a:lnTo>
                    <a:pt x="197548" y="147916"/>
                  </a:lnTo>
                  <a:lnTo>
                    <a:pt x="199834" y="149212"/>
                  </a:lnTo>
                  <a:lnTo>
                    <a:pt x="202793" y="148399"/>
                  </a:lnTo>
                  <a:lnTo>
                    <a:pt x="203987" y="145986"/>
                  </a:lnTo>
                  <a:lnTo>
                    <a:pt x="205206" y="143586"/>
                  </a:lnTo>
                  <a:close/>
                </a:path>
                <a:path w="213995" h="233679">
                  <a:moveTo>
                    <a:pt x="211759" y="99466"/>
                  </a:moveTo>
                  <a:lnTo>
                    <a:pt x="209613" y="96558"/>
                  </a:lnTo>
                  <a:lnTo>
                    <a:pt x="208356" y="95300"/>
                  </a:lnTo>
                  <a:lnTo>
                    <a:pt x="206806" y="94564"/>
                  </a:lnTo>
                  <a:lnTo>
                    <a:pt x="205511" y="94602"/>
                  </a:lnTo>
                  <a:lnTo>
                    <a:pt x="204101" y="94792"/>
                  </a:lnTo>
                  <a:lnTo>
                    <a:pt x="202996" y="95554"/>
                  </a:lnTo>
                  <a:lnTo>
                    <a:pt x="201701" y="97828"/>
                  </a:lnTo>
                  <a:lnTo>
                    <a:pt x="201536" y="99098"/>
                  </a:lnTo>
                  <a:lnTo>
                    <a:pt x="201612" y="100076"/>
                  </a:lnTo>
                  <a:lnTo>
                    <a:pt x="201587" y="101219"/>
                  </a:lnTo>
                  <a:lnTo>
                    <a:pt x="201701" y="102146"/>
                  </a:lnTo>
                  <a:lnTo>
                    <a:pt x="202336" y="102666"/>
                  </a:lnTo>
                  <a:lnTo>
                    <a:pt x="203187" y="103924"/>
                  </a:lnTo>
                  <a:lnTo>
                    <a:pt x="205930" y="104406"/>
                  </a:lnTo>
                  <a:lnTo>
                    <a:pt x="208305" y="103632"/>
                  </a:lnTo>
                  <a:lnTo>
                    <a:pt x="210908" y="102781"/>
                  </a:lnTo>
                  <a:lnTo>
                    <a:pt x="211759" y="99466"/>
                  </a:lnTo>
                  <a:close/>
                </a:path>
                <a:path w="213995" h="233679">
                  <a:moveTo>
                    <a:pt x="213626" y="120434"/>
                  </a:moveTo>
                  <a:lnTo>
                    <a:pt x="211772" y="117792"/>
                  </a:lnTo>
                  <a:lnTo>
                    <a:pt x="206565" y="117144"/>
                  </a:lnTo>
                  <a:lnTo>
                    <a:pt x="204266" y="118706"/>
                  </a:lnTo>
                  <a:lnTo>
                    <a:pt x="203708" y="120980"/>
                  </a:lnTo>
                  <a:lnTo>
                    <a:pt x="203073" y="123266"/>
                  </a:lnTo>
                  <a:lnTo>
                    <a:pt x="204609" y="125780"/>
                  </a:lnTo>
                  <a:lnTo>
                    <a:pt x="207098" y="126593"/>
                  </a:lnTo>
                  <a:lnTo>
                    <a:pt x="209588" y="127406"/>
                  </a:lnTo>
                  <a:lnTo>
                    <a:pt x="212217" y="125882"/>
                  </a:lnTo>
                  <a:lnTo>
                    <a:pt x="212953" y="123177"/>
                  </a:lnTo>
                  <a:lnTo>
                    <a:pt x="213626" y="12043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2">
              <a:extLst>
                <a:ext uri="{FF2B5EF4-FFF2-40B4-BE49-F238E27FC236}">
                  <a16:creationId xmlns:a16="http://schemas.microsoft.com/office/drawing/2014/main" id="{B2938F9E-160A-4804-BE1E-747B93E58AEA}"/>
                </a:ext>
              </a:extLst>
            </p:cNvPr>
            <p:cNvSpPr/>
            <p:nvPr/>
          </p:nvSpPr>
          <p:spPr>
            <a:xfrm>
              <a:off x="5637314" y="3407600"/>
              <a:ext cx="243204" cy="206375"/>
            </a:xfrm>
            <a:custGeom>
              <a:avLst/>
              <a:gdLst/>
              <a:ahLst/>
              <a:cxnLst/>
              <a:rect l="l" t="t" r="r" b="b"/>
              <a:pathLst>
                <a:path w="243204" h="206375">
                  <a:moveTo>
                    <a:pt x="16954" y="123545"/>
                  </a:moveTo>
                  <a:lnTo>
                    <a:pt x="15506" y="120967"/>
                  </a:lnTo>
                  <a:lnTo>
                    <a:pt x="13030" y="120078"/>
                  </a:lnTo>
                  <a:lnTo>
                    <a:pt x="10553" y="119189"/>
                  </a:lnTo>
                  <a:lnTo>
                    <a:pt x="8521" y="120319"/>
                  </a:lnTo>
                  <a:lnTo>
                    <a:pt x="8216" y="119938"/>
                  </a:lnTo>
                  <a:lnTo>
                    <a:pt x="6197" y="119837"/>
                  </a:lnTo>
                  <a:lnTo>
                    <a:pt x="4343" y="119507"/>
                  </a:lnTo>
                  <a:lnTo>
                    <a:pt x="2133" y="121043"/>
                  </a:lnTo>
                  <a:lnTo>
                    <a:pt x="1054" y="123494"/>
                  </a:lnTo>
                  <a:lnTo>
                    <a:pt x="0" y="125844"/>
                  </a:lnTo>
                  <a:lnTo>
                    <a:pt x="1790" y="128739"/>
                  </a:lnTo>
                  <a:lnTo>
                    <a:pt x="5016" y="129260"/>
                  </a:lnTo>
                  <a:lnTo>
                    <a:pt x="8153" y="129489"/>
                  </a:lnTo>
                  <a:lnTo>
                    <a:pt x="8763" y="128955"/>
                  </a:lnTo>
                  <a:lnTo>
                    <a:pt x="13284" y="129628"/>
                  </a:lnTo>
                  <a:lnTo>
                    <a:pt x="15621" y="128117"/>
                  </a:lnTo>
                  <a:lnTo>
                    <a:pt x="16256" y="125831"/>
                  </a:lnTo>
                  <a:lnTo>
                    <a:pt x="16954" y="123545"/>
                  </a:lnTo>
                  <a:close/>
                </a:path>
                <a:path w="243204" h="206375">
                  <a:moveTo>
                    <a:pt x="17894" y="148043"/>
                  </a:moveTo>
                  <a:lnTo>
                    <a:pt x="17830" y="147053"/>
                  </a:lnTo>
                  <a:lnTo>
                    <a:pt x="17881" y="145910"/>
                  </a:lnTo>
                  <a:lnTo>
                    <a:pt x="17792" y="144957"/>
                  </a:lnTo>
                  <a:lnTo>
                    <a:pt x="17157" y="144411"/>
                  </a:lnTo>
                  <a:lnTo>
                    <a:pt x="16319" y="143116"/>
                  </a:lnTo>
                  <a:lnTo>
                    <a:pt x="13589" y="142544"/>
                  </a:lnTo>
                  <a:lnTo>
                    <a:pt x="11188" y="143243"/>
                  </a:lnTo>
                  <a:lnTo>
                    <a:pt x="8559" y="144018"/>
                  </a:lnTo>
                  <a:lnTo>
                    <a:pt x="7620" y="147332"/>
                  </a:lnTo>
                  <a:lnTo>
                    <a:pt x="9715" y="150329"/>
                  </a:lnTo>
                  <a:lnTo>
                    <a:pt x="10934" y="151625"/>
                  </a:lnTo>
                  <a:lnTo>
                    <a:pt x="12471" y="152412"/>
                  </a:lnTo>
                  <a:lnTo>
                    <a:pt x="13779" y="152412"/>
                  </a:lnTo>
                  <a:lnTo>
                    <a:pt x="15214" y="152273"/>
                  </a:lnTo>
                  <a:lnTo>
                    <a:pt x="16332" y="151536"/>
                  </a:lnTo>
                  <a:lnTo>
                    <a:pt x="17691" y="149301"/>
                  </a:lnTo>
                  <a:lnTo>
                    <a:pt x="17894" y="148043"/>
                  </a:lnTo>
                  <a:close/>
                </a:path>
                <a:path w="243204" h="206375">
                  <a:moveTo>
                    <a:pt x="26238" y="102984"/>
                  </a:moveTo>
                  <a:lnTo>
                    <a:pt x="25527" y="100152"/>
                  </a:lnTo>
                  <a:lnTo>
                    <a:pt x="23279" y="98793"/>
                  </a:lnTo>
                  <a:lnTo>
                    <a:pt x="21031" y="97434"/>
                  </a:lnTo>
                  <a:lnTo>
                    <a:pt x="18034" y="98183"/>
                  </a:lnTo>
                  <a:lnTo>
                    <a:pt x="16764" y="100596"/>
                  </a:lnTo>
                  <a:lnTo>
                    <a:pt x="15468" y="102984"/>
                  </a:lnTo>
                  <a:lnTo>
                    <a:pt x="16306" y="105867"/>
                  </a:lnTo>
                  <a:lnTo>
                    <a:pt x="21005" y="108229"/>
                  </a:lnTo>
                  <a:lnTo>
                    <a:pt x="23876" y="107403"/>
                  </a:lnTo>
                  <a:lnTo>
                    <a:pt x="25082" y="105206"/>
                  </a:lnTo>
                  <a:lnTo>
                    <a:pt x="26238" y="102984"/>
                  </a:lnTo>
                  <a:close/>
                </a:path>
                <a:path w="243204" h="206375">
                  <a:moveTo>
                    <a:pt x="33794" y="120700"/>
                  </a:moveTo>
                  <a:lnTo>
                    <a:pt x="31534" y="115963"/>
                  </a:lnTo>
                  <a:lnTo>
                    <a:pt x="28803" y="114808"/>
                  </a:lnTo>
                  <a:lnTo>
                    <a:pt x="26555" y="115722"/>
                  </a:lnTo>
                  <a:lnTo>
                    <a:pt x="24333" y="116725"/>
                  </a:lnTo>
                  <a:lnTo>
                    <a:pt x="23152" y="119278"/>
                  </a:lnTo>
                  <a:lnTo>
                    <a:pt x="23964" y="121780"/>
                  </a:lnTo>
                  <a:lnTo>
                    <a:pt x="24777" y="124269"/>
                  </a:lnTo>
                  <a:lnTo>
                    <a:pt x="27635" y="125641"/>
                  </a:lnTo>
                  <a:lnTo>
                    <a:pt x="30124" y="124536"/>
                  </a:lnTo>
                  <a:lnTo>
                    <a:pt x="32664" y="123494"/>
                  </a:lnTo>
                  <a:lnTo>
                    <a:pt x="33794" y="120700"/>
                  </a:lnTo>
                  <a:close/>
                </a:path>
                <a:path w="243204" h="206375">
                  <a:moveTo>
                    <a:pt x="39166" y="83883"/>
                  </a:moveTo>
                  <a:lnTo>
                    <a:pt x="38735" y="80911"/>
                  </a:lnTo>
                  <a:lnTo>
                    <a:pt x="36664" y="79298"/>
                  </a:lnTo>
                  <a:lnTo>
                    <a:pt x="34594" y="77685"/>
                  </a:lnTo>
                  <a:lnTo>
                    <a:pt x="31623" y="78105"/>
                  </a:lnTo>
                  <a:lnTo>
                    <a:pt x="28409" y="82397"/>
                  </a:lnTo>
                  <a:lnTo>
                    <a:pt x="28854" y="85369"/>
                  </a:lnTo>
                  <a:lnTo>
                    <a:pt x="33147" y="88392"/>
                  </a:lnTo>
                  <a:lnTo>
                    <a:pt x="36118" y="87960"/>
                  </a:lnTo>
                  <a:lnTo>
                    <a:pt x="39166" y="83883"/>
                  </a:lnTo>
                  <a:close/>
                </a:path>
                <a:path w="243204" h="206375">
                  <a:moveTo>
                    <a:pt x="43751" y="162699"/>
                  </a:moveTo>
                  <a:lnTo>
                    <a:pt x="43561" y="160655"/>
                  </a:lnTo>
                  <a:lnTo>
                    <a:pt x="43535" y="158521"/>
                  </a:lnTo>
                  <a:lnTo>
                    <a:pt x="41605" y="156438"/>
                  </a:lnTo>
                  <a:lnTo>
                    <a:pt x="39293" y="156184"/>
                  </a:lnTo>
                  <a:lnTo>
                    <a:pt x="40728" y="153695"/>
                  </a:lnTo>
                  <a:lnTo>
                    <a:pt x="39281" y="148653"/>
                  </a:lnTo>
                  <a:lnTo>
                    <a:pt x="36817" y="147205"/>
                  </a:lnTo>
                  <a:lnTo>
                    <a:pt x="34518" y="147561"/>
                  </a:lnTo>
                  <a:lnTo>
                    <a:pt x="32219" y="148120"/>
                  </a:lnTo>
                  <a:lnTo>
                    <a:pt x="30568" y="150266"/>
                  </a:lnTo>
                  <a:lnTo>
                    <a:pt x="30721" y="152895"/>
                  </a:lnTo>
                  <a:lnTo>
                    <a:pt x="30873" y="155511"/>
                  </a:lnTo>
                  <a:lnTo>
                    <a:pt x="33477" y="157556"/>
                  </a:lnTo>
                  <a:lnTo>
                    <a:pt x="34874" y="157226"/>
                  </a:lnTo>
                  <a:lnTo>
                    <a:pt x="34010" y="158013"/>
                  </a:lnTo>
                  <a:lnTo>
                    <a:pt x="34074" y="161086"/>
                  </a:lnTo>
                  <a:lnTo>
                    <a:pt x="34315" y="164249"/>
                  </a:lnTo>
                  <a:lnTo>
                    <a:pt x="36842" y="166281"/>
                  </a:lnTo>
                  <a:lnTo>
                    <a:pt x="41884" y="164833"/>
                  </a:lnTo>
                  <a:lnTo>
                    <a:pt x="43751" y="162699"/>
                  </a:lnTo>
                  <a:close/>
                </a:path>
                <a:path w="243204" h="206375">
                  <a:moveTo>
                    <a:pt x="49237" y="137439"/>
                  </a:moveTo>
                  <a:lnTo>
                    <a:pt x="48120" y="134708"/>
                  </a:lnTo>
                  <a:lnTo>
                    <a:pt x="45732" y="133604"/>
                  </a:lnTo>
                  <a:lnTo>
                    <a:pt x="43345" y="132499"/>
                  </a:lnTo>
                  <a:lnTo>
                    <a:pt x="40525" y="133642"/>
                  </a:lnTo>
                  <a:lnTo>
                    <a:pt x="39420" y="136156"/>
                  </a:lnTo>
                  <a:lnTo>
                    <a:pt x="38442" y="138747"/>
                  </a:lnTo>
                  <a:lnTo>
                    <a:pt x="39725" y="141554"/>
                  </a:lnTo>
                  <a:lnTo>
                    <a:pt x="44704" y="143205"/>
                  </a:lnTo>
                  <a:lnTo>
                    <a:pt x="47371" y="142011"/>
                  </a:lnTo>
                  <a:lnTo>
                    <a:pt x="48234" y="139712"/>
                  </a:lnTo>
                  <a:lnTo>
                    <a:pt x="49237" y="137439"/>
                  </a:lnTo>
                  <a:close/>
                </a:path>
                <a:path w="243204" h="206375">
                  <a:moveTo>
                    <a:pt x="54089" y="66090"/>
                  </a:moveTo>
                  <a:lnTo>
                    <a:pt x="54013" y="63169"/>
                  </a:lnTo>
                  <a:lnTo>
                    <a:pt x="52095" y="61353"/>
                  </a:lnTo>
                  <a:lnTo>
                    <a:pt x="50203" y="59563"/>
                  </a:lnTo>
                  <a:lnTo>
                    <a:pt x="47129" y="59639"/>
                  </a:lnTo>
                  <a:lnTo>
                    <a:pt x="45351" y="61620"/>
                  </a:lnTo>
                  <a:lnTo>
                    <a:pt x="43586" y="63627"/>
                  </a:lnTo>
                  <a:lnTo>
                    <a:pt x="43764" y="66649"/>
                  </a:lnTo>
                  <a:lnTo>
                    <a:pt x="47726" y="70091"/>
                  </a:lnTo>
                  <a:lnTo>
                    <a:pt x="50698" y="69926"/>
                  </a:lnTo>
                  <a:lnTo>
                    <a:pt x="54089" y="66090"/>
                  </a:lnTo>
                  <a:close/>
                </a:path>
                <a:path w="243204" h="206375">
                  <a:moveTo>
                    <a:pt x="57797" y="179882"/>
                  </a:moveTo>
                  <a:lnTo>
                    <a:pt x="57594" y="177165"/>
                  </a:lnTo>
                  <a:lnTo>
                    <a:pt x="57378" y="174650"/>
                  </a:lnTo>
                  <a:lnTo>
                    <a:pt x="55511" y="172389"/>
                  </a:lnTo>
                  <a:lnTo>
                    <a:pt x="53467" y="172288"/>
                  </a:lnTo>
                  <a:lnTo>
                    <a:pt x="51587" y="171945"/>
                  </a:lnTo>
                  <a:lnTo>
                    <a:pt x="49352" y="173482"/>
                  </a:lnTo>
                  <a:lnTo>
                    <a:pt x="48272" y="175933"/>
                  </a:lnTo>
                  <a:lnTo>
                    <a:pt x="47205" y="178282"/>
                  </a:lnTo>
                  <a:lnTo>
                    <a:pt x="49022" y="181178"/>
                  </a:lnTo>
                  <a:lnTo>
                    <a:pt x="52273" y="181711"/>
                  </a:lnTo>
                  <a:lnTo>
                    <a:pt x="55448" y="181940"/>
                  </a:lnTo>
                  <a:lnTo>
                    <a:pt x="57797" y="179882"/>
                  </a:lnTo>
                  <a:close/>
                </a:path>
                <a:path w="243204" h="206375">
                  <a:moveTo>
                    <a:pt x="60109" y="117322"/>
                  </a:moveTo>
                  <a:lnTo>
                    <a:pt x="59436" y="114427"/>
                  </a:lnTo>
                  <a:lnTo>
                    <a:pt x="57251" y="112979"/>
                  </a:lnTo>
                  <a:lnTo>
                    <a:pt x="55054" y="111531"/>
                  </a:lnTo>
                  <a:lnTo>
                    <a:pt x="53733" y="111836"/>
                  </a:lnTo>
                  <a:lnTo>
                    <a:pt x="54419" y="108813"/>
                  </a:lnTo>
                  <a:lnTo>
                    <a:pt x="51460" y="104482"/>
                  </a:lnTo>
                  <a:lnTo>
                    <a:pt x="48564" y="103847"/>
                  </a:lnTo>
                  <a:lnTo>
                    <a:pt x="46443" y="105168"/>
                  </a:lnTo>
                  <a:lnTo>
                    <a:pt x="44335" y="106514"/>
                  </a:lnTo>
                  <a:lnTo>
                    <a:pt x="43713" y="109435"/>
                  </a:lnTo>
                  <a:lnTo>
                    <a:pt x="45046" y="111683"/>
                  </a:lnTo>
                  <a:lnTo>
                    <a:pt x="46393" y="113944"/>
                  </a:lnTo>
                  <a:lnTo>
                    <a:pt x="49301" y="114617"/>
                  </a:lnTo>
                  <a:lnTo>
                    <a:pt x="51384" y="113309"/>
                  </a:lnTo>
                  <a:lnTo>
                    <a:pt x="50647" y="114452"/>
                  </a:lnTo>
                  <a:lnTo>
                    <a:pt x="49225" y="116738"/>
                  </a:lnTo>
                  <a:lnTo>
                    <a:pt x="50025" y="119735"/>
                  </a:lnTo>
                  <a:lnTo>
                    <a:pt x="54571" y="122339"/>
                  </a:lnTo>
                  <a:lnTo>
                    <a:pt x="57391" y="121602"/>
                  </a:lnTo>
                  <a:lnTo>
                    <a:pt x="58737" y="119456"/>
                  </a:lnTo>
                  <a:lnTo>
                    <a:pt x="60109" y="117322"/>
                  </a:lnTo>
                  <a:close/>
                </a:path>
                <a:path w="243204" h="206375">
                  <a:moveTo>
                    <a:pt x="63017" y="144272"/>
                  </a:moveTo>
                  <a:lnTo>
                    <a:pt x="60490" y="139674"/>
                  </a:lnTo>
                  <a:lnTo>
                    <a:pt x="57658" y="138760"/>
                  </a:lnTo>
                  <a:lnTo>
                    <a:pt x="55435" y="139941"/>
                  </a:lnTo>
                  <a:lnTo>
                    <a:pt x="53200" y="141046"/>
                  </a:lnTo>
                  <a:lnTo>
                    <a:pt x="52222" y="143789"/>
                  </a:lnTo>
                  <a:lnTo>
                    <a:pt x="53289" y="146202"/>
                  </a:lnTo>
                  <a:lnTo>
                    <a:pt x="54356" y="148590"/>
                  </a:lnTo>
                  <a:lnTo>
                    <a:pt x="57251" y="149644"/>
                  </a:lnTo>
                  <a:lnTo>
                    <a:pt x="59702" y="148437"/>
                  </a:lnTo>
                  <a:lnTo>
                    <a:pt x="62103" y="147167"/>
                  </a:lnTo>
                  <a:lnTo>
                    <a:pt x="63017" y="144272"/>
                  </a:lnTo>
                  <a:close/>
                </a:path>
                <a:path w="243204" h="206375">
                  <a:moveTo>
                    <a:pt x="70751" y="46774"/>
                  </a:moveTo>
                  <a:lnTo>
                    <a:pt x="69011" y="44818"/>
                  </a:lnTo>
                  <a:lnTo>
                    <a:pt x="67271" y="42862"/>
                  </a:lnTo>
                  <a:lnTo>
                    <a:pt x="64249" y="42722"/>
                  </a:lnTo>
                  <a:lnTo>
                    <a:pt x="62280" y="44513"/>
                  </a:lnTo>
                  <a:lnTo>
                    <a:pt x="60286" y="46291"/>
                  </a:lnTo>
                  <a:lnTo>
                    <a:pt x="60248" y="49364"/>
                  </a:lnTo>
                  <a:lnTo>
                    <a:pt x="63893" y="53149"/>
                  </a:lnTo>
                  <a:lnTo>
                    <a:pt x="66827" y="53187"/>
                  </a:lnTo>
                  <a:lnTo>
                    <a:pt x="68745" y="51485"/>
                  </a:lnTo>
                  <a:lnTo>
                    <a:pt x="70637" y="49771"/>
                  </a:lnTo>
                  <a:lnTo>
                    <a:pt x="70751" y="46774"/>
                  </a:lnTo>
                  <a:close/>
                </a:path>
                <a:path w="243204" h="206375">
                  <a:moveTo>
                    <a:pt x="72605" y="187159"/>
                  </a:moveTo>
                  <a:lnTo>
                    <a:pt x="72364" y="185115"/>
                  </a:lnTo>
                  <a:lnTo>
                    <a:pt x="72288" y="182981"/>
                  </a:lnTo>
                  <a:lnTo>
                    <a:pt x="70307" y="180962"/>
                  </a:lnTo>
                  <a:lnTo>
                    <a:pt x="67652" y="180733"/>
                  </a:lnTo>
                  <a:lnTo>
                    <a:pt x="65074" y="180505"/>
                  </a:lnTo>
                  <a:lnTo>
                    <a:pt x="62750" y="182727"/>
                  </a:lnTo>
                  <a:lnTo>
                    <a:pt x="62890" y="185801"/>
                  </a:lnTo>
                  <a:lnTo>
                    <a:pt x="63220" y="188963"/>
                  </a:lnTo>
                  <a:lnTo>
                    <a:pt x="65798" y="190919"/>
                  </a:lnTo>
                  <a:lnTo>
                    <a:pt x="70802" y="189344"/>
                  </a:lnTo>
                  <a:lnTo>
                    <a:pt x="72605" y="187159"/>
                  </a:lnTo>
                  <a:close/>
                </a:path>
                <a:path w="243204" h="206375">
                  <a:moveTo>
                    <a:pt x="73558" y="98501"/>
                  </a:moveTo>
                  <a:lnTo>
                    <a:pt x="73253" y="95580"/>
                  </a:lnTo>
                  <a:lnTo>
                    <a:pt x="73126" y="95491"/>
                  </a:lnTo>
                  <a:lnTo>
                    <a:pt x="73228" y="94424"/>
                  </a:lnTo>
                  <a:lnTo>
                    <a:pt x="69824" y="90436"/>
                  </a:lnTo>
                  <a:lnTo>
                    <a:pt x="66865" y="90119"/>
                  </a:lnTo>
                  <a:lnTo>
                    <a:pt x="64922" y="91732"/>
                  </a:lnTo>
                  <a:lnTo>
                    <a:pt x="63004" y="93370"/>
                  </a:lnTo>
                  <a:lnTo>
                    <a:pt x="62649" y="96253"/>
                  </a:lnTo>
                  <a:lnTo>
                    <a:pt x="62992" y="96697"/>
                  </a:lnTo>
                  <a:lnTo>
                    <a:pt x="63284" y="99796"/>
                  </a:lnTo>
                  <a:lnTo>
                    <a:pt x="67500" y="102933"/>
                  </a:lnTo>
                  <a:lnTo>
                    <a:pt x="70459" y="102565"/>
                  </a:lnTo>
                  <a:lnTo>
                    <a:pt x="72021" y="100545"/>
                  </a:lnTo>
                  <a:lnTo>
                    <a:pt x="73558" y="98501"/>
                  </a:lnTo>
                  <a:close/>
                </a:path>
                <a:path w="243204" h="206375">
                  <a:moveTo>
                    <a:pt x="77431" y="161772"/>
                  </a:moveTo>
                  <a:lnTo>
                    <a:pt x="76238" y="159067"/>
                  </a:lnTo>
                  <a:lnTo>
                    <a:pt x="73825" y="158026"/>
                  </a:lnTo>
                  <a:lnTo>
                    <a:pt x="71412" y="156984"/>
                  </a:lnTo>
                  <a:lnTo>
                    <a:pt x="68618" y="158203"/>
                  </a:lnTo>
                  <a:lnTo>
                    <a:pt x="67576" y="160743"/>
                  </a:lnTo>
                  <a:lnTo>
                    <a:pt x="66675" y="163360"/>
                  </a:lnTo>
                  <a:lnTo>
                    <a:pt x="68021" y="166128"/>
                  </a:lnTo>
                  <a:lnTo>
                    <a:pt x="73037" y="167652"/>
                  </a:lnTo>
                  <a:lnTo>
                    <a:pt x="75692" y="166382"/>
                  </a:lnTo>
                  <a:lnTo>
                    <a:pt x="76479" y="164071"/>
                  </a:lnTo>
                  <a:lnTo>
                    <a:pt x="77431" y="161772"/>
                  </a:lnTo>
                  <a:close/>
                </a:path>
                <a:path w="243204" h="206375">
                  <a:moveTo>
                    <a:pt x="81343" y="173113"/>
                  </a:moveTo>
                  <a:lnTo>
                    <a:pt x="79095" y="168376"/>
                  </a:lnTo>
                  <a:lnTo>
                    <a:pt x="76339" y="167220"/>
                  </a:lnTo>
                  <a:lnTo>
                    <a:pt x="74066" y="168148"/>
                  </a:lnTo>
                  <a:lnTo>
                    <a:pt x="71818" y="169164"/>
                  </a:lnTo>
                  <a:lnTo>
                    <a:pt x="70612" y="171716"/>
                  </a:lnTo>
                  <a:lnTo>
                    <a:pt x="71424" y="174218"/>
                  </a:lnTo>
                  <a:lnTo>
                    <a:pt x="72237" y="176707"/>
                  </a:lnTo>
                  <a:lnTo>
                    <a:pt x="75107" y="178079"/>
                  </a:lnTo>
                  <a:lnTo>
                    <a:pt x="77635" y="176961"/>
                  </a:lnTo>
                  <a:lnTo>
                    <a:pt x="80187" y="175907"/>
                  </a:lnTo>
                  <a:lnTo>
                    <a:pt x="81343" y="173113"/>
                  </a:lnTo>
                  <a:close/>
                </a:path>
                <a:path w="243204" h="206375">
                  <a:moveTo>
                    <a:pt x="87096" y="203962"/>
                  </a:moveTo>
                  <a:lnTo>
                    <a:pt x="86550" y="198742"/>
                  </a:lnTo>
                  <a:lnTo>
                    <a:pt x="84620" y="196532"/>
                  </a:lnTo>
                  <a:lnTo>
                    <a:pt x="82575" y="196481"/>
                  </a:lnTo>
                  <a:lnTo>
                    <a:pt x="80683" y="196202"/>
                  </a:lnTo>
                  <a:lnTo>
                    <a:pt x="78486" y="197789"/>
                  </a:lnTo>
                  <a:lnTo>
                    <a:pt x="77470" y="200266"/>
                  </a:lnTo>
                  <a:lnTo>
                    <a:pt x="76466" y="202641"/>
                  </a:lnTo>
                  <a:lnTo>
                    <a:pt x="78359" y="205498"/>
                  </a:lnTo>
                  <a:lnTo>
                    <a:pt x="81622" y="205943"/>
                  </a:lnTo>
                  <a:lnTo>
                    <a:pt x="84797" y="206082"/>
                  </a:lnTo>
                  <a:lnTo>
                    <a:pt x="87096" y="203962"/>
                  </a:lnTo>
                  <a:close/>
                </a:path>
                <a:path w="243204" h="206375">
                  <a:moveTo>
                    <a:pt x="87769" y="141376"/>
                  </a:moveTo>
                  <a:lnTo>
                    <a:pt x="87033" y="138493"/>
                  </a:lnTo>
                  <a:lnTo>
                    <a:pt x="84797" y="137109"/>
                  </a:lnTo>
                  <a:lnTo>
                    <a:pt x="82575" y="135724"/>
                  </a:lnTo>
                  <a:lnTo>
                    <a:pt x="79946" y="136385"/>
                  </a:lnTo>
                  <a:lnTo>
                    <a:pt x="80556" y="135978"/>
                  </a:lnTo>
                  <a:lnTo>
                    <a:pt x="82753" y="134429"/>
                  </a:lnTo>
                  <a:lnTo>
                    <a:pt x="83248" y="131419"/>
                  </a:lnTo>
                  <a:lnTo>
                    <a:pt x="80162" y="127177"/>
                  </a:lnTo>
                  <a:lnTo>
                    <a:pt x="77254" y="126682"/>
                  </a:lnTo>
                  <a:lnTo>
                    <a:pt x="75171" y="128155"/>
                  </a:lnTo>
                  <a:lnTo>
                    <a:pt x="73050" y="129552"/>
                  </a:lnTo>
                  <a:lnTo>
                    <a:pt x="72491" y="132473"/>
                  </a:lnTo>
                  <a:lnTo>
                    <a:pt x="73914" y="134670"/>
                  </a:lnTo>
                  <a:lnTo>
                    <a:pt x="75336" y="136867"/>
                  </a:lnTo>
                  <a:lnTo>
                    <a:pt x="78320" y="137464"/>
                  </a:lnTo>
                  <a:lnTo>
                    <a:pt x="79489" y="136690"/>
                  </a:lnTo>
                  <a:lnTo>
                    <a:pt x="78232" y="138760"/>
                  </a:lnTo>
                  <a:lnTo>
                    <a:pt x="76873" y="141084"/>
                  </a:lnTo>
                  <a:lnTo>
                    <a:pt x="77749" y="144043"/>
                  </a:lnTo>
                  <a:lnTo>
                    <a:pt x="82372" y="146532"/>
                  </a:lnTo>
                  <a:lnTo>
                    <a:pt x="85166" y="145719"/>
                  </a:lnTo>
                  <a:lnTo>
                    <a:pt x="86448" y="143548"/>
                  </a:lnTo>
                  <a:lnTo>
                    <a:pt x="87769" y="141376"/>
                  </a:lnTo>
                  <a:close/>
                </a:path>
                <a:path w="243204" h="206375">
                  <a:moveTo>
                    <a:pt x="88900" y="32004"/>
                  </a:moveTo>
                  <a:lnTo>
                    <a:pt x="87350" y="29883"/>
                  </a:lnTo>
                  <a:lnTo>
                    <a:pt x="85813" y="27774"/>
                  </a:lnTo>
                  <a:lnTo>
                    <a:pt x="82765" y="27292"/>
                  </a:lnTo>
                  <a:lnTo>
                    <a:pt x="80670" y="28968"/>
                  </a:lnTo>
                  <a:lnTo>
                    <a:pt x="78574" y="30607"/>
                  </a:lnTo>
                  <a:lnTo>
                    <a:pt x="78193" y="33604"/>
                  </a:lnTo>
                  <a:lnTo>
                    <a:pt x="81495" y="37693"/>
                  </a:lnTo>
                  <a:lnTo>
                    <a:pt x="84455" y="38074"/>
                  </a:lnTo>
                  <a:lnTo>
                    <a:pt x="86461" y="36499"/>
                  </a:lnTo>
                  <a:lnTo>
                    <a:pt x="88455" y="34899"/>
                  </a:lnTo>
                  <a:lnTo>
                    <a:pt x="88900" y="32004"/>
                  </a:lnTo>
                  <a:close/>
                </a:path>
                <a:path w="243204" h="206375">
                  <a:moveTo>
                    <a:pt x="90614" y="81407"/>
                  </a:moveTo>
                  <a:lnTo>
                    <a:pt x="90551" y="78346"/>
                  </a:lnTo>
                  <a:lnTo>
                    <a:pt x="86804" y="74676"/>
                  </a:lnTo>
                  <a:lnTo>
                    <a:pt x="85331" y="74701"/>
                  </a:lnTo>
                  <a:lnTo>
                    <a:pt x="85077" y="74434"/>
                  </a:lnTo>
                  <a:lnTo>
                    <a:pt x="82054" y="74510"/>
                  </a:lnTo>
                  <a:lnTo>
                    <a:pt x="80200" y="76415"/>
                  </a:lnTo>
                  <a:lnTo>
                    <a:pt x="78384" y="78371"/>
                  </a:lnTo>
                  <a:lnTo>
                    <a:pt x="78536" y="81419"/>
                  </a:lnTo>
                  <a:lnTo>
                    <a:pt x="82435" y="84937"/>
                  </a:lnTo>
                  <a:lnTo>
                    <a:pt x="83667" y="84886"/>
                  </a:lnTo>
                  <a:lnTo>
                    <a:pt x="86791" y="85051"/>
                  </a:lnTo>
                  <a:lnTo>
                    <a:pt x="88684" y="83223"/>
                  </a:lnTo>
                  <a:lnTo>
                    <a:pt x="90614" y="81407"/>
                  </a:lnTo>
                  <a:close/>
                </a:path>
                <a:path w="243204" h="206375">
                  <a:moveTo>
                    <a:pt x="101981" y="116547"/>
                  </a:moveTo>
                  <a:lnTo>
                    <a:pt x="98501" y="112623"/>
                  </a:lnTo>
                  <a:lnTo>
                    <a:pt x="95491" y="112356"/>
                  </a:lnTo>
                  <a:lnTo>
                    <a:pt x="91592" y="115658"/>
                  </a:lnTo>
                  <a:lnTo>
                    <a:pt x="91351" y="118643"/>
                  </a:lnTo>
                  <a:lnTo>
                    <a:pt x="91478" y="118808"/>
                  </a:lnTo>
                  <a:lnTo>
                    <a:pt x="90030" y="120789"/>
                  </a:lnTo>
                  <a:lnTo>
                    <a:pt x="90500" y="123761"/>
                  </a:lnTo>
                  <a:lnTo>
                    <a:pt x="94780" y="126784"/>
                  </a:lnTo>
                  <a:lnTo>
                    <a:pt x="97739" y="126352"/>
                  </a:lnTo>
                  <a:lnTo>
                    <a:pt x="99250" y="124282"/>
                  </a:lnTo>
                  <a:lnTo>
                    <a:pt x="100723" y="122199"/>
                  </a:lnTo>
                  <a:lnTo>
                    <a:pt x="100507" y="120573"/>
                  </a:lnTo>
                  <a:lnTo>
                    <a:pt x="101727" y="119532"/>
                  </a:lnTo>
                  <a:lnTo>
                    <a:pt x="101981" y="116547"/>
                  </a:lnTo>
                  <a:close/>
                </a:path>
                <a:path w="243204" h="206375">
                  <a:moveTo>
                    <a:pt x="102184" y="161137"/>
                  </a:moveTo>
                  <a:lnTo>
                    <a:pt x="99225" y="156794"/>
                  </a:lnTo>
                  <a:lnTo>
                    <a:pt x="96316" y="156184"/>
                  </a:lnTo>
                  <a:lnTo>
                    <a:pt x="94170" y="157505"/>
                  </a:lnTo>
                  <a:lnTo>
                    <a:pt x="92036" y="158864"/>
                  </a:lnTo>
                  <a:lnTo>
                    <a:pt x="91389" y="161798"/>
                  </a:lnTo>
                  <a:lnTo>
                    <a:pt x="92722" y="164045"/>
                  </a:lnTo>
                  <a:lnTo>
                    <a:pt x="94068" y="166306"/>
                  </a:lnTo>
                  <a:lnTo>
                    <a:pt x="96989" y="166966"/>
                  </a:lnTo>
                  <a:lnTo>
                    <a:pt x="101561" y="164109"/>
                  </a:lnTo>
                  <a:lnTo>
                    <a:pt x="102184" y="161137"/>
                  </a:lnTo>
                  <a:close/>
                </a:path>
                <a:path w="243204" h="206375">
                  <a:moveTo>
                    <a:pt x="106667" y="63804"/>
                  </a:moveTo>
                  <a:lnTo>
                    <a:pt x="106387" y="60807"/>
                  </a:lnTo>
                  <a:lnTo>
                    <a:pt x="102336" y="57480"/>
                  </a:lnTo>
                  <a:lnTo>
                    <a:pt x="99377" y="57708"/>
                  </a:lnTo>
                  <a:lnTo>
                    <a:pt x="98704" y="58521"/>
                  </a:lnTo>
                  <a:lnTo>
                    <a:pt x="95453" y="61417"/>
                  </a:lnTo>
                  <a:lnTo>
                    <a:pt x="95275" y="64401"/>
                  </a:lnTo>
                  <a:lnTo>
                    <a:pt x="98856" y="68237"/>
                  </a:lnTo>
                  <a:lnTo>
                    <a:pt x="101866" y="68427"/>
                  </a:lnTo>
                  <a:lnTo>
                    <a:pt x="102463" y="67894"/>
                  </a:lnTo>
                  <a:lnTo>
                    <a:pt x="103276" y="67856"/>
                  </a:lnTo>
                  <a:lnTo>
                    <a:pt x="105549" y="65138"/>
                  </a:lnTo>
                  <a:lnTo>
                    <a:pt x="105676" y="65024"/>
                  </a:lnTo>
                  <a:lnTo>
                    <a:pt x="106667" y="63804"/>
                  </a:lnTo>
                  <a:close/>
                </a:path>
                <a:path w="243204" h="206375">
                  <a:moveTo>
                    <a:pt x="108407" y="19215"/>
                  </a:moveTo>
                  <a:lnTo>
                    <a:pt x="107137" y="16929"/>
                  </a:lnTo>
                  <a:lnTo>
                    <a:pt x="105854" y="14630"/>
                  </a:lnTo>
                  <a:lnTo>
                    <a:pt x="102946" y="13893"/>
                  </a:lnTo>
                  <a:lnTo>
                    <a:pt x="100622" y="15278"/>
                  </a:lnTo>
                  <a:lnTo>
                    <a:pt x="98298" y="16637"/>
                  </a:lnTo>
                  <a:lnTo>
                    <a:pt x="97599" y="19596"/>
                  </a:lnTo>
                  <a:lnTo>
                    <a:pt x="100444" y="24003"/>
                  </a:lnTo>
                  <a:lnTo>
                    <a:pt x="103339" y="24701"/>
                  </a:lnTo>
                  <a:lnTo>
                    <a:pt x="105524" y="23431"/>
                  </a:lnTo>
                  <a:lnTo>
                    <a:pt x="107696" y="22123"/>
                  </a:lnTo>
                  <a:lnTo>
                    <a:pt x="108407" y="19215"/>
                  </a:lnTo>
                  <a:close/>
                </a:path>
                <a:path w="243204" h="206375">
                  <a:moveTo>
                    <a:pt x="110451" y="196596"/>
                  </a:moveTo>
                  <a:lnTo>
                    <a:pt x="108089" y="191909"/>
                  </a:lnTo>
                  <a:lnTo>
                    <a:pt x="105295" y="190830"/>
                  </a:lnTo>
                  <a:lnTo>
                    <a:pt x="103060" y="191820"/>
                  </a:lnTo>
                  <a:lnTo>
                    <a:pt x="100825" y="192887"/>
                  </a:lnTo>
                  <a:lnTo>
                    <a:pt x="99695" y="195478"/>
                  </a:lnTo>
                  <a:lnTo>
                    <a:pt x="100571" y="197954"/>
                  </a:lnTo>
                  <a:lnTo>
                    <a:pt x="101447" y="200418"/>
                  </a:lnTo>
                  <a:lnTo>
                    <a:pt x="104355" y="201714"/>
                  </a:lnTo>
                  <a:lnTo>
                    <a:pt x="106845" y="200533"/>
                  </a:lnTo>
                  <a:lnTo>
                    <a:pt x="109385" y="199415"/>
                  </a:lnTo>
                  <a:lnTo>
                    <a:pt x="110451" y="196596"/>
                  </a:lnTo>
                  <a:close/>
                </a:path>
                <a:path w="243204" h="206375">
                  <a:moveTo>
                    <a:pt x="119240" y="103009"/>
                  </a:moveTo>
                  <a:lnTo>
                    <a:pt x="119151" y="99961"/>
                  </a:lnTo>
                  <a:lnTo>
                    <a:pt x="115354" y="96342"/>
                  </a:lnTo>
                  <a:lnTo>
                    <a:pt x="112407" y="96405"/>
                  </a:lnTo>
                  <a:lnTo>
                    <a:pt x="110947" y="97878"/>
                  </a:lnTo>
                  <a:lnTo>
                    <a:pt x="108610" y="97993"/>
                  </a:lnTo>
                  <a:lnTo>
                    <a:pt x="106794" y="99949"/>
                  </a:lnTo>
                  <a:lnTo>
                    <a:pt x="105029" y="101942"/>
                  </a:lnTo>
                  <a:lnTo>
                    <a:pt x="105270" y="105003"/>
                  </a:lnTo>
                  <a:lnTo>
                    <a:pt x="109258" y="108407"/>
                  </a:lnTo>
                  <a:lnTo>
                    <a:pt x="112204" y="108191"/>
                  </a:lnTo>
                  <a:lnTo>
                    <a:pt x="113449" y="106781"/>
                  </a:lnTo>
                  <a:lnTo>
                    <a:pt x="115455" y="106781"/>
                  </a:lnTo>
                  <a:lnTo>
                    <a:pt x="117360" y="104914"/>
                  </a:lnTo>
                  <a:lnTo>
                    <a:pt x="119240" y="103009"/>
                  </a:lnTo>
                  <a:close/>
                </a:path>
                <a:path w="243204" h="206375">
                  <a:moveTo>
                    <a:pt x="121196" y="146646"/>
                  </a:moveTo>
                  <a:lnTo>
                    <a:pt x="117805" y="142646"/>
                  </a:lnTo>
                  <a:lnTo>
                    <a:pt x="114833" y="142341"/>
                  </a:lnTo>
                  <a:lnTo>
                    <a:pt x="112864" y="143967"/>
                  </a:lnTo>
                  <a:lnTo>
                    <a:pt x="110921" y="145618"/>
                  </a:lnTo>
                  <a:lnTo>
                    <a:pt x="110540" y="148513"/>
                  </a:lnTo>
                  <a:lnTo>
                    <a:pt x="112153" y="150596"/>
                  </a:lnTo>
                  <a:lnTo>
                    <a:pt x="113753" y="152666"/>
                  </a:lnTo>
                  <a:lnTo>
                    <a:pt x="116814" y="153073"/>
                  </a:lnTo>
                  <a:lnTo>
                    <a:pt x="118846" y="151345"/>
                  </a:lnTo>
                  <a:lnTo>
                    <a:pt x="120904" y="149644"/>
                  </a:lnTo>
                  <a:lnTo>
                    <a:pt x="121196" y="146646"/>
                  </a:lnTo>
                  <a:close/>
                </a:path>
                <a:path w="243204" h="206375">
                  <a:moveTo>
                    <a:pt x="124320" y="47726"/>
                  </a:moveTo>
                  <a:lnTo>
                    <a:pt x="122834" y="45567"/>
                  </a:lnTo>
                  <a:lnTo>
                    <a:pt x="121348" y="43408"/>
                  </a:lnTo>
                  <a:lnTo>
                    <a:pt x="120878" y="43332"/>
                  </a:lnTo>
                  <a:lnTo>
                    <a:pt x="120624" y="41910"/>
                  </a:lnTo>
                  <a:lnTo>
                    <a:pt x="116255" y="39001"/>
                  </a:lnTo>
                  <a:lnTo>
                    <a:pt x="113309" y="39497"/>
                  </a:lnTo>
                  <a:lnTo>
                    <a:pt x="110401" y="43611"/>
                  </a:lnTo>
                  <a:lnTo>
                    <a:pt x="110934" y="46545"/>
                  </a:lnTo>
                  <a:lnTo>
                    <a:pt x="113042" y="48107"/>
                  </a:lnTo>
                  <a:lnTo>
                    <a:pt x="113652" y="48564"/>
                  </a:lnTo>
                  <a:lnTo>
                    <a:pt x="113588" y="49060"/>
                  </a:lnTo>
                  <a:lnTo>
                    <a:pt x="116789" y="53213"/>
                  </a:lnTo>
                  <a:lnTo>
                    <a:pt x="119710" y="53644"/>
                  </a:lnTo>
                  <a:lnTo>
                    <a:pt x="121754" y="52120"/>
                  </a:lnTo>
                  <a:lnTo>
                    <a:pt x="123837" y="50660"/>
                  </a:lnTo>
                  <a:lnTo>
                    <a:pt x="124320" y="47726"/>
                  </a:lnTo>
                  <a:close/>
                </a:path>
                <a:path w="243204" h="206375">
                  <a:moveTo>
                    <a:pt x="129463" y="9829"/>
                  </a:moveTo>
                  <a:lnTo>
                    <a:pt x="128714" y="7315"/>
                  </a:lnTo>
                  <a:lnTo>
                    <a:pt x="127965" y="4800"/>
                  </a:lnTo>
                  <a:lnTo>
                    <a:pt x="125133" y="3352"/>
                  </a:lnTo>
                  <a:lnTo>
                    <a:pt x="122580" y="4406"/>
                  </a:lnTo>
                  <a:lnTo>
                    <a:pt x="119989" y="5397"/>
                  </a:lnTo>
                  <a:lnTo>
                    <a:pt x="118770" y="8166"/>
                  </a:lnTo>
                  <a:lnTo>
                    <a:pt x="120891" y="12966"/>
                  </a:lnTo>
                  <a:lnTo>
                    <a:pt x="123609" y="14185"/>
                  </a:lnTo>
                  <a:lnTo>
                    <a:pt x="125907" y="13309"/>
                  </a:lnTo>
                  <a:lnTo>
                    <a:pt x="128193" y="12357"/>
                  </a:lnTo>
                  <a:lnTo>
                    <a:pt x="129463" y="9829"/>
                  </a:lnTo>
                  <a:close/>
                </a:path>
                <a:path w="243204" h="206375">
                  <a:moveTo>
                    <a:pt x="130975" y="184061"/>
                  </a:moveTo>
                  <a:lnTo>
                    <a:pt x="127914" y="179806"/>
                  </a:lnTo>
                  <a:lnTo>
                    <a:pt x="124993" y="179273"/>
                  </a:lnTo>
                  <a:lnTo>
                    <a:pt x="122872" y="180657"/>
                  </a:lnTo>
                  <a:lnTo>
                    <a:pt x="120777" y="182054"/>
                  </a:lnTo>
                  <a:lnTo>
                    <a:pt x="120205" y="185013"/>
                  </a:lnTo>
                  <a:lnTo>
                    <a:pt x="121602" y="187223"/>
                  </a:lnTo>
                  <a:lnTo>
                    <a:pt x="122999" y="189458"/>
                  </a:lnTo>
                  <a:lnTo>
                    <a:pt x="125945" y="190030"/>
                  </a:lnTo>
                  <a:lnTo>
                    <a:pt x="130441" y="187045"/>
                  </a:lnTo>
                  <a:lnTo>
                    <a:pt x="130975" y="184061"/>
                  </a:lnTo>
                  <a:close/>
                </a:path>
                <a:path w="243204" h="206375">
                  <a:moveTo>
                    <a:pt x="133413" y="24130"/>
                  </a:moveTo>
                  <a:lnTo>
                    <a:pt x="132473" y="21285"/>
                  </a:lnTo>
                  <a:lnTo>
                    <a:pt x="127723" y="19050"/>
                  </a:lnTo>
                  <a:lnTo>
                    <a:pt x="124891" y="19939"/>
                  </a:lnTo>
                  <a:lnTo>
                    <a:pt x="123761" y="22148"/>
                  </a:lnTo>
                  <a:lnTo>
                    <a:pt x="122669" y="24384"/>
                  </a:lnTo>
                  <a:lnTo>
                    <a:pt x="123469" y="27165"/>
                  </a:lnTo>
                  <a:lnTo>
                    <a:pt x="125755" y="28460"/>
                  </a:lnTo>
                  <a:lnTo>
                    <a:pt x="128041" y="29756"/>
                  </a:lnTo>
                  <a:lnTo>
                    <a:pt x="131000" y="28943"/>
                  </a:lnTo>
                  <a:lnTo>
                    <a:pt x="132194" y="26530"/>
                  </a:lnTo>
                  <a:lnTo>
                    <a:pt x="133413" y="24130"/>
                  </a:lnTo>
                  <a:close/>
                </a:path>
                <a:path w="243204" h="206375">
                  <a:moveTo>
                    <a:pt x="135204" y="84963"/>
                  </a:moveTo>
                  <a:lnTo>
                    <a:pt x="134899" y="81965"/>
                  </a:lnTo>
                  <a:lnTo>
                    <a:pt x="130771" y="78714"/>
                  </a:lnTo>
                  <a:lnTo>
                    <a:pt x="127800" y="79006"/>
                  </a:lnTo>
                  <a:lnTo>
                    <a:pt x="126238" y="80924"/>
                  </a:lnTo>
                  <a:lnTo>
                    <a:pt x="125526" y="80899"/>
                  </a:lnTo>
                  <a:lnTo>
                    <a:pt x="121640" y="84556"/>
                  </a:lnTo>
                  <a:lnTo>
                    <a:pt x="121551" y="87541"/>
                  </a:lnTo>
                  <a:lnTo>
                    <a:pt x="125222" y="91287"/>
                  </a:lnTo>
                  <a:lnTo>
                    <a:pt x="128231" y="91389"/>
                  </a:lnTo>
                  <a:lnTo>
                    <a:pt x="130530" y="89242"/>
                  </a:lnTo>
                  <a:lnTo>
                    <a:pt x="131851" y="89141"/>
                  </a:lnTo>
                  <a:lnTo>
                    <a:pt x="133515" y="87045"/>
                  </a:lnTo>
                  <a:lnTo>
                    <a:pt x="135204" y="84963"/>
                  </a:lnTo>
                  <a:close/>
                </a:path>
                <a:path w="243204" h="206375">
                  <a:moveTo>
                    <a:pt x="138772" y="133489"/>
                  </a:moveTo>
                  <a:lnTo>
                    <a:pt x="138722" y="130416"/>
                  </a:lnTo>
                  <a:lnTo>
                    <a:pt x="134975" y="126733"/>
                  </a:lnTo>
                  <a:lnTo>
                    <a:pt x="132054" y="126771"/>
                  </a:lnTo>
                  <a:lnTo>
                    <a:pt x="130175" y="128511"/>
                  </a:lnTo>
                  <a:lnTo>
                    <a:pt x="128333" y="130289"/>
                  </a:lnTo>
                  <a:lnTo>
                    <a:pt x="128295" y="133273"/>
                  </a:lnTo>
                  <a:lnTo>
                    <a:pt x="130086" y="135191"/>
                  </a:lnTo>
                  <a:lnTo>
                    <a:pt x="131876" y="137109"/>
                  </a:lnTo>
                  <a:lnTo>
                    <a:pt x="134899" y="137160"/>
                  </a:lnTo>
                  <a:lnTo>
                    <a:pt x="136817" y="135318"/>
                  </a:lnTo>
                  <a:lnTo>
                    <a:pt x="138772" y="133489"/>
                  </a:lnTo>
                  <a:close/>
                </a:path>
                <a:path w="243204" h="206375">
                  <a:moveTo>
                    <a:pt x="144272" y="35864"/>
                  </a:moveTo>
                  <a:lnTo>
                    <a:pt x="143141" y="33489"/>
                  </a:lnTo>
                  <a:lnTo>
                    <a:pt x="142024" y="31127"/>
                  </a:lnTo>
                  <a:lnTo>
                    <a:pt x="139090" y="30149"/>
                  </a:lnTo>
                  <a:lnTo>
                    <a:pt x="136677" y="31419"/>
                  </a:lnTo>
                  <a:lnTo>
                    <a:pt x="134315" y="32753"/>
                  </a:lnTo>
                  <a:lnTo>
                    <a:pt x="133477" y="35674"/>
                  </a:lnTo>
                  <a:lnTo>
                    <a:pt x="136118" y="40208"/>
                  </a:lnTo>
                  <a:lnTo>
                    <a:pt x="138976" y="41033"/>
                  </a:lnTo>
                  <a:lnTo>
                    <a:pt x="141160" y="39801"/>
                  </a:lnTo>
                  <a:lnTo>
                    <a:pt x="143370" y="38646"/>
                  </a:lnTo>
                  <a:lnTo>
                    <a:pt x="144272" y="35864"/>
                  </a:lnTo>
                  <a:close/>
                </a:path>
                <a:path w="243204" h="206375">
                  <a:moveTo>
                    <a:pt x="149618" y="169075"/>
                  </a:moveTo>
                  <a:lnTo>
                    <a:pt x="146113" y="165163"/>
                  </a:lnTo>
                  <a:lnTo>
                    <a:pt x="143141" y="164934"/>
                  </a:lnTo>
                  <a:lnTo>
                    <a:pt x="141211" y="166611"/>
                  </a:lnTo>
                  <a:lnTo>
                    <a:pt x="139306" y="168313"/>
                  </a:lnTo>
                  <a:lnTo>
                    <a:pt x="139014" y="171221"/>
                  </a:lnTo>
                  <a:lnTo>
                    <a:pt x="140677" y="173266"/>
                  </a:lnTo>
                  <a:lnTo>
                    <a:pt x="142328" y="175298"/>
                  </a:lnTo>
                  <a:lnTo>
                    <a:pt x="145402" y="175615"/>
                  </a:lnTo>
                  <a:lnTo>
                    <a:pt x="147383" y="173837"/>
                  </a:lnTo>
                  <a:lnTo>
                    <a:pt x="149402" y="172085"/>
                  </a:lnTo>
                  <a:lnTo>
                    <a:pt x="149618" y="169075"/>
                  </a:lnTo>
                  <a:close/>
                </a:path>
                <a:path w="243204" h="206375">
                  <a:moveTo>
                    <a:pt x="150139" y="70116"/>
                  </a:moveTo>
                  <a:lnTo>
                    <a:pt x="148602" y="67995"/>
                  </a:lnTo>
                  <a:lnTo>
                    <a:pt x="148120" y="67335"/>
                  </a:lnTo>
                  <a:lnTo>
                    <a:pt x="149415" y="65379"/>
                  </a:lnTo>
                  <a:lnTo>
                    <a:pt x="148691" y="62369"/>
                  </a:lnTo>
                  <a:lnTo>
                    <a:pt x="144208" y="59639"/>
                  </a:lnTo>
                  <a:lnTo>
                    <a:pt x="141376" y="60312"/>
                  </a:lnTo>
                  <a:lnTo>
                    <a:pt x="139979" y="62420"/>
                  </a:lnTo>
                  <a:lnTo>
                    <a:pt x="138544" y="64516"/>
                  </a:lnTo>
                  <a:lnTo>
                    <a:pt x="139128" y="67437"/>
                  </a:lnTo>
                  <a:lnTo>
                    <a:pt x="140322" y="68275"/>
                  </a:lnTo>
                  <a:lnTo>
                    <a:pt x="139801" y="68694"/>
                  </a:lnTo>
                  <a:lnTo>
                    <a:pt x="139458" y="71716"/>
                  </a:lnTo>
                  <a:lnTo>
                    <a:pt x="142760" y="75806"/>
                  </a:lnTo>
                  <a:lnTo>
                    <a:pt x="145694" y="76149"/>
                  </a:lnTo>
                  <a:lnTo>
                    <a:pt x="147688" y="74574"/>
                  </a:lnTo>
                  <a:lnTo>
                    <a:pt x="149733" y="73063"/>
                  </a:lnTo>
                  <a:lnTo>
                    <a:pt x="150139" y="70116"/>
                  </a:lnTo>
                  <a:close/>
                </a:path>
                <a:path w="243204" h="206375">
                  <a:moveTo>
                    <a:pt x="153035" y="3873"/>
                  </a:moveTo>
                  <a:lnTo>
                    <a:pt x="151307" y="927"/>
                  </a:lnTo>
                  <a:lnTo>
                    <a:pt x="148069" y="304"/>
                  </a:lnTo>
                  <a:lnTo>
                    <a:pt x="144907" y="0"/>
                  </a:lnTo>
                  <a:lnTo>
                    <a:pt x="142494" y="2006"/>
                  </a:lnTo>
                  <a:lnTo>
                    <a:pt x="142773" y="7239"/>
                  </a:lnTo>
                  <a:lnTo>
                    <a:pt x="144576" y="9550"/>
                  </a:lnTo>
                  <a:lnTo>
                    <a:pt x="146621" y="9702"/>
                  </a:lnTo>
                  <a:lnTo>
                    <a:pt x="148488" y="10096"/>
                  </a:lnTo>
                  <a:lnTo>
                    <a:pt x="150774" y="8610"/>
                  </a:lnTo>
                  <a:lnTo>
                    <a:pt x="151917" y="6197"/>
                  </a:lnTo>
                  <a:lnTo>
                    <a:pt x="153035" y="3873"/>
                  </a:lnTo>
                  <a:close/>
                </a:path>
                <a:path w="243204" h="206375">
                  <a:moveTo>
                    <a:pt x="155003" y="115735"/>
                  </a:moveTo>
                  <a:lnTo>
                    <a:pt x="154749" y="112712"/>
                  </a:lnTo>
                  <a:lnTo>
                    <a:pt x="150698" y="109385"/>
                  </a:lnTo>
                  <a:lnTo>
                    <a:pt x="147726" y="109626"/>
                  </a:lnTo>
                  <a:lnTo>
                    <a:pt x="144437" y="113538"/>
                  </a:lnTo>
                  <a:lnTo>
                    <a:pt x="144589" y="116459"/>
                  </a:lnTo>
                  <a:lnTo>
                    <a:pt x="146558" y="118224"/>
                  </a:lnTo>
                  <a:lnTo>
                    <a:pt x="148501" y="119964"/>
                  </a:lnTo>
                  <a:lnTo>
                    <a:pt x="151574" y="119811"/>
                  </a:lnTo>
                  <a:lnTo>
                    <a:pt x="153301" y="117779"/>
                  </a:lnTo>
                  <a:lnTo>
                    <a:pt x="155003" y="115735"/>
                  </a:lnTo>
                  <a:close/>
                </a:path>
                <a:path w="243204" h="206375">
                  <a:moveTo>
                    <a:pt x="160769" y="43662"/>
                  </a:moveTo>
                  <a:lnTo>
                    <a:pt x="159575" y="40830"/>
                  </a:lnTo>
                  <a:lnTo>
                    <a:pt x="154635" y="39039"/>
                  </a:lnTo>
                  <a:lnTo>
                    <a:pt x="151930" y="40157"/>
                  </a:lnTo>
                  <a:lnTo>
                    <a:pt x="151015" y="42443"/>
                  </a:lnTo>
                  <a:lnTo>
                    <a:pt x="149948" y="44678"/>
                  </a:lnTo>
                  <a:lnTo>
                    <a:pt x="151003" y="47447"/>
                  </a:lnTo>
                  <a:lnTo>
                    <a:pt x="153352" y="48615"/>
                  </a:lnTo>
                  <a:lnTo>
                    <a:pt x="155702" y="49784"/>
                  </a:lnTo>
                  <a:lnTo>
                    <a:pt x="158559" y="48717"/>
                  </a:lnTo>
                  <a:lnTo>
                    <a:pt x="159727" y="46228"/>
                  </a:lnTo>
                  <a:lnTo>
                    <a:pt x="160769" y="43662"/>
                  </a:lnTo>
                  <a:close/>
                </a:path>
                <a:path w="243204" h="206375">
                  <a:moveTo>
                    <a:pt x="165735" y="28854"/>
                  </a:moveTo>
                  <a:lnTo>
                    <a:pt x="165519" y="26225"/>
                  </a:lnTo>
                  <a:lnTo>
                    <a:pt x="165392" y="24765"/>
                  </a:lnTo>
                  <a:lnTo>
                    <a:pt x="165696" y="24498"/>
                  </a:lnTo>
                  <a:lnTo>
                    <a:pt x="165722" y="21424"/>
                  </a:lnTo>
                  <a:lnTo>
                    <a:pt x="165569" y="18249"/>
                  </a:lnTo>
                  <a:lnTo>
                    <a:pt x="163093" y="16154"/>
                  </a:lnTo>
                  <a:lnTo>
                    <a:pt x="160426" y="16827"/>
                  </a:lnTo>
                  <a:lnTo>
                    <a:pt x="158013" y="17462"/>
                  </a:lnTo>
                  <a:lnTo>
                    <a:pt x="156095" y="19558"/>
                  </a:lnTo>
                  <a:lnTo>
                    <a:pt x="156222" y="21602"/>
                  </a:lnTo>
                  <a:lnTo>
                    <a:pt x="156197" y="23749"/>
                  </a:lnTo>
                  <a:lnTo>
                    <a:pt x="156413" y="24003"/>
                  </a:lnTo>
                  <a:lnTo>
                    <a:pt x="155498" y="25692"/>
                  </a:lnTo>
                  <a:lnTo>
                    <a:pt x="157073" y="30683"/>
                  </a:lnTo>
                  <a:lnTo>
                    <a:pt x="159588" y="32080"/>
                  </a:lnTo>
                  <a:lnTo>
                    <a:pt x="161874" y="31648"/>
                  </a:lnTo>
                  <a:lnTo>
                    <a:pt x="164147" y="31038"/>
                  </a:lnTo>
                  <a:lnTo>
                    <a:pt x="165735" y="28854"/>
                  </a:lnTo>
                  <a:close/>
                </a:path>
                <a:path w="243204" h="206375">
                  <a:moveTo>
                    <a:pt x="166827" y="155473"/>
                  </a:moveTo>
                  <a:lnTo>
                    <a:pt x="166700" y="152400"/>
                  </a:lnTo>
                  <a:lnTo>
                    <a:pt x="162864" y="148831"/>
                  </a:lnTo>
                  <a:lnTo>
                    <a:pt x="159931" y="148932"/>
                  </a:lnTo>
                  <a:lnTo>
                    <a:pt x="158115" y="150723"/>
                  </a:lnTo>
                  <a:lnTo>
                    <a:pt x="156311" y="152552"/>
                  </a:lnTo>
                  <a:lnTo>
                    <a:pt x="156349" y="155536"/>
                  </a:lnTo>
                  <a:lnTo>
                    <a:pt x="158191" y="157403"/>
                  </a:lnTo>
                  <a:lnTo>
                    <a:pt x="160032" y="159270"/>
                  </a:lnTo>
                  <a:lnTo>
                    <a:pt x="163055" y="159245"/>
                  </a:lnTo>
                  <a:lnTo>
                    <a:pt x="164922" y="157353"/>
                  </a:lnTo>
                  <a:lnTo>
                    <a:pt x="166827" y="155473"/>
                  </a:lnTo>
                  <a:close/>
                </a:path>
                <a:path w="243204" h="206375">
                  <a:moveTo>
                    <a:pt x="169659" y="96583"/>
                  </a:moveTo>
                  <a:lnTo>
                    <a:pt x="169138" y="93624"/>
                  </a:lnTo>
                  <a:lnTo>
                    <a:pt x="164769" y="90716"/>
                  </a:lnTo>
                  <a:lnTo>
                    <a:pt x="161810" y="91224"/>
                  </a:lnTo>
                  <a:lnTo>
                    <a:pt x="158864" y="95377"/>
                  </a:lnTo>
                  <a:lnTo>
                    <a:pt x="159385" y="98336"/>
                  </a:lnTo>
                  <a:lnTo>
                    <a:pt x="161493" y="99898"/>
                  </a:lnTo>
                  <a:lnTo>
                    <a:pt x="163601" y="101460"/>
                  </a:lnTo>
                  <a:lnTo>
                    <a:pt x="166560" y="100952"/>
                  </a:lnTo>
                  <a:lnTo>
                    <a:pt x="169659" y="96583"/>
                  </a:lnTo>
                  <a:close/>
                </a:path>
                <a:path w="243204" h="206375">
                  <a:moveTo>
                    <a:pt x="169786" y="57746"/>
                  </a:moveTo>
                  <a:lnTo>
                    <a:pt x="168592" y="55397"/>
                  </a:lnTo>
                  <a:lnTo>
                    <a:pt x="167411" y="53073"/>
                  </a:lnTo>
                  <a:lnTo>
                    <a:pt x="164452" y="52171"/>
                  </a:lnTo>
                  <a:lnTo>
                    <a:pt x="162077" y="53492"/>
                  </a:lnTo>
                  <a:lnTo>
                    <a:pt x="159740" y="54889"/>
                  </a:lnTo>
                  <a:lnTo>
                    <a:pt x="158978" y="57835"/>
                  </a:lnTo>
                  <a:lnTo>
                    <a:pt x="161747" y="62293"/>
                  </a:lnTo>
                  <a:lnTo>
                    <a:pt x="164617" y="63055"/>
                  </a:lnTo>
                  <a:lnTo>
                    <a:pt x="166776" y="61760"/>
                  </a:lnTo>
                  <a:lnTo>
                    <a:pt x="168948" y="60540"/>
                  </a:lnTo>
                  <a:lnTo>
                    <a:pt x="169786" y="57746"/>
                  </a:lnTo>
                  <a:close/>
                </a:path>
                <a:path w="243204" h="206375">
                  <a:moveTo>
                    <a:pt x="182054" y="75704"/>
                  </a:moveTo>
                  <a:lnTo>
                    <a:pt x="181140" y="72834"/>
                  </a:lnTo>
                  <a:lnTo>
                    <a:pt x="176390" y="70599"/>
                  </a:lnTo>
                  <a:lnTo>
                    <a:pt x="173532" y="71501"/>
                  </a:lnTo>
                  <a:lnTo>
                    <a:pt x="172389" y="73723"/>
                  </a:lnTo>
                  <a:lnTo>
                    <a:pt x="171284" y="75984"/>
                  </a:lnTo>
                  <a:lnTo>
                    <a:pt x="172072" y="78790"/>
                  </a:lnTo>
                  <a:lnTo>
                    <a:pt x="174358" y="80086"/>
                  </a:lnTo>
                  <a:lnTo>
                    <a:pt x="176644" y="81381"/>
                  </a:lnTo>
                  <a:lnTo>
                    <a:pt x="179616" y="80556"/>
                  </a:lnTo>
                  <a:lnTo>
                    <a:pt x="180822" y="78117"/>
                  </a:lnTo>
                  <a:lnTo>
                    <a:pt x="182054" y="75704"/>
                  </a:lnTo>
                  <a:close/>
                </a:path>
                <a:path w="243204" h="206375">
                  <a:moveTo>
                    <a:pt x="182600" y="137299"/>
                  </a:moveTo>
                  <a:lnTo>
                    <a:pt x="182257" y="134302"/>
                  </a:lnTo>
                  <a:lnTo>
                    <a:pt x="178130" y="131076"/>
                  </a:lnTo>
                  <a:lnTo>
                    <a:pt x="175158" y="131381"/>
                  </a:lnTo>
                  <a:lnTo>
                    <a:pt x="171983" y="135382"/>
                  </a:lnTo>
                  <a:lnTo>
                    <a:pt x="172212" y="138303"/>
                  </a:lnTo>
                  <a:lnTo>
                    <a:pt x="174218" y="140017"/>
                  </a:lnTo>
                  <a:lnTo>
                    <a:pt x="176199" y="141706"/>
                  </a:lnTo>
                  <a:lnTo>
                    <a:pt x="179273" y="141478"/>
                  </a:lnTo>
                  <a:lnTo>
                    <a:pt x="182600" y="137299"/>
                  </a:lnTo>
                  <a:close/>
                </a:path>
                <a:path w="243204" h="206375">
                  <a:moveTo>
                    <a:pt x="186588" y="183172"/>
                  </a:moveTo>
                  <a:lnTo>
                    <a:pt x="182816" y="179527"/>
                  </a:lnTo>
                  <a:lnTo>
                    <a:pt x="179793" y="179489"/>
                  </a:lnTo>
                  <a:lnTo>
                    <a:pt x="176161" y="183095"/>
                  </a:lnTo>
                  <a:lnTo>
                    <a:pt x="176161" y="186093"/>
                  </a:lnTo>
                  <a:lnTo>
                    <a:pt x="177965" y="187998"/>
                  </a:lnTo>
                  <a:lnTo>
                    <a:pt x="179768" y="189903"/>
                  </a:lnTo>
                  <a:lnTo>
                    <a:pt x="182778" y="189915"/>
                  </a:lnTo>
                  <a:lnTo>
                    <a:pt x="186575" y="186156"/>
                  </a:lnTo>
                  <a:lnTo>
                    <a:pt x="186588" y="183172"/>
                  </a:lnTo>
                  <a:close/>
                </a:path>
                <a:path w="243204" h="206375">
                  <a:moveTo>
                    <a:pt x="188734" y="31178"/>
                  </a:moveTo>
                  <a:lnTo>
                    <a:pt x="186575" y="28232"/>
                  </a:lnTo>
                  <a:lnTo>
                    <a:pt x="185318" y="26974"/>
                  </a:lnTo>
                  <a:lnTo>
                    <a:pt x="183756" y="26225"/>
                  </a:lnTo>
                  <a:lnTo>
                    <a:pt x="182448" y="26263"/>
                  </a:lnTo>
                  <a:lnTo>
                    <a:pt x="181025" y="26441"/>
                  </a:lnTo>
                  <a:lnTo>
                    <a:pt x="179920" y="27203"/>
                  </a:lnTo>
                  <a:lnTo>
                    <a:pt x="178625" y="29476"/>
                  </a:lnTo>
                  <a:lnTo>
                    <a:pt x="178460" y="30746"/>
                  </a:lnTo>
                  <a:lnTo>
                    <a:pt x="178549" y="31724"/>
                  </a:lnTo>
                  <a:lnTo>
                    <a:pt x="178523" y="32880"/>
                  </a:lnTo>
                  <a:lnTo>
                    <a:pt x="178638" y="33820"/>
                  </a:lnTo>
                  <a:lnTo>
                    <a:pt x="179285" y="34340"/>
                  </a:lnTo>
                  <a:lnTo>
                    <a:pt x="180149" y="35623"/>
                  </a:lnTo>
                  <a:lnTo>
                    <a:pt x="182905" y="36118"/>
                  </a:lnTo>
                  <a:lnTo>
                    <a:pt x="185280" y="35356"/>
                  </a:lnTo>
                  <a:lnTo>
                    <a:pt x="187883" y="34518"/>
                  </a:lnTo>
                  <a:lnTo>
                    <a:pt x="188734" y="31178"/>
                  </a:lnTo>
                  <a:close/>
                </a:path>
                <a:path w="243204" h="206375">
                  <a:moveTo>
                    <a:pt x="191058" y="50165"/>
                  </a:moveTo>
                  <a:lnTo>
                    <a:pt x="190766" y="47548"/>
                  </a:lnTo>
                  <a:lnTo>
                    <a:pt x="190487" y="44945"/>
                  </a:lnTo>
                  <a:lnTo>
                    <a:pt x="187769" y="43040"/>
                  </a:lnTo>
                  <a:lnTo>
                    <a:pt x="185000" y="43840"/>
                  </a:lnTo>
                  <a:lnTo>
                    <a:pt x="182168" y="44462"/>
                  </a:lnTo>
                  <a:lnTo>
                    <a:pt x="180733" y="47269"/>
                  </a:lnTo>
                  <a:lnTo>
                    <a:pt x="181749" y="50228"/>
                  </a:lnTo>
                  <a:lnTo>
                    <a:pt x="181229" y="50584"/>
                  </a:lnTo>
                  <a:lnTo>
                    <a:pt x="180657" y="52882"/>
                  </a:lnTo>
                  <a:lnTo>
                    <a:pt x="180022" y="55194"/>
                  </a:lnTo>
                  <a:lnTo>
                    <a:pt x="181546" y="57734"/>
                  </a:lnTo>
                  <a:lnTo>
                    <a:pt x="184035" y="58547"/>
                  </a:lnTo>
                  <a:lnTo>
                    <a:pt x="186524" y="59359"/>
                  </a:lnTo>
                  <a:lnTo>
                    <a:pt x="189166" y="57823"/>
                  </a:lnTo>
                  <a:lnTo>
                    <a:pt x="189903" y="55092"/>
                  </a:lnTo>
                  <a:lnTo>
                    <a:pt x="190588" y="52324"/>
                  </a:lnTo>
                  <a:lnTo>
                    <a:pt x="190068" y="51600"/>
                  </a:lnTo>
                  <a:lnTo>
                    <a:pt x="191058" y="50165"/>
                  </a:lnTo>
                  <a:close/>
                </a:path>
                <a:path w="243204" h="206375">
                  <a:moveTo>
                    <a:pt x="196748" y="117779"/>
                  </a:moveTo>
                  <a:lnTo>
                    <a:pt x="196151" y="114846"/>
                  </a:lnTo>
                  <a:lnTo>
                    <a:pt x="191706" y="112052"/>
                  </a:lnTo>
                  <a:lnTo>
                    <a:pt x="188760" y="112636"/>
                  </a:lnTo>
                  <a:lnTo>
                    <a:pt x="185928" y="116865"/>
                  </a:lnTo>
                  <a:lnTo>
                    <a:pt x="186524" y="119799"/>
                  </a:lnTo>
                  <a:lnTo>
                    <a:pt x="188671" y="121310"/>
                  </a:lnTo>
                  <a:lnTo>
                    <a:pt x="190817" y="122821"/>
                  </a:lnTo>
                  <a:lnTo>
                    <a:pt x="193763" y="122237"/>
                  </a:lnTo>
                  <a:lnTo>
                    <a:pt x="196748" y="117779"/>
                  </a:lnTo>
                  <a:close/>
                </a:path>
                <a:path w="243204" h="206375">
                  <a:moveTo>
                    <a:pt x="202730" y="168338"/>
                  </a:moveTo>
                  <a:lnTo>
                    <a:pt x="202412" y="165290"/>
                  </a:lnTo>
                  <a:lnTo>
                    <a:pt x="198335" y="161988"/>
                  </a:lnTo>
                  <a:lnTo>
                    <a:pt x="195402" y="162280"/>
                  </a:lnTo>
                  <a:lnTo>
                    <a:pt x="193751" y="164249"/>
                  </a:lnTo>
                  <a:lnTo>
                    <a:pt x="192074" y="166179"/>
                  </a:lnTo>
                  <a:lnTo>
                    <a:pt x="192303" y="169138"/>
                  </a:lnTo>
                  <a:lnTo>
                    <a:pt x="194271" y="170878"/>
                  </a:lnTo>
                  <a:lnTo>
                    <a:pt x="196240" y="172618"/>
                  </a:lnTo>
                  <a:lnTo>
                    <a:pt x="199263" y="172389"/>
                  </a:lnTo>
                  <a:lnTo>
                    <a:pt x="201015" y="170383"/>
                  </a:lnTo>
                  <a:lnTo>
                    <a:pt x="202730" y="168338"/>
                  </a:lnTo>
                  <a:close/>
                </a:path>
                <a:path w="243204" h="206375">
                  <a:moveTo>
                    <a:pt x="208597" y="96570"/>
                  </a:moveTo>
                  <a:lnTo>
                    <a:pt x="207594" y="93726"/>
                  </a:lnTo>
                  <a:lnTo>
                    <a:pt x="202793" y="91617"/>
                  </a:lnTo>
                  <a:lnTo>
                    <a:pt x="199961" y="92595"/>
                  </a:lnTo>
                  <a:lnTo>
                    <a:pt x="198882" y="94856"/>
                  </a:lnTo>
                  <a:lnTo>
                    <a:pt x="197840" y="97129"/>
                  </a:lnTo>
                  <a:lnTo>
                    <a:pt x="198704" y="99923"/>
                  </a:lnTo>
                  <a:lnTo>
                    <a:pt x="201015" y="101155"/>
                  </a:lnTo>
                  <a:lnTo>
                    <a:pt x="203327" y="102387"/>
                  </a:lnTo>
                  <a:lnTo>
                    <a:pt x="206286" y="101498"/>
                  </a:lnTo>
                  <a:lnTo>
                    <a:pt x="207416" y="99021"/>
                  </a:lnTo>
                  <a:lnTo>
                    <a:pt x="208597" y="96570"/>
                  </a:lnTo>
                  <a:close/>
                </a:path>
                <a:path w="243204" h="206375">
                  <a:moveTo>
                    <a:pt x="214096" y="51892"/>
                  </a:moveTo>
                  <a:lnTo>
                    <a:pt x="211861" y="49009"/>
                  </a:lnTo>
                  <a:lnTo>
                    <a:pt x="210566" y="47777"/>
                  </a:lnTo>
                  <a:lnTo>
                    <a:pt x="208991" y="47078"/>
                  </a:lnTo>
                  <a:lnTo>
                    <a:pt x="207695" y="47142"/>
                  </a:lnTo>
                  <a:lnTo>
                    <a:pt x="206273" y="47358"/>
                  </a:lnTo>
                  <a:lnTo>
                    <a:pt x="205193" y="48145"/>
                  </a:lnTo>
                  <a:lnTo>
                    <a:pt x="203949" y="50457"/>
                  </a:lnTo>
                  <a:lnTo>
                    <a:pt x="203809" y="51727"/>
                  </a:lnTo>
                  <a:lnTo>
                    <a:pt x="203923" y="52705"/>
                  </a:lnTo>
                  <a:lnTo>
                    <a:pt x="203936" y="53848"/>
                  </a:lnTo>
                  <a:lnTo>
                    <a:pt x="204076" y="54787"/>
                  </a:lnTo>
                  <a:lnTo>
                    <a:pt x="204736" y="55295"/>
                  </a:lnTo>
                  <a:lnTo>
                    <a:pt x="205638" y="56565"/>
                  </a:lnTo>
                  <a:lnTo>
                    <a:pt x="208394" y="56984"/>
                  </a:lnTo>
                  <a:lnTo>
                    <a:pt x="210756" y="56159"/>
                  </a:lnTo>
                  <a:lnTo>
                    <a:pt x="213334" y="55245"/>
                  </a:lnTo>
                  <a:lnTo>
                    <a:pt x="214096" y="51892"/>
                  </a:lnTo>
                  <a:close/>
                </a:path>
                <a:path w="243204" h="206375">
                  <a:moveTo>
                    <a:pt x="216509" y="72974"/>
                  </a:moveTo>
                  <a:lnTo>
                    <a:pt x="214591" y="70370"/>
                  </a:lnTo>
                  <a:lnTo>
                    <a:pt x="209372" y="69850"/>
                  </a:lnTo>
                  <a:lnTo>
                    <a:pt x="207111" y="71488"/>
                  </a:lnTo>
                  <a:lnTo>
                    <a:pt x="206603" y="73799"/>
                  </a:lnTo>
                  <a:lnTo>
                    <a:pt x="206019" y="76123"/>
                  </a:lnTo>
                  <a:lnTo>
                    <a:pt x="207606" y="78625"/>
                  </a:lnTo>
                  <a:lnTo>
                    <a:pt x="210121" y="79375"/>
                  </a:lnTo>
                  <a:lnTo>
                    <a:pt x="212636" y="80124"/>
                  </a:lnTo>
                  <a:lnTo>
                    <a:pt x="215226" y="78511"/>
                  </a:lnTo>
                  <a:lnTo>
                    <a:pt x="215900" y="75768"/>
                  </a:lnTo>
                  <a:lnTo>
                    <a:pt x="216509" y="72974"/>
                  </a:lnTo>
                  <a:close/>
                </a:path>
                <a:path w="243204" h="206375">
                  <a:moveTo>
                    <a:pt x="217233" y="149085"/>
                  </a:moveTo>
                  <a:lnTo>
                    <a:pt x="216700" y="146126"/>
                  </a:lnTo>
                  <a:lnTo>
                    <a:pt x="212331" y="143205"/>
                  </a:lnTo>
                  <a:lnTo>
                    <a:pt x="209384" y="143725"/>
                  </a:lnTo>
                  <a:lnTo>
                    <a:pt x="207937" y="145834"/>
                  </a:lnTo>
                  <a:lnTo>
                    <a:pt x="206514" y="147955"/>
                  </a:lnTo>
                  <a:lnTo>
                    <a:pt x="206971" y="150863"/>
                  </a:lnTo>
                  <a:lnTo>
                    <a:pt x="209080" y="152412"/>
                  </a:lnTo>
                  <a:lnTo>
                    <a:pt x="211201" y="153974"/>
                  </a:lnTo>
                  <a:lnTo>
                    <a:pt x="214223" y="153504"/>
                  </a:lnTo>
                  <a:lnTo>
                    <a:pt x="215722" y="151282"/>
                  </a:lnTo>
                  <a:lnTo>
                    <a:pt x="217233" y="149085"/>
                  </a:lnTo>
                  <a:close/>
                </a:path>
                <a:path w="243204" h="206375">
                  <a:moveTo>
                    <a:pt x="229870" y="128460"/>
                  </a:moveTo>
                  <a:lnTo>
                    <a:pt x="228917" y="125514"/>
                  </a:lnTo>
                  <a:lnTo>
                    <a:pt x="224231" y="123139"/>
                  </a:lnTo>
                  <a:lnTo>
                    <a:pt x="221462" y="124028"/>
                  </a:lnTo>
                  <a:lnTo>
                    <a:pt x="220230" y="126250"/>
                  </a:lnTo>
                  <a:lnTo>
                    <a:pt x="218973" y="128447"/>
                  </a:lnTo>
                  <a:lnTo>
                    <a:pt x="219786" y="131305"/>
                  </a:lnTo>
                  <a:lnTo>
                    <a:pt x="222046" y="132638"/>
                  </a:lnTo>
                  <a:lnTo>
                    <a:pt x="224307" y="133972"/>
                  </a:lnTo>
                  <a:lnTo>
                    <a:pt x="227228" y="133146"/>
                  </a:lnTo>
                  <a:lnTo>
                    <a:pt x="228561" y="130810"/>
                  </a:lnTo>
                  <a:lnTo>
                    <a:pt x="229870" y="128460"/>
                  </a:lnTo>
                  <a:close/>
                </a:path>
                <a:path w="243204" h="206375">
                  <a:moveTo>
                    <a:pt x="239496" y="105905"/>
                  </a:moveTo>
                  <a:lnTo>
                    <a:pt x="238074" y="103174"/>
                  </a:lnTo>
                  <a:lnTo>
                    <a:pt x="233019" y="101777"/>
                  </a:lnTo>
                  <a:lnTo>
                    <a:pt x="230403" y="103111"/>
                  </a:lnTo>
                  <a:lnTo>
                    <a:pt x="229666" y="105460"/>
                  </a:lnTo>
                  <a:lnTo>
                    <a:pt x="228790" y="107784"/>
                  </a:lnTo>
                  <a:lnTo>
                    <a:pt x="230047" y="110451"/>
                  </a:lnTo>
                  <a:lnTo>
                    <a:pt x="232486" y="111429"/>
                  </a:lnTo>
                  <a:lnTo>
                    <a:pt x="234924" y="112407"/>
                  </a:lnTo>
                  <a:lnTo>
                    <a:pt x="237693" y="111112"/>
                  </a:lnTo>
                  <a:lnTo>
                    <a:pt x="238658" y="108546"/>
                  </a:lnTo>
                  <a:lnTo>
                    <a:pt x="239496" y="105905"/>
                  </a:lnTo>
                  <a:close/>
                </a:path>
                <a:path w="243204" h="206375">
                  <a:moveTo>
                    <a:pt x="242900" y="86423"/>
                  </a:moveTo>
                  <a:lnTo>
                    <a:pt x="242684" y="83350"/>
                  </a:lnTo>
                  <a:lnTo>
                    <a:pt x="242277" y="80200"/>
                  </a:lnTo>
                  <a:lnTo>
                    <a:pt x="239649" y="78308"/>
                  </a:lnTo>
                  <a:lnTo>
                    <a:pt x="237045" y="79184"/>
                  </a:lnTo>
                  <a:lnTo>
                    <a:pt x="234683" y="80010"/>
                  </a:lnTo>
                  <a:lnTo>
                    <a:pt x="232943" y="82245"/>
                  </a:lnTo>
                  <a:lnTo>
                    <a:pt x="233235" y="84277"/>
                  </a:lnTo>
                  <a:lnTo>
                    <a:pt x="233375" y="86410"/>
                  </a:lnTo>
                  <a:lnTo>
                    <a:pt x="235407" y="88392"/>
                  </a:lnTo>
                  <a:lnTo>
                    <a:pt x="238061" y="88544"/>
                  </a:lnTo>
                  <a:lnTo>
                    <a:pt x="240639" y="88709"/>
                  </a:lnTo>
                  <a:lnTo>
                    <a:pt x="242900" y="8642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3">
              <a:extLst>
                <a:ext uri="{FF2B5EF4-FFF2-40B4-BE49-F238E27FC236}">
                  <a16:creationId xmlns:a16="http://schemas.microsoft.com/office/drawing/2014/main" id="{07103269-0D20-4158-B2B2-1BD9E9E9ED17}"/>
                </a:ext>
              </a:extLst>
            </p:cNvPr>
            <p:cNvSpPr/>
            <p:nvPr/>
          </p:nvSpPr>
          <p:spPr>
            <a:xfrm>
              <a:off x="5729300" y="3471227"/>
              <a:ext cx="247650" cy="243840"/>
            </a:xfrm>
            <a:custGeom>
              <a:avLst/>
              <a:gdLst/>
              <a:ahLst/>
              <a:cxnLst/>
              <a:rect l="l" t="t" r="r" b="b"/>
              <a:pathLst>
                <a:path w="247650" h="243839">
                  <a:moveTo>
                    <a:pt x="10388" y="133184"/>
                  </a:moveTo>
                  <a:lnTo>
                    <a:pt x="8737" y="130721"/>
                  </a:lnTo>
                  <a:lnTo>
                    <a:pt x="6210" y="130035"/>
                  </a:lnTo>
                  <a:lnTo>
                    <a:pt x="3683" y="129349"/>
                  </a:lnTo>
                  <a:lnTo>
                    <a:pt x="1130" y="131025"/>
                  </a:lnTo>
                  <a:lnTo>
                    <a:pt x="533" y="133794"/>
                  </a:lnTo>
                  <a:lnTo>
                    <a:pt x="0" y="136601"/>
                  </a:lnTo>
                  <a:lnTo>
                    <a:pt x="1981" y="139166"/>
                  </a:lnTo>
                  <a:lnTo>
                    <a:pt x="7213" y="139547"/>
                  </a:lnTo>
                  <a:lnTo>
                    <a:pt x="9423" y="137845"/>
                  </a:lnTo>
                  <a:lnTo>
                    <a:pt x="9867" y="135521"/>
                  </a:lnTo>
                  <a:lnTo>
                    <a:pt x="10388" y="133184"/>
                  </a:lnTo>
                  <a:close/>
                </a:path>
                <a:path w="247650" h="243839">
                  <a:moveTo>
                    <a:pt x="13246" y="157530"/>
                  </a:moveTo>
                  <a:lnTo>
                    <a:pt x="13106" y="156552"/>
                  </a:lnTo>
                  <a:lnTo>
                    <a:pt x="13068" y="155409"/>
                  </a:lnTo>
                  <a:lnTo>
                    <a:pt x="12903" y="154470"/>
                  </a:lnTo>
                  <a:lnTo>
                    <a:pt x="12230" y="153974"/>
                  </a:lnTo>
                  <a:lnTo>
                    <a:pt x="11290" y="152742"/>
                  </a:lnTo>
                  <a:lnTo>
                    <a:pt x="8521" y="152387"/>
                  </a:lnTo>
                  <a:lnTo>
                    <a:pt x="6184" y="153276"/>
                  </a:lnTo>
                  <a:lnTo>
                    <a:pt x="3632" y="154254"/>
                  </a:lnTo>
                  <a:lnTo>
                    <a:pt x="2946" y="157632"/>
                  </a:lnTo>
                  <a:lnTo>
                    <a:pt x="5270" y="160451"/>
                  </a:lnTo>
                  <a:lnTo>
                    <a:pt x="6591" y="161658"/>
                  </a:lnTo>
                  <a:lnTo>
                    <a:pt x="8191" y="162318"/>
                  </a:lnTo>
                  <a:lnTo>
                    <a:pt x="9486" y="162217"/>
                  </a:lnTo>
                  <a:lnTo>
                    <a:pt x="10896" y="161963"/>
                  </a:lnTo>
                  <a:lnTo>
                    <a:pt x="11963" y="161137"/>
                  </a:lnTo>
                  <a:lnTo>
                    <a:pt x="13144" y="158800"/>
                  </a:lnTo>
                  <a:lnTo>
                    <a:pt x="13246" y="157530"/>
                  </a:lnTo>
                  <a:close/>
                </a:path>
                <a:path w="247650" h="243839">
                  <a:moveTo>
                    <a:pt x="18021" y="111950"/>
                  </a:moveTo>
                  <a:lnTo>
                    <a:pt x="17094" y="109194"/>
                  </a:lnTo>
                  <a:lnTo>
                    <a:pt x="14744" y="108013"/>
                  </a:lnTo>
                  <a:lnTo>
                    <a:pt x="12395" y="106832"/>
                  </a:lnTo>
                  <a:lnTo>
                    <a:pt x="9474" y="107810"/>
                  </a:lnTo>
                  <a:lnTo>
                    <a:pt x="8394" y="110312"/>
                  </a:lnTo>
                  <a:lnTo>
                    <a:pt x="7277" y="112801"/>
                  </a:lnTo>
                  <a:lnTo>
                    <a:pt x="8356" y="115620"/>
                  </a:lnTo>
                  <a:lnTo>
                    <a:pt x="13208" y="117602"/>
                  </a:lnTo>
                  <a:lnTo>
                    <a:pt x="16014" y="116547"/>
                  </a:lnTo>
                  <a:lnTo>
                    <a:pt x="17043" y="114261"/>
                  </a:lnTo>
                  <a:lnTo>
                    <a:pt x="18021" y="111950"/>
                  </a:lnTo>
                  <a:close/>
                </a:path>
                <a:path w="247650" h="243839">
                  <a:moveTo>
                    <a:pt x="29425" y="91897"/>
                  </a:moveTo>
                  <a:lnTo>
                    <a:pt x="28752" y="88976"/>
                  </a:lnTo>
                  <a:lnTo>
                    <a:pt x="26568" y="87528"/>
                  </a:lnTo>
                  <a:lnTo>
                    <a:pt x="24384" y="86080"/>
                  </a:lnTo>
                  <a:lnTo>
                    <a:pt x="21450" y="86741"/>
                  </a:lnTo>
                  <a:lnTo>
                    <a:pt x="18580" y="91262"/>
                  </a:lnTo>
                  <a:lnTo>
                    <a:pt x="19253" y="94195"/>
                  </a:lnTo>
                  <a:lnTo>
                    <a:pt x="23774" y="96875"/>
                  </a:lnTo>
                  <a:lnTo>
                    <a:pt x="26695" y="96202"/>
                  </a:lnTo>
                  <a:lnTo>
                    <a:pt x="29425" y="91897"/>
                  </a:lnTo>
                  <a:close/>
                </a:path>
                <a:path w="247650" h="243839">
                  <a:moveTo>
                    <a:pt x="36449" y="161378"/>
                  </a:moveTo>
                  <a:lnTo>
                    <a:pt x="34607" y="156464"/>
                  </a:lnTo>
                  <a:lnTo>
                    <a:pt x="32029" y="155206"/>
                  </a:lnTo>
                  <a:lnTo>
                    <a:pt x="29768" y="155752"/>
                  </a:lnTo>
                  <a:lnTo>
                    <a:pt x="27520" y="156489"/>
                  </a:lnTo>
                  <a:lnTo>
                    <a:pt x="26047" y="158762"/>
                  </a:lnTo>
                  <a:lnTo>
                    <a:pt x="26403" y="161366"/>
                  </a:lnTo>
                  <a:lnTo>
                    <a:pt x="26758" y="163957"/>
                  </a:lnTo>
                  <a:lnTo>
                    <a:pt x="29514" y="165798"/>
                  </a:lnTo>
                  <a:lnTo>
                    <a:pt x="32258" y="164922"/>
                  </a:lnTo>
                  <a:lnTo>
                    <a:pt x="35090" y="164223"/>
                  </a:lnTo>
                  <a:lnTo>
                    <a:pt x="36449" y="161378"/>
                  </a:lnTo>
                  <a:close/>
                </a:path>
                <a:path w="247650" h="243839">
                  <a:moveTo>
                    <a:pt x="42684" y="173748"/>
                  </a:moveTo>
                  <a:lnTo>
                    <a:pt x="42367" y="171704"/>
                  </a:lnTo>
                  <a:lnTo>
                    <a:pt x="42189" y="169557"/>
                  </a:lnTo>
                  <a:lnTo>
                    <a:pt x="40132" y="167589"/>
                  </a:lnTo>
                  <a:lnTo>
                    <a:pt x="37477" y="167474"/>
                  </a:lnTo>
                  <a:lnTo>
                    <a:pt x="34899" y="167347"/>
                  </a:lnTo>
                  <a:lnTo>
                    <a:pt x="32664" y="169672"/>
                  </a:lnTo>
                  <a:lnTo>
                    <a:pt x="32918" y="172745"/>
                  </a:lnTo>
                  <a:lnTo>
                    <a:pt x="33375" y="175907"/>
                  </a:lnTo>
                  <a:lnTo>
                    <a:pt x="36029" y="177787"/>
                  </a:lnTo>
                  <a:lnTo>
                    <a:pt x="40970" y="176009"/>
                  </a:lnTo>
                  <a:lnTo>
                    <a:pt x="42684" y="173748"/>
                  </a:lnTo>
                  <a:close/>
                </a:path>
                <a:path w="247650" h="243839">
                  <a:moveTo>
                    <a:pt x="42913" y="73012"/>
                  </a:moveTo>
                  <a:lnTo>
                    <a:pt x="42608" y="70104"/>
                  </a:lnTo>
                  <a:lnTo>
                    <a:pt x="40551" y="68440"/>
                  </a:lnTo>
                  <a:lnTo>
                    <a:pt x="38519" y="66802"/>
                  </a:lnTo>
                  <a:lnTo>
                    <a:pt x="35458" y="67106"/>
                  </a:lnTo>
                  <a:lnTo>
                    <a:pt x="32245" y="71374"/>
                  </a:lnTo>
                  <a:lnTo>
                    <a:pt x="32651" y="74371"/>
                  </a:lnTo>
                  <a:lnTo>
                    <a:pt x="36880" y="77495"/>
                  </a:lnTo>
                  <a:lnTo>
                    <a:pt x="39827" y="77101"/>
                  </a:lnTo>
                  <a:lnTo>
                    <a:pt x="41363" y="75044"/>
                  </a:lnTo>
                  <a:lnTo>
                    <a:pt x="42913" y="73012"/>
                  </a:lnTo>
                  <a:close/>
                </a:path>
                <a:path w="247650" h="243839">
                  <a:moveTo>
                    <a:pt x="46532" y="148005"/>
                  </a:moveTo>
                  <a:lnTo>
                    <a:pt x="45237" y="145338"/>
                  </a:lnTo>
                  <a:lnTo>
                    <a:pt x="42786" y="144399"/>
                  </a:lnTo>
                  <a:lnTo>
                    <a:pt x="40335" y="143459"/>
                  </a:lnTo>
                  <a:lnTo>
                    <a:pt x="37592" y="144792"/>
                  </a:lnTo>
                  <a:lnTo>
                    <a:pt x="36639" y="147383"/>
                  </a:lnTo>
                  <a:lnTo>
                    <a:pt x="35839" y="150037"/>
                  </a:lnTo>
                  <a:lnTo>
                    <a:pt x="37287" y="152768"/>
                  </a:lnTo>
                  <a:lnTo>
                    <a:pt x="42367" y="154101"/>
                  </a:lnTo>
                  <a:lnTo>
                    <a:pt x="44958" y="152717"/>
                  </a:lnTo>
                  <a:lnTo>
                    <a:pt x="45669" y="150355"/>
                  </a:lnTo>
                  <a:lnTo>
                    <a:pt x="46532" y="148005"/>
                  </a:lnTo>
                  <a:close/>
                </a:path>
                <a:path w="247650" h="243839">
                  <a:moveTo>
                    <a:pt x="56108" y="127101"/>
                  </a:moveTo>
                  <a:lnTo>
                    <a:pt x="55270" y="124244"/>
                  </a:lnTo>
                  <a:lnTo>
                    <a:pt x="52984" y="122948"/>
                  </a:lnTo>
                  <a:lnTo>
                    <a:pt x="50698" y="121653"/>
                  </a:lnTo>
                  <a:lnTo>
                    <a:pt x="47790" y="122516"/>
                  </a:lnTo>
                  <a:lnTo>
                    <a:pt x="46482" y="124879"/>
                  </a:lnTo>
                  <a:lnTo>
                    <a:pt x="45199" y="127266"/>
                  </a:lnTo>
                  <a:lnTo>
                    <a:pt x="46189" y="130213"/>
                  </a:lnTo>
                  <a:lnTo>
                    <a:pt x="50901" y="132511"/>
                  </a:lnTo>
                  <a:lnTo>
                    <a:pt x="53670" y="131584"/>
                  </a:lnTo>
                  <a:lnTo>
                    <a:pt x="54876" y="129336"/>
                  </a:lnTo>
                  <a:lnTo>
                    <a:pt x="56108" y="127101"/>
                  </a:lnTo>
                  <a:close/>
                </a:path>
                <a:path w="247650" h="243839">
                  <a:moveTo>
                    <a:pt x="57937" y="190017"/>
                  </a:moveTo>
                  <a:lnTo>
                    <a:pt x="57556" y="187325"/>
                  </a:lnTo>
                  <a:lnTo>
                    <a:pt x="57175" y="184835"/>
                  </a:lnTo>
                  <a:lnTo>
                    <a:pt x="55156" y="182702"/>
                  </a:lnTo>
                  <a:lnTo>
                    <a:pt x="53098" y="182727"/>
                  </a:lnTo>
                  <a:lnTo>
                    <a:pt x="51181" y="182511"/>
                  </a:lnTo>
                  <a:lnTo>
                    <a:pt x="49034" y="184188"/>
                  </a:lnTo>
                  <a:lnTo>
                    <a:pt x="48120" y="186702"/>
                  </a:lnTo>
                  <a:lnTo>
                    <a:pt x="47218" y="189115"/>
                  </a:lnTo>
                  <a:lnTo>
                    <a:pt x="49225" y="191897"/>
                  </a:lnTo>
                  <a:lnTo>
                    <a:pt x="52514" y="192214"/>
                  </a:lnTo>
                  <a:lnTo>
                    <a:pt x="55702" y="192239"/>
                  </a:lnTo>
                  <a:lnTo>
                    <a:pt x="57937" y="190017"/>
                  </a:lnTo>
                  <a:close/>
                </a:path>
                <a:path w="247650" h="243839">
                  <a:moveTo>
                    <a:pt x="57937" y="150241"/>
                  </a:moveTo>
                  <a:lnTo>
                    <a:pt x="55054" y="145859"/>
                  </a:lnTo>
                  <a:lnTo>
                    <a:pt x="52158" y="145173"/>
                  </a:lnTo>
                  <a:lnTo>
                    <a:pt x="50038" y="146532"/>
                  </a:lnTo>
                  <a:lnTo>
                    <a:pt x="47891" y="147802"/>
                  </a:lnTo>
                  <a:lnTo>
                    <a:pt x="47129" y="150609"/>
                  </a:lnTo>
                  <a:lnTo>
                    <a:pt x="48387" y="152933"/>
                  </a:lnTo>
                  <a:lnTo>
                    <a:pt x="49631" y="155232"/>
                  </a:lnTo>
                  <a:lnTo>
                    <a:pt x="52616" y="156044"/>
                  </a:lnTo>
                  <a:lnTo>
                    <a:pt x="54952" y="154660"/>
                  </a:lnTo>
                  <a:lnTo>
                    <a:pt x="57251" y="153200"/>
                  </a:lnTo>
                  <a:lnTo>
                    <a:pt x="57937" y="150241"/>
                  </a:lnTo>
                  <a:close/>
                </a:path>
                <a:path w="247650" h="243839">
                  <a:moveTo>
                    <a:pt x="58127" y="55422"/>
                  </a:moveTo>
                  <a:lnTo>
                    <a:pt x="58013" y="52438"/>
                  </a:lnTo>
                  <a:lnTo>
                    <a:pt x="56121" y="50622"/>
                  </a:lnTo>
                  <a:lnTo>
                    <a:pt x="54229" y="48806"/>
                  </a:lnTo>
                  <a:lnTo>
                    <a:pt x="51219" y="48907"/>
                  </a:lnTo>
                  <a:lnTo>
                    <a:pt x="49390" y="50850"/>
                  </a:lnTo>
                  <a:lnTo>
                    <a:pt x="47536" y="52768"/>
                  </a:lnTo>
                  <a:lnTo>
                    <a:pt x="47739" y="55841"/>
                  </a:lnTo>
                  <a:lnTo>
                    <a:pt x="51676" y="59321"/>
                  </a:lnTo>
                  <a:lnTo>
                    <a:pt x="54597" y="59131"/>
                  </a:lnTo>
                  <a:lnTo>
                    <a:pt x="56375" y="57289"/>
                  </a:lnTo>
                  <a:lnTo>
                    <a:pt x="58127" y="55422"/>
                  </a:lnTo>
                  <a:close/>
                </a:path>
                <a:path w="247650" h="243839">
                  <a:moveTo>
                    <a:pt x="68376" y="107327"/>
                  </a:moveTo>
                  <a:lnTo>
                    <a:pt x="67894" y="104419"/>
                  </a:lnTo>
                  <a:lnTo>
                    <a:pt x="65760" y="102895"/>
                  </a:lnTo>
                  <a:lnTo>
                    <a:pt x="63627" y="101371"/>
                  </a:lnTo>
                  <a:lnTo>
                    <a:pt x="60591" y="101879"/>
                  </a:lnTo>
                  <a:lnTo>
                    <a:pt x="59131" y="104127"/>
                  </a:lnTo>
                  <a:lnTo>
                    <a:pt x="57632" y="106362"/>
                  </a:lnTo>
                  <a:lnTo>
                    <a:pt x="58204" y="109321"/>
                  </a:lnTo>
                  <a:lnTo>
                    <a:pt x="62598" y="112179"/>
                  </a:lnTo>
                  <a:lnTo>
                    <a:pt x="65544" y="111607"/>
                  </a:lnTo>
                  <a:lnTo>
                    <a:pt x="66979" y="109486"/>
                  </a:lnTo>
                  <a:lnTo>
                    <a:pt x="68376" y="107327"/>
                  </a:lnTo>
                  <a:close/>
                </a:path>
                <a:path w="247650" h="243839">
                  <a:moveTo>
                    <a:pt x="74942" y="36283"/>
                  </a:moveTo>
                  <a:lnTo>
                    <a:pt x="73228" y="34290"/>
                  </a:lnTo>
                  <a:lnTo>
                    <a:pt x="71526" y="32308"/>
                  </a:lnTo>
                  <a:lnTo>
                    <a:pt x="68453" y="32067"/>
                  </a:lnTo>
                  <a:lnTo>
                    <a:pt x="66497" y="33896"/>
                  </a:lnTo>
                  <a:lnTo>
                    <a:pt x="64528" y="35699"/>
                  </a:lnTo>
                  <a:lnTo>
                    <a:pt x="64389" y="38722"/>
                  </a:lnTo>
                  <a:lnTo>
                    <a:pt x="67995" y="42532"/>
                  </a:lnTo>
                  <a:lnTo>
                    <a:pt x="70980" y="42684"/>
                  </a:lnTo>
                  <a:lnTo>
                    <a:pt x="72859" y="40957"/>
                  </a:lnTo>
                  <a:lnTo>
                    <a:pt x="74726" y="39204"/>
                  </a:lnTo>
                  <a:lnTo>
                    <a:pt x="74942" y="36283"/>
                  </a:lnTo>
                  <a:close/>
                </a:path>
                <a:path w="247650" h="243839">
                  <a:moveTo>
                    <a:pt x="75895" y="199478"/>
                  </a:moveTo>
                  <a:lnTo>
                    <a:pt x="75539" y="197421"/>
                  </a:lnTo>
                  <a:lnTo>
                    <a:pt x="75349" y="195275"/>
                  </a:lnTo>
                  <a:lnTo>
                    <a:pt x="73253" y="193332"/>
                  </a:lnTo>
                  <a:lnTo>
                    <a:pt x="70599" y="193243"/>
                  </a:lnTo>
                  <a:lnTo>
                    <a:pt x="68021" y="193154"/>
                  </a:lnTo>
                  <a:lnTo>
                    <a:pt x="65811" y="195516"/>
                  </a:lnTo>
                  <a:lnTo>
                    <a:pt x="66116" y="198602"/>
                  </a:lnTo>
                  <a:lnTo>
                    <a:pt x="66611" y="201764"/>
                  </a:lnTo>
                  <a:lnTo>
                    <a:pt x="69291" y="203619"/>
                  </a:lnTo>
                  <a:lnTo>
                    <a:pt x="71869" y="202666"/>
                  </a:lnTo>
                  <a:lnTo>
                    <a:pt x="74206" y="201777"/>
                  </a:lnTo>
                  <a:lnTo>
                    <a:pt x="75895" y="199478"/>
                  </a:lnTo>
                  <a:close/>
                </a:path>
                <a:path w="247650" h="243839">
                  <a:moveTo>
                    <a:pt x="77101" y="135851"/>
                  </a:moveTo>
                  <a:lnTo>
                    <a:pt x="73698" y="131851"/>
                  </a:lnTo>
                  <a:lnTo>
                    <a:pt x="70751" y="131584"/>
                  </a:lnTo>
                  <a:lnTo>
                    <a:pt x="68783" y="133210"/>
                  </a:lnTo>
                  <a:lnTo>
                    <a:pt x="66776" y="134772"/>
                  </a:lnTo>
                  <a:lnTo>
                    <a:pt x="66446" y="137731"/>
                  </a:lnTo>
                  <a:lnTo>
                    <a:pt x="68046" y="139814"/>
                  </a:lnTo>
                  <a:lnTo>
                    <a:pt x="69646" y="141897"/>
                  </a:lnTo>
                  <a:lnTo>
                    <a:pt x="72656" y="142252"/>
                  </a:lnTo>
                  <a:lnTo>
                    <a:pt x="74777" y="140601"/>
                  </a:lnTo>
                  <a:lnTo>
                    <a:pt x="76835" y="138887"/>
                  </a:lnTo>
                  <a:lnTo>
                    <a:pt x="77101" y="135851"/>
                  </a:lnTo>
                  <a:close/>
                </a:path>
                <a:path w="247650" h="243839">
                  <a:moveTo>
                    <a:pt x="81102" y="181698"/>
                  </a:moveTo>
                  <a:lnTo>
                    <a:pt x="78549" y="177101"/>
                  </a:lnTo>
                  <a:lnTo>
                    <a:pt x="78270" y="177012"/>
                  </a:lnTo>
                  <a:lnTo>
                    <a:pt x="78587" y="175933"/>
                  </a:lnTo>
                  <a:lnTo>
                    <a:pt x="79413" y="173558"/>
                  </a:lnTo>
                  <a:lnTo>
                    <a:pt x="78092" y="170903"/>
                  </a:lnTo>
                  <a:lnTo>
                    <a:pt x="75628" y="169989"/>
                  </a:lnTo>
                  <a:lnTo>
                    <a:pt x="73164" y="169075"/>
                  </a:lnTo>
                  <a:lnTo>
                    <a:pt x="70434" y="170459"/>
                  </a:lnTo>
                  <a:lnTo>
                    <a:pt x="69519" y="173075"/>
                  </a:lnTo>
                  <a:lnTo>
                    <a:pt x="68745" y="175755"/>
                  </a:lnTo>
                  <a:lnTo>
                    <a:pt x="70231" y="178473"/>
                  </a:lnTo>
                  <a:lnTo>
                    <a:pt x="71158" y="178714"/>
                  </a:lnTo>
                  <a:lnTo>
                    <a:pt x="70256" y="181025"/>
                  </a:lnTo>
                  <a:lnTo>
                    <a:pt x="71234" y="183464"/>
                  </a:lnTo>
                  <a:lnTo>
                    <a:pt x="72212" y="185902"/>
                  </a:lnTo>
                  <a:lnTo>
                    <a:pt x="75171" y="187071"/>
                  </a:lnTo>
                  <a:lnTo>
                    <a:pt x="77635" y="185788"/>
                  </a:lnTo>
                  <a:lnTo>
                    <a:pt x="80137" y="184556"/>
                  </a:lnTo>
                  <a:lnTo>
                    <a:pt x="81102" y="181698"/>
                  </a:lnTo>
                  <a:close/>
                </a:path>
                <a:path w="247650" h="243839">
                  <a:moveTo>
                    <a:pt x="82638" y="88849"/>
                  </a:moveTo>
                  <a:lnTo>
                    <a:pt x="82372" y="85864"/>
                  </a:lnTo>
                  <a:lnTo>
                    <a:pt x="80378" y="84162"/>
                  </a:lnTo>
                  <a:lnTo>
                    <a:pt x="78384" y="82448"/>
                  </a:lnTo>
                  <a:lnTo>
                    <a:pt x="75361" y="82727"/>
                  </a:lnTo>
                  <a:lnTo>
                    <a:pt x="73634" y="84772"/>
                  </a:lnTo>
                  <a:lnTo>
                    <a:pt x="71932" y="86842"/>
                  </a:lnTo>
                  <a:lnTo>
                    <a:pt x="72288" y="89890"/>
                  </a:lnTo>
                  <a:lnTo>
                    <a:pt x="76403" y="93141"/>
                  </a:lnTo>
                  <a:lnTo>
                    <a:pt x="79336" y="92798"/>
                  </a:lnTo>
                  <a:lnTo>
                    <a:pt x="80975" y="90805"/>
                  </a:lnTo>
                  <a:lnTo>
                    <a:pt x="82638" y="88849"/>
                  </a:lnTo>
                  <a:close/>
                </a:path>
                <a:path w="247650" h="243839">
                  <a:moveTo>
                    <a:pt x="88773" y="152425"/>
                  </a:moveTo>
                  <a:lnTo>
                    <a:pt x="87896" y="149567"/>
                  </a:lnTo>
                  <a:lnTo>
                    <a:pt x="85598" y="148297"/>
                  </a:lnTo>
                  <a:lnTo>
                    <a:pt x="83299" y="147027"/>
                  </a:lnTo>
                  <a:lnTo>
                    <a:pt x="80391" y="147942"/>
                  </a:lnTo>
                  <a:lnTo>
                    <a:pt x="79108" y="150329"/>
                  </a:lnTo>
                  <a:lnTo>
                    <a:pt x="77851" y="152742"/>
                  </a:lnTo>
                  <a:lnTo>
                    <a:pt x="78879" y="155689"/>
                  </a:lnTo>
                  <a:lnTo>
                    <a:pt x="83616" y="157924"/>
                  </a:lnTo>
                  <a:lnTo>
                    <a:pt x="86385" y="156946"/>
                  </a:lnTo>
                  <a:lnTo>
                    <a:pt x="87553" y="154686"/>
                  </a:lnTo>
                  <a:lnTo>
                    <a:pt x="88773" y="152425"/>
                  </a:lnTo>
                  <a:close/>
                </a:path>
                <a:path w="247650" h="243839">
                  <a:moveTo>
                    <a:pt x="91452" y="215620"/>
                  </a:moveTo>
                  <a:lnTo>
                    <a:pt x="90627" y="210439"/>
                  </a:lnTo>
                  <a:lnTo>
                    <a:pt x="88569" y="208343"/>
                  </a:lnTo>
                  <a:lnTo>
                    <a:pt x="86487" y="208394"/>
                  </a:lnTo>
                  <a:lnTo>
                    <a:pt x="84569" y="208203"/>
                  </a:lnTo>
                  <a:lnTo>
                    <a:pt x="82423" y="209905"/>
                  </a:lnTo>
                  <a:lnTo>
                    <a:pt x="81546" y="212432"/>
                  </a:lnTo>
                  <a:lnTo>
                    <a:pt x="80670" y="214858"/>
                  </a:lnTo>
                  <a:lnTo>
                    <a:pt x="82727" y="217614"/>
                  </a:lnTo>
                  <a:lnTo>
                    <a:pt x="86029" y="217893"/>
                  </a:lnTo>
                  <a:lnTo>
                    <a:pt x="89242" y="217868"/>
                  </a:lnTo>
                  <a:lnTo>
                    <a:pt x="91452" y="215620"/>
                  </a:lnTo>
                  <a:close/>
                </a:path>
                <a:path w="247650" h="243839">
                  <a:moveTo>
                    <a:pt x="93395" y="22009"/>
                  </a:moveTo>
                  <a:lnTo>
                    <a:pt x="91948" y="19837"/>
                  </a:lnTo>
                  <a:lnTo>
                    <a:pt x="90487" y="17640"/>
                  </a:lnTo>
                  <a:lnTo>
                    <a:pt x="87528" y="17145"/>
                  </a:lnTo>
                  <a:lnTo>
                    <a:pt x="85331" y="18707"/>
                  </a:lnTo>
                  <a:lnTo>
                    <a:pt x="83108" y="20243"/>
                  </a:lnTo>
                  <a:lnTo>
                    <a:pt x="82651" y="23241"/>
                  </a:lnTo>
                  <a:lnTo>
                    <a:pt x="85826" y="27419"/>
                  </a:lnTo>
                  <a:lnTo>
                    <a:pt x="88760" y="27876"/>
                  </a:lnTo>
                  <a:lnTo>
                    <a:pt x="90843" y="26441"/>
                  </a:lnTo>
                  <a:lnTo>
                    <a:pt x="92913" y="24980"/>
                  </a:lnTo>
                  <a:lnTo>
                    <a:pt x="93395" y="22009"/>
                  </a:lnTo>
                  <a:close/>
                </a:path>
                <a:path w="247650" h="243839">
                  <a:moveTo>
                    <a:pt x="94602" y="119545"/>
                  </a:moveTo>
                  <a:lnTo>
                    <a:pt x="90830" y="115900"/>
                  </a:lnTo>
                  <a:lnTo>
                    <a:pt x="87807" y="115862"/>
                  </a:lnTo>
                  <a:lnTo>
                    <a:pt x="84175" y="119468"/>
                  </a:lnTo>
                  <a:lnTo>
                    <a:pt x="84175" y="122466"/>
                  </a:lnTo>
                  <a:lnTo>
                    <a:pt x="85979" y="124371"/>
                  </a:lnTo>
                  <a:lnTo>
                    <a:pt x="87782" y="126276"/>
                  </a:lnTo>
                  <a:lnTo>
                    <a:pt x="90792" y="126288"/>
                  </a:lnTo>
                  <a:lnTo>
                    <a:pt x="94589" y="122529"/>
                  </a:lnTo>
                  <a:lnTo>
                    <a:pt x="94602" y="119545"/>
                  </a:lnTo>
                  <a:close/>
                </a:path>
                <a:path w="247650" h="243839">
                  <a:moveTo>
                    <a:pt x="98412" y="71628"/>
                  </a:moveTo>
                  <a:lnTo>
                    <a:pt x="98386" y="68618"/>
                  </a:lnTo>
                  <a:lnTo>
                    <a:pt x="96558" y="66738"/>
                  </a:lnTo>
                  <a:lnTo>
                    <a:pt x="94729" y="64858"/>
                  </a:lnTo>
                  <a:lnTo>
                    <a:pt x="91719" y="64884"/>
                  </a:lnTo>
                  <a:lnTo>
                    <a:pt x="87947" y="68719"/>
                  </a:lnTo>
                  <a:lnTo>
                    <a:pt x="87972" y="71716"/>
                  </a:lnTo>
                  <a:lnTo>
                    <a:pt x="91795" y="75311"/>
                  </a:lnTo>
                  <a:lnTo>
                    <a:pt x="94805" y="75298"/>
                  </a:lnTo>
                  <a:lnTo>
                    <a:pt x="98412" y="71628"/>
                  </a:lnTo>
                  <a:close/>
                </a:path>
                <a:path w="247650" h="243839">
                  <a:moveTo>
                    <a:pt x="100838" y="132384"/>
                  </a:moveTo>
                  <a:lnTo>
                    <a:pt x="100317" y="129476"/>
                  </a:lnTo>
                  <a:lnTo>
                    <a:pt x="98171" y="127977"/>
                  </a:lnTo>
                  <a:lnTo>
                    <a:pt x="96012" y="126479"/>
                  </a:lnTo>
                  <a:lnTo>
                    <a:pt x="92989" y="127038"/>
                  </a:lnTo>
                  <a:lnTo>
                    <a:pt x="91541" y="129311"/>
                  </a:lnTo>
                  <a:lnTo>
                    <a:pt x="90068" y="131572"/>
                  </a:lnTo>
                  <a:lnTo>
                    <a:pt x="90665" y="134543"/>
                  </a:lnTo>
                  <a:lnTo>
                    <a:pt x="95110" y="137350"/>
                  </a:lnTo>
                  <a:lnTo>
                    <a:pt x="98056" y="136728"/>
                  </a:lnTo>
                  <a:lnTo>
                    <a:pt x="99466" y="134569"/>
                  </a:lnTo>
                  <a:lnTo>
                    <a:pt x="100838" y="132384"/>
                  </a:lnTo>
                  <a:close/>
                </a:path>
                <a:path w="247650" h="243839">
                  <a:moveTo>
                    <a:pt x="101219" y="168300"/>
                  </a:moveTo>
                  <a:lnTo>
                    <a:pt x="97993" y="164160"/>
                  </a:lnTo>
                  <a:lnTo>
                    <a:pt x="95046" y="163753"/>
                  </a:lnTo>
                  <a:lnTo>
                    <a:pt x="92976" y="165227"/>
                  </a:lnTo>
                  <a:lnTo>
                    <a:pt x="90919" y="166725"/>
                  </a:lnTo>
                  <a:lnTo>
                    <a:pt x="90462" y="169697"/>
                  </a:lnTo>
                  <a:lnTo>
                    <a:pt x="91935" y="171856"/>
                  </a:lnTo>
                  <a:lnTo>
                    <a:pt x="93421" y="174028"/>
                  </a:lnTo>
                  <a:lnTo>
                    <a:pt x="96393" y="174485"/>
                  </a:lnTo>
                  <a:lnTo>
                    <a:pt x="98590" y="172885"/>
                  </a:lnTo>
                  <a:lnTo>
                    <a:pt x="100799" y="171310"/>
                  </a:lnTo>
                  <a:lnTo>
                    <a:pt x="101219" y="168300"/>
                  </a:lnTo>
                  <a:close/>
                </a:path>
                <a:path w="247650" h="243839">
                  <a:moveTo>
                    <a:pt x="109093" y="225221"/>
                  </a:moveTo>
                  <a:lnTo>
                    <a:pt x="108724" y="223151"/>
                  </a:lnTo>
                  <a:lnTo>
                    <a:pt x="108496" y="220992"/>
                  </a:lnTo>
                  <a:lnTo>
                    <a:pt x="106375" y="219062"/>
                  </a:lnTo>
                  <a:lnTo>
                    <a:pt x="103720" y="219011"/>
                  </a:lnTo>
                  <a:lnTo>
                    <a:pt x="101142" y="218948"/>
                  </a:lnTo>
                  <a:lnTo>
                    <a:pt x="98958" y="221348"/>
                  </a:lnTo>
                  <a:lnTo>
                    <a:pt x="99301" y="224447"/>
                  </a:lnTo>
                  <a:lnTo>
                    <a:pt x="99847" y="227622"/>
                  </a:lnTo>
                  <a:lnTo>
                    <a:pt x="102552" y="229450"/>
                  </a:lnTo>
                  <a:lnTo>
                    <a:pt x="107454" y="227545"/>
                  </a:lnTo>
                  <a:lnTo>
                    <a:pt x="109093" y="225221"/>
                  </a:lnTo>
                  <a:close/>
                </a:path>
                <a:path w="247650" h="243839">
                  <a:moveTo>
                    <a:pt x="113639" y="10998"/>
                  </a:moveTo>
                  <a:lnTo>
                    <a:pt x="112699" y="8547"/>
                  </a:lnTo>
                  <a:lnTo>
                    <a:pt x="111760" y="6096"/>
                  </a:lnTo>
                  <a:lnTo>
                    <a:pt x="108826" y="4876"/>
                  </a:lnTo>
                  <a:lnTo>
                    <a:pt x="106349" y="6134"/>
                  </a:lnTo>
                  <a:lnTo>
                    <a:pt x="103847" y="7315"/>
                  </a:lnTo>
                  <a:lnTo>
                    <a:pt x="102844" y="10172"/>
                  </a:lnTo>
                  <a:lnTo>
                    <a:pt x="105333" y="14782"/>
                  </a:lnTo>
                  <a:lnTo>
                    <a:pt x="108153" y="15798"/>
                  </a:lnTo>
                  <a:lnTo>
                    <a:pt x="110375" y="14744"/>
                  </a:lnTo>
                  <a:lnTo>
                    <a:pt x="112572" y="13614"/>
                  </a:lnTo>
                  <a:lnTo>
                    <a:pt x="113639" y="10998"/>
                  </a:lnTo>
                  <a:close/>
                </a:path>
                <a:path w="247650" h="243839">
                  <a:moveTo>
                    <a:pt x="114630" y="206946"/>
                  </a:moveTo>
                  <a:lnTo>
                    <a:pt x="112014" y="202387"/>
                  </a:lnTo>
                  <a:lnTo>
                    <a:pt x="111315" y="202171"/>
                  </a:lnTo>
                  <a:lnTo>
                    <a:pt x="111506" y="201498"/>
                  </a:lnTo>
                  <a:lnTo>
                    <a:pt x="112306" y="199097"/>
                  </a:lnTo>
                  <a:lnTo>
                    <a:pt x="110959" y="196443"/>
                  </a:lnTo>
                  <a:lnTo>
                    <a:pt x="108483" y="195567"/>
                  </a:lnTo>
                  <a:lnTo>
                    <a:pt x="106006" y="194691"/>
                  </a:lnTo>
                  <a:lnTo>
                    <a:pt x="103289" y="196113"/>
                  </a:lnTo>
                  <a:lnTo>
                    <a:pt x="102412" y="198755"/>
                  </a:lnTo>
                  <a:lnTo>
                    <a:pt x="101663" y="201460"/>
                  </a:lnTo>
                  <a:lnTo>
                    <a:pt x="103174" y="204165"/>
                  </a:lnTo>
                  <a:lnTo>
                    <a:pt x="104482" y="204482"/>
                  </a:lnTo>
                  <a:lnTo>
                    <a:pt x="103733" y="206438"/>
                  </a:lnTo>
                  <a:lnTo>
                    <a:pt x="104736" y="208864"/>
                  </a:lnTo>
                  <a:lnTo>
                    <a:pt x="105740" y="211289"/>
                  </a:lnTo>
                  <a:lnTo>
                    <a:pt x="108724" y="212420"/>
                  </a:lnTo>
                  <a:lnTo>
                    <a:pt x="111188" y="211086"/>
                  </a:lnTo>
                  <a:lnTo>
                    <a:pt x="113677" y="209829"/>
                  </a:lnTo>
                  <a:lnTo>
                    <a:pt x="114630" y="206946"/>
                  </a:lnTo>
                  <a:close/>
                </a:path>
                <a:path w="247650" h="243839">
                  <a:moveTo>
                    <a:pt x="114935" y="113614"/>
                  </a:moveTo>
                  <a:lnTo>
                    <a:pt x="114642" y="110629"/>
                  </a:lnTo>
                  <a:lnTo>
                    <a:pt x="112623" y="108953"/>
                  </a:lnTo>
                  <a:lnTo>
                    <a:pt x="110604" y="107276"/>
                  </a:lnTo>
                  <a:lnTo>
                    <a:pt x="107581" y="107594"/>
                  </a:lnTo>
                  <a:lnTo>
                    <a:pt x="105867" y="109664"/>
                  </a:lnTo>
                  <a:lnTo>
                    <a:pt x="104190" y="111772"/>
                  </a:lnTo>
                  <a:lnTo>
                    <a:pt x="104571" y="114820"/>
                  </a:lnTo>
                  <a:lnTo>
                    <a:pt x="108737" y="118021"/>
                  </a:lnTo>
                  <a:lnTo>
                    <a:pt x="111671" y="117627"/>
                  </a:lnTo>
                  <a:lnTo>
                    <a:pt x="113284" y="115608"/>
                  </a:lnTo>
                  <a:lnTo>
                    <a:pt x="114935" y="113614"/>
                  </a:lnTo>
                  <a:close/>
                </a:path>
                <a:path w="247650" h="243839">
                  <a:moveTo>
                    <a:pt x="115989" y="53047"/>
                  </a:moveTo>
                  <a:lnTo>
                    <a:pt x="114363" y="50990"/>
                  </a:lnTo>
                  <a:lnTo>
                    <a:pt x="112737" y="48933"/>
                  </a:lnTo>
                  <a:lnTo>
                    <a:pt x="109715" y="48628"/>
                  </a:lnTo>
                  <a:lnTo>
                    <a:pt x="107607" y="50317"/>
                  </a:lnTo>
                  <a:lnTo>
                    <a:pt x="105562" y="52057"/>
                  </a:lnTo>
                  <a:lnTo>
                    <a:pt x="105333" y="55105"/>
                  </a:lnTo>
                  <a:lnTo>
                    <a:pt x="108788" y="59055"/>
                  </a:lnTo>
                  <a:lnTo>
                    <a:pt x="111747" y="59270"/>
                  </a:lnTo>
                  <a:lnTo>
                    <a:pt x="113690" y="57619"/>
                  </a:lnTo>
                  <a:lnTo>
                    <a:pt x="115684" y="56019"/>
                  </a:lnTo>
                  <a:lnTo>
                    <a:pt x="115989" y="53047"/>
                  </a:lnTo>
                  <a:close/>
                </a:path>
                <a:path w="247650" h="243839">
                  <a:moveTo>
                    <a:pt x="119354" y="152501"/>
                  </a:moveTo>
                  <a:lnTo>
                    <a:pt x="115709" y="148729"/>
                  </a:lnTo>
                  <a:lnTo>
                    <a:pt x="112712" y="148628"/>
                  </a:lnTo>
                  <a:lnTo>
                    <a:pt x="110845" y="150393"/>
                  </a:lnTo>
                  <a:lnTo>
                    <a:pt x="109004" y="152171"/>
                  </a:lnTo>
                  <a:lnTo>
                    <a:pt x="108813" y="155105"/>
                  </a:lnTo>
                  <a:lnTo>
                    <a:pt x="110553" y="157073"/>
                  </a:lnTo>
                  <a:lnTo>
                    <a:pt x="112280" y="159042"/>
                  </a:lnTo>
                  <a:lnTo>
                    <a:pt x="115366" y="159232"/>
                  </a:lnTo>
                  <a:lnTo>
                    <a:pt x="117297" y="157365"/>
                  </a:lnTo>
                  <a:lnTo>
                    <a:pt x="119253" y="155524"/>
                  </a:lnTo>
                  <a:lnTo>
                    <a:pt x="119354" y="152501"/>
                  </a:lnTo>
                  <a:close/>
                </a:path>
                <a:path w="247650" h="243839">
                  <a:moveTo>
                    <a:pt x="121437" y="177723"/>
                  </a:moveTo>
                  <a:lnTo>
                    <a:pt x="120523" y="174866"/>
                  </a:lnTo>
                  <a:lnTo>
                    <a:pt x="118211" y="173634"/>
                  </a:lnTo>
                  <a:lnTo>
                    <a:pt x="115900" y="172402"/>
                  </a:lnTo>
                  <a:lnTo>
                    <a:pt x="112991" y="173355"/>
                  </a:lnTo>
                  <a:lnTo>
                    <a:pt x="111734" y="175780"/>
                  </a:lnTo>
                  <a:lnTo>
                    <a:pt x="110515" y="178219"/>
                  </a:lnTo>
                  <a:lnTo>
                    <a:pt x="111569" y="181152"/>
                  </a:lnTo>
                  <a:lnTo>
                    <a:pt x="116332" y="183337"/>
                  </a:lnTo>
                  <a:lnTo>
                    <a:pt x="119087" y="182308"/>
                  </a:lnTo>
                  <a:lnTo>
                    <a:pt x="120243" y="180009"/>
                  </a:lnTo>
                  <a:lnTo>
                    <a:pt x="121437" y="177723"/>
                  </a:lnTo>
                  <a:close/>
                </a:path>
                <a:path w="247650" h="243839">
                  <a:moveTo>
                    <a:pt x="124980" y="241211"/>
                  </a:moveTo>
                  <a:lnTo>
                    <a:pt x="124091" y="236042"/>
                  </a:lnTo>
                  <a:lnTo>
                    <a:pt x="121996" y="233972"/>
                  </a:lnTo>
                  <a:lnTo>
                    <a:pt x="119900" y="234061"/>
                  </a:lnTo>
                  <a:lnTo>
                    <a:pt x="117957" y="233883"/>
                  </a:lnTo>
                  <a:lnTo>
                    <a:pt x="115836" y="235610"/>
                  </a:lnTo>
                  <a:lnTo>
                    <a:pt x="114985" y="238150"/>
                  </a:lnTo>
                  <a:lnTo>
                    <a:pt x="114147" y="240588"/>
                  </a:lnTo>
                  <a:lnTo>
                    <a:pt x="116243" y="243319"/>
                  </a:lnTo>
                  <a:lnTo>
                    <a:pt x="119570" y="243560"/>
                  </a:lnTo>
                  <a:lnTo>
                    <a:pt x="122783" y="243484"/>
                  </a:lnTo>
                  <a:lnTo>
                    <a:pt x="124980" y="241211"/>
                  </a:lnTo>
                  <a:close/>
                </a:path>
                <a:path w="247650" h="243839">
                  <a:moveTo>
                    <a:pt x="130556" y="96100"/>
                  </a:moveTo>
                  <a:lnTo>
                    <a:pt x="130492" y="93078"/>
                  </a:lnTo>
                  <a:lnTo>
                    <a:pt x="128638" y="91224"/>
                  </a:lnTo>
                  <a:lnTo>
                    <a:pt x="126784" y="89369"/>
                  </a:lnTo>
                  <a:lnTo>
                    <a:pt x="123761" y="89446"/>
                  </a:lnTo>
                  <a:lnTo>
                    <a:pt x="120027" y="93332"/>
                  </a:lnTo>
                  <a:lnTo>
                    <a:pt x="120078" y="96342"/>
                  </a:lnTo>
                  <a:lnTo>
                    <a:pt x="123952" y="99898"/>
                  </a:lnTo>
                  <a:lnTo>
                    <a:pt x="126974" y="99822"/>
                  </a:lnTo>
                  <a:lnTo>
                    <a:pt x="130556" y="96100"/>
                  </a:lnTo>
                  <a:close/>
                </a:path>
                <a:path w="247650" h="243839">
                  <a:moveTo>
                    <a:pt x="133299" y="157441"/>
                  </a:moveTo>
                  <a:lnTo>
                    <a:pt x="132753" y="154533"/>
                  </a:lnTo>
                  <a:lnTo>
                    <a:pt x="130581" y="153060"/>
                  </a:lnTo>
                  <a:lnTo>
                    <a:pt x="128409" y="151587"/>
                  </a:lnTo>
                  <a:lnTo>
                    <a:pt x="125387" y="152196"/>
                  </a:lnTo>
                  <a:lnTo>
                    <a:pt x="123952" y="154508"/>
                  </a:lnTo>
                  <a:lnTo>
                    <a:pt x="122504" y="156794"/>
                  </a:lnTo>
                  <a:lnTo>
                    <a:pt x="123139" y="159766"/>
                  </a:lnTo>
                  <a:lnTo>
                    <a:pt x="127609" y="162509"/>
                  </a:lnTo>
                  <a:lnTo>
                    <a:pt x="130556" y="161848"/>
                  </a:lnTo>
                  <a:lnTo>
                    <a:pt x="131940" y="159651"/>
                  </a:lnTo>
                  <a:lnTo>
                    <a:pt x="133299" y="157441"/>
                  </a:lnTo>
                  <a:close/>
                </a:path>
                <a:path w="247650" h="243839">
                  <a:moveTo>
                    <a:pt x="134670" y="193217"/>
                  </a:moveTo>
                  <a:lnTo>
                    <a:pt x="131381" y="189128"/>
                  </a:lnTo>
                  <a:lnTo>
                    <a:pt x="128422" y="188760"/>
                  </a:lnTo>
                  <a:lnTo>
                    <a:pt x="126352" y="190271"/>
                  </a:lnTo>
                  <a:lnTo>
                    <a:pt x="124307" y="191795"/>
                  </a:lnTo>
                  <a:lnTo>
                    <a:pt x="123875" y="194792"/>
                  </a:lnTo>
                  <a:lnTo>
                    <a:pt x="125387" y="196926"/>
                  </a:lnTo>
                  <a:lnTo>
                    <a:pt x="126898" y="199085"/>
                  </a:lnTo>
                  <a:lnTo>
                    <a:pt x="129895" y="199491"/>
                  </a:lnTo>
                  <a:lnTo>
                    <a:pt x="134264" y="196240"/>
                  </a:lnTo>
                  <a:lnTo>
                    <a:pt x="134670" y="193217"/>
                  </a:lnTo>
                  <a:close/>
                </a:path>
                <a:path w="247650" h="243839">
                  <a:moveTo>
                    <a:pt x="135216" y="39839"/>
                  </a:moveTo>
                  <a:lnTo>
                    <a:pt x="133934" y="37541"/>
                  </a:lnTo>
                  <a:lnTo>
                    <a:pt x="132664" y="35267"/>
                  </a:lnTo>
                  <a:lnTo>
                    <a:pt x="129654" y="34480"/>
                  </a:lnTo>
                  <a:lnTo>
                    <a:pt x="127317" y="35915"/>
                  </a:lnTo>
                  <a:lnTo>
                    <a:pt x="125044" y="37401"/>
                  </a:lnTo>
                  <a:lnTo>
                    <a:pt x="124383" y="40386"/>
                  </a:lnTo>
                  <a:lnTo>
                    <a:pt x="127330" y="44729"/>
                  </a:lnTo>
                  <a:lnTo>
                    <a:pt x="130225" y="45364"/>
                  </a:lnTo>
                  <a:lnTo>
                    <a:pt x="132346" y="43980"/>
                  </a:lnTo>
                  <a:lnTo>
                    <a:pt x="134493" y="42672"/>
                  </a:lnTo>
                  <a:lnTo>
                    <a:pt x="135216" y="39839"/>
                  </a:lnTo>
                  <a:close/>
                </a:path>
                <a:path w="247650" h="243839">
                  <a:moveTo>
                    <a:pt x="136118" y="138137"/>
                  </a:moveTo>
                  <a:lnTo>
                    <a:pt x="135877" y="135064"/>
                  </a:lnTo>
                  <a:lnTo>
                    <a:pt x="131889" y="131648"/>
                  </a:lnTo>
                  <a:lnTo>
                    <a:pt x="128968" y="131876"/>
                  </a:lnTo>
                  <a:lnTo>
                    <a:pt x="127203" y="133756"/>
                  </a:lnTo>
                  <a:lnTo>
                    <a:pt x="125476" y="135648"/>
                  </a:lnTo>
                  <a:lnTo>
                    <a:pt x="125615" y="138645"/>
                  </a:lnTo>
                  <a:lnTo>
                    <a:pt x="127533" y="140436"/>
                  </a:lnTo>
                  <a:lnTo>
                    <a:pt x="129451" y="142227"/>
                  </a:lnTo>
                  <a:lnTo>
                    <a:pt x="132473" y="142074"/>
                  </a:lnTo>
                  <a:lnTo>
                    <a:pt x="134277" y="140106"/>
                  </a:lnTo>
                  <a:lnTo>
                    <a:pt x="136118" y="138137"/>
                  </a:lnTo>
                  <a:close/>
                </a:path>
                <a:path w="247650" h="243839">
                  <a:moveTo>
                    <a:pt x="136677" y="3225"/>
                  </a:moveTo>
                  <a:lnTo>
                    <a:pt x="134708" y="419"/>
                  </a:lnTo>
                  <a:lnTo>
                    <a:pt x="131445" y="63"/>
                  </a:lnTo>
                  <a:lnTo>
                    <a:pt x="128257" y="0"/>
                  </a:lnTo>
                  <a:lnTo>
                    <a:pt x="126009" y="2184"/>
                  </a:lnTo>
                  <a:lnTo>
                    <a:pt x="126695" y="7378"/>
                  </a:lnTo>
                  <a:lnTo>
                    <a:pt x="128689" y="9537"/>
                  </a:lnTo>
                  <a:lnTo>
                    <a:pt x="130733" y="9537"/>
                  </a:lnTo>
                  <a:lnTo>
                    <a:pt x="132626" y="9779"/>
                  </a:lnTo>
                  <a:lnTo>
                    <a:pt x="134785" y="8128"/>
                  </a:lnTo>
                  <a:lnTo>
                    <a:pt x="135737" y="5626"/>
                  </a:lnTo>
                  <a:lnTo>
                    <a:pt x="136677" y="3225"/>
                  </a:lnTo>
                  <a:close/>
                </a:path>
                <a:path w="247650" h="243839">
                  <a:moveTo>
                    <a:pt x="147231" y="138379"/>
                  </a:moveTo>
                  <a:lnTo>
                    <a:pt x="146900" y="135394"/>
                  </a:lnTo>
                  <a:lnTo>
                    <a:pt x="144868" y="133743"/>
                  </a:lnTo>
                  <a:lnTo>
                    <a:pt x="142836" y="132092"/>
                  </a:lnTo>
                  <a:lnTo>
                    <a:pt x="139801" y="132461"/>
                  </a:lnTo>
                  <a:lnTo>
                    <a:pt x="138112" y="134569"/>
                  </a:lnTo>
                  <a:lnTo>
                    <a:pt x="136448" y="136702"/>
                  </a:lnTo>
                  <a:lnTo>
                    <a:pt x="136867" y="139763"/>
                  </a:lnTo>
                  <a:lnTo>
                    <a:pt x="141071" y="142900"/>
                  </a:lnTo>
                  <a:lnTo>
                    <a:pt x="144005" y="142455"/>
                  </a:lnTo>
                  <a:lnTo>
                    <a:pt x="145605" y="140411"/>
                  </a:lnTo>
                  <a:lnTo>
                    <a:pt x="147231" y="138379"/>
                  </a:lnTo>
                  <a:close/>
                </a:path>
                <a:path w="247650" h="243839">
                  <a:moveTo>
                    <a:pt x="147980" y="77216"/>
                  </a:moveTo>
                  <a:lnTo>
                    <a:pt x="146329" y="75171"/>
                  </a:lnTo>
                  <a:lnTo>
                    <a:pt x="144678" y="73126"/>
                  </a:lnTo>
                  <a:lnTo>
                    <a:pt x="141643" y="72872"/>
                  </a:lnTo>
                  <a:lnTo>
                    <a:pt x="139547" y="74599"/>
                  </a:lnTo>
                  <a:lnTo>
                    <a:pt x="137515" y="76377"/>
                  </a:lnTo>
                  <a:lnTo>
                    <a:pt x="137312" y="79438"/>
                  </a:lnTo>
                  <a:lnTo>
                    <a:pt x="140817" y="83337"/>
                  </a:lnTo>
                  <a:lnTo>
                    <a:pt x="143789" y="83515"/>
                  </a:lnTo>
                  <a:lnTo>
                    <a:pt x="145719" y="81813"/>
                  </a:lnTo>
                  <a:lnTo>
                    <a:pt x="147713" y="80187"/>
                  </a:lnTo>
                  <a:lnTo>
                    <a:pt x="147980" y="77216"/>
                  </a:lnTo>
                  <a:close/>
                </a:path>
                <a:path w="247650" h="243839">
                  <a:moveTo>
                    <a:pt x="148145" y="232206"/>
                  </a:moveTo>
                  <a:lnTo>
                    <a:pt x="145478" y="227685"/>
                  </a:lnTo>
                  <a:lnTo>
                    <a:pt x="142595" y="226809"/>
                  </a:lnTo>
                  <a:lnTo>
                    <a:pt x="140385" y="227965"/>
                  </a:lnTo>
                  <a:lnTo>
                    <a:pt x="138201" y="229196"/>
                  </a:lnTo>
                  <a:lnTo>
                    <a:pt x="137198" y="231863"/>
                  </a:lnTo>
                  <a:lnTo>
                    <a:pt x="138239" y="234276"/>
                  </a:lnTo>
                  <a:lnTo>
                    <a:pt x="139280" y="236689"/>
                  </a:lnTo>
                  <a:lnTo>
                    <a:pt x="142290" y="237769"/>
                  </a:lnTo>
                  <a:lnTo>
                    <a:pt x="144741" y="236410"/>
                  </a:lnTo>
                  <a:lnTo>
                    <a:pt x="147231" y="235115"/>
                  </a:lnTo>
                  <a:lnTo>
                    <a:pt x="148145" y="232206"/>
                  </a:lnTo>
                  <a:close/>
                </a:path>
                <a:path w="247650" h="243839">
                  <a:moveTo>
                    <a:pt x="151231" y="119265"/>
                  </a:moveTo>
                  <a:lnTo>
                    <a:pt x="150787" y="116268"/>
                  </a:lnTo>
                  <a:lnTo>
                    <a:pt x="146519" y="113207"/>
                  </a:lnTo>
                  <a:lnTo>
                    <a:pt x="143560" y="113639"/>
                  </a:lnTo>
                  <a:lnTo>
                    <a:pt x="140525" y="117792"/>
                  </a:lnTo>
                  <a:lnTo>
                    <a:pt x="140855" y="120713"/>
                  </a:lnTo>
                  <a:lnTo>
                    <a:pt x="142938" y="122339"/>
                  </a:lnTo>
                  <a:lnTo>
                    <a:pt x="144983" y="123952"/>
                  </a:lnTo>
                  <a:lnTo>
                    <a:pt x="148056" y="123596"/>
                  </a:lnTo>
                  <a:lnTo>
                    <a:pt x="151231" y="119265"/>
                  </a:lnTo>
                  <a:close/>
                </a:path>
                <a:path w="247650" h="243839">
                  <a:moveTo>
                    <a:pt x="152679" y="177114"/>
                  </a:moveTo>
                  <a:lnTo>
                    <a:pt x="148983" y="173393"/>
                  </a:lnTo>
                  <a:lnTo>
                    <a:pt x="145973" y="173342"/>
                  </a:lnTo>
                  <a:lnTo>
                    <a:pt x="142290" y="176949"/>
                  </a:lnTo>
                  <a:lnTo>
                    <a:pt x="142138" y="179882"/>
                  </a:lnTo>
                  <a:lnTo>
                    <a:pt x="143903" y="181838"/>
                  </a:lnTo>
                  <a:lnTo>
                    <a:pt x="145656" y="183781"/>
                  </a:lnTo>
                  <a:lnTo>
                    <a:pt x="148755" y="183921"/>
                  </a:lnTo>
                  <a:lnTo>
                    <a:pt x="150672" y="182029"/>
                  </a:lnTo>
                  <a:lnTo>
                    <a:pt x="152615" y="180149"/>
                  </a:lnTo>
                  <a:lnTo>
                    <a:pt x="152679" y="177114"/>
                  </a:lnTo>
                  <a:close/>
                </a:path>
                <a:path w="247650" h="243839">
                  <a:moveTo>
                    <a:pt x="156298" y="31381"/>
                  </a:moveTo>
                  <a:lnTo>
                    <a:pt x="155905" y="28778"/>
                  </a:lnTo>
                  <a:lnTo>
                    <a:pt x="155511" y="26187"/>
                  </a:lnTo>
                  <a:lnTo>
                    <a:pt x="152717" y="24396"/>
                  </a:lnTo>
                  <a:lnTo>
                    <a:pt x="149974" y="25298"/>
                  </a:lnTo>
                  <a:lnTo>
                    <a:pt x="147154" y="26047"/>
                  </a:lnTo>
                  <a:lnTo>
                    <a:pt x="145821" y="28905"/>
                  </a:lnTo>
                  <a:lnTo>
                    <a:pt x="147726" y="33794"/>
                  </a:lnTo>
                  <a:lnTo>
                    <a:pt x="150329" y="35013"/>
                  </a:lnTo>
                  <a:lnTo>
                    <a:pt x="152590" y="34442"/>
                  </a:lnTo>
                  <a:lnTo>
                    <a:pt x="154838" y="33667"/>
                  </a:lnTo>
                  <a:lnTo>
                    <a:pt x="156298" y="31381"/>
                  </a:lnTo>
                  <a:close/>
                </a:path>
                <a:path w="247650" h="243839">
                  <a:moveTo>
                    <a:pt x="162699" y="120573"/>
                  </a:moveTo>
                  <a:lnTo>
                    <a:pt x="162610" y="117551"/>
                  </a:lnTo>
                  <a:lnTo>
                    <a:pt x="160731" y="115722"/>
                  </a:lnTo>
                  <a:lnTo>
                    <a:pt x="158851" y="113893"/>
                  </a:lnTo>
                  <a:lnTo>
                    <a:pt x="155829" y="114007"/>
                  </a:lnTo>
                  <a:lnTo>
                    <a:pt x="152133" y="117970"/>
                  </a:lnTo>
                  <a:lnTo>
                    <a:pt x="152209" y="120992"/>
                  </a:lnTo>
                  <a:lnTo>
                    <a:pt x="156121" y="124485"/>
                  </a:lnTo>
                  <a:lnTo>
                    <a:pt x="159156" y="124371"/>
                  </a:lnTo>
                  <a:lnTo>
                    <a:pt x="162699" y="120573"/>
                  </a:lnTo>
                  <a:close/>
                </a:path>
                <a:path w="247650" h="243839">
                  <a:moveTo>
                    <a:pt x="164680" y="99098"/>
                  </a:moveTo>
                  <a:lnTo>
                    <a:pt x="163969" y="96164"/>
                  </a:lnTo>
                  <a:lnTo>
                    <a:pt x="159410" y="93548"/>
                  </a:lnTo>
                  <a:lnTo>
                    <a:pt x="156489" y="94259"/>
                  </a:lnTo>
                  <a:lnTo>
                    <a:pt x="153809" y="98628"/>
                  </a:lnTo>
                  <a:lnTo>
                    <a:pt x="154508" y="101549"/>
                  </a:lnTo>
                  <a:lnTo>
                    <a:pt x="156718" y="102971"/>
                  </a:lnTo>
                  <a:lnTo>
                    <a:pt x="158927" y="104394"/>
                  </a:lnTo>
                  <a:lnTo>
                    <a:pt x="161848" y="103682"/>
                  </a:lnTo>
                  <a:lnTo>
                    <a:pt x="164680" y="99098"/>
                  </a:lnTo>
                  <a:close/>
                </a:path>
                <a:path w="247650" h="243839">
                  <a:moveTo>
                    <a:pt x="167157" y="63690"/>
                  </a:moveTo>
                  <a:lnTo>
                    <a:pt x="165836" y="61404"/>
                  </a:lnTo>
                  <a:lnTo>
                    <a:pt x="164528" y="59143"/>
                  </a:lnTo>
                  <a:lnTo>
                    <a:pt x="161518" y="58407"/>
                  </a:lnTo>
                  <a:lnTo>
                    <a:pt x="159181" y="59880"/>
                  </a:lnTo>
                  <a:lnTo>
                    <a:pt x="156908" y="61404"/>
                  </a:lnTo>
                  <a:lnTo>
                    <a:pt x="156286" y="64389"/>
                  </a:lnTo>
                  <a:lnTo>
                    <a:pt x="159283" y="68707"/>
                  </a:lnTo>
                  <a:lnTo>
                    <a:pt x="162204" y="69303"/>
                  </a:lnTo>
                  <a:lnTo>
                    <a:pt x="164312" y="67881"/>
                  </a:lnTo>
                  <a:lnTo>
                    <a:pt x="166446" y="66535"/>
                  </a:lnTo>
                  <a:lnTo>
                    <a:pt x="167157" y="63690"/>
                  </a:lnTo>
                  <a:close/>
                </a:path>
                <a:path w="247650" h="243839">
                  <a:moveTo>
                    <a:pt x="168109" y="218135"/>
                  </a:moveTo>
                  <a:lnTo>
                    <a:pt x="164769" y="214096"/>
                  </a:lnTo>
                  <a:lnTo>
                    <a:pt x="161785" y="213766"/>
                  </a:lnTo>
                  <a:lnTo>
                    <a:pt x="157708" y="216877"/>
                  </a:lnTo>
                  <a:lnTo>
                    <a:pt x="157302" y="219875"/>
                  </a:lnTo>
                  <a:lnTo>
                    <a:pt x="158838" y="221996"/>
                  </a:lnTo>
                  <a:lnTo>
                    <a:pt x="160388" y="224129"/>
                  </a:lnTo>
                  <a:lnTo>
                    <a:pt x="163385" y="224497"/>
                  </a:lnTo>
                  <a:lnTo>
                    <a:pt x="165557" y="222821"/>
                  </a:lnTo>
                  <a:lnTo>
                    <a:pt x="167741" y="221170"/>
                  </a:lnTo>
                  <a:lnTo>
                    <a:pt x="168109" y="218135"/>
                  </a:lnTo>
                  <a:close/>
                </a:path>
                <a:path w="247650" h="243839">
                  <a:moveTo>
                    <a:pt x="169316" y="162458"/>
                  </a:moveTo>
                  <a:lnTo>
                    <a:pt x="169037" y="159372"/>
                  </a:lnTo>
                  <a:lnTo>
                    <a:pt x="165023" y="155994"/>
                  </a:lnTo>
                  <a:lnTo>
                    <a:pt x="162090" y="156273"/>
                  </a:lnTo>
                  <a:lnTo>
                    <a:pt x="158623" y="160121"/>
                  </a:lnTo>
                  <a:lnTo>
                    <a:pt x="158800" y="163118"/>
                  </a:lnTo>
                  <a:lnTo>
                    <a:pt x="160743" y="164884"/>
                  </a:lnTo>
                  <a:lnTo>
                    <a:pt x="162687" y="166649"/>
                  </a:lnTo>
                  <a:lnTo>
                    <a:pt x="165709" y="166458"/>
                  </a:lnTo>
                  <a:lnTo>
                    <a:pt x="167500" y="164439"/>
                  </a:lnTo>
                  <a:lnTo>
                    <a:pt x="169316" y="162458"/>
                  </a:lnTo>
                  <a:close/>
                </a:path>
                <a:path w="247650" h="243839">
                  <a:moveTo>
                    <a:pt x="175755" y="77317"/>
                  </a:moveTo>
                  <a:lnTo>
                    <a:pt x="174650" y="74498"/>
                  </a:lnTo>
                  <a:lnTo>
                    <a:pt x="169760" y="72580"/>
                  </a:lnTo>
                  <a:lnTo>
                    <a:pt x="166966" y="73685"/>
                  </a:lnTo>
                  <a:lnTo>
                    <a:pt x="165976" y="75996"/>
                  </a:lnTo>
                  <a:lnTo>
                    <a:pt x="165011" y="78320"/>
                  </a:lnTo>
                  <a:lnTo>
                    <a:pt x="165976" y="81089"/>
                  </a:lnTo>
                  <a:lnTo>
                    <a:pt x="168338" y="82232"/>
                  </a:lnTo>
                  <a:lnTo>
                    <a:pt x="170700" y="83375"/>
                  </a:lnTo>
                  <a:lnTo>
                    <a:pt x="173621" y="82346"/>
                  </a:lnTo>
                  <a:lnTo>
                    <a:pt x="174663" y="79819"/>
                  </a:lnTo>
                  <a:lnTo>
                    <a:pt x="175755" y="77317"/>
                  </a:lnTo>
                  <a:close/>
                </a:path>
                <a:path w="247650" h="243839">
                  <a:moveTo>
                    <a:pt x="179514" y="32219"/>
                  </a:moveTo>
                  <a:lnTo>
                    <a:pt x="177152" y="29413"/>
                  </a:lnTo>
                  <a:lnTo>
                    <a:pt x="175806" y="28232"/>
                  </a:lnTo>
                  <a:lnTo>
                    <a:pt x="174193" y="27584"/>
                  </a:lnTo>
                  <a:lnTo>
                    <a:pt x="172897" y="27698"/>
                  </a:lnTo>
                  <a:lnTo>
                    <a:pt x="171475" y="27978"/>
                  </a:lnTo>
                  <a:lnTo>
                    <a:pt x="170434" y="28803"/>
                  </a:lnTo>
                  <a:lnTo>
                    <a:pt x="169278" y="31165"/>
                  </a:lnTo>
                  <a:lnTo>
                    <a:pt x="169189" y="32435"/>
                  </a:lnTo>
                  <a:lnTo>
                    <a:pt x="169354" y="33413"/>
                  </a:lnTo>
                  <a:lnTo>
                    <a:pt x="169418" y="34556"/>
                  </a:lnTo>
                  <a:lnTo>
                    <a:pt x="169595" y="35496"/>
                  </a:lnTo>
                  <a:lnTo>
                    <a:pt x="170281" y="35979"/>
                  </a:lnTo>
                  <a:lnTo>
                    <a:pt x="171234" y="37223"/>
                  </a:lnTo>
                  <a:lnTo>
                    <a:pt x="174015" y="37541"/>
                  </a:lnTo>
                  <a:lnTo>
                    <a:pt x="176339" y="36626"/>
                  </a:lnTo>
                  <a:lnTo>
                    <a:pt x="178879" y="35610"/>
                  </a:lnTo>
                  <a:lnTo>
                    <a:pt x="179514" y="32219"/>
                  </a:lnTo>
                  <a:close/>
                </a:path>
                <a:path w="247650" h="243839">
                  <a:moveTo>
                    <a:pt x="179971" y="101371"/>
                  </a:moveTo>
                  <a:lnTo>
                    <a:pt x="178295" y="99352"/>
                  </a:lnTo>
                  <a:lnTo>
                    <a:pt x="176618" y="97332"/>
                  </a:lnTo>
                  <a:lnTo>
                    <a:pt x="173570" y="97116"/>
                  </a:lnTo>
                  <a:lnTo>
                    <a:pt x="171488" y="98882"/>
                  </a:lnTo>
                  <a:lnTo>
                    <a:pt x="169468" y="100698"/>
                  </a:lnTo>
                  <a:lnTo>
                    <a:pt x="169303" y="103771"/>
                  </a:lnTo>
                  <a:lnTo>
                    <a:pt x="172859" y="107619"/>
                  </a:lnTo>
                  <a:lnTo>
                    <a:pt x="175831" y="107746"/>
                  </a:lnTo>
                  <a:lnTo>
                    <a:pt x="177761" y="106019"/>
                  </a:lnTo>
                  <a:lnTo>
                    <a:pt x="179730" y="104355"/>
                  </a:lnTo>
                  <a:lnTo>
                    <a:pt x="179971" y="101371"/>
                  </a:lnTo>
                  <a:close/>
                </a:path>
                <a:path w="247650" h="243839">
                  <a:moveTo>
                    <a:pt x="184251" y="143281"/>
                  </a:moveTo>
                  <a:lnTo>
                    <a:pt x="183781" y="140284"/>
                  </a:lnTo>
                  <a:lnTo>
                    <a:pt x="179476" y="137274"/>
                  </a:lnTo>
                  <a:lnTo>
                    <a:pt x="176517" y="137769"/>
                  </a:lnTo>
                  <a:lnTo>
                    <a:pt x="175031" y="139877"/>
                  </a:lnTo>
                  <a:lnTo>
                    <a:pt x="173520" y="141973"/>
                  </a:lnTo>
                  <a:lnTo>
                    <a:pt x="173888" y="144894"/>
                  </a:lnTo>
                  <a:lnTo>
                    <a:pt x="175983" y="146494"/>
                  </a:lnTo>
                  <a:lnTo>
                    <a:pt x="178054" y="148082"/>
                  </a:lnTo>
                  <a:lnTo>
                    <a:pt x="181114" y="147675"/>
                  </a:lnTo>
                  <a:lnTo>
                    <a:pt x="184251" y="143281"/>
                  </a:lnTo>
                  <a:close/>
                </a:path>
                <a:path w="247650" h="243839">
                  <a:moveTo>
                    <a:pt x="186004" y="201714"/>
                  </a:moveTo>
                  <a:lnTo>
                    <a:pt x="182257" y="198043"/>
                  </a:lnTo>
                  <a:lnTo>
                    <a:pt x="179247" y="198043"/>
                  </a:lnTo>
                  <a:lnTo>
                    <a:pt x="177406" y="199872"/>
                  </a:lnTo>
                  <a:lnTo>
                    <a:pt x="175590" y="201726"/>
                  </a:lnTo>
                  <a:lnTo>
                    <a:pt x="175463" y="204660"/>
                  </a:lnTo>
                  <a:lnTo>
                    <a:pt x="177253" y="206590"/>
                  </a:lnTo>
                  <a:lnTo>
                    <a:pt x="179031" y="208508"/>
                  </a:lnTo>
                  <a:lnTo>
                    <a:pt x="182143" y="208610"/>
                  </a:lnTo>
                  <a:lnTo>
                    <a:pt x="184035" y="206667"/>
                  </a:lnTo>
                  <a:lnTo>
                    <a:pt x="185966" y="204762"/>
                  </a:lnTo>
                  <a:lnTo>
                    <a:pt x="186004" y="201714"/>
                  </a:lnTo>
                  <a:close/>
                </a:path>
                <a:path w="247650" h="243839">
                  <a:moveTo>
                    <a:pt x="188214" y="54889"/>
                  </a:moveTo>
                  <a:lnTo>
                    <a:pt x="187794" y="52298"/>
                  </a:lnTo>
                  <a:lnTo>
                    <a:pt x="187375" y="49707"/>
                  </a:lnTo>
                  <a:lnTo>
                    <a:pt x="184543" y="47955"/>
                  </a:lnTo>
                  <a:lnTo>
                    <a:pt x="181800" y="48907"/>
                  </a:lnTo>
                  <a:lnTo>
                    <a:pt x="178968" y="49695"/>
                  </a:lnTo>
                  <a:lnTo>
                    <a:pt x="178536" y="50634"/>
                  </a:lnTo>
                  <a:lnTo>
                    <a:pt x="178168" y="50609"/>
                  </a:lnTo>
                  <a:lnTo>
                    <a:pt x="175514" y="50444"/>
                  </a:lnTo>
                  <a:lnTo>
                    <a:pt x="173316" y="52171"/>
                  </a:lnTo>
                  <a:lnTo>
                    <a:pt x="172897" y="54521"/>
                  </a:lnTo>
                  <a:lnTo>
                    <a:pt x="172415" y="56883"/>
                  </a:lnTo>
                  <a:lnTo>
                    <a:pt x="174091" y="59334"/>
                  </a:lnTo>
                  <a:lnTo>
                    <a:pt x="176631" y="59982"/>
                  </a:lnTo>
                  <a:lnTo>
                    <a:pt x="179171" y="60642"/>
                  </a:lnTo>
                  <a:lnTo>
                    <a:pt x="181698" y="58915"/>
                  </a:lnTo>
                  <a:lnTo>
                    <a:pt x="181800" y="58420"/>
                  </a:lnTo>
                  <a:lnTo>
                    <a:pt x="182257" y="58623"/>
                  </a:lnTo>
                  <a:lnTo>
                    <a:pt x="184531" y="58013"/>
                  </a:lnTo>
                  <a:lnTo>
                    <a:pt x="186778" y="57200"/>
                  </a:lnTo>
                  <a:lnTo>
                    <a:pt x="188214" y="54889"/>
                  </a:lnTo>
                  <a:close/>
                </a:path>
                <a:path w="247650" h="243839">
                  <a:moveTo>
                    <a:pt x="197510" y="122834"/>
                  </a:moveTo>
                  <a:lnTo>
                    <a:pt x="196773" y="119913"/>
                  </a:lnTo>
                  <a:lnTo>
                    <a:pt x="192176" y="117360"/>
                  </a:lnTo>
                  <a:lnTo>
                    <a:pt x="189268" y="118110"/>
                  </a:lnTo>
                  <a:lnTo>
                    <a:pt x="186626" y="122529"/>
                  </a:lnTo>
                  <a:lnTo>
                    <a:pt x="187363" y="125450"/>
                  </a:lnTo>
                  <a:lnTo>
                    <a:pt x="189585" y="126847"/>
                  </a:lnTo>
                  <a:lnTo>
                    <a:pt x="191808" y="128244"/>
                  </a:lnTo>
                  <a:lnTo>
                    <a:pt x="194729" y="127482"/>
                  </a:lnTo>
                  <a:lnTo>
                    <a:pt x="197510" y="122834"/>
                  </a:lnTo>
                  <a:close/>
                </a:path>
                <a:path w="247650" h="243839">
                  <a:moveTo>
                    <a:pt x="199072" y="87528"/>
                  </a:moveTo>
                  <a:lnTo>
                    <a:pt x="197726" y="85255"/>
                  </a:lnTo>
                  <a:lnTo>
                    <a:pt x="196392" y="83007"/>
                  </a:lnTo>
                  <a:lnTo>
                    <a:pt x="193357" y="82321"/>
                  </a:lnTo>
                  <a:lnTo>
                    <a:pt x="191033" y="83820"/>
                  </a:lnTo>
                  <a:lnTo>
                    <a:pt x="188772" y="85394"/>
                  </a:lnTo>
                  <a:lnTo>
                    <a:pt x="188175" y="88392"/>
                  </a:lnTo>
                  <a:lnTo>
                    <a:pt x="191223" y="92659"/>
                  </a:lnTo>
                  <a:lnTo>
                    <a:pt x="194170" y="93218"/>
                  </a:lnTo>
                  <a:lnTo>
                    <a:pt x="196265" y="91757"/>
                  </a:lnTo>
                  <a:lnTo>
                    <a:pt x="198399" y="90385"/>
                  </a:lnTo>
                  <a:lnTo>
                    <a:pt x="199072" y="87528"/>
                  </a:lnTo>
                  <a:close/>
                </a:path>
                <a:path w="247650" h="243839">
                  <a:moveTo>
                    <a:pt x="202526" y="186778"/>
                  </a:moveTo>
                  <a:lnTo>
                    <a:pt x="202209" y="183692"/>
                  </a:lnTo>
                  <a:lnTo>
                    <a:pt x="198145" y="180365"/>
                  </a:lnTo>
                  <a:lnTo>
                    <a:pt x="195211" y="180695"/>
                  </a:lnTo>
                  <a:lnTo>
                    <a:pt x="193484" y="182638"/>
                  </a:lnTo>
                  <a:lnTo>
                    <a:pt x="191782" y="184594"/>
                  </a:lnTo>
                  <a:lnTo>
                    <a:pt x="191998" y="187604"/>
                  </a:lnTo>
                  <a:lnTo>
                    <a:pt x="193954" y="189344"/>
                  </a:lnTo>
                  <a:lnTo>
                    <a:pt x="195910" y="191084"/>
                  </a:lnTo>
                  <a:lnTo>
                    <a:pt x="198945" y="190842"/>
                  </a:lnTo>
                  <a:lnTo>
                    <a:pt x="200723" y="188798"/>
                  </a:lnTo>
                  <a:lnTo>
                    <a:pt x="202526" y="186778"/>
                  </a:lnTo>
                  <a:close/>
                </a:path>
                <a:path w="247650" h="243839">
                  <a:moveTo>
                    <a:pt x="208343" y="100812"/>
                  </a:moveTo>
                  <a:lnTo>
                    <a:pt x="207200" y="98005"/>
                  </a:lnTo>
                  <a:lnTo>
                    <a:pt x="202298" y="96139"/>
                  </a:lnTo>
                  <a:lnTo>
                    <a:pt x="199517" y="97282"/>
                  </a:lnTo>
                  <a:lnTo>
                    <a:pt x="198539" y="99631"/>
                  </a:lnTo>
                  <a:lnTo>
                    <a:pt x="197612" y="101981"/>
                  </a:lnTo>
                  <a:lnTo>
                    <a:pt x="198602" y="104736"/>
                  </a:lnTo>
                  <a:lnTo>
                    <a:pt x="200977" y="105854"/>
                  </a:lnTo>
                  <a:lnTo>
                    <a:pt x="203352" y="106972"/>
                  </a:lnTo>
                  <a:lnTo>
                    <a:pt x="206273" y="105892"/>
                  </a:lnTo>
                  <a:lnTo>
                    <a:pt x="207289" y="103339"/>
                  </a:lnTo>
                  <a:lnTo>
                    <a:pt x="208343" y="100812"/>
                  </a:lnTo>
                  <a:close/>
                </a:path>
                <a:path w="247650" h="243839">
                  <a:moveTo>
                    <a:pt x="211543" y="55473"/>
                  </a:moveTo>
                  <a:lnTo>
                    <a:pt x="209130" y="52692"/>
                  </a:lnTo>
                  <a:lnTo>
                    <a:pt x="207772" y="51523"/>
                  </a:lnTo>
                  <a:lnTo>
                    <a:pt x="206146" y="50901"/>
                  </a:lnTo>
                  <a:lnTo>
                    <a:pt x="204838" y="51028"/>
                  </a:lnTo>
                  <a:lnTo>
                    <a:pt x="203428" y="51308"/>
                  </a:lnTo>
                  <a:lnTo>
                    <a:pt x="202387" y="52158"/>
                  </a:lnTo>
                  <a:lnTo>
                    <a:pt x="201269" y="54521"/>
                  </a:lnTo>
                  <a:lnTo>
                    <a:pt x="201206" y="55803"/>
                  </a:lnTo>
                  <a:lnTo>
                    <a:pt x="201371" y="56781"/>
                  </a:lnTo>
                  <a:lnTo>
                    <a:pt x="201460" y="57924"/>
                  </a:lnTo>
                  <a:lnTo>
                    <a:pt x="201650" y="58864"/>
                  </a:lnTo>
                  <a:lnTo>
                    <a:pt x="202349" y="59347"/>
                  </a:lnTo>
                  <a:lnTo>
                    <a:pt x="203327" y="60579"/>
                  </a:lnTo>
                  <a:lnTo>
                    <a:pt x="206121" y="60883"/>
                  </a:lnTo>
                  <a:lnTo>
                    <a:pt x="208432" y="59931"/>
                  </a:lnTo>
                  <a:lnTo>
                    <a:pt x="210959" y="58889"/>
                  </a:lnTo>
                  <a:lnTo>
                    <a:pt x="211543" y="55473"/>
                  </a:lnTo>
                  <a:close/>
                </a:path>
                <a:path w="247650" h="243839">
                  <a:moveTo>
                    <a:pt x="217297" y="167297"/>
                  </a:moveTo>
                  <a:lnTo>
                    <a:pt x="216776" y="164299"/>
                  </a:lnTo>
                  <a:lnTo>
                    <a:pt x="212445" y="161340"/>
                  </a:lnTo>
                  <a:lnTo>
                    <a:pt x="209486" y="161886"/>
                  </a:lnTo>
                  <a:lnTo>
                    <a:pt x="206527" y="166154"/>
                  </a:lnTo>
                  <a:lnTo>
                    <a:pt x="206921" y="169075"/>
                  </a:lnTo>
                  <a:lnTo>
                    <a:pt x="209042" y="170649"/>
                  </a:lnTo>
                  <a:lnTo>
                    <a:pt x="211137" y="172199"/>
                  </a:lnTo>
                  <a:lnTo>
                    <a:pt x="214198" y="171754"/>
                  </a:lnTo>
                  <a:lnTo>
                    <a:pt x="215760" y="169532"/>
                  </a:lnTo>
                  <a:lnTo>
                    <a:pt x="217297" y="167297"/>
                  </a:lnTo>
                  <a:close/>
                </a:path>
                <a:path w="247650" h="243839">
                  <a:moveTo>
                    <a:pt x="220141" y="78422"/>
                  </a:moveTo>
                  <a:lnTo>
                    <a:pt x="219684" y="75831"/>
                  </a:lnTo>
                  <a:lnTo>
                    <a:pt x="219227" y="73253"/>
                  </a:lnTo>
                  <a:lnTo>
                    <a:pt x="216369" y="71539"/>
                  </a:lnTo>
                  <a:lnTo>
                    <a:pt x="213626" y="72529"/>
                  </a:lnTo>
                  <a:lnTo>
                    <a:pt x="210781" y="73355"/>
                  </a:lnTo>
                  <a:lnTo>
                    <a:pt x="210515" y="73964"/>
                  </a:lnTo>
                  <a:lnTo>
                    <a:pt x="207784" y="73837"/>
                  </a:lnTo>
                  <a:lnTo>
                    <a:pt x="205625" y="75603"/>
                  </a:lnTo>
                  <a:lnTo>
                    <a:pt x="205232" y="77965"/>
                  </a:lnTo>
                  <a:lnTo>
                    <a:pt x="204774" y="80340"/>
                  </a:lnTo>
                  <a:lnTo>
                    <a:pt x="206476" y="82778"/>
                  </a:lnTo>
                  <a:lnTo>
                    <a:pt x="209029" y="83400"/>
                  </a:lnTo>
                  <a:lnTo>
                    <a:pt x="211582" y="84023"/>
                  </a:lnTo>
                  <a:lnTo>
                    <a:pt x="214083" y="82257"/>
                  </a:lnTo>
                  <a:lnTo>
                    <a:pt x="216471" y="81584"/>
                  </a:lnTo>
                  <a:lnTo>
                    <a:pt x="218732" y="80759"/>
                  </a:lnTo>
                  <a:lnTo>
                    <a:pt x="220141" y="78422"/>
                  </a:lnTo>
                  <a:close/>
                </a:path>
                <a:path w="247650" h="243839">
                  <a:moveTo>
                    <a:pt x="230339" y="146596"/>
                  </a:moveTo>
                  <a:lnTo>
                    <a:pt x="229565" y="143662"/>
                  </a:lnTo>
                  <a:lnTo>
                    <a:pt x="224955" y="141173"/>
                  </a:lnTo>
                  <a:lnTo>
                    <a:pt x="222034" y="141973"/>
                  </a:lnTo>
                  <a:lnTo>
                    <a:pt x="219443" y="146456"/>
                  </a:lnTo>
                  <a:lnTo>
                    <a:pt x="220218" y="149377"/>
                  </a:lnTo>
                  <a:lnTo>
                    <a:pt x="222453" y="150736"/>
                  </a:lnTo>
                  <a:lnTo>
                    <a:pt x="224701" y="152095"/>
                  </a:lnTo>
                  <a:lnTo>
                    <a:pt x="227622" y="151295"/>
                  </a:lnTo>
                  <a:lnTo>
                    <a:pt x="230339" y="146596"/>
                  </a:lnTo>
                  <a:close/>
                </a:path>
                <a:path w="247650" h="243839">
                  <a:moveTo>
                    <a:pt x="240944" y="124307"/>
                  </a:moveTo>
                  <a:lnTo>
                    <a:pt x="239776" y="121513"/>
                  </a:lnTo>
                  <a:lnTo>
                    <a:pt x="234835" y="119722"/>
                  </a:lnTo>
                  <a:lnTo>
                    <a:pt x="232067" y="120904"/>
                  </a:lnTo>
                  <a:lnTo>
                    <a:pt x="231114" y="123266"/>
                  </a:lnTo>
                  <a:lnTo>
                    <a:pt x="230212" y="125653"/>
                  </a:lnTo>
                  <a:lnTo>
                    <a:pt x="231241" y="128409"/>
                  </a:lnTo>
                  <a:lnTo>
                    <a:pt x="233629" y="129489"/>
                  </a:lnTo>
                  <a:lnTo>
                    <a:pt x="236016" y="130568"/>
                  </a:lnTo>
                  <a:lnTo>
                    <a:pt x="238925" y="129451"/>
                  </a:lnTo>
                  <a:lnTo>
                    <a:pt x="239915" y="126873"/>
                  </a:lnTo>
                  <a:lnTo>
                    <a:pt x="240944" y="124307"/>
                  </a:lnTo>
                  <a:close/>
                </a:path>
                <a:path w="247650" h="243839">
                  <a:moveTo>
                    <a:pt x="243560" y="78714"/>
                  </a:moveTo>
                  <a:lnTo>
                    <a:pt x="241096" y="75958"/>
                  </a:lnTo>
                  <a:lnTo>
                    <a:pt x="239725" y="74803"/>
                  </a:lnTo>
                  <a:lnTo>
                    <a:pt x="238086" y="74193"/>
                  </a:lnTo>
                  <a:lnTo>
                    <a:pt x="236778" y="74333"/>
                  </a:lnTo>
                  <a:lnTo>
                    <a:pt x="235369" y="74637"/>
                  </a:lnTo>
                  <a:lnTo>
                    <a:pt x="234327" y="75488"/>
                  </a:lnTo>
                  <a:lnTo>
                    <a:pt x="233248" y="77876"/>
                  </a:lnTo>
                  <a:lnTo>
                    <a:pt x="233197" y="79159"/>
                  </a:lnTo>
                  <a:lnTo>
                    <a:pt x="233387" y="80137"/>
                  </a:lnTo>
                  <a:lnTo>
                    <a:pt x="233489" y="81280"/>
                  </a:lnTo>
                  <a:lnTo>
                    <a:pt x="233705" y="82219"/>
                  </a:lnTo>
                  <a:lnTo>
                    <a:pt x="234403" y="82702"/>
                  </a:lnTo>
                  <a:lnTo>
                    <a:pt x="235407" y="83921"/>
                  </a:lnTo>
                  <a:lnTo>
                    <a:pt x="238213" y="84201"/>
                  </a:lnTo>
                  <a:lnTo>
                    <a:pt x="240512" y="83223"/>
                  </a:lnTo>
                  <a:lnTo>
                    <a:pt x="243027" y="82143"/>
                  </a:lnTo>
                  <a:lnTo>
                    <a:pt x="243560" y="78714"/>
                  </a:lnTo>
                  <a:close/>
                </a:path>
                <a:path w="247650" h="243839">
                  <a:moveTo>
                    <a:pt x="247383" y="99898"/>
                  </a:moveTo>
                  <a:lnTo>
                    <a:pt x="245300" y="97383"/>
                  </a:lnTo>
                  <a:lnTo>
                    <a:pt x="240055" y="97205"/>
                  </a:lnTo>
                  <a:lnTo>
                    <a:pt x="237909" y="99021"/>
                  </a:lnTo>
                  <a:lnTo>
                    <a:pt x="237553" y="101396"/>
                  </a:lnTo>
                  <a:lnTo>
                    <a:pt x="237121" y="103797"/>
                  </a:lnTo>
                  <a:lnTo>
                    <a:pt x="238861" y="106222"/>
                  </a:lnTo>
                  <a:lnTo>
                    <a:pt x="241414" y="106807"/>
                  </a:lnTo>
                  <a:lnTo>
                    <a:pt x="243967" y="107391"/>
                  </a:lnTo>
                  <a:lnTo>
                    <a:pt x="246456" y="105587"/>
                  </a:lnTo>
                  <a:lnTo>
                    <a:pt x="246951" y="102755"/>
                  </a:lnTo>
                  <a:lnTo>
                    <a:pt x="247383" y="9989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4">
              <a:extLst>
                <a:ext uri="{FF2B5EF4-FFF2-40B4-BE49-F238E27FC236}">
                  <a16:creationId xmlns:a16="http://schemas.microsoft.com/office/drawing/2014/main" id="{6EC99568-91F3-4733-857D-AD2A6FB2D6D7}"/>
                </a:ext>
              </a:extLst>
            </p:cNvPr>
            <p:cNvSpPr/>
            <p:nvPr/>
          </p:nvSpPr>
          <p:spPr>
            <a:xfrm>
              <a:off x="5843447" y="3566324"/>
              <a:ext cx="339725" cy="317500"/>
            </a:xfrm>
            <a:custGeom>
              <a:avLst/>
              <a:gdLst/>
              <a:ahLst/>
              <a:cxnLst/>
              <a:rect l="l" t="t" r="r" b="b"/>
              <a:pathLst>
                <a:path w="339725" h="317500">
                  <a:moveTo>
                    <a:pt x="10833" y="146113"/>
                  </a:moveTo>
                  <a:lnTo>
                    <a:pt x="9944" y="140944"/>
                  </a:lnTo>
                  <a:lnTo>
                    <a:pt x="7848" y="138874"/>
                  </a:lnTo>
                  <a:lnTo>
                    <a:pt x="5753" y="138963"/>
                  </a:lnTo>
                  <a:lnTo>
                    <a:pt x="3810" y="138785"/>
                  </a:lnTo>
                  <a:lnTo>
                    <a:pt x="1689" y="140512"/>
                  </a:lnTo>
                  <a:lnTo>
                    <a:pt x="838" y="143052"/>
                  </a:lnTo>
                  <a:lnTo>
                    <a:pt x="0" y="145491"/>
                  </a:lnTo>
                  <a:lnTo>
                    <a:pt x="2095" y="148221"/>
                  </a:lnTo>
                  <a:lnTo>
                    <a:pt x="5422" y="148463"/>
                  </a:lnTo>
                  <a:lnTo>
                    <a:pt x="8636" y="148386"/>
                  </a:lnTo>
                  <a:lnTo>
                    <a:pt x="10833" y="146113"/>
                  </a:lnTo>
                  <a:close/>
                </a:path>
                <a:path w="339725" h="317500">
                  <a:moveTo>
                    <a:pt x="28168" y="155854"/>
                  </a:moveTo>
                  <a:lnTo>
                    <a:pt x="27762" y="153784"/>
                  </a:lnTo>
                  <a:lnTo>
                    <a:pt x="27508" y="151612"/>
                  </a:lnTo>
                  <a:lnTo>
                    <a:pt x="25361" y="149694"/>
                  </a:lnTo>
                  <a:lnTo>
                    <a:pt x="22707" y="149682"/>
                  </a:lnTo>
                  <a:lnTo>
                    <a:pt x="20129" y="149656"/>
                  </a:lnTo>
                  <a:lnTo>
                    <a:pt x="17983" y="152095"/>
                  </a:lnTo>
                  <a:lnTo>
                    <a:pt x="18364" y="155206"/>
                  </a:lnTo>
                  <a:lnTo>
                    <a:pt x="18948" y="158381"/>
                  </a:lnTo>
                  <a:lnTo>
                    <a:pt x="21678" y="160185"/>
                  </a:lnTo>
                  <a:lnTo>
                    <a:pt x="24231" y="159169"/>
                  </a:lnTo>
                  <a:lnTo>
                    <a:pt x="26555" y="158216"/>
                  </a:lnTo>
                  <a:lnTo>
                    <a:pt x="28168" y="155854"/>
                  </a:lnTo>
                  <a:close/>
                </a:path>
                <a:path w="339725" h="317500">
                  <a:moveTo>
                    <a:pt x="31051" y="129552"/>
                  </a:moveTo>
                  <a:lnTo>
                    <a:pt x="29667" y="126911"/>
                  </a:lnTo>
                  <a:lnTo>
                    <a:pt x="27178" y="126060"/>
                  </a:lnTo>
                  <a:lnTo>
                    <a:pt x="24688" y="125209"/>
                  </a:lnTo>
                  <a:lnTo>
                    <a:pt x="21983" y="126682"/>
                  </a:lnTo>
                  <a:lnTo>
                    <a:pt x="21132" y="129349"/>
                  </a:lnTo>
                  <a:lnTo>
                    <a:pt x="20421" y="132080"/>
                  </a:lnTo>
                  <a:lnTo>
                    <a:pt x="21971" y="134785"/>
                  </a:lnTo>
                  <a:lnTo>
                    <a:pt x="27089" y="135915"/>
                  </a:lnTo>
                  <a:lnTo>
                    <a:pt x="29641" y="134404"/>
                  </a:lnTo>
                  <a:lnTo>
                    <a:pt x="30264" y="131978"/>
                  </a:lnTo>
                  <a:lnTo>
                    <a:pt x="31051" y="129552"/>
                  </a:lnTo>
                  <a:close/>
                </a:path>
                <a:path w="339725" h="317500">
                  <a:moveTo>
                    <a:pt x="39954" y="107950"/>
                  </a:moveTo>
                  <a:lnTo>
                    <a:pt x="39001" y="105092"/>
                  </a:lnTo>
                  <a:lnTo>
                    <a:pt x="36677" y="103886"/>
                  </a:lnTo>
                  <a:lnTo>
                    <a:pt x="34353" y="102679"/>
                  </a:lnTo>
                  <a:lnTo>
                    <a:pt x="31457" y="103682"/>
                  </a:lnTo>
                  <a:lnTo>
                    <a:pt x="30213" y="106133"/>
                  </a:lnTo>
                  <a:lnTo>
                    <a:pt x="29019" y="108610"/>
                  </a:lnTo>
                  <a:lnTo>
                    <a:pt x="30099" y="111531"/>
                  </a:lnTo>
                  <a:lnTo>
                    <a:pt x="34899" y="113652"/>
                  </a:lnTo>
                  <a:lnTo>
                    <a:pt x="37642" y="112585"/>
                  </a:lnTo>
                  <a:lnTo>
                    <a:pt x="38773" y="110261"/>
                  </a:lnTo>
                  <a:lnTo>
                    <a:pt x="39954" y="107950"/>
                  </a:lnTo>
                  <a:close/>
                </a:path>
                <a:path w="339725" h="317500">
                  <a:moveTo>
                    <a:pt x="44348" y="171716"/>
                  </a:moveTo>
                  <a:lnTo>
                    <a:pt x="43395" y="166560"/>
                  </a:lnTo>
                  <a:lnTo>
                    <a:pt x="41249" y="164515"/>
                  </a:lnTo>
                  <a:lnTo>
                    <a:pt x="39154" y="164630"/>
                  </a:lnTo>
                  <a:lnTo>
                    <a:pt x="37198" y="164490"/>
                  </a:lnTo>
                  <a:lnTo>
                    <a:pt x="35077" y="166230"/>
                  </a:lnTo>
                  <a:lnTo>
                    <a:pt x="34264" y="168783"/>
                  </a:lnTo>
                  <a:lnTo>
                    <a:pt x="33451" y="171234"/>
                  </a:lnTo>
                  <a:lnTo>
                    <a:pt x="35598" y="173939"/>
                  </a:lnTo>
                  <a:lnTo>
                    <a:pt x="38938" y="174129"/>
                  </a:lnTo>
                  <a:lnTo>
                    <a:pt x="42176" y="174028"/>
                  </a:lnTo>
                  <a:lnTo>
                    <a:pt x="44348" y="171716"/>
                  </a:lnTo>
                  <a:close/>
                </a:path>
                <a:path w="339725" h="317500">
                  <a:moveTo>
                    <a:pt x="51625" y="87401"/>
                  </a:moveTo>
                  <a:lnTo>
                    <a:pt x="51041" y="84480"/>
                  </a:lnTo>
                  <a:lnTo>
                    <a:pt x="48856" y="83045"/>
                  </a:lnTo>
                  <a:lnTo>
                    <a:pt x="46659" y="81597"/>
                  </a:lnTo>
                  <a:lnTo>
                    <a:pt x="43637" y="82257"/>
                  </a:lnTo>
                  <a:lnTo>
                    <a:pt x="42240" y="84594"/>
                  </a:lnTo>
                  <a:lnTo>
                    <a:pt x="40805" y="86918"/>
                  </a:lnTo>
                  <a:lnTo>
                    <a:pt x="41478" y="89890"/>
                  </a:lnTo>
                  <a:lnTo>
                    <a:pt x="45986" y="92570"/>
                  </a:lnTo>
                  <a:lnTo>
                    <a:pt x="48920" y="91859"/>
                  </a:lnTo>
                  <a:lnTo>
                    <a:pt x="50292" y="89636"/>
                  </a:lnTo>
                  <a:lnTo>
                    <a:pt x="51625" y="87401"/>
                  </a:lnTo>
                  <a:close/>
                </a:path>
                <a:path w="339725" h="317500">
                  <a:moveTo>
                    <a:pt x="61366" y="181597"/>
                  </a:moveTo>
                  <a:lnTo>
                    <a:pt x="60934" y="179514"/>
                  </a:lnTo>
                  <a:lnTo>
                    <a:pt x="60655" y="177330"/>
                  </a:lnTo>
                  <a:lnTo>
                    <a:pt x="58483" y="175437"/>
                  </a:lnTo>
                  <a:lnTo>
                    <a:pt x="55829" y="175450"/>
                  </a:lnTo>
                  <a:lnTo>
                    <a:pt x="53251" y="175463"/>
                  </a:lnTo>
                  <a:lnTo>
                    <a:pt x="51130" y="177939"/>
                  </a:lnTo>
                  <a:lnTo>
                    <a:pt x="51562" y="181051"/>
                  </a:lnTo>
                  <a:lnTo>
                    <a:pt x="52184" y="184238"/>
                  </a:lnTo>
                  <a:lnTo>
                    <a:pt x="54952" y="186016"/>
                  </a:lnTo>
                  <a:lnTo>
                    <a:pt x="57492" y="184962"/>
                  </a:lnTo>
                  <a:lnTo>
                    <a:pt x="59791" y="183984"/>
                  </a:lnTo>
                  <a:lnTo>
                    <a:pt x="61366" y="181597"/>
                  </a:lnTo>
                  <a:close/>
                </a:path>
                <a:path w="339725" h="317500">
                  <a:moveTo>
                    <a:pt x="65366" y="68072"/>
                  </a:moveTo>
                  <a:lnTo>
                    <a:pt x="65011" y="65074"/>
                  </a:lnTo>
                  <a:lnTo>
                    <a:pt x="62953" y="63449"/>
                  </a:lnTo>
                  <a:lnTo>
                    <a:pt x="60896" y="61823"/>
                  </a:lnTo>
                  <a:lnTo>
                    <a:pt x="57861" y="62230"/>
                  </a:lnTo>
                  <a:lnTo>
                    <a:pt x="56184" y="64376"/>
                  </a:lnTo>
                  <a:lnTo>
                    <a:pt x="54546" y="66548"/>
                  </a:lnTo>
                  <a:lnTo>
                    <a:pt x="55003" y="69608"/>
                  </a:lnTo>
                  <a:lnTo>
                    <a:pt x="59245" y="72694"/>
                  </a:lnTo>
                  <a:lnTo>
                    <a:pt x="62179" y="72212"/>
                  </a:lnTo>
                  <a:lnTo>
                    <a:pt x="63754" y="70116"/>
                  </a:lnTo>
                  <a:lnTo>
                    <a:pt x="65366" y="68072"/>
                  </a:lnTo>
                  <a:close/>
                </a:path>
                <a:path w="339725" h="317500">
                  <a:moveTo>
                    <a:pt x="67525" y="162356"/>
                  </a:moveTo>
                  <a:lnTo>
                    <a:pt x="64795" y="157873"/>
                  </a:lnTo>
                  <a:lnTo>
                    <a:pt x="63207" y="157429"/>
                  </a:lnTo>
                  <a:lnTo>
                    <a:pt x="63931" y="155105"/>
                  </a:lnTo>
                  <a:lnTo>
                    <a:pt x="62509" y="152463"/>
                  </a:lnTo>
                  <a:lnTo>
                    <a:pt x="60020" y="151650"/>
                  </a:lnTo>
                  <a:lnTo>
                    <a:pt x="57531" y="150837"/>
                  </a:lnTo>
                  <a:lnTo>
                    <a:pt x="54838" y="152349"/>
                  </a:lnTo>
                  <a:lnTo>
                    <a:pt x="54013" y="155041"/>
                  </a:lnTo>
                  <a:lnTo>
                    <a:pt x="53327" y="157797"/>
                  </a:lnTo>
                  <a:lnTo>
                    <a:pt x="54914" y="160489"/>
                  </a:lnTo>
                  <a:lnTo>
                    <a:pt x="56972" y="160921"/>
                  </a:lnTo>
                  <a:lnTo>
                    <a:pt x="56527" y="162179"/>
                  </a:lnTo>
                  <a:lnTo>
                    <a:pt x="57594" y="164579"/>
                  </a:lnTo>
                  <a:lnTo>
                    <a:pt x="58661" y="166979"/>
                  </a:lnTo>
                  <a:lnTo>
                    <a:pt x="61696" y="168021"/>
                  </a:lnTo>
                  <a:lnTo>
                    <a:pt x="64147" y="166611"/>
                  </a:lnTo>
                  <a:lnTo>
                    <a:pt x="66636" y="165277"/>
                  </a:lnTo>
                  <a:lnTo>
                    <a:pt x="67525" y="162356"/>
                  </a:lnTo>
                  <a:close/>
                </a:path>
                <a:path w="339725" h="317500">
                  <a:moveTo>
                    <a:pt x="72618" y="133261"/>
                  </a:moveTo>
                  <a:lnTo>
                    <a:pt x="71653" y="130416"/>
                  </a:lnTo>
                  <a:lnTo>
                    <a:pt x="69303" y="129235"/>
                  </a:lnTo>
                  <a:lnTo>
                    <a:pt x="66954" y="128054"/>
                  </a:lnTo>
                  <a:lnTo>
                    <a:pt x="64071" y="129108"/>
                  </a:lnTo>
                  <a:lnTo>
                    <a:pt x="62865" y="131584"/>
                  </a:lnTo>
                  <a:lnTo>
                    <a:pt x="61683" y="134086"/>
                  </a:lnTo>
                  <a:lnTo>
                    <a:pt x="62801" y="137020"/>
                  </a:lnTo>
                  <a:lnTo>
                    <a:pt x="67627" y="139077"/>
                  </a:lnTo>
                  <a:lnTo>
                    <a:pt x="70370" y="137960"/>
                  </a:lnTo>
                  <a:lnTo>
                    <a:pt x="71475" y="135610"/>
                  </a:lnTo>
                  <a:lnTo>
                    <a:pt x="72618" y="133261"/>
                  </a:lnTo>
                  <a:close/>
                </a:path>
                <a:path w="339725" h="317500">
                  <a:moveTo>
                    <a:pt x="77863" y="197307"/>
                  </a:moveTo>
                  <a:lnTo>
                    <a:pt x="76847" y="192163"/>
                  </a:lnTo>
                  <a:lnTo>
                    <a:pt x="74663" y="190144"/>
                  </a:lnTo>
                  <a:lnTo>
                    <a:pt x="72555" y="190284"/>
                  </a:lnTo>
                  <a:lnTo>
                    <a:pt x="70573" y="190169"/>
                  </a:lnTo>
                  <a:lnTo>
                    <a:pt x="68478" y="191935"/>
                  </a:lnTo>
                  <a:lnTo>
                    <a:pt x="67691" y="194500"/>
                  </a:lnTo>
                  <a:lnTo>
                    <a:pt x="66916" y="196964"/>
                  </a:lnTo>
                  <a:lnTo>
                    <a:pt x="69100" y="199644"/>
                  </a:lnTo>
                  <a:lnTo>
                    <a:pt x="72466" y="199796"/>
                  </a:lnTo>
                  <a:lnTo>
                    <a:pt x="75704" y="199644"/>
                  </a:lnTo>
                  <a:lnTo>
                    <a:pt x="77863" y="197307"/>
                  </a:lnTo>
                  <a:close/>
                </a:path>
                <a:path w="339725" h="317500">
                  <a:moveTo>
                    <a:pt x="80695" y="49961"/>
                  </a:moveTo>
                  <a:lnTo>
                    <a:pt x="80581" y="46926"/>
                  </a:lnTo>
                  <a:lnTo>
                    <a:pt x="78676" y="45123"/>
                  </a:lnTo>
                  <a:lnTo>
                    <a:pt x="76771" y="43319"/>
                  </a:lnTo>
                  <a:lnTo>
                    <a:pt x="73736" y="43484"/>
                  </a:lnTo>
                  <a:lnTo>
                    <a:pt x="70078" y="47510"/>
                  </a:lnTo>
                  <a:lnTo>
                    <a:pt x="70180" y="50533"/>
                  </a:lnTo>
                  <a:lnTo>
                    <a:pt x="74142" y="53987"/>
                  </a:lnTo>
                  <a:lnTo>
                    <a:pt x="77190" y="53822"/>
                  </a:lnTo>
                  <a:lnTo>
                    <a:pt x="80695" y="49961"/>
                  </a:lnTo>
                  <a:close/>
                </a:path>
                <a:path w="339725" h="317500">
                  <a:moveTo>
                    <a:pt x="84086" y="112445"/>
                  </a:moveTo>
                  <a:lnTo>
                    <a:pt x="83477" y="109524"/>
                  </a:lnTo>
                  <a:lnTo>
                    <a:pt x="81267" y="108115"/>
                  </a:lnTo>
                  <a:lnTo>
                    <a:pt x="79057" y="106692"/>
                  </a:lnTo>
                  <a:lnTo>
                    <a:pt x="76034" y="107403"/>
                  </a:lnTo>
                  <a:lnTo>
                    <a:pt x="73240" y="112128"/>
                  </a:lnTo>
                  <a:lnTo>
                    <a:pt x="73939" y="115100"/>
                  </a:lnTo>
                  <a:lnTo>
                    <a:pt x="78486" y="117729"/>
                  </a:lnTo>
                  <a:lnTo>
                    <a:pt x="81419" y="116967"/>
                  </a:lnTo>
                  <a:lnTo>
                    <a:pt x="82765" y="114719"/>
                  </a:lnTo>
                  <a:lnTo>
                    <a:pt x="84086" y="112445"/>
                  </a:lnTo>
                  <a:close/>
                </a:path>
                <a:path w="339725" h="317500">
                  <a:moveTo>
                    <a:pt x="87401" y="147980"/>
                  </a:moveTo>
                  <a:lnTo>
                    <a:pt x="84010" y="143967"/>
                  </a:lnTo>
                  <a:lnTo>
                    <a:pt x="81026" y="143687"/>
                  </a:lnTo>
                  <a:lnTo>
                    <a:pt x="78981" y="145262"/>
                  </a:lnTo>
                  <a:lnTo>
                    <a:pt x="76949" y="146862"/>
                  </a:lnTo>
                  <a:lnTo>
                    <a:pt x="76581" y="149885"/>
                  </a:lnTo>
                  <a:lnTo>
                    <a:pt x="78143" y="151980"/>
                  </a:lnTo>
                  <a:lnTo>
                    <a:pt x="79717" y="154089"/>
                  </a:lnTo>
                  <a:lnTo>
                    <a:pt x="82727" y="154419"/>
                  </a:lnTo>
                  <a:lnTo>
                    <a:pt x="84886" y="152704"/>
                  </a:lnTo>
                  <a:lnTo>
                    <a:pt x="87071" y="151015"/>
                  </a:lnTo>
                  <a:lnTo>
                    <a:pt x="87401" y="147980"/>
                  </a:lnTo>
                  <a:close/>
                </a:path>
                <a:path w="339725" h="317500">
                  <a:moveTo>
                    <a:pt x="94640" y="208064"/>
                  </a:moveTo>
                  <a:lnTo>
                    <a:pt x="94310" y="206032"/>
                  </a:lnTo>
                  <a:lnTo>
                    <a:pt x="93738" y="204089"/>
                  </a:lnTo>
                  <a:lnTo>
                    <a:pt x="91770" y="202260"/>
                  </a:lnTo>
                  <a:lnTo>
                    <a:pt x="89052" y="202438"/>
                  </a:lnTo>
                  <a:lnTo>
                    <a:pt x="86537" y="202577"/>
                  </a:lnTo>
                  <a:lnTo>
                    <a:pt x="84239" y="205003"/>
                  </a:lnTo>
                  <a:lnTo>
                    <a:pt x="85013" y="208026"/>
                  </a:lnTo>
                  <a:lnTo>
                    <a:pt x="85572" y="211074"/>
                  </a:lnTo>
                  <a:lnTo>
                    <a:pt x="88646" y="212610"/>
                  </a:lnTo>
                  <a:lnTo>
                    <a:pt x="93357" y="210286"/>
                  </a:lnTo>
                  <a:lnTo>
                    <a:pt x="94640" y="208064"/>
                  </a:lnTo>
                  <a:close/>
                </a:path>
                <a:path w="339725" h="317500">
                  <a:moveTo>
                    <a:pt x="97663" y="92837"/>
                  </a:moveTo>
                  <a:lnTo>
                    <a:pt x="97282" y="89839"/>
                  </a:lnTo>
                  <a:lnTo>
                    <a:pt x="95199" y="88239"/>
                  </a:lnTo>
                  <a:lnTo>
                    <a:pt x="93116" y="86639"/>
                  </a:lnTo>
                  <a:lnTo>
                    <a:pt x="90093" y="87096"/>
                  </a:lnTo>
                  <a:lnTo>
                    <a:pt x="88430" y="89268"/>
                  </a:lnTo>
                  <a:lnTo>
                    <a:pt x="86804" y="91478"/>
                  </a:lnTo>
                  <a:lnTo>
                    <a:pt x="87287" y="94538"/>
                  </a:lnTo>
                  <a:lnTo>
                    <a:pt x="91579" y="97574"/>
                  </a:lnTo>
                  <a:lnTo>
                    <a:pt x="94513" y="97040"/>
                  </a:lnTo>
                  <a:lnTo>
                    <a:pt x="96075" y="94919"/>
                  </a:lnTo>
                  <a:lnTo>
                    <a:pt x="97663" y="92837"/>
                  </a:lnTo>
                  <a:close/>
                </a:path>
                <a:path w="339725" h="317500">
                  <a:moveTo>
                    <a:pt x="97828" y="30429"/>
                  </a:moveTo>
                  <a:lnTo>
                    <a:pt x="96126" y="28435"/>
                  </a:lnTo>
                  <a:lnTo>
                    <a:pt x="94424" y="26441"/>
                  </a:lnTo>
                  <a:lnTo>
                    <a:pt x="91363" y="26276"/>
                  </a:lnTo>
                  <a:lnTo>
                    <a:pt x="89293" y="28067"/>
                  </a:lnTo>
                  <a:lnTo>
                    <a:pt x="87287" y="29921"/>
                  </a:lnTo>
                  <a:lnTo>
                    <a:pt x="87147" y="32994"/>
                  </a:lnTo>
                  <a:lnTo>
                    <a:pt x="90754" y="36804"/>
                  </a:lnTo>
                  <a:lnTo>
                    <a:pt x="93751" y="36893"/>
                  </a:lnTo>
                  <a:lnTo>
                    <a:pt x="95656" y="35128"/>
                  </a:lnTo>
                  <a:lnTo>
                    <a:pt x="97612" y="33426"/>
                  </a:lnTo>
                  <a:lnTo>
                    <a:pt x="97828" y="30429"/>
                  </a:lnTo>
                  <a:close/>
                </a:path>
                <a:path w="339725" h="317500">
                  <a:moveTo>
                    <a:pt x="101041" y="187604"/>
                  </a:moveTo>
                  <a:lnTo>
                    <a:pt x="98259" y="183159"/>
                  </a:lnTo>
                  <a:lnTo>
                    <a:pt x="95935" y="182537"/>
                  </a:lnTo>
                  <a:lnTo>
                    <a:pt x="94754" y="180314"/>
                  </a:lnTo>
                  <a:lnTo>
                    <a:pt x="92189" y="179578"/>
                  </a:lnTo>
                  <a:lnTo>
                    <a:pt x="89712" y="178866"/>
                  </a:lnTo>
                  <a:lnTo>
                    <a:pt x="86918" y="180301"/>
                  </a:lnTo>
                  <a:lnTo>
                    <a:pt x="86385" y="182968"/>
                  </a:lnTo>
                  <a:lnTo>
                    <a:pt x="85801" y="185623"/>
                  </a:lnTo>
                  <a:lnTo>
                    <a:pt x="87426" y="188137"/>
                  </a:lnTo>
                  <a:lnTo>
                    <a:pt x="90487" y="188683"/>
                  </a:lnTo>
                  <a:lnTo>
                    <a:pt x="91097" y="189979"/>
                  </a:lnTo>
                  <a:lnTo>
                    <a:pt x="92189" y="192354"/>
                  </a:lnTo>
                  <a:lnTo>
                    <a:pt x="95250" y="193370"/>
                  </a:lnTo>
                  <a:lnTo>
                    <a:pt x="97688" y="191922"/>
                  </a:lnTo>
                  <a:lnTo>
                    <a:pt x="100177" y="190538"/>
                  </a:lnTo>
                  <a:lnTo>
                    <a:pt x="101041" y="187604"/>
                  </a:lnTo>
                  <a:close/>
                </a:path>
                <a:path w="339725" h="317500">
                  <a:moveTo>
                    <a:pt x="103746" y="161696"/>
                  </a:moveTo>
                  <a:lnTo>
                    <a:pt x="102730" y="158991"/>
                  </a:lnTo>
                  <a:lnTo>
                    <a:pt x="100342" y="157886"/>
                  </a:lnTo>
                  <a:lnTo>
                    <a:pt x="97967" y="156781"/>
                  </a:lnTo>
                  <a:lnTo>
                    <a:pt x="95084" y="157797"/>
                  </a:lnTo>
                  <a:lnTo>
                    <a:pt x="94094" y="160248"/>
                  </a:lnTo>
                  <a:lnTo>
                    <a:pt x="93078" y="162699"/>
                  </a:lnTo>
                  <a:lnTo>
                    <a:pt x="94234" y="165455"/>
                  </a:lnTo>
                  <a:lnTo>
                    <a:pt x="99123" y="167360"/>
                  </a:lnTo>
                  <a:lnTo>
                    <a:pt x="101879" y="166281"/>
                  </a:lnTo>
                  <a:lnTo>
                    <a:pt x="102831" y="163995"/>
                  </a:lnTo>
                  <a:lnTo>
                    <a:pt x="103746" y="161696"/>
                  </a:lnTo>
                  <a:close/>
                </a:path>
                <a:path w="339725" h="317500">
                  <a:moveTo>
                    <a:pt x="105168" y="131229"/>
                  </a:moveTo>
                  <a:lnTo>
                    <a:pt x="101371" y="127596"/>
                  </a:lnTo>
                  <a:lnTo>
                    <a:pt x="98361" y="127647"/>
                  </a:lnTo>
                  <a:lnTo>
                    <a:pt x="96532" y="129501"/>
                  </a:lnTo>
                  <a:lnTo>
                    <a:pt x="94729" y="131394"/>
                  </a:lnTo>
                  <a:lnTo>
                    <a:pt x="94627" y="134340"/>
                  </a:lnTo>
                  <a:lnTo>
                    <a:pt x="96443" y="136245"/>
                  </a:lnTo>
                  <a:lnTo>
                    <a:pt x="98247" y="138137"/>
                  </a:lnTo>
                  <a:lnTo>
                    <a:pt x="101358" y="138188"/>
                  </a:lnTo>
                  <a:lnTo>
                    <a:pt x="103251" y="136220"/>
                  </a:lnTo>
                  <a:lnTo>
                    <a:pt x="105156" y="134277"/>
                  </a:lnTo>
                  <a:lnTo>
                    <a:pt x="105168" y="131229"/>
                  </a:lnTo>
                  <a:close/>
                </a:path>
                <a:path w="339725" h="317500">
                  <a:moveTo>
                    <a:pt x="110871" y="222999"/>
                  </a:moveTo>
                  <a:lnTo>
                    <a:pt x="109842" y="217855"/>
                  </a:lnTo>
                  <a:lnTo>
                    <a:pt x="107772" y="215785"/>
                  </a:lnTo>
                  <a:lnTo>
                    <a:pt x="105752" y="215976"/>
                  </a:lnTo>
                  <a:lnTo>
                    <a:pt x="103886" y="215811"/>
                  </a:lnTo>
                  <a:lnTo>
                    <a:pt x="101854" y="217678"/>
                  </a:lnTo>
                  <a:lnTo>
                    <a:pt x="101117" y="220230"/>
                  </a:lnTo>
                  <a:lnTo>
                    <a:pt x="100380" y="222719"/>
                  </a:lnTo>
                  <a:lnTo>
                    <a:pt x="102463" y="225285"/>
                  </a:lnTo>
                  <a:lnTo>
                    <a:pt x="105702" y="225488"/>
                  </a:lnTo>
                  <a:lnTo>
                    <a:pt x="108775" y="225272"/>
                  </a:lnTo>
                  <a:lnTo>
                    <a:pt x="110871" y="222999"/>
                  </a:lnTo>
                  <a:close/>
                </a:path>
                <a:path w="339725" h="317500">
                  <a:moveTo>
                    <a:pt x="112839" y="74447"/>
                  </a:moveTo>
                  <a:lnTo>
                    <a:pt x="112699" y="71399"/>
                  </a:lnTo>
                  <a:lnTo>
                    <a:pt x="110769" y="69621"/>
                  </a:lnTo>
                  <a:lnTo>
                    <a:pt x="108839" y="67843"/>
                  </a:lnTo>
                  <a:lnTo>
                    <a:pt x="105803" y="68059"/>
                  </a:lnTo>
                  <a:lnTo>
                    <a:pt x="102171" y="72148"/>
                  </a:lnTo>
                  <a:lnTo>
                    <a:pt x="102311" y="75184"/>
                  </a:lnTo>
                  <a:lnTo>
                    <a:pt x="106311" y="78574"/>
                  </a:lnTo>
                  <a:lnTo>
                    <a:pt x="109359" y="78371"/>
                  </a:lnTo>
                  <a:lnTo>
                    <a:pt x="112839" y="74447"/>
                  </a:lnTo>
                  <a:close/>
                </a:path>
                <a:path w="339725" h="317500">
                  <a:moveTo>
                    <a:pt x="114223" y="141566"/>
                  </a:moveTo>
                  <a:lnTo>
                    <a:pt x="113411" y="138722"/>
                  </a:lnTo>
                  <a:lnTo>
                    <a:pt x="111163" y="137375"/>
                  </a:lnTo>
                  <a:lnTo>
                    <a:pt x="108902" y="136029"/>
                  </a:lnTo>
                  <a:lnTo>
                    <a:pt x="106019" y="136779"/>
                  </a:lnTo>
                  <a:lnTo>
                    <a:pt x="104698" y="139039"/>
                  </a:lnTo>
                  <a:lnTo>
                    <a:pt x="103352" y="141287"/>
                  </a:lnTo>
                  <a:lnTo>
                    <a:pt x="104279" y="144208"/>
                  </a:lnTo>
                  <a:lnTo>
                    <a:pt x="108902" y="146685"/>
                  </a:lnTo>
                  <a:lnTo>
                    <a:pt x="111671" y="145872"/>
                  </a:lnTo>
                  <a:lnTo>
                    <a:pt x="112966" y="143725"/>
                  </a:lnTo>
                  <a:lnTo>
                    <a:pt x="114223" y="141566"/>
                  </a:lnTo>
                  <a:close/>
                </a:path>
                <a:path w="339725" h="317500">
                  <a:moveTo>
                    <a:pt x="116852" y="16268"/>
                  </a:moveTo>
                  <a:lnTo>
                    <a:pt x="115468" y="14020"/>
                  </a:lnTo>
                  <a:lnTo>
                    <a:pt x="114109" y="11798"/>
                  </a:lnTo>
                  <a:lnTo>
                    <a:pt x="111048" y="11150"/>
                  </a:lnTo>
                  <a:lnTo>
                    <a:pt x="108737" y="12687"/>
                  </a:lnTo>
                  <a:lnTo>
                    <a:pt x="106476" y="14300"/>
                  </a:lnTo>
                  <a:lnTo>
                    <a:pt x="105918" y="17310"/>
                  </a:lnTo>
                  <a:lnTo>
                    <a:pt x="109016" y="21539"/>
                  </a:lnTo>
                  <a:lnTo>
                    <a:pt x="111975" y="22047"/>
                  </a:lnTo>
                  <a:lnTo>
                    <a:pt x="114071" y="20561"/>
                  </a:lnTo>
                  <a:lnTo>
                    <a:pt x="116192" y="19138"/>
                  </a:lnTo>
                  <a:lnTo>
                    <a:pt x="116852" y="16268"/>
                  </a:lnTo>
                  <a:close/>
                </a:path>
                <a:path w="339725" h="317500">
                  <a:moveTo>
                    <a:pt x="120840" y="172897"/>
                  </a:moveTo>
                  <a:lnTo>
                    <a:pt x="117398" y="168935"/>
                  </a:lnTo>
                  <a:lnTo>
                    <a:pt x="114401" y="168694"/>
                  </a:lnTo>
                  <a:lnTo>
                    <a:pt x="112369" y="170307"/>
                  </a:lnTo>
                  <a:lnTo>
                    <a:pt x="110350" y="171945"/>
                  </a:lnTo>
                  <a:lnTo>
                    <a:pt x="110007" y="174967"/>
                  </a:lnTo>
                  <a:lnTo>
                    <a:pt x="111594" y="177050"/>
                  </a:lnTo>
                  <a:lnTo>
                    <a:pt x="113195" y="179146"/>
                  </a:lnTo>
                  <a:lnTo>
                    <a:pt x="116217" y="179412"/>
                  </a:lnTo>
                  <a:lnTo>
                    <a:pt x="120535" y="175958"/>
                  </a:lnTo>
                  <a:lnTo>
                    <a:pt x="120840" y="172897"/>
                  </a:lnTo>
                  <a:close/>
                </a:path>
                <a:path w="339725" h="317500">
                  <a:moveTo>
                    <a:pt x="126517" y="122389"/>
                  </a:moveTo>
                  <a:lnTo>
                    <a:pt x="125945" y="119481"/>
                  </a:lnTo>
                  <a:lnTo>
                    <a:pt x="123812" y="117944"/>
                  </a:lnTo>
                  <a:lnTo>
                    <a:pt x="121678" y="116420"/>
                  </a:lnTo>
                  <a:lnTo>
                    <a:pt x="121107" y="116522"/>
                  </a:lnTo>
                  <a:lnTo>
                    <a:pt x="121577" y="115989"/>
                  </a:lnTo>
                  <a:lnTo>
                    <a:pt x="121234" y="112890"/>
                  </a:lnTo>
                  <a:lnTo>
                    <a:pt x="117132" y="109626"/>
                  </a:lnTo>
                  <a:lnTo>
                    <a:pt x="114198" y="109994"/>
                  </a:lnTo>
                  <a:lnTo>
                    <a:pt x="112483" y="111975"/>
                  </a:lnTo>
                  <a:lnTo>
                    <a:pt x="110794" y="113969"/>
                  </a:lnTo>
                  <a:lnTo>
                    <a:pt x="111036" y="116979"/>
                  </a:lnTo>
                  <a:lnTo>
                    <a:pt x="113017" y="118694"/>
                  </a:lnTo>
                  <a:lnTo>
                    <a:pt x="114998" y="120408"/>
                  </a:lnTo>
                  <a:lnTo>
                    <a:pt x="116433" y="120281"/>
                  </a:lnTo>
                  <a:lnTo>
                    <a:pt x="115785" y="121221"/>
                  </a:lnTo>
                  <a:lnTo>
                    <a:pt x="116357" y="124142"/>
                  </a:lnTo>
                  <a:lnTo>
                    <a:pt x="120738" y="127038"/>
                  </a:lnTo>
                  <a:lnTo>
                    <a:pt x="123672" y="126530"/>
                  </a:lnTo>
                  <a:lnTo>
                    <a:pt x="126517" y="122389"/>
                  </a:lnTo>
                  <a:close/>
                </a:path>
                <a:path w="339725" h="317500">
                  <a:moveTo>
                    <a:pt x="129819" y="54610"/>
                  </a:moveTo>
                  <a:lnTo>
                    <a:pt x="128092" y="52628"/>
                  </a:lnTo>
                  <a:lnTo>
                    <a:pt x="126365" y="50647"/>
                  </a:lnTo>
                  <a:lnTo>
                    <a:pt x="123291" y="50533"/>
                  </a:lnTo>
                  <a:lnTo>
                    <a:pt x="121234" y="52362"/>
                  </a:lnTo>
                  <a:lnTo>
                    <a:pt x="119240" y="54254"/>
                  </a:lnTo>
                  <a:lnTo>
                    <a:pt x="119138" y="57340"/>
                  </a:lnTo>
                  <a:lnTo>
                    <a:pt x="122796" y="61099"/>
                  </a:lnTo>
                  <a:lnTo>
                    <a:pt x="125793" y="61137"/>
                  </a:lnTo>
                  <a:lnTo>
                    <a:pt x="127685" y="59347"/>
                  </a:lnTo>
                  <a:lnTo>
                    <a:pt x="129641" y="57607"/>
                  </a:lnTo>
                  <a:lnTo>
                    <a:pt x="129819" y="54610"/>
                  </a:lnTo>
                  <a:close/>
                </a:path>
                <a:path w="339725" h="317500">
                  <a:moveTo>
                    <a:pt x="133045" y="213741"/>
                  </a:moveTo>
                  <a:lnTo>
                    <a:pt x="130276" y="209283"/>
                  </a:lnTo>
                  <a:lnTo>
                    <a:pt x="127457" y="208445"/>
                  </a:lnTo>
                  <a:lnTo>
                    <a:pt x="123278" y="210870"/>
                  </a:lnTo>
                  <a:lnTo>
                    <a:pt x="122389" y="213474"/>
                  </a:lnTo>
                  <a:lnTo>
                    <a:pt x="123494" y="215912"/>
                  </a:lnTo>
                  <a:lnTo>
                    <a:pt x="124561" y="218262"/>
                  </a:lnTo>
                  <a:lnTo>
                    <a:pt x="127558" y="219354"/>
                  </a:lnTo>
                  <a:lnTo>
                    <a:pt x="132257" y="216649"/>
                  </a:lnTo>
                  <a:lnTo>
                    <a:pt x="133045" y="213741"/>
                  </a:lnTo>
                  <a:close/>
                </a:path>
                <a:path w="339725" h="317500">
                  <a:moveTo>
                    <a:pt x="137909" y="6845"/>
                  </a:moveTo>
                  <a:lnTo>
                    <a:pt x="137414" y="4254"/>
                  </a:lnTo>
                  <a:lnTo>
                    <a:pt x="136931" y="1676"/>
                  </a:lnTo>
                  <a:lnTo>
                    <a:pt x="134035" y="0"/>
                  </a:lnTo>
                  <a:lnTo>
                    <a:pt x="131279" y="1028"/>
                  </a:lnTo>
                  <a:lnTo>
                    <a:pt x="128447" y="1892"/>
                  </a:lnTo>
                  <a:lnTo>
                    <a:pt x="127203" y="4826"/>
                  </a:lnTo>
                  <a:lnTo>
                    <a:pt x="129298" y="9639"/>
                  </a:lnTo>
                  <a:lnTo>
                    <a:pt x="131965" y="10731"/>
                  </a:lnTo>
                  <a:lnTo>
                    <a:pt x="134251" y="10058"/>
                  </a:lnTo>
                  <a:lnTo>
                    <a:pt x="136512" y="9194"/>
                  </a:lnTo>
                  <a:lnTo>
                    <a:pt x="137909" y="6845"/>
                  </a:lnTo>
                  <a:close/>
                </a:path>
                <a:path w="339725" h="317500">
                  <a:moveTo>
                    <a:pt x="138518" y="158902"/>
                  </a:moveTo>
                  <a:lnTo>
                    <a:pt x="138493" y="155841"/>
                  </a:lnTo>
                  <a:lnTo>
                    <a:pt x="134658" y="152273"/>
                  </a:lnTo>
                  <a:lnTo>
                    <a:pt x="131622" y="152349"/>
                  </a:lnTo>
                  <a:lnTo>
                    <a:pt x="129806" y="154241"/>
                  </a:lnTo>
                  <a:lnTo>
                    <a:pt x="128028" y="156171"/>
                  </a:lnTo>
                  <a:lnTo>
                    <a:pt x="127952" y="159131"/>
                  </a:lnTo>
                  <a:lnTo>
                    <a:pt x="129794" y="161010"/>
                  </a:lnTo>
                  <a:lnTo>
                    <a:pt x="131622" y="162877"/>
                  </a:lnTo>
                  <a:lnTo>
                    <a:pt x="134747" y="162890"/>
                  </a:lnTo>
                  <a:lnTo>
                    <a:pt x="136613" y="160883"/>
                  </a:lnTo>
                  <a:lnTo>
                    <a:pt x="138518" y="158902"/>
                  </a:lnTo>
                  <a:close/>
                </a:path>
                <a:path w="339725" h="317500">
                  <a:moveTo>
                    <a:pt x="140322" y="104254"/>
                  </a:moveTo>
                  <a:lnTo>
                    <a:pt x="140068" y="101371"/>
                  </a:lnTo>
                  <a:lnTo>
                    <a:pt x="138061" y="99656"/>
                  </a:lnTo>
                  <a:lnTo>
                    <a:pt x="136067" y="97955"/>
                  </a:lnTo>
                  <a:lnTo>
                    <a:pt x="134962" y="98031"/>
                  </a:lnTo>
                  <a:lnTo>
                    <a:pt x="136169" y="96227"/>
                  </a:lnTo>
                  <a:lnTo>
                    <a:pt x="135623" y="93230"/>
                  </a:lnTo>
                  <a:lnTo>
                    <a:pt x="131254" y="90335"/>
                  </a:lnTo>
                  <a:lnTo>
                    <a:pt x="128295" y="90919"/>
                  </a:lnTo>
                  <a:lnTo>
                    <a:pt x="125374" y="95237"/>
                  </a:lnTo>
                  <a:lnTo>
                    <a:pt x="125793" y="98171"/>
                  </a:lnTo>
                  <a:lnTo>
                    <a:pt x="127939" y="99720"/>
                  </a:lnTo>
                  <a:lnTo>
                    <a:pt x="130048" y="101244"/>
                  </a:lnTo>
                  <a:lnTo>
                    <a:pt x="130670" y="101155"/>
                  </a:lnTo>
                  <a:lnTo>
                    <a:pt x="129781" y="102247"/>
                  </a:lnTo>
                  <a:lnTo>
                    <a:pt x="130124" y="105219"/>
                  </a:lnTo>
                  <a:lnTo>
                    <a:pt x="134251" y="108458"/>
                  </a:lnTo>
                  <a:lnTo>
                    <a:pt x="137198" y="108191"/>
                  </a:lnTo>
                  <a:lnTo>
                    <a:pt x="138772" y="106235"/>
                  </a:lnTo>
                  <a:lnTo>
                    <a:pt x="140322" y="104254"/>
                  </a:lnTo>
                  <a:close/>
                </a:path>
                <a:path w="339725" h="317500">
                  <a:moveTo>
                    <a:pt x="148767" y="40119"/>
                  </a:moveTo>
                  <a:lnTo>
                    <a:pt x="147358" y="37884"/>
                  </a:lnTo>
                  <a:lnTo>
                    <a:pt x="145973" y="35674"/>
                  </a:lnTo>
                  <a:lnTo>
                    <a:pt x="142887" y="35077"/>
                  </a:lnTo>
                  <a:lnTo>
                    <a:pt x="140589" y="36652"/>
                  </a:lnTo>
                  <a:lnTo>
                    <a:pt x="138341" y="38290"/>
                  </a:lnTo>
                  <a:lnTo>
                    <a:pt x="137807" y="41325"/>
                  </a:lnTo>
                  <a:lnTo>
                    <a:pt x="140957" y="45516"/>
                  </a:lnTo>
                  <a:lnTo>
                    <a:pt x="143929" y="45974"/>
                  </a:lnTo>
                  <a:lnTo>
                    <a:pt x="146011" y="44450"/>
                  </a:lnTo>
                  <a:lnTo>
                    <a:pt x="148132" y="43002"/>
                  </a:lnTo>
                  <a:lnTo>
                    <a:pt x="148767" y="40119"/>
                  </a:lnTo>
                  <a:close/>
                </a:path>
                <a:path w="339725" h="317500">
                  <a:moveTo>
                    <a:pt x="149021" y="75234"/>
                  </a:moveTo>
                  <a:lnTo>
                    <a:pt x="148209" y="72301"/>
                  </a:lnTo>
                  <a:lnTo>
                    <a:pt x="143560" y="69875"/>
                  </a:lnTo>
                  <a:lnTo>
                    <a:pt x="140652" y="70726"/>
                  </a:lnTo>
                  <a:lnTo>
                    <a:pt x="138099" y="75260"/>
                  </a:lnTo>
                  <a:lnTo>
                    <a:pt x="138899" y="78181"/>
                  </a:lnTo>
                  <a:lnTo>
                    <a:pt x="141160" y="79514"/>
                  </a:lnTo>
                  <a:lnTo>
                    <a:pt x="143421" y="80848"/>
                  </a:lnTo>
                  <a:lnTo>
                    <a:pt x="146342" y="79997"/>
                  </a:lnTo>
                  <a:lnTo>
                    <a:pt x="149021" y="75234"/>
                  </a:lnTo>
                  <a:close/>
                </a:path>
                <a:path w="339725" h="317500">
                  <a:moveTo>
                    <a:pt x="152019" y="199745"/>
                  </a:moveTo>
                  <a:lnTo>
                    <a:pt x="148590" y="195770"/>
                  </a:lnTo>
                  <a:lnTo>
                    <a:pt x="145643" y="195453"/>
                  </a:lnTo>
                  <a:lnTo>
                    <a:pt x="143738" y="197040"/>
                  </a:lnTo>
                  <a:lnTo>
                    <a:pt x="141859" y="198666"/>
                  </a:lnTo>
                  <a:lnTo>
                    <a:pt x="141490" y="201472"/>
                  </a:lnTo>
                  <a:lnTo>
                    <a:pt x="143090" y="203593"/>
                  </a:lnTo>
                  <a:lnTo>
                    <a:pt x="144653" y="205663"/>
                  </a:lnTo>
                  <a:lnTo>
                    <a:pt x="147726" y="206146"/>
                  </a:lnTo>
                  <a:lnTo>
                    <a:pt x="149733" y="204419"/>
                  </a:lnTo>
                  <a:lnTo>
                    <a:pt x="151765" y="202730"/>
                  </a:lnTo>
                  <a:lnTo>
                    <a:pt x="152019" y="199745"/>
                  </a:lnTo>
                  <a:close/>
                </a:path>
                <a:path w="339725" h="317500">
                  <a:moveTo>
                    <a:pt x="154774" y="140296"/>
                  </a:moveTo>
                  <a:lnTo>
                    <a:pt x="154406" y="137198"/>
                  </a:lnTo>
                  <a:lnTo>
                    <a:pt x="150253" y="133972"/>
                  </a:lnTo>
                  <a:lnTo>
                    <a:pt x="147320" y="134404"/>
                  </a:lnTo>
                  <a:lnTo>
                    <a:pt x="145618" y="136410"/>
                  </a:lnTo>
                  <a:lnTo>
                    <a:pt x="143954" y="138430"/>
                  </a:lnTo>
                  <a:lnTo>
                    <a:pt x="144221" y="141452"/>
                  </a:lnTo>
                  <a:lnTo>
                    <a:pt x="146227" y="143141"/>
                  </a:lnTo>
                  <a:lnTo>
                    <a:pt x="148234" y="144830"/>
                  </a:lnTo>
                  <a:lnTo>
                    <a:pt x="151269" y="144500"/>
                  </a:lnTo>
                  <a:lnTo>
                    <a:pt x="153009" y="142379"/>
                  </a:lnTo>
                  <a:lnTo>
                    <a:pt x="154774" y="140296"/>
                  </a:lnTo>
                  <a:close/>
                </a:path>
                <a:path w="339725" h="317500">
                  <a:moveTo>
                    <a:pt x="155714" y="87503"/>
                  </a:moveTo>
                  <a:lnTo>
                    <a:pt x="155676" y="84543"/>
                  </a:lnTo>
                  <a:lnTo>
                    <a:pt x="153847" y="82664"/>
                  </a:lnTo>
                  <a:lnTo>
                    <a:pt x="152019" y="80784"/>
                  </a:lnTo>
                  <a:lnTo>
                    <a:pt x="149021" y="80759"/>
                  </a:lnTo>
                  <a:lnTo>
                    <a:pt x="145300" y="84442"/>
                  </a:lnTo>
                  <a:lnTo>
                    <a:pt x="145453" y="87503"/>
                  </a:lnTo>
                  <a:lnTo>
                    <a:pt x="149275" y="91097"/>
                  </a:lnTo>
                  <a:lnTo>
                    <a:pt x="152158" y="91020"/>
                  </a:lnTo>
                  <a:lnTo>
                    <a:pt x="155714" y="87503"/>
                  </a:lnTo>
                  <a:close/>
                </a:path>
                <a:path w="339725" h="317500">
                  <a:moveTo>
                    <a:pt x="159397" y="52705"/>
                  </a:moveTo>
                  <a:lnTo>
                    <a:pt x="158191" y="49911"/>
                  </a:lnTo>
                  <a:lnTo>
                    <a:pt x="153238" y="48183"/>
                  </a:lnTo>
                  <a:lnTo>
                    <a:pt x="150482" y="49415"/>
                  </a:lnTo>
                  <a:lnTo>
                    <a:pt x="149555" y="51803"/>
                  </a:lnTo>
                  <a:lnTo>
                    <a:pt x="148666" y="54216"/>
                  </a:lnTo>
                  <a:lnTo>
                    <a:pt x="149733" y="56959"/>
                  </a:lnTo>
                  <a:lnTo>
                    <a:pt x="152133" y="58013"/>
                  </a:lnTo>
                  <a:lnTo>
                    <a:pt x="154533" y="59067"/>
                  </a:lnTo>
                  <a:lnTo>
                    <a:pt x="157429" y="57899"/>
                  </a:lnTo>
                  <a:lnTo>
                    <a:pt x="158394" y="55295"/>
                  </a:lnTo>
                  <a:lnTo>
                    <a:pt x="159397" y="52705"/>
                  </a:lnTo>
                  <a:close/>
                </a:path>
                <a:path w="339725" h="317500">
                  <a:moveTo>
                    <a:pt x="161442" y="6870"/>
                  </a:moveTo>
                  <a:lnTo>
                    <a:pt x="158940" y="4140"/>
                  </a:lnTo>
                  <a:lnTo>
                    <a:pt x="157543" y="2997"/>
                  </a:lnTo>
                  <a:lnTo>
                    <a:pt x="155892" y="2400"/>
                  </a:lnTo>
                  <a:lnTo>
                    <a:pt x="154584" y="2552"/>
                  </a:lnTo>
                  <a:lnTo>
                    <a:pt x="153174" y="2870"/>
                  </a:lnTo>
                  <a:lnTo>
                    <a:pt x="152146" y="3746"/>
                  </a:lnTo>
                  <a:lnTo>
                    <a:pt x="151079" y="6146"/>
                  </a:lnTo>
                  <a:lnTo>
                    <a:pt x="151053" y="7416"/>
                  </a:lnTo>
                  <a:lnTo>
                    <a:pt x="151269" y="8394"/>
                  </a:lnTo>
                  <a:lnTo>
                    <a:pt x="151384" y="9550"/>
                  </a:lnTo>
                  <a:lnTo>
                    <a:pt x="151612" y="10490"/>
                  </a:lnTo>
                  <a:lnTo>
                    <a:pt x="152336" y="10960"/>
                  </a:lnTo>
                  <a:lnTo>
                    <a:pt x="153365" y="12192"/>
                  </a:lnTo>
                  <a:lnTo>
                    <a:pt x="156171" y="12433"/>
                  </a:lnTo>
                  <a:lnTo>
                    <a:pt x="158457" y="11430"/>
                  </a:lnTo>
                  <a:lnTo>
                    <a:pt x="160959" y="10325"/>
                  </a:lnTo>
                  <a:lnTo>
                    <a:pt x="161442" y="6870"/>
                  </a:lnTo>
                  <a:close/>
                </a:path>
                <a:path w="339725" h="317500">
                  <a:moveTo>
                    <a:pt x="169087" y="186563"/>
                  </a:moveTo>
                  <a:lnTo>
                    <a:pt x="168935" y="183502"/>
                  </a:lnTo>
                  <a:lnTo>
                    <a:pt x="165112" y="179908"/>
                  </a:lnTo>
                  <a:lnTo>
                    <a:pt x="162229" y="179984"/>
                  </a:lnTo>
                  <a:lnTo>
                    <a:pt x="158673" y="183502"/>
                  </a:lnTo>
                  <a:lnTo>
                    <a:pt x="158711" y="186461"/>
                  </a:lnTo>
                  <a:lnTo>
                    <a:pt x="160540" y="188341"/>
                  </a:lnTo>
                  <a:lnTo>
                    <a:pt x="162369" y="190220"/>
                  </a:lnTo>
                  <a:lnTo>
                    <a:pt x="165366" y="190258"/>
                  </a:lnTo>
                  <a:lnTo>
                    <a:pt x="169087" y="186563"/>
                  </a:lnTo>
                  <a:close/>
                </a:path>
                <a:path w="339725" h="317500">
                  <a:moveTo>
                    <a:pt x="169202" y="120256"/>
                  </a:moveTo>
                  <a:lnTo>
                    <a:pt x="168630" y="117246"/>
                  </a:lnTo>
                  <a:lnTo>
                    <a:pt x="164211" y="114401"/>
                  </a:lnTo>
                  <a:lnTo>
                    <a:pt x="161264" y="115036"/>
                  </a:lnTo>
                  <a:lnTo>
                    <a:pt x="158381" y="119418"/>
                  </a:lnTo>
                  <a:lnTo>
                    <a:pt x="158838" y="122351"/>
                  </a:lnTo>
                  <a:lnTo>
                    <a:pt x="160997" y="123875"/>
                  </a:lnTo>
                  <a:lnTo>
                    <a:pt x="163131" y="125374"/>
                  </a:lnTo>
                  <a:lnTo>
                    <a:pt x="166192" y="124828"/>
                  </a:lnTo>
                  <a:lnTo>
                    <a:pt x="169202" y="120256"/>
                  </a:lnTo>
                  <a:close/>
                </a:path>
                <a:path w="339725" h="317500">
                  <a:moveTo>
                    <a:pt x="169824" y="30365"/>
                  </a:moveTo>
                  <a:lnTo>
                    <a:pt x="169303" y="27787"/>
                  </a:lnTo>
                  <a:lnTo>
                    <a:pt x="168783" y="25222"/>
                  </a:lnTo>
                  <a:lnTo>
                    <a:pt x="165862" y="23583"/>
                  </a:lnTo>
                  <a:lnTo>
                    <a:pt x="163106" y="24650"/>
                  </a:lnTo>
                  <a:lnTo>
                    <a:pt x="160362" y="25527"/>
                  </a:lnTo>
                  <a:lnTo>
                    <a:pt x="158191" y="25476"/>
                  </a:lnTo>
                  <a:lnTo>
                    <a:pt x="156070" y="27330"/>
                  </a:lnTo>
                  <a:lnTo>
                    <a:pt x="155740" y="29730"/>
                  </a:lnTo>
                  <a:lnTo>
                    <a:pt x="155333" y="32143"/>
                  </a:lnTo>
                  <a:lnTo>
                    <a:pt x="157099" y="34556"/>
                  </a:lnTo>
                  <a:lnTo>
                    <a:pt x="159664" y="35115"/>
                  </a:lnTo>
                  <a:lnTo>
                    <a:pt x="162229" y="35674"/>
                  </a:lnTo>
                  <a:lnTo>
                    <a:pt x="164007" y="34328"/>
                  </a:lnTo>
                  <a:lnTo>
                    <a:pt x="166192" y="33642"/>
                  </a:lnTo>
                  <a:lnTo>
                    <a:pt x="168452" y="32740"/>
                  </a:lnTo>
                  <a:lnTo>
                    <a:pt x="169824" y="30365"/>
                  </a:lnTo>
                  <a:close/>
                </a:path>
                <a:path w="339725" h="317500">
                  <a:moveTo>
                    <a:pt x="172897" y="69532"/>
                  </a:moveTo>
                  <a:lnTo>
                    <a:pt x="171297" y="67411"/>
                  </a:lnTo>
                  <a:lnTo>
                    <a:pt x="169735" y="65341"/>
                  </a:lnTo>
                  <a:lnTo>
                    <a:pt x="166662" y="64858"/>
                  </a:lnTo>
                  <a:lnTo>
                    <a:pt x="164655" y="66586"/>
                  </a:lnTo>
                  <a:lnTo>
                    <a:pt x="162623" y="68275"/>
                  </a:lnTo>
                  <a:lnTo>
                    <a:pt x="162369" y="71259"/>
                  </a:lnTo>
                  <a:lnTo>
                    <a:pt x="165798" y="75234"/>
                  </a:lnTo>
                  <a:lnTo>
                    <a:pt x="168744" y="75565"/>
                  </a:lnTo>
                  <a:lnTo>
                    <a:pt x="170649" y="73964"/>
                  </a:lnTo>
                  <a:lnTo>
                    <a:pt x="172529" y="72339"/>
                  </a:lnTo>
                  <a:lnTo>
                    <a:pt x="172897" y="69532"/>
                  </a:lnTo>
                  <a:close/>
                </a:path>
                <a:path w="339725" h="317500">
                  <a:moveTo>
                    <a:pt x="181851" y="98983"/>
                  </a:moveTo>
                  <a:lnTo>
                    <a:pt x="181013" y="96062"/>
                  </a:lnTo>
                  <a:lnTo>
                    <a:pt x="176326" y="93687"/>
                  </a:lnTo>
                  <a:lnTo>
                    <a:pt x="173431" y="94589"/>
                  </a:lnTo>
                  <a:lnTo>
                    <a:pt x="170916" y="99174"/>
                  </a:lnTo>
                  <a:lnTo>
                    <a:pt x="171754" y="102095"/>
                  </a:lnTo>
                  <a:lnTo>
                    <a:pt x="174028" y="103403"/>
                  </a:lnTo>
                  <a:lnTo>
                    <a:pt x="176301" y="104711"/>
                  </a:lnTo>
                  <a:lnTo>
                    <a:pt x="179209" y="103809"/>
                  </a:lnTo>
                  <a:lnTo>
                    <a:pt x="181851" y="98983"/>
                  </a:lnTo>
                  <a:close/>
                </a:path>
                <a:path w="339725" h="317500">
                  <a:moveTo>
                    <a:pt x="184607" y="168757"/>
                  </a:moveTo>
                  <a:lnTo>
                    <a:pt x="184264" y="165785"/>
                  </a:lnTo>
                  <a:lnTo>
                    <a:pt x="180136" y="162547"/>
                  </a:lnTo>
                  <a:lnTo>
                    <a:pt x="177190" y="162814"/>
                  </a:lnTo>
                  <a:lnTo>
                    <a:pt x="175615" y="164769"/>
                  </a:lnTo>
                  <a:lnTo>
                    <a:pt x="174066" y="166751"/>
                  </a:lnTo>
                  <a:lnTo>
                    <a:pt x="174320" y="169633"/>
                  </a:lnTo>
                  <a:lnTo>
                    <a:pt x="176326" y="171348"/>
                  </a:lnTo>
                  <a:lnTo>
                    <a:pt x="178320" y="173050"/>
                  </a:lnTo>
                  <a:lnTo>
                    <a:pt x="181356" y="172859"/>
                  </a:lnTo>
                  <a:lnTo>
                    <a:pt x="182968" y="170789"/>
                  </a:lnTo>
                  <a:lnTo>
                    <a:pt x="184607" y="168757"/>
                  </a:lnTo>
                  <a:close/>
                </a:path>
                <a:path w="339725" h="317500">
                  <a:moveTo>
                    <a:pt x="191985" y="76212"/>
                  </a:moveTo>
                  <a:lnTo>
                    <a:pt x="190754" y="73418"/>
                  </a:lnTo>
                  <a:lnTo>
                    <a:pt x="185788" y="71755"/>
                  </a:lnTo>
                  <a:lnTo>
                    <a:pt x="183032" y="73037"/>
                  </a:lnTo>
                  <a:lnTo>
                    <a:pt x="182130" y="75450"/>
                  </a:lnTo>
                  <a:lnTo>
                    <a:pt x="181279" y="77876"/>
                  </a:lnTo>
                  <a:lnTo>
                    <a:pt x="182372" y="80632"/>
                  </a:lnTo>
                  <a:lnTo>
                    <a:pt x="184785" y="81648"/>
                  </a:lnTo>
                  <a:lnTo>
                    <a:pt x="187198" y="82664"/>
                  </a:lnTo>
                  <a:lnTo>
                    <a:pt x="190080" y="81457"/>
                  </a:lnTo>
                  <a:lnTo>
                    <a:pt x="191020" y="78828"/>
                  </a:lnTo>
                  <a:lnTo>
                    <a:pt x="191985" y="76212"/>
                  </a:lnTo>
                  <a:close/>
                </a:path>
                <a:path w="339725" h="317500">
                  <a:moveTo>
                    <a:pt x="193471" y="30111"/>
                  </a:moveTo>
                  <a:lnTo>
                    <a:pt x="190919" y="27406"/>
                  </a:lnTo>
                  <a:lnTo>
                    <a:pt x="189496" y="26276"/>
                  </a:lnTo>
                  <a:lnTo>
                    <a:pt x="187845" y="25692"/>
                  </a:lnTo>
                  <a:lnTo>
                    <a:pt x="186524" y="25869"/>
                  </a:lnTo>
                  <a:lnTo>
                    <a:pt x="185115" y="26200"/>
                  </a:lnTo>
                  <a:lnTo>
                    <a:pt x="184099" y="27076"/>
                  </a:lnTo>
                  <a:lnTo>
                    <a:pt x="183070" y="29489"/>
                  </a:lnTo>
                  <a:lnTo>
                    <a:pt x="183070" y="30772"/>
                  </a:lnTo>
                  <a:lnTo>
                    <a:pt x="183286" y="31750"/>
                  </a:lnTo>
                  <a:lnTo>
                    <a:pt x="183426" y="32905"/>
                  </a:lnTo>
                  <a:lnTo>
                    <a:pt x="183680" y="33845"/>
                  </a:lnTo>
                  <a:lnTo>
                    <a:pt x="184404" y="34315"/>
                  </a:lnTo>
                  <a:lnTo>
                    <a:pt x="185458" y="35534"/>
                  </a:lnTo>
                  <a:lnTo>
                    <a:pt x="188277" y="35763"/>
                  </a:lnTo>
                  <a:lnTo>
                    <a:pt x="190550" y="34721"/>
                  </a:lnTo>
                  <a:lnTo>
                    <a:pt x="193040" y="33578"/>
                  </a:lnTo>
                  <a:lnTo>
                    <a:pt x="193471" y="30111"/>
                  </a:lnTo>
                  <a:close/>
                </a:path>
                <a:path w="339725" h="317500">
                  <a:moveTo>
                    <a:pt x="197866" y="51384"/>
                  </a:moveTo>
                  <a:lnTo>
                    <a:pt x="195719" y="48895"/>
                  </a:lnTo>
                  <a:lnTo>
                    <a:pt x="190474" y="48856"/>
                  </a:lnTo>
                  <a:lnTo>
                    <a:pt x="188379" y="50749"/>
                  </a:lnTo>
                  <a:lnTo>
                    <a:pt x="188201" y="52158"/>
                  </a:lnTo>
                  <a:lnTo>
                    <a:pt x="186829" y="51650"/>
                  </a:lnTo>
                  <a:lnTo>
                    <a:pt x="182130" y="54356"/>
                  </a:lnTo>
                  <a:lnTo>
                    <a:pt x="181343" y="57264"/>
                  </a:lnTo>
                  <a:lnTo>
                    <a:pt x="184111" y="61722"/>
                  </a:lnTo>
                  <a:lnTo>
                    <a:pt x="186931" y="62560"/>
                  </a:lnTo>
                  <a:lnTo>
                    <a:pt x="191109" y="60134"/>
                  </a:lnTo>
                  <a:lnTo>
                    <a:pt x="191681" y="58445"/>
                  </a:lnTo>
                  <a:lnTo>
                    <a:pt x="192062" y="58521"/>
                  </a:lnTo>
                  <a:lnTo>
                    <a:pt x="194627" y="59042"/>
                  </a:lnTo>
                  <a:lnTo>
                    <a:pt x="197078" y="57150"/>
                  </a:lnTo>
                  <a:lnTo>
                    <a:pt x="197510" y="54279"/>
                  </a:lnTo>
                  <a:lnTo>
                    <a:pt x="197866" y="51384"/>
                  </a:lnTo>
                  <a:close/>
                </a:path>
                <a:path w="339725" h="317500">
                  <a:moveTo>
                    <a:pt x="198602" y="149783"/>
                  </a:moveTo>
                  <a:lnTo>
                    <a:pt x="198031" y="146862"/>
                  </a:lnTo>
                  <a:lnTo>
                    <a:pt x="193649" y="143967"/>
                  </a:lnTo>
                  <a:lnTo>
                    <a:pt x="190715" y="144475"/>
                  </a:lnTo>
                  <a:lnTo>
                    <a:pt x="187871" y="148615"/>
                  </a:lnTo>
                  <a:lnTo>
                    <a:pt x="188442" y="151523"/>
                  </a:lnTo>
                  <a:lnTo>
                    <a:pt x="190576" y="153060"/>
                  </a:lnTo>
                  <a:lnTo>
                    <a:pt x="192709" y="154584"/>
                  </a:lnTo>
                  <a:lnTo>
                    <a:pt x="195643" y="154089"/>
                  </a:lnTo>
                  <a:lnTo>
                    <a:pt x="198602" y="149783"/>
                  </a:lnTo>
                  <a:close/>
                </a:path>
                <a:path w="339725" h="317500">
                  <a:moveTo>
                    <a:pt x="211035" y="129717"/>
                  </a:moveTo>
                  <a:lnTo>
                    <a:pt x="210108" y="126796"/>
                  </a:lnTo>
                  <a:lnTo>
                    <a:pt x="205486" y="124307"/>
                  </a:lnTo>
                  <a:lnTo>
                    <a:pt x="202717" y="125133"/>
                  </a:lnTo>
                  <a:lnTo>
                    <a:pt x="201422" y="127279"/>
                  </a:lnTo>
                  <a:lnTo>
                    <a:pt x="200164" y="129438"/>
                  </a:lnTo>
                  <a:lnTo>
                    <a:pt x="200977" y="132283"/>
                  </a:lnTo>
                  <a:lnTo>
                    <a:pt x="203225" y="133629"/>
                  </a:lnTo>
                  <a:lnTo>
                    <a:pt x="205473" y="134975"/>
                  </a:lnTo>
                  <a:lnTo>
                    <a:pt x="208381" y="134226"/>
                  </a:lnTo>
                  <a:lnTo>
                    <a:pt x="209689" y="131965"/>
                  </a:lnTo>
                  <a:lnTo>
                    <a:pt x="211035" y="129717"/>
                  </a:lnTo>
                  <a:close/>
                </a:path>
                <a:path w="339725" h="317500">
                  <a:moveTo>
                    <a:pt x="214007" y="48285"/>
                  </a:moveTo>
                  <a:lnTo>
                    <a:pt x="211924" y="45720"/>
                  </a:lnTo>
                  <a:lnTo>
                    <a:pt x="208699" y="45516"/>
                  </a:lnTo>
                  <a:lnTo>
                    <a:pt x="205613" y="45732"/>
                  </a:lnTo>
                  <a:lnTo>
                    <a:pt x="203517" y="48006"/>
                  </a:lnTo>
                  <a:lnTo>
                    <a:pt x="204546" y="53149"/>
                  </a:lnTo>
                  <a:lnTo>
                    <a:pt x="206616" y="55219"/>
                  </a:lnTo>
                  <a:lnTo>
                    <a:pt x="208635" y="55029"/>
                  </a:lnTo>
                  <a:lnTo>
                    <a:pt x="210502" y="55194"/>
                  </a:lnTo>
                  <a:lnTo>
                    <a:pt x="212534" y="53327"/>
                  </a:lnTo>
                  <a:lnTo>
                    <a:pt x="213271" y="50774"/>
                  </a:lnTo>
                  <a:lnTo>
                    <a:pt x="214007" y="48285"/>
                  </a:lnTo>
                  <a:close/>
                </a:path>
                <a:path w="339725" h="317500">
                  <a:moveTo>
                    <a:pt x="221310" y="108305"/>
                  </a:moveTo>
                  <a:lnTo>
                    <a:pt x="220154" y="105549"/>
                  </a:lnTo>
                  <a:lnTo>
                    <a:pt x="215265" y="103644"/>
                  </a:lnTo>
                  <a:lnTo>
                    <a:pt x="212509" y="104724"/>
                  </a:lnTo>
                  <a:lnTo>
                    <a:pt x="211556" y="107010"/>
                  </a:lnTo>
                  <a:lnTo>
                    <a:pt x="210642" y="109308"/>
                  </a:lnTo>
                  <a:lnTo>
                    <a:pt x="211658" y="112014"/>
                  </a:lnTo>
                  <a:lnTo>
                    <a:pt x="214045" y="113118"/>
                  </a:lnTo>
                  <a:lnTo>
                    <a:pt x="216420" y="114223"/>
                  </a:lnTo>
                  <a:lnTo>
                    <a:pt x="219303" y="113207"/>
                  </a:lnTo>
                  <a:lnTo>
                    <a:pt x="220294" y="110756"/>
                  </a:lnTo>
                  <a:lnTo>
                    <a:pt x="221310" y="108305"/>
                  </a:lnTo>
                  <a:close/>
                </a:path>
                <a:path w="339725" h="317500">
                  <a:moveTo>
                    <a:pt x="228587" y="85382"/>
                  </a:moveTo>
                  <a:lnTo>
                    <a:pt x="226961" y="82867"/>
                  </a:lnTo>
                  <a:lnTo>
                    <a:pt x="221792" y="81965"/>
                  </a:lnTo>
                  <a:lnTo>
                    <a:pt x="219265" y="83502"/>
                  </a:lnTo>
                  <a:lnTo>
                    <a:pt x="218757" y="85852"/>
                  </a:lnTo>
                  <a:lnTo>
                    <a:pt x="218300" y="88214"/>
                  </a:lnTo>
                  <a:lnTo>
                    <a:pt x="219633" y="90690"/>
                  </a:lnTo>
                  <a:lnTo>
                    <a:pt x="222199" y="91427"/>
                  </a:lnTo>
                  <a:lnTo>
                    <a:pt x="224675" y="92138"/>
                  </a:lnTo>
                  <a:lnTo>
                    <a:pt x="227469" y="90703"/>
                  </a:lnTo>
                  <a:lnTo>
                    <a:pt x="228003" y="88036"/>
                  </a:lnTo>
                  <a:lnTo>
                    <a:pt x="228587" y="85382"/>
                  </a:lnTo>
                  <a:close/>
                </a:path>
                <a:path w="339725" h="317500">
                  <a:moveTo>
                    <a:pt x="230149" y="66001"/>
                  </a:moveTo>
                  <a:lnTo>
                    <a:pt x="229374" y="62979"/>
                  </a:lnTo>
                  <a:lnTo>
                    <a:pt x="228815" y="59931"/>
                  </a:lnTo>
                  <a:lnTo>
                    <a:pt x="225742" y="58407"/>
                  </a:lnTo>
                  <a:lnTo>
                    <a:pt x="221030" y="60718"/>
                  </a:lnTo>
                  <a:lnTo>
                    <a:pt x="219748" y="62941"/>
                  </a:lnTo>
                  <a:lnTo>
                    <a:pt x="220078" y="64985"/>
                  </a:lnTo>
                  <a:lnTo>
                    <a:pt x="220649" y="66916"/>
                  </a:lnTo>
                  <a:lnTo>
                    <a:pt x="222618" y="68745"/>
                  </a:lnTo>
                  <a:lnTo>
                    <a:pt x="225336" y="68567"/>
                  </a:lnTo>
                  <a:lnTo>
                    <a:pt x="227850" y="68427"/>
                  </a:lnTo>
                  <a:lnTo>
                    <a:pt x="230149" y="66001"/>
                  </a:lnTo>
                  <a:close/>
                </a:path>
                <a:path w="339725" h="317500">
                  <a:moveTo>
                    <a:pt x="234061" y="290563"/>
                  </a:moveTo>
                  <a:lnTo>
                    <a:pt x="233959" y="288074"/>
                  </a:lnTo>
                  <a:lnTo>
                    <a:pt x="233781" y="285610"/>
                  </a:lnTo>
                  <a:lnTo>
                    <a:pt x="231495" y="283654"/>
                  </a:lnTo>
                  <a:lnTo>
                    <a:pt x="228917" y="283705"/>
                  </a:lnTo>
                  <a:lnTo>
                    <a:pt x="226250" y="283768"/>
                  </a:lnTo>
                  <a:lnTo>
                    <a:pt x="224294" y="286054"/>
                  </a:lnTo>
                  <a:lnTo>
                    <a:pt x="224485" y="288823"/>
                  </a:lnTo>
                  <a:lnTo>
                    <a:pt x="224612" y="291592"/>
                  </a:lnTo>
                  <a:lnTo>
                    <a:pt x="227076" y="293547"/>
                  </a:lnTo>
                  <a:lnTo>
                    <a:pt x="232270" y="292811"/>
                  </a:lnTo>
                  <a:lnTo>
                    <a:pt x="234061" y="290563"/>
                  </a:lnTo>
                  <a:close/>
                </a:path>
                <a:path w="339725" h="317500">
                  <a:moveTo>
                    <a:pt x="234708" y="262648"/>
                  </a:moveTo>
                  <a:lnTo>
                    <a:pt x="232816" y="260324"/>
                  </a:lnTo>
                  <a:lnTo>
                    <a:pt x="230212" y="259981"/>
                  </a:lnTo>
                  <a:lnTo>
                    <a:pt x="227609" y="259638"/>
                  </a:lnTo>
                  <a:lnTo>
                    <a:pt x="225259" y="261543"/>
                  </a:lnTo>
                  <a:lnTo>
                    <a:pt x="224967" y="264236"/>
                  </a:lnTo>
                  <a:lnTo>
                    <a:pt x="224637" y="266928"/>
                  </a:lnTo>
                  <a:lnTo>
                    <a:pt x="226644" y="269265"/>
                  </a:lnTo>
                  <a:lnTo>
                    <a:pt x="231876" y="269621"/>
                  </a:lnTo>
                  <a:lnTo>
                    <a:pt x="234111" y="267716"/>
                  </a:lnTo>
                  <a:lnTo>
                    <a:pt x="234429" y="265176"/>
                  </a:lnTo>
                  <a:lnTo>
                    <a:pt x="234708" y="262648"/>
                  </a:lnTo>
                  <a:close/>
                </a:path>
                <a:path w="339725" h="317500">
                  <a:moveTo>
                    <a:pt x="238531" y="239712"/>
                  </a:moveTo>
                  <a:lnTo>
                    <a:pt x="237045" y="237210"/>
                  </a:lnTo>
                  <a:lnTo>
                    <a:pt x="234467" y="236601"/>
                  </a:lnTo>
                  <a:lnTo>
                    <a:pt x="231940" y="236004"/>
                  </a:lnTo>
                  <a:lnTo>
                    <a:pt x="229273" y="237604"/>
                  </a:lnTo>
                  <a:lnTo>
                    <a:pt x="228777" y="240245"/>
                  </a:lnTo>
                  <a:lnTo>
                    <a:pt x="228244" y="242887"/>
                  </a:lnTo>
                  <a:lnTo>
                    <a:pt x="229908" y="245414"/>
                  </a:lnTo>
                  <a:lnTo>
                    <a:pt x="235064" y="246392"/>
                  </a:lnTo>
                  <a:lnTo>
                    <a:pt x="237566" y="244741"/>
                  </a:lnTo>
                  <a:lnTo>
                    <a:pt x="238074" y="242227"/>
                  </a:lnTo>
                  <a:lnTo>
                    <a:pt x="238531" y="239712"/>
                  </a:lnTo>
                  <a:close/>
                </a:path>
                <a:path w="339725" h="317500">
                  <a:moveTo>
                    <a:pt x="240169" y="310794"/>
                  </a:moveTo>
                  <a:lnTo>
                    <a:pt x="239268" y="308825"/>
                  </a:lnTo>
                  <a:lnTo>
                    <a:pt x="238099" y="307098"/>
                  </a:lnTo>
                  <a:lnTo>
                    <a:pt x="235559" y="306031"/>
                  </a:lnTo>
                  <a:lnTo>
                    <a:pt x="233095" y="306984"/>
                  </a:lnTo>
                  <a:lnTo>
                    <a:pt x="230670" y="307924"/>
                  </a:lnTo>
                  <a:lnTo>
                    <a:pt x="229374" y="310972"/>
                  </a:lnTo>
                  <a:lnTo>
                    <a:pt x="231076" y="313664"/>
                  </a:lnTo>
                  <a:lnTo>
                    <a:pt x="232486" y="316471"/>
                  </a:lnTo>
                  <a:lnTo>
                    <a:pt x="236169" y="316903"/>
                  </a:lnTo>
                  <a:lnTo>
                    <a:pt x="239864" y="313156"/>
                  </a:lnTo>
                  <a:lnTo>
                    <a:pt x="240169" y="310794"/>
                  </a:lnTo>
                  <a:close/>
                </a:path>
                <a:path w="339725" h="317500">
                  <a:moveTo>
                    <a:pt x="244729" y="217157"/>
                  </a:moveTo>
                  <a:lnTo>
                    <a:pt x="243357" y="214515"/>
                  </a:lnTo>
                  <a:lnTo>
                    <a:pt x="240855" y="213702"/>
                  </a:lnTo>
                  <a:lnTo>
                    <a:pt x="238366" y="212890"/>
                  </a:lnTo>
                  <a:lnTo>
                    <a:pt x="235661" y="214287"/>
                  </a:lnTo>
                  <a:lnTo>
                    <a:pt x="234835" y="216839"/>
                  </a:lnTo>
                  <a:lnTo>
                    <a:pt x="234099" y="219405"/>
                  </a:lnTo>
                  <a:lnTo>
                    <a:pt x="235559" y="222084"/>
                  </a:lnTo>
                  <a:lnTo>
                    <a:pt x="240601" y="223520"/>
                  </a:lnTo>
                  <a:lnTo>
                    <a:pt x="243217" y="222084"/>
                  </a:lnTo>
                  <a:lnTo>
                    <a:pt x="243928" y="219608"/>
                  </a:lnTo>
                  <a:lnTo>
                    <a:pt x="244729" y="217157"/>
                  </a:lnTo>
                  <a:close/>
                </a:path>
                <a:path w="339725" h="317500">
                  <a:moveTo>
                    <a:pt x="252641" y="195148"/>
                  </a:moveTo>
                  <a:lnTo>
                    <a:pt x="251472" y="192392"/>
                  </a:lnTo>
                  <a:lnTo>
                    <a:pt x="249047" y="191389"/>
                  </a:lnTo>
                  <a:lnTo>
                    <a:pt x="246621" y="190385"/>
                  </a:lnTo>
                  <a:lnTo>
                    <a:pt x="243840" y="191566"/>
                  </a:lnTo>
                  <a:lnTo>
                    <a:pt x="241808" y="196519"/>
                  </a:lnTo>
                  <a:lnTo>
                    <a:pt x="243116" y="199326"/>
                  </a:lnTo>
                  <a:lnTo>
                    <a:pt x="248043" y="201155"/>
                  </a:lnTo>
                  <a:lnTo>
                    <a:pt x="250685" y="199910"/>
                  </a:lnTo>
                  <a:lnTo>
                    <a:pt x="252641" y="195148"/>
                  </a:lnTo>
                  <a:close/>
                </a:path>
                <a:path w="339725" h="317500">
                  <a:moveTo>
                    <a:pt x="262267" y="173850"/>
                  </a:moveTo>
                  <a:lnTo>
                    <a:pt x="261302" y="171005"/>
                  </a:lnTo>
                  <a:lnTo>
                    <a:pt x="258978" y="169799"/>
                  </a:lnTo>
                  <a:lnTo>
                    <a:pt x="256654" y="168592"/>
                  </a:lnTo>
                  <a:lnTo>
                    <a:pt x="253784" y="169557"/>
                  </a:lnTo>
                  <a:lnTo>
                    <a:pt x="252590" y="171958"/>
                  </a:lnTo>
                  <a:lnTo>
                    <a:pt x="251371" y="174345"/>
                  </a:lnTo>
                  <a:lnTo>
                    <a:pt x="252374" y="177203"/>
                  </a:lnTo>
                  <a:lnTo>
                    <a:pt x="257124" y="179425"/>
                  </a:lnTo>
                  <a:lnTo>
                    <a:pt x="259956" y="178447"/>
                  </a:lnTo>
                  <a:lnTo>
                    <a:pt x="262267" y="173850"/>
                  </a:lnTo>
                  <a:close/>
                </a:path>
                <a:path w="339725" h="317500">
                  <a:moveTo>
                    <a:pt x="273659" y="153530"/>
                  </a:moveTo>
                  <a:lnTo>
                    <a:pt x="273088" y="150672"/>
                  </a:lnTo>
                  <a:lnTo>
                    <a:pt x="270878" y="149225"/>
                  </a:lnTo>
                  <a:lnTo>
                    <a:pt x="268693" y="147789"/>
                  </a:lnTo>
                  <a:lnTo>
                    <a:pt x="265645" y="148412"/>
                  </a:lnTo>
                  <a:lnTo>
                    <a:pt x="264287" y="150736"/>
                  </a:lnTo>
                  <a:lnTo>
                    <a:pt x="262902" y="153035"/>
                  </a:lnTo>
                  <a:lnTo>
                    <a:pt x="263601" y="155981"/>
                  </a:lnTo>
                  <a:lnTo>
                    <a:pt x="268135" y="158635"/>
                  </a:lnTo>
                  <a:lnTo>
                    <a:pt x="271043" y="157937"/>
                  </a:lnTo>
                  <a:lnTo>
                    <a:pt x="272364" y="155740"/>
                  </a:lnTo>
                  <a:lnTo>
                    <a:pt x="273659" y="153530"/>
                  </a:lnTo>
                  <a:close/>
                </a:path>
                <a:path w="339725" h="317500">
                  <a:moveTo>
                    <a:pt x="287375" y="134988"/>
                  </a:moveTo>
                  <a:lnTo>
                    <a:pt x="287083" y="131965"/>
                  </a:lnTo>
                  <a:lnTo>
                    <a:pt x="285165" y="130238"/>
                  </a:lnTo>
                  <a:lnTo>
                    <a:pt x="283184" y="128447"/>
                  </a:lnTo>
                  <a:lnTo>
                    <a:pt x="280212" y="128739"/>
                  </a:lnTo>
                  <a:lnTo>
                    <a:pt x="276669" y="132930"/>
                  </a:lnTo>
                  <a:lnTo>
                    <a:pt x="276999" y="135953"/>
                  </a:lnTo>
                  <a:lnTo>
                    <a:pt x="281165" y="139141"/>
                  </a:lnTo>
                  <a:lnTo>
                    <a:pt x="284124" y="138823"/>
                  </a:lnTo>
                  <a:lnTo>
                    <a:pt x="285762" y="136918"/>
                  </a:lnTo>
                  <a:lnTo>
                    <a:pt x="287375" y="134988"/>
                  </a:lnTo>
                  <a:close/>
                </a:path>
                <a:path w="339725" h="317500">
                  <a:moveTo>
                    <a:pt x="304495" y="117424"/>
                  </a:moveTo>
                  <a:lnTo>
                    <a:pt x="303276" y="115023"/>
                  </a:lnTo>
                  <a:lnTo>
                    <a:pt x="302133" y="112737"/>
                  </a:lnTo>
                  <a:lnTo>
                    <a:pt x="298881" y="111874"/>
                  </a:lnTo>
                  <a:lnTo>
                    <a:pt x="294208" y="115277"/>
                  </a:lnTo>
                  <a:lnTo>
                    <a:pt x="293712" y="118313"/>
                  </a:lnTo>
                  <a:lnTo>
                    <a:pt x="297078" y="122326"/>
                  </a:lnTo>
                  <a:lnTo>
                    <a:pt x="299999" y="122834"/>
                  </a:lnTo>
                  <a:lnTo>
                    <a:pt x="303809" y="120015"/>
                  </a:lnTo>
                  <a:lnTo>
                    <a:pt x="304495" y="117424"/>
                  </a:lnTo>
                  <a:close/>
                </a:path>
                <a:path w="339725" h="317500">
                  <a:moveTo>
                    <a:pt x="326656" y="112928"/>
                  </a:moveTo>
                  <a:lnTo>
                    <a:pt x="326301" y="111620"/>
                  </a:lnTo>
                  <a:lnTo>
                    <a:pt x="325920" y="110375"/>
                  </a:lnTo>
                  <a:lnTo>
                    <a:pt x="325031" y="108800"/>
                  </a:lnTo>
                  <a:lnTo>
                    <a:pt x="323316" y="108318"/>
                  </a:lnTo>
                  <a:lnTo>
                    <a:pt x="319938" y="106819"/>
                  </a:lnTo>
                  <a:lnTo>
                    <a:pt x="316979" y="108927"/>
                  </a:lnTo>
                  <a:lnTo>
                    <a:pt x="316865" y="111569"/>
                  </a:lnTo>
                  <a:lnTo>
                    <a:pt x="316750" y="112877"/>
                  </a:lnTo>
                  <a:lnTo>
                    <a:pt x="317131" y="114096"/>
                  </a:lnTo>
                  <a:lnTo>
                    <a:pt x="318211" y="115836"/>
                  </a:lnTo>
                  <a:lnTo>
                    <a:pt x="318731" y="116840"/>
                  </a:lnTo>
                  <a:lnTo>
                    <a:pt x="319582" y="117043"/>
                  </a:lnTo>
                  <a:lnTo>
                    <a:pt x="321119" y="117602"/>
                  </a:lnTo>
                  <a:lnTo>
                    <a:pt x="323608" y="117170"/>
                  </a:lnTo>
                  <a:lnTo>
                    <a:pt x="325475" y="115150"/>
                  </a:lnTo>
                  <a:lnTo>
                    <a:pt x="326339" y="114160"/>
                  </a:lnTo>
                  <a:lnTo>
                    <a:pt x="326656" y="112928"/>
                  </a:lnTo>
                  <a:close/>
                </a:path>
                <a:path w="339725" h="317500">
                  <a:moveTo>
                    <a:pt x="339509" y="133438"/>
                  </a:moveTo>
                  <a:lnTo>
                    <a:pt x="338709" y="130644"/>
                  </a:lnTo>
                  <a:lnTo>
                    <a:pt x="338048" y="127838"/>
                  </a:lnTo>
                  <a:lnTo>
                    <a:pt x="335368" y="126263"/>
                  </a:lnTo>
                  <a:lnTo>
                    <a:pt x="330428" y="128028"/>
                  </a:lnTo>
                  <a:lnTo>
                    <a:pt x="328930" y="130556"/>
                  </a:lnTo>
                  <a:lnTo>
                    <a:pt x="329476" y="132854"/>
                  </a:lnTo>
                  <a:lnTo>
                    <a:pt x="330149" y="135115"/>
                  </a:lnTo>
                  <a:lnTo>
                    <a:pt x="332371" y="136829"/>
                  </a:lnTo>
                  <a:lnTo>
                    <a:pt x="335013" y="136410"/>
                  </a:lnTo>
                  <a:lnTo>
                    <a:pt x="337553" y="136017"/>
                  </a:lnTo>
                  <a:lnTo>
                    <a:pt x="339509" y="13343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5">
              <a:extLst>
                <a:ext uri="{FF2B5EF4-FFF2-40B4-BE49-F238E27FC236}">
                  <a16:creationId xmlns:a16="http://schemas.microsoft.com/office/drawing/2014/main" id="{2B117E2D-44B3-492B-A88B-8BAAB8B88E8F}"/>
                </a:ext>
              </a:extLst>
            </p:cNvPr>
            <p:cNvSpPr/>
            <p:nvPr/>
          </p:nvSpPr>
          <p:spPr>
            <a:xfrm>
              <a:off x="5960846" y="3635286"/>
              <a:ext cx="242570" cy="256540"/>
            </a:xfrm>
            <a:custGeom>
              <a:avLst/>
              <a:gdLst/>
              <a:ahLst/>
              <a:cxnLst/>
              <a:rect l="l" t="t" r="r" b="b"/>
              <a:pathLst>
                <a:path w="242570" h="256539">
                  <a:moveTo>
                    <a:pt x="10452" y="164846"/>
                  </a:moveTo>
                  <a:lnTo>
                    <a:pt x="10083" y="162788"/>
                  </a:lnTo>
                  <a:lnTo>
                    <a:pt x="9486" y="160845"/>
                  </a:lnTo>
                  <a:lnTo>
                    <a:pt x="7505" y="159042"/>
                  </a:lnTo>
                  <a:lnTo>
                    <a:pt x="4787" y="159245"/>
                  </a:lnTo>
                  <a:lnTo>
                    <a:pt x="2286" y="159423"/>
                  </a:lnTo>
                  <a:lnTo>
                    <a:pt x="0" y="161886"/>
                  </a:lnTo>
                  <a:lnTo>
                    <a:pt x="825" y="164909"/>
                  </a:lnTo>
                  <a:lnTo>
                    <a:pt x="1422" y="167957"/>
                  </a:lnTo>
                  <a:lnTo>
                    <a:pt x="4521" y="169468"/>
                  </a:lnTo>
                  <a:lnTo>
                    <a:pt x="9207" y="167093"/>
                  </a:lnTo>
                  <a:lnTo>
                    <a:pt x="10452" y="164846"/>
                  </a:lnTo>
                  <a:close/>
                </a:path>
                <a:path w="242570" h="256539">
                  <a:moveTo>
                    <a:pt x="11595" y="139395"/>
                  </a:moveTo>
                  <a:lnTo>
                    <a:pt x="10236" y="136918"/>
                  </a:lnTo>
                  <a:lnTo>
                    <a:pt x="7658" y="136220"/>
                  </a:lnTo>
                  <a:lnTo>
                    <a:pt x="5168" y="135534"/>
                  </a:lnTo>
                  <a:lnTo>
                    <a:pt x="2387" y="137020"/>
                  </a:lnTo>
                  <a:lnTo>
                    <a:pt x="1892" y="139712"/>
                  </a:lnTo>
                  <a:lnTo>
                    <a:pt x="1333" y="142392"/>
                  </a:lnTo>
                  <a:lnTo>
                    <a:pt x="2984" y="144894"/>
                  </a:lnTo>
                  <a:lnTo>
                    <a:pt x="8166" y="145732"/>
                  </a:lnTo>
                  <a:lnTo>
                    <a:pt x="10680" y="144145"/>
                  </a:lnTo>
                  <a:lnTo>
                    <a:pt x="11163" y="141782"/>
                  </a:lnTo>
                  <a:lnTo>
                    <a:pt x="11595" y="139395"/>
                  </a:lnTo>
                  <a:close/>
                </a:path>
                <a:path w="242570" h="256539">
                  <a:moveTo>
                    <a:pt x="19037" y="118097"/>
                  </a:moveTo>
                  <a:lnTo>
                    <a:pt x="17995" y="115392"/>
                  </a:lnTo>
                  <a:lnTo>
                    <a:pt x="15595" y="114312"/>
                  </a:lnTo>
                  <a:lnTo>
                    <a:pt x="13208" y="113245"/>
                  </a:lnTo>
                  <a:lnTo>
                    <a:pt x="10325" y="114300"/>
                  </a:lnTo>
                  <a:lnTo>
                    <a:pt x="9372" y="116776"/>
                  </a:lnTo>
                  <a:lnTo>
                    <a:pt x="8369" y="119253"/>
                  </a:lnTo>
                  <a:lnTo>
                    <a:pt x="9563" y="121996"/>
                  </a:lnTo>
                  <a:lnTo>
                    <a:pt x="14465" y="123850"/>
                  </a:lnTo>
                  <a:lnTo>
                    <a:pt x="17221" y="122732"/>
                  </a:lnTo>
                  <a:lnTo>
                    <a:pt x="18148" y="120421"/>
                  </a:lnTo>
                  <a:lnTo>
                    <a:pt x="19037" y="118097"/>
                  </a:lnTo>
                  <a:close/>
                </a:path>
                <a:path w="242570" h="256539">
                  <a:moveTo>
                    <a:pt x="26974" y="179628"/>
                  </a:moveTo>
                  <a:lnTo>
                    <a:pt x="25895" y="174498"/>
                  </a:lnTo>
                  <a:lnTo>
                    <a:pt x="23787" y="172453"/>
                  </a:lnTo>
                  <a:lnTo>
                    <a:pt x="21755" y="172681"/>
                  </a:lnTo>
                  <a:lnTo>
                    <a:pt x="19875" y="172542"/>
                  </a:lnTo>
                  <a:lnTo>
                    <a:pt x="17856" y="174434"/>
                  </a:lnTo>
                  <a:lnTo>
                    <a:pt x="17145" y="176987"/>
                  </a:lnTo>
                  <a:lnTo>
                    <a:pt x="16433" y="179489"/>
                  </a:lnTo>
                  <a:lnTo>
                    <a:pt x="18567" y="182029"/>
                  </a:lnTo>
                  <a:lnTo>
                    <a:pt x="21818" y="182181"/>
                  </a:lnTo>
                  <a:lnTo>
                    <a:pt x="24904" y="181940"/>
                  </a:lnTo>
                  <a:lnTo>
                    <a:pt x="26974" y="179628"/>
                  </a:lnTo>
                  <a:close/>
                </a:path>
                <a:path w="242570" h="256539">
                  <a:moveTo>
                    <a:pt x="29324" y="97713"/>
                  </a:moveTo>
                  <a:lnTo>
                    <a:pt x="28486" y="94869"/>
                  </a:lnTo>
                  <a:lnTo>
                    <a:pt x="26212" y="93548"/>
                  </a:lnTo>
                  <a:lnTo>
                    <a:pt x="23939" y="92227"/>
                  </a:lnTo>
                  <a:lnTo>
                    <a:pt x="21056" y="93027"/>
                  </a:lnTo>
                  <a:lnTo>
                    <a:pt x="19761" y="95313"/>
                  </a:lnTo>
                  <a:lnTo>
                    <a:pt x="18427" y="97586"/>
                  </a:lnTo>
                  <a:lnTo>
                    <a:pt x="19392" y="100520"/>
                  </a:lnTo>
                  <a:lnTo>
                    <a:pt x="24053" y="102933"/>
                  </a:lnTo>
                  <a:lnTo>
                    <a:pt x="26809" y="102082"/>
                  </a:lnTo>
                  <a:lnTo>
                    <a:pt x="28079" y="99898"/>
                  </a:lnTo>
                  <a:lnTo>
                    <a:pt x="29324" y="97713"/>
                  </a:lnTo>
                  <a:close/>
                </a:path>
                <a:path w="242570" h="256539">
                  <a:moveTo>
                    <a:pt x="41440" y="78270"/>
                  </a:moveTo>
                  <a:lnTo>
                    <a:pt x="40830" y="75349"/>
                  </a:lnTo>
                  <a:lnTo>
                    <a:pt x="38684" y="73850"/>
                  </a:lnTo>
                  <a:lnTo>
                    <a:pt x="36537" y="72351"/>
                  </a:lnTo>
                  <a:lnTo>
                    <a:pt x="33604" y="72898"/>
                  </a:lnTo>
                  <a:lnTo>
                    <a:pt x="30670" y="77266"/>
                  </a:lnTo>
                  <a:lnTo>
                    <a:pt x="31280" y="80187"/>
                  </a:lnTo>
                  <a:lnTo>
                    <a:pt x="35687" y="83019"/>
                  </a:lnTo>
                  <a:lnTo>
                    <a:pt x="38620" y="82473"/>
                  </a:lnTo>
                  <a:lnTo>
                    <a:pt x="41440" y="78270"/>
                  </a:lnTo>
                  <a:close/>
                </a:path>
                <a:path w="242570" h="256539">
                  <a:moveTo>
                    <a:pt x="47828" y="190271"/>
                  </a:moveTo>
                  <a:lnTo>
                    <a:pt x="47256" y="188226"/>
                  </a:lnTo>
                  <a:lnTo>
                    <a:pt x="46456" y="186321"/>
                  </a:lnTo>
                  <a:lnTo>
                    <a:pt x="44297" y="184670"/>
                  </a:lnTo>
                  <a:lnTo>
                    <a:pt x="41617" y="185140"/>
                  </a:lnTo>
                  <a:lnTo>
                    <a:pt x="39141" y="185547"/>
                  </a:lnTo>
                  <a:lnTo>
                    <a:pt x="37109" y="188252"/>
                  </a:lnTo>
                  <a:lnTo>
                    <a:pt x="38227" y="191223"/>
                  </a:lnTo>
                  <a:lnTo>
                    <a:pt x="39128" y="194246"/>
                  </a:lnTo>
                  <a:lnTo>
                    <a:pt x="42367" y="195465"/>
                  </a:lnTo>
                  <a:lnTo>
                    <a:pt x="46812" y="192659"/>
                  </a:lnTo>
                  <a:lnTo>
                    <a:pt x="47828" y="190271"/>
                  </a:lnTo>
                  <a:close/>
                </a:path>
                <a:path w="242570" h="256539">
                  <a:moveTo>
                    <a:pt x="49149" y="170053"/>
                  </a:moveTo>
                  <a:lnTo>
                    <a:pt x="46380" y="165722"/>
                  </a:lnTo>
                  <a:lnTo>
                    <a:pt x="46494" y="164414"/>
                  </a:lnTo>
                  <a:lnTo>
                    <a:pt x="44907" y="162052"/>
                  </a:lnTo>
                  <a:lnTo>
                    <a:pt x="42278" y="161594"/>
                  </a:lnTo>
                  <a:lnTo>
                    <a:pt x="39738" y="161150"/>
                  </a:lnTo>
                  <a:lnTo>
                    <a:pt x="37096" y="162915"/>
                  </a:lnTo>
                  <a:lnTo>
                    <a:pt x="36868" y="165684"/>
                  </a:lnTo>
                  <a:lnTo>
                    <a:pt x="36563" y="168440"/>
                  </a:lnTo>
                  <a:lnTo>
                    <a:pt x="38442" y="170815"/>
                  </a:lnTo>
                  <a:lnTo>
                    <a:pt x="38862" y="170853"/>
                  </a:lnTo>
                  <a:lnTo>
                    <a:pt x="39585" y="172364"/>
                  </a:lnTo>
                  <a:lnTo>
                    <a:pt x="40678" y="174701"/>
                  </a:lnTo>
                  <a:lnTo>
                    <a:pt x="43700" y="175755"/>
                  </a:lnTo>
                  <a:lnTo>
                    <a:pt x="48399" y="172974"/>
                  </a:lnTo>
                  <a:lnTo>
                    <a:pt x="49149" y="170053"/>
                  </a:lnTo>
                  <a:close/>
                </a:path>
                <a:path w="242570" h="256539">
                  <a:moveTo>
                    <a:pt x="51943" y="142151"/>
                  </a:moveTo>
                  <a:lnTo>
                    <a:pt x="50647" y="139534"/>
                  </a:lnTo>
                  <a:lnTo>
                    <a:pt x="48158" y="138696"/>
                  </a:lnTo>
                  <a:lnTo>
                    <a:pt x="45681" y="137858"/>
                  </a:lnTo>
                  <a:lnTo>
                    <a:pt x="42900" y="139217"/>
                  </a:lnTo>
                  <a:lnTo>
                    <a:pt x="42176" y="141820"/>
                  </a:lnTo>
                  <a:lnTo>
                    <a:pt x="41414" y="144399"/>
                  </a:lnTo>
                  <a:lnTo>
                    <a:pt x="42849" y="147053"/>
                  </a:lnTo>
                  <a:lnTo>
                    <a:pt x="47904" y="148437"/>
                  </a:lnTo>
                  <a:lnTo>
                    <a:pt x="50546" y="147027"/>
                  </a:lnTo>
                  <a:lnTo>
                    <a:pt x="51257" y="144589"/>
                  </a:lnTo>
                  <a:lnTo>
                    <a:pt x="51943" y="142151"/>
                  </a:lnTo>
                  <a:close/>
                </a:path>
                <a:path w="242570" h="256539">
                  <a:moveTo>
                    <a:pt x="55092" y="59855"/>
                  </a:moveTo>
                  <a:lnTo>
                    <a:pt x="54813" y="56972"/>
                  </a:lnTo>
                  <a:lnTo>
                    <a:pt x="52793" y="55283"/>
                  </a:lnTo>
                  <a:lnTo>
                    <a:pt x="50787" y="53606"/>
                  </a:lnTo>
                  <a:lnTo>
                    <a:pt x="47739" y="53848"/>
                  </a:lnTo>
                  <a:lnTo>
                    <a:pt x="46139" y="55943"/>
                  </a:lnTo>
                  <a:lnTo>
                    <a:pt x="44526" y="58013"/>
                  </a:lnTo>
                  <a:lnTo>
                    <a:pt x="44894" y="60985"/>
                  </a:lnTo>
                  <a:lnTo>
                    <a:pt x="49060" y="64173"/>
                  </a:lnTo>
                  <a:lnTo>
                    <a:pt x="52006" y="63855"/>
                  </a:lnTo>
                  <a:lnTo>
                    <a:pt x="53568" y="61874"/>
                  </a:lnTo>
                  <a:lnTo>
                    <a:pt x="55092" y="59855"/>
                  </a:lnTo>
                  <a:close/>
                </a:path>
                <a:path w="242570" h="256539">
                  <a:moveTo>
                    <a:pt x="60350" y="120586"/>
                  </a:moveTo>
                  <a:lnTo>
                    <a:pt x="59258" y="117805"/>
                  </a:lnTo>
                  <a:lnTo>
                    <a:pt x="56870" y="116713"/>
                  </a:lnTo>
                  <a:lnTo>
                    <a:pt x="54483" y="115620"/>
                  </a:lnTo>
                  <a:lnTo>
                    <a:pt x="51663" y="116713"/>
                  </a:lnTo>
                  <a:lnTo>
                    <a:pt x="50584" y="119151"/>
                  </a:lnTo>
                  <a:lnTo>
                    <a:pt x="49466" y="121577"/>
                  </a:lnTo>
                  <a:lnTo>
                    <a:pt x="50698" y="124421"/>
                  </a:lnTo>
                  <a:lnTo>
                    <a:pt x="55562" y="126390"/>
                  </a:lnTo>
                  <a:lnTo>
                    <a:pt x="58229" y="125247"/>
                  </a:lnTo>
                  <a:lnTo>
                    <a:pt x="59309" y="122923"/>
                  </a:lnTo>
                  <a:lnTo>
                    <a:pt x="60350" y="120586"/>
                  </a:lnTo>
                  <a:close/>
                </a:path>
                <a:path w="242570" h="256539">
                  <a:moveTo>
                    <a:pt x="65989" y="203530"/>
                  </a:moveTo>
                  <a:lnTo>
                    <a:pt x="64427" y="198526"/>
                  </a:lnTo>
                  <a:lnTo>
                    <a:pt x="62103" y="196697"/>
                  </a:lnTo>
                  <a:lnTo>
                    <a:pt x="60058" y="197129"/>
                  </a:lnTo>
                  <a:lnTo>
                    <a:pt x="58140" y="197167"/>
                  </a:lnTo>
                  <a:lnTo>
                    <a:pt x="56273" y="199237"/>
                  </a:lnTo>
                  <a:lnTo>
                    <a:pt x="55816" y="201853"/>
                  </a:lnTo>
                  <a:lnTo>
                    <a:pt x="55359" y="204406"/>
                  </a:lnTo>
                  <a:lnTo>
                    <a:pt x="57746" y="206730"/>
                  </a:lnTo>
                  <a:lnTo>
                    <a:pt x="61023" y="206578"/>
                  </a:lnTo>
                  <a:lnTo>
                    <a:pt x="64122" y="206032"/>
                  </a:lnTo>
                  <a:lnTo>
                    <a:pt x="65989" y="203530"/>
                  </a:lnTo>
                  <a:close/>
                </a:path>
                <a:path w="242570" h="256539">
                  <a:moveTo>
                    <a:pt x="68059" y="155740"/>
                  </a:moveTo>
                  <a:lnTo>
                    <a:pt x="64579" y="151815"/>
                  </a:lnTo>
                  <a:lnTo>
                    <a:pt x="61633" y="151536"/>
                  </a:lnTo>
                  <a:lnTo>
                    <a:pt x="59728" y="153162"/>
                  </a:lnTo>
                  <a:lnTo>
                    <a:pt x="57861" y="154825"/>
                  </a:lnTo>
                  <a:lnTo>
                    <a:pt x="57518" y="157645"/>
                  </a:lnTo>
                  <a:lnTo>
                    <a:pt x="59143" y="159740"/>
                  </a:lnTo>
                  <a:lnTo>
                    <a:pt x="60731" y="161798"/>
                  </a:lnTo>
                  <a:lnTo>
                    <a:pt x="63817" y="162217"/>
                  </a:lnTo>
                  <a:lnTo>
                    <a:pt x="65811" y="160464"/>
                  </a:lnTo>
                  <a:lnTo>
                    <a:pt x="67830" y="158737"/>
                  </a:lnTo>
                  <a:lnTo>
                    <a:pt x="68059" y="155740"/>
                  </a:lnTo>
                  <a:close/>
                </a:path>
                <a:path w="242570" h="256539">
                  <a:moveTo>
                    <a:pt x="70370" y="42811"/>
                  </a:moveTo>
                  <a:lnTo>
                    <a:pt x="70307" y="39852"/>
                  </a:lnTo>
                  <a:lnTo>
                    <a:pt x="68453" y="37998"/>
                  </a:lnTo>
                  <a:lnTo>
                    <a:pt x="66598" y="36144"/>
                  </a:lnTo>
                  <a:lnTo>
                    <a:pt x="63601" y="36156"/>
                  </a:lnTo>
                  <a:lnTo>
                    <a:pt x="59893" y="39916"/>
                  </a:lnTo>
                  <a:lnTo>
                    <a:pt x="60083" y="42976"/>
                  </a:lnTo>
                  <a:lnTo>
                    <a:pt x="63957" y="46520"/>
                  </a:lnTo>
                  <a:lnTo>
                    <a:pt x="66840" y="46393"/>
                  </a:lnTo>
                  <a:lnTo>
                    <a:pt x="70370" y="42811"/>
                  </a:lnTo>
                  <a:close/>
                </a:path>
                <a:path w="242570" h="256539">
                  <a:moveTo>
                    <a:pt x="70713" y="99758"/>
                  </a:moveTo>
                  <a:lnTo>
                    <a:pt x="69850" y="96888"/>
                  </a:lnTo>
                  <a:lnTo>
                    <a:pt x="67564" y="95592"/>
                  </a:lnTo>
                  <a:lnTo>
                    <a:pt x="65278" y="94297"/>
                  </a:lnTo>
                  <a:lnTo>
                    <a:pt x="62395" y="95161"/>
                  </a:lnTo>
                  <a:lnTo>
                    <a:pt x="59867" y="99847"/>
                  </a:lnTo>
                  <a:lnTo>
                    <a:pt x="60731" y="102717"/>
                  </a:lnTo>
                  <a:lnTo>
                    <a:pt x="65405" y="105130"/>
                  </a:lnTo>
                  <a:lnTo>
                    <a:pt x="68275" y="104267"/>
                  </a:lnTo>
                  <a:lnTo>
                    <a:pt x="70713" y="99758"/>
                  </a:lnTo>
                  <a:close/>
                </a:path>
                <a:path w="242570" h="256539">
                  <a:moveTo>
                    <a:pt x="82727" y="79832"/>
                  </a:moveTo>
                  <a:lnTo>
                    <a:pt x="82181" y="76962"/>
                  </a:lnTo>
                  <a:lnTo>
                    <a:pt x="80010" y="75476"/>
                  </a:lnTo>
                  <a:lnTo>
                    <a:pt x="77851" y="74002"/>
                  </a:lnTo>
                  <a:lnTo>
                    <a:pt x="74815" y="74561"/>
                  </a:lnTo>
                  <a:lnTo>
                    <a:pt x="73418" y="76822"/>
                  </a:lnTo>
                  <a:lnTo>
                    <a:pt x="71983" y="79070"/>
                  </a:lnTo>
                  <a:lnTo>
                    <a:pt x="72618" y="82016"/>
                  </a:lnTo>
                  <a:lnTo>
                    <a:pt x="77076" y="84797"/>
                  </a:lnTo>
                  <a:lnTo>
                    <a:pt x="79997" y="84175"/>
                  </a:lnTo>
                  <a:lnTo>
                    <a:pt x="81368" y="82016"/>
                  </a:lnTo>
                  <a:lnTo>
                    <a:pt x="82727" y="79832"/>
                  </a:lnTo>
                  <a:close/>
                </a:path>
                <a:path w="242570" h="256539">
                  <a:moveTo>
                    <a:pt x="84797" y="166243"/>
                  </a:moveTo>
                  <a:lnTo>
                    <a:pt x="83299" y="163703"/>
                  </a:lnTo>
                  <a:lnTo>
                    <a:pt x="80733" y="163093"/>
                  </a:lnTo>
                  <a:lnTo>
                    <a:pt x="78193" y="162483"/>
                  </a:lnTo>
                  <a:lnTo>
                    <a:pt x="75539" y="164134"/>
                  </a:lnTo>
                  <a:lnTo>
                    <a:pt x="75044" y="166852"/>
                  </a:lnTo>
                  <a:lnTo>
                    <a:pt x="74510" y="169570"/>
                  </a:lnTo>
                  <a:lnTo>
                    <a:pt x="76161" y="172123"/>
                  </a:lnTo>
                  <a:lnTo>
                    <a:pt x="81343" y="173024"/>
                  </a:lnTo>
                  <a:lnTo>
                    <a:pt x="83845" y="171335"/>
                  </a:lnTo>
                  <a:lnTo>
                    <a:pt x="84340" y="168783"/>
                  </a:lnTo>
                  <a:lnTo>
                    <a:pt x="84797" y="166243"/>
                  </a:lnTo>
                  <a:close/>
                </a:path>
                <a:path w="242570" h="256539">
                  <a:moveTo>
                    <a:pt x="85140" y="215722"/>
                  </a:moveTo>
                  <a:lnTo>
                    <a:pt x="84366" y="213690"/>
                  </a:lnTo>
                  <a:lnTo>
                    <a:pt x="83375" y="211797"/>
                  </a:lnTo>
                  <a:lnTo>
                    <a:pt x="81064" y="210312"/>
                  </a:lnTo>
                  <a:lnTo>
                    <a:pt x="78435" y="211023"/>
                  </a:lnTo>
                  <a:lnTo>
                    <a:pt x="76009" y="211658"/>
                  </a:lnTo>
                  <a:lnTo>
                    <a:pt x="74244" y="214591"/>
                  </a:lnTo>
                  <a:lnTo>
                    <a:pt x="75653" y="217500"/>
                  </a:lnTo>
                  <a:lnTo>
                    <a:pt x="76860" y="220472"/>
                  </a:lnTo>
                  <a:lnTo>
                    <a:pt x="80225" y="221437"/>
                  </a:lnTo>
                  <a:lnTo>
                    <a:pt x="84391" y="218236"/>
                  </a:lnTo>
                  <a:lnTo>
                    <a:pt x="85140" y="215722"/>
                  </a:lnTo>
                  <a:close/>
                </a:path>
                <a:path w="242570" h="256539">
                  <a:moveTo>
                    <a:pt x="87439" y="24536"/>
                  </a:moveTo>
                  <a:lnTo>
                    <a:pt x="85813" y="22440"/>
                  </a:lnTo>
                  <a:lnTo>
                    <a:pt x="84226" y="20383"/>
                  </a:lnTo>
                  <a:lnTo>
                    <a:pt x="81140" y="19964"/>
                  </a:lnTo>
                  <a:lnTo>
                    <a:pt x="79146" y="21717"/>
                  </a:lnTo>
                  <a:lnTo>
                    <a:pt x="77127" y="23444"/>
                  </a:lnTo>
                  <a:lnTo>
                    <a:pt x="76898" y="26441"/>
                  </a:lnTo>
                  <a:lnTo>
                    <a:pt x="80378" y="30365"/>
                  </a:lnTo>
                  <a:lnTo>
                    <a:pt x="83324" y="30645"/>
                  </a:lnTo>
                  <a:lnTo>
                    <a:pt x="85229" y="29019"/>
                  </a:lnTo>
                  <a:lnTo>
                    <a:pt x="87096" y="27355"/>
                  </a:lnTo>
                  <a:lnTo>
                    <a:pt x="87439" y="24536"/>
                  </a:lnTo>
                  <a:close/>
                </a:path>
                <a:path w="242570" h="256539">
                  <a:moveTo>
                    <a:pt x="87452" y="191719"/>
                  </a:moveTo>
                  <a:lnTo>
                    <a:pt x="84226" y="187579"/>
                  </a:lnTo>
                  <a:lnTo>
                    <a:pt x="81292" y="187083"/>
                  </a:lnTo>
                  <a:lnTo>
                    <a:pt x="80124" y="187934"/>
                  </a:lnTo>
                  <a:lnTo>
                    <a:pt x="79552" y="187198"/>
                  </a:lnTo>
                  <a:lnTo>
                    <a:pt x="76885" y="186982"/>
                  </a:lnTo>
                  <a:lnTo>
                    <a:pt x="74320" y="186778"/>
                  </a:lnTo>
                  <a:lnTo>
                    <a:pt x="71843" y="188823"/>
                  </a:lnTo>
                  <a:lnTo>
                    <a:pt x="71869" y="191668"/>
                  </a:lnTo>
                  <a:lnTo>
                    <a:pt x="71818" y="194500"/>
                  </a:lnTo>
                  <a:lnTo>
                    <a:pt x="73914" y="196735"/>
                  </a:lnTo>
                  <a:lnTo>
                    <a:pt x="78968" y="196596"/>
                  </a:lnTo>
                  <a:lnTo>
                    <a:pt x="79349" y="197231"/>
                  </a:lnTo>
                  <a:lnTo>
                    <a:pt x="82486" y="197980"/>
                  </a:lnTo>
                  <a:lnTo>
                    <a:pt x="86956" y="194716"/>
                  </a:lnTo>
                  <a:lnTo>
                    <a:pt x="87452" y="191719"/>
                  </a:lnTo>
                  <a:close/>
                </a:path>
                <a:path w="242570" h="256539">
                  <a:moveTo>
                    <a:pt x="91338" y="143446"/>
                  </a:moveTo>
                  <a:lnTo>
                    <a:pt x="90017" y="140728"/>
                  </a:lnTo>
                  <a:lnTo>
                    <a:pt x="87541" y="139865"/>
                  </a:lnTo>
                  <a:lnTo>
                    <a:pt x="85064" y="139001"/>
                  </a:lnTo>
                  <a:lnTo>
                    <a:pt x="84797" y="139141"/>
                  </a:lnTo>
                  <a:lnTo>
                    <a:pt x="81000" y="135648"/>
                  </a:lnTo>
                  <a:lnTo>
                    <a:pt x="78117" y="135775"/>
                  </a:lnTo>
                  <a:lnTo>
                    <a:pt x="74587" y="139357"/>
                  </a:lnTo>
                  <a:lnTo>
                    <a:pt x="74650" y="142328"/>
                  </a:lnTo>
                  <a:lnTo>
                    <a:pt x="76504" y="144183"/>
                  </a:lnTo>
                  <a:lnTo>
                    <a:pt x="78359" y="146037"/>
                  </a:lnTo>
                  <a:lnTo>
                    <a:pt x="80797" y="146037"/>
                  </a:lnTo>
                  <a:lnTo>
                    <a:pt x="82029" y="148323"/>
                  </a:lnTo>
                  <a:lnTo>
                    <a:pt x="87058" y="149834"/>
                  </a:lnTo>
                  <a:lnTo>
                    <a:pt x="89623" y="148399"/>
                  </a:lnTo>
                  <a:lnTo>
                    <a:pt x="90500" y="145923"/>
                  </a:lnTo>
                  <a:lnTo>
                    <a:pt x="91338" y="143446"/>
                  </a:lnTo>
                  <a:close/>
                </a:path>
                <a:path w="242570" h="256539">
                  <a:moveTo>
                    <a:pt x="96507" y="61137"/>
                  </a:moveTo>
                  <a:lnTo>
                    <a:pt x="96164" y="58178"/>
                  </a:lnTo>
                  <a:lnTo>
                    <a:pt x="94145" y="56502"/>
                  </a:lnTo>
                  <a:lnTo>
                    <a:pt x="92125" y="54825"/>
                  </a:lnTo>
                  <a:lnTo>
                    <a:pt x="89115" y="55156"/>
                  </a:lnTo>
                  <a:lnTo>
                    <a:pt x="85737" y="59309"/>
                  </a:lnTo>
                  <a:lnTo>
                    <a:pt x="86207" y="62369"/>
                  </a:lnTo>
                  <a:lnTo>
                    <a:pt x="90398" y="65532"/>
                  </a:lnTo>
                  <a:lnTo>
                    <a:pt x="93281" y="65100"/>
                  </a:lnTo>
                  <a:lnTo>
                    <a:pt x="96507" y="61137"/>
                  </a:lnTo>
                  <a:close/>
                </a:path>
                <a:path w="242570" h="256539">
                  <a:moveTo>
                    <a:pt x="100431" y="124167"/>
                  </a:moveTo>
                  <a:lnTo>
                    <a:pt x="100063" y="121196"/>
                  </a:lnTo>
                  <a:lnTo>
                    <a:pt x="99847" y="121043"/>
                  </a:lnTo>
                  <a:lnTo>
                    <a:pt x="98818" y="118427"/>
                  </a:lnTo>
                  <a:lnTo>
                    <a:pt x="96431" y="117348"/>
                  </a:lnTo>
                  <a:lnTo>
                    <a:pt x="94043" y="116268"/>
                  </a:lnTo>
                  <a:lnTo>
                    <a:pt x="91224" y="117436"/>
                  </a:lnTo>
                  <a:lnTo>
                    <a:pt x="89090" y="122453"/>
                  </a:lnTo>
                  <a:lnTo>
                    <a:pt x="90131" y="125133"/>
                  </a:lnTo>
                  <a:lnTo>
                    <a:pt x="90195" y="125272"/>
                  </a:lnTo>
                  <a:lnTo>
                    <a:pt x="92163" y="126898"/>
                  </a:lnTo>
                  <a:lnTo>
                    <a:pt x="94170" y="128574"/>
                  </a:lnTo>
                  <a:lnTo>
                    <a:pt x="97218" y="128333"/>
                  </a:lnTo>
                  <a:lnTo>
                    <a:pt x="98818" y="126238"/>
                  </a:lnTo>
                  <a:lnTo>
                    <a:pt x="100431" y="124167"/>
                  </a:lnTo>
                  <a:close/>
                </a:path>
                <a:path w="242570" h="256539">
                  <a:moveTo>
                    <a:pt x="104990" y="227418"/>
                  </a:moveTo>
                  <a:lnTo>
                    <a:pt x="102971" y="222580"/>
                  </a:lnTo>
                  <a:lnTo>
                    <a:pt x="100444" y="220980"/>
                  </a:lnTo>
                  <a:lnTo>
                    <a:pt x="98386" y="221615"/>
                  </a:lnTo>
                  <a:lnTo>
                    <a:pt x="96418" y="221830"/>
                  </a:lnTo>
                  <a:lnTo>
                    <a:pt x="94703" y="224078"/>
                  </a:lnTo>
                  <a:lnTo>
                    <a:pt x="94488" y="226720"/>
                  </a:lnTo>
                  <a:lnTo>
                    <a:pt x="94259" y="229311"/>
                  </a:lnTo>
                  <a:lnTo>
                    <a:pt x="96901" y="231406"/>
                  </a:lnTo>
                  <a:lnTo>
                    <a:pt x="100228" y="230936"/>
                  </a:lnTo>
                  <a:lnTo>
                    <a:pt x="103314" y="230085"/>
                  </a:lnTo>
                  <a:lnTo>
                    <a:pt x="104990" y="227418"/>
                  </a:lnTo>
                  <a:close/>
                </a:path>
                <a:path w="242570" h="256539">
                  <a:moveTo>
                    <a:pt x="105181" y="178447"/>
                  </a:moveTo>
                  <a:lnTo>
                    <a:pt x="105143" y="175425"/>
                  </a:lnTo>
                  <a:lnTo>
                    <a:pt x="101307" y="171843"/>
                  </a:lnTo>
                  <a:lnTo>
                    <a:pt x="98323" y="171869"/>
                  </a:lnTo>
                  <a:lnTo>
                    <a:pt x="96558" y="173697"/>
                  </a:lnTo>
                  <a:lnTo>
                    <a:pt x="94830" y="175552"/>
                  </a:lnTo>
                  <a:lnTo>
                    <a:pt x="94742" y="178422"/>
                  </a:lnTo>
                  <a:lnTo>
                    <a:pt x="96558" y="180352"/>
                  </a:lnTo>
                  <a:lnTo>
                    <a:pt x="98336" y="182245"/>
                  </a:lnTo>
                  <a:lnTo>
                    <a:pt x="101473" y="182359"/>
                  </a:lnTo>
                  <a:lnTo>
                    <a:pt x="103314" y="180390"/>
                  </a:lnTo>
                  <a:lnTo>
                    <a:pt x="105181" y="178447"/>
                  </a:lnTo>
                  <a:close/>
                </a:path>
                <a:path w="242570" h="256539">
                  <a:moveTo>
                    <a:pt x="106502" y="12230"/>
                  </a:moveTo>
                  <a:lnTo>
                    <a:pt x="105371" y="9817"/>
                  </a:lnTo>
                  <a:lnTo>
                    <a:pt x="104279" y="7480"/>
                  </a:lnTo>
                  <a:lnTo>
                    <a:pt x="101257" y="6426"/>
                  </a:lnTo>
                  <a:lnTo>
                    <a:pt x="96558" y="9207"/>
                  </a:lnTo>
                  <a:lnTo>
                    <a:pt x="95808" y="12128"/>
                  </a:lnTo>
                  <a:lnTo>
                    <a:pt x="98628" y="16560"/>
                  </a:lnTo>
                  <a:lnTo>
                    <a:pt x="101473" y="17348"/>
                  </a:lnTo>
                  <a:lnTo>
                    <a:pt x="105638" y="14859"/>
                  </a:lnTo>
                  <a:lnTo>
                    <a:pt x="106502" y="12230"/>
                  </a:lnTo>
                  <a:close/>
                </a:path>
                <a:path w="242570" h="256539">
                  <a:moveTo>
                    <a:pt x="111988" y="41033"/>
                  </a:moveTo>
                  <a:lnTo>
                    <a:pt x="110172" y="39103"/>
                  </a:lnTo>
                  <a:lnTo>
                    <a:pt x="108394" y="37211"/>
                  </a:lnTo>
                  <a:lnTo>
                    <a:pt x="105257" y="37096"/>
                  </a:lnTo>
                  <a:lnTo>
                    <a:pt x="103416" y="39065"/>
                  </a:lnTo>
                  <a:lnTo>
                    <a:pt x="101549" y="41008"/>
                  </a:lnTo>
                  <a:lnTo>
                    <a:pt x="101587" y="44030"/>
                  </a:lnTo>
                  <a:lnTo>
                    <a:pt x="105422" y="47612"/>
                  </a:lnTo>
                  <a:lnTo>
                    <a:pt x="108407" y="47586"/>
                  </a:lnTo>
                  <a:lnTo>
                    <a:pt x="110172" y="45758"/>
                  </a:lnTo>
                  <a:lnTo>
                    <a:pt x="111899" y="43903"/>
                  </a:lnTo>
                  <a:lnTo>
                    <a:pt x="111988" y="41033"/>
                  </a:lnTo>
                  <a:close/>
                </a:path>
                <a:path w="242570" h="256539">
                  <a:moveTo>
                    <a:pt x="114287" y="104914"/>
                  </a:moveTo>
                  <a:lnTo>
                    <a:pt x="113677" y="101993"/>
                  </a:lnTo>
                  <a:lnTo>
                    <a:pt x="110274" y="99822"/>
                  </a:lnTo>
                  <a:lnTo>
                    <a:pt x="109512" y="96951"/>
                  </a:lnTo>
                  <a:lnTo>
                    <a:pt x="107213" y="95669"/>
                  </a:lnTo>
                  <a:lnTo>
                    <a:pt x="104927" y="94399"/>
                  </a:lnTo>
                  <a:lnTo>
                    <a:pt x="101930" y="95275"/>
                  </a:lnTo>
                  <a:lnTo>
                    <a:pt x="100711" y="97713"/>
                  </a:lnTo>
                  <a:lnTo>
                    <a:pt x="99466" y="100139"/>
                  </a:lnTo>
                  <a:lnTo>
                    <a:pt x="100355" y="103060"/>
                  </a:lnTo>
                  <a:lnTo>
                    <a:pt x="103682" y="104749"/>
                  </a:lnTo>
                  <a:lnTo>
                    <a:pt x="104127" y="106832"/>
                  </a:lnTo>
                  <a:lnTo>
                    <a:pt x="106273" y="108331"/>
                  </a:lnTo>
                  <a:lnTo>
                    <a:pt x="108419" y="109829"/>
                  </a:lnTo>
                  <a:lnTo>
                    <a:pt x="111353" y="109283"/>
                  </a:lnTo>
                  <a:lnTo>
                    <a:pt x="114287" y="104914"/>
                  </a:lnTo>
                  <a:close/>
                </a:path>
                <a:path w="242570" h="256539">
                  <a:moveTo>
                    <a:pt x="120992" y="160159"/>
                  </a:moveTo>
                  <a:lnTo>
                    <a:pt x="120523" y="157099"/>
                  </a:lnTo>
                  <a:lnTo>
                    <a:pt x="116332" y="153936"/>
                  </a:lnTo>
                  <a:lnTo>
                    <a:pt x="113449" y="154368"/>
                  </a:lnTo>
                  <a:lnTo>
                    <a:pt x="110223" y="158330"/>
                  </a:lnTo>
                  <a:lnTo>
                    <a:pt x="110566" y="161290"/>
                  </a:lnTo>
                  <a:lnTo>
                    <a:pt x="112585" y="162966"/>
                  </a:lnTo>
                  <a:lnTo>
                    <a:pt x="114604" y="164642"/>
                  </a:lnTo>
                  <a:lnTo>
                    <a:pt x="117614" y="164312"/>
                  </a:lnTo>
                  <a:lnTo>
                    <a:pt x="120992" y="160159"/>
                  </a:lnTo>
                  <a:close/>
                </a:path>
                <a:path w="242570" h="256539">
                  <a:moveTo>
                    <a:pt x="125717" y="213360"/>
                  </a:moveTo>
                  <a:lnTo>
                    <a:pt x="122123" y="209550"/>
                  </a:lnTo>
                  <a:lnTo>
                    <a:pt x="119126" y="209346"/>
                  </a:lnTo>
                  <a:lnTo>
                    <a:pt x="115341" y="212699"/>
                  </a:lnTo>
                  <a:lnTo>
                    <a:pt x="114922" y="215493"/>
                  </a:lnTo>
                  <a:lnTo>
                    <a:pt x="116484" y="217652"/>
                  </a:lnTo>
                  <a:lnTo>
                    <a:pt x="117995" y="219748"/>
                  </a:lnTo>
                  <a:lnTo>
                    <a:pt x="121234" y="220167"/>
                  </a:lnTo>
                  <a:lnTo>
                    <a:pt x="123342" y="218287"/>
                  </a:lnTo>
                  <a:lnTo>
                    <a:pt x="125463" y="216433"/>
                  </a:lnTo>
                  <a:lnTo>
                    <a:pt x="125717" y="213360"/>
                  </a:lnTo>
                  <a:close/>
                </a:path>
                <a:path w="242570" h="256539">
                  <a:moveTo>
                    <a:pt x="126530" y="84582"/>
                  </a:moveTo>
                  <a:lnTo>
                    <a:pt x="125564" y="81661"/>
                  </a:lnTo>
                  <a:lnTo>
                    <a:pt x="122237" y="79946"/>
                  </a:lnTo>
                  <a:lnTo>
                    <a:pt x="122580" y="79451"/>
                  </a:lnTo>
                  <a:lnTo>
                    <a:pt x="122008" y="76492"/>
                  </a:lnTo>
                  <a:lnTo>
                    <a:pt x="119837" y="75006"/>
                  </a:lnTo>
                  <a:lnTo>
                    <a:pt x="117665" y="73520"/>
                  </a:lnTo>
                  <a:lnTo>
                    <a:pt x="114681" y="74168"/>
                  </a:lnTo>
                  <a:lnTo>
                    <a:pt x="111633" y="78727"/>
                  </a:lnTo>
                  <a:lnTo>
                    <a:pt x="112356" y="81762"/>
                  </a:lnTo>
                  <a:lnTo>
                    <a:pt x="115912" y="83972"/>
                  </a:lnTo>
                  <a:lnTo>
                    <a:pt x="115633" y="84467"/>
                  </a:lnTo>
                  <a:lnTo>
                    <a:pt x="116471" y="87312"/>
                  </a:lnTo>
                  <a:lnTo>
                    <a:pt x="118745" y="88633"/>
                  </a:lnTo>
                  <a:lnTo>
                    <a:pt x="121018" y="89954"/>
                  </a:lnTo>
                  <a:lnTo>
                    <a:pt x="123901" y="89154"/>
                  </a:lnTo>
                  <a:lnTo>
                    <a:pt x="125196" y="86868"/>
                  </a:lnTo>
                  <a:lnTo>
                    <a:pt x="126530" y="84582"/>
                  </a:lnTo>
                  <a:close/>
                </a:path>
                <a:path w="242570" h="256539">
                  <a:moveTo>
                    <a:pt x="128524" y="2692"/>
                  </a:moveTo>
                  <a:lnTo>
                    <a:pt x="126390" y="152"/>
                  </a:lnTo>
                  <a:lnTo>
                    <a:pt x="123139" y="0"/>
                  </a:lnTo>
                  <a:lnTo>
                    <a:pt x="120053" y="241"/>
                  </a:lnTo>
                  <a:lnTo>
                    <a:pt x="117983" y="2552"/>
                  </a:lnTo>
                  <a:lnTo>
                    <a:pt x="119062" y="7683"/>
                  </a:lnTo>
                  <a:lnTo>
                    <a:pt x="121170" y="9728"/>
                  </a:lnTo>
                  <a:lnTo>
                    <a:pt x="123202" y="9499"/>
                  </a:lnTo>
                  <a:lnTo>
                    <a:pt x="125082" y="9639"/>
                  </a:lnTo>
                  <a:lnTo>
                    <a:pt x="127101" y="7747"/>
                  </a:lnTo>
                  <a:lnTo>
                    <a:pt x="127812" y="5194"/>
                  </a:lnTo>
                  <a:lnTo>
                    <a:pt x="128524" y="2692"/>
                  </a:lnTo>
                  <a:close/>
                </a:path>
                <a:path w="242570" h="256539">
                  <a:moveTo>
                    <a:pt x="130048" y="26746"/>
                  </a:moveTo>
                  <a:lnTo>
                    <a:pt x="128689" y="24447"/>
                  </a:lnTo>
                  <a:lnTo>
                    <a:pt x="127381" y="22225"/>
                  </a:lnTo>
                  <a:lnTo>
                    <a:pt x="124244" y="21475"/>
                  </a:lnTo>
                  <a:lnTo>
                    <a:pt x="119773" y="24739"/>
                  </a:lnTo>
                  <a:lnTo>
                    <a:pt x="119278" y="27736"/>
                  </a:lnTo>
                  <a:lnTo>
                    <a:pt x="122504" y="31877"/>
                  </a:lnTo>
                  <a:lnTo>
                    <a:pt x="125437" y="32372"/>
                  </a:lnTo>
                  <a:lnTo>
                    <a:pt x="129413" y="29464"/>
                  </a:lnTo>
                  <a:lnTo>
                    <a:pt x="130048" y="26746"/>
                  </a:lnTo>
                  <a:close/>
                </a:path>
                <a:path w="242570" h="256539">
                  <a:moveTo>
                    <a:pt x="134747" y="140398"/>
                  </a:moveTo>
                  <a:lnTo>
                    <a:pt x="134112" y="137452"/>
                  </a:lnTo>
                  <a:lnTo>
                    <a:pt x="129654" y="134670"/>
                  </a:lnTo>
                  <a:lnTo>
                    <a:pt x="126733" y="135293"/>
                  </a:lnTo>
                  <a:lnTo>
                    <a:pt x="125361" y="137452"/>
                  </a:lnTo>
                  <a:lnTo>
                    <a:pt x="124002" y="139636"/>
                  </a:lnTo>
                  <a:lnTo>
                    <a:pt x="124548" y="142506"/>
                  </a:lnTo>
                  <a:lnTo>
                    <a:pt x="126720" y="143992"/>
                  </a:lnTo>
                  <a:lnTo>
                    <a:pt x="128879" y="145465"/>
                  </a:lnTo>
                  <a:lnTo>
                    <a:pt x="131914" y="144907"/>
                  </a:lnTo>
                  <a:lnTo>
                    <a:pt x="133311" y="142646"/>
                  </a:lnTo>
                  <a:lnTo>
                    <a:pt x="134747" y="140398"/>
                  </a:lnTo>
                  <a:close/>
                </a:path>
                <a:path w="242570" h="256539">
                  <a:moveTo>
                    <a:pt x="136639" y="60413"/>
                  </a:moveTo>
                  <a:lnTo>
                    <a:pt x="136512" y="57518"/>
                  </a:lnTo>
                  <a:lnTo>
                    <a:pt x="134518" y="55765"/>
                  </a:lnTo>
                  <a:lnTo>
                    <a:pt x="132575" y="54051"/>
                  </a:lnTo>
                  <a:lnTo>
                    <a:pt x="129400" y="54254"/>
                  </a:lnTo>
                  <a:lnTo>
                    <a:pt x="127711" y="56438"/>
                  </a:lnTo>
                  <a:lnTo>
                    <a:pt x="125996" y="58585"/>
                  </a:lnTo>
                  <a:lnTo>
                    <a:pt x="126276" y="61633"/>
                  </a:lnTo>
                  <a:lnTo>
                    <a:pt x="126733" y="61988"/>
                  </a:lnTo>
                  <a:lnTo>
                    <a:pt x="125933" y="64084"/>
                  </a:lnTo>
                  <a:lnTo>
                    <a:pt x="126974" y="66789"/>
                  </a:lnTo>
                  <a:lnTo>
                    <a:pt x="129374" y="67868"/>
                  </a:lnTo>
                  <a:lnTo>
                    <a:pt x="131762" y="68935"/>
                  </a:lnTo>
                  <a:lnTo>
                    <a:pt x="134645" y="67881"/>
                  </a:lnTo>
                  <a:lnTo>
                    <a:pt x="135597" y="65405"/>
                  </a:lnTo>
                  <a:lnTo>
                    <a:pt x="136601" y="62928"/>
                  </a:lnTo>
                  <a:lnTo>
                    <a:pt x="135915" y="61366"/>
                  </a:lnTo>
                  <a:lnTo>
                    <a:pt x="136639" y="60413"/>
                  </a:lnTo>
                  <a:close/>
                </a:path>
                <a:path w="242570" h="256539">
                  <a:moveTo>
                    <a:pt x="142494" y="198158"/>
                  </a:moveTo>
                  <a:lnTo>
                    <a:pt x="142214" y="195110"/>
                  </a:lnTo>
                  <a:lnTo>
                    <a:pt x="138061" y="191897"/>
                  </a:lnTo>
                  <a:lnTo>
                    <a:pt x="135064" y="192239"/>
                  </a:lnTo>
                  <a:lnTo>
                    <a:pt x="133438" y="194259"/>
                  </a:lnTo>
                  <a:lnTo>
                    <a:pt x="131851" y="196329"/>
                  </a:lnTo>
                  <a:lnTo>
                    <a:pt x="131978" y="199224"/>
                  </a:lnTo>
                  <a:lnTo>
                    <a:pt x="133972" y="200977"/>
                  </a:lnTo>
                  <a:lnTo>
                    <a:pt x="135915" y="202692"/>
                  </a:lnTo>
                  <a:lnTo>
                    <a:pt x="139090" y="202488"/>
                  </a:lnTo>
                  <a:lnTo>
                    <a:pt x="140766" y="200304"/>
                  </a:lnTo>
                  <a:lnTo>
                    <a:pt x="142494" y="198158"/>
                  </a:lnTo>
                  <a:close/>
                </a:path>
                <a:path w="242570" h="256539">
                  <a:moveTo>
                    <a:pt x="143471" y="251447"/>
                  </a:moveTo>
                  <a:lnTo>
                    <a:pt x="141109" y="246748"/>
                  </a:lnTo>
                  <a:lnTo>
                    <a:pt x="138531" y="245414"/>
                  </a:lnTo>
                  <a:lnTo>
                    <a:pt x="136563" y="246202"/>
                  </a:lnTo>
                  <a:lnTo>
                    <a:pt x="134645" y="246507"/>
                  </a:lnTo>
                  <a:lnTo>
                    <a:pt x="133134" y="248958"/>
                  </a:lnTo>
                  <a:lnTo>
                    <a:pt x="133159" y="251587"/>
                  </a:lnTo>
                  <a:lnTo>
                    <a:pt x="133172" y="254203"/>
                  </a:lnTo>
                  <a:lnTo>
                    <a:pt x="135890" y="256006"/>
                  </a:lnTo>
                  <a:lnTo>
                    <a:pt x="139128" y="255358"/>
                  </a:lnTo>
                  <a:lnTo>
                    <a:pt x="142062" y="254279"/>
                  </a:lnTo>
                  <a:lnTo>
                    <a:pt x="143471" y="251447"/>
                  </a:lnTo>
                  <a:close/>
                </a:path>
                <a:path w="242570" h="256539">
                  <a:moveTo>
                    <a:pt x="146862" y="119608"/>
                  </a:moveTo>
                  <a:lnTo>
                    <a:pt x="145999" y="116738"/>
                  </a:lnTo>
                  <a:lnTo>
                    <a:pt x="141325" y="114325"/>
                  </a:lnTo>
                  <a:lnTo>
                    <a:pt x="138455" y="115189"/>
                  </a:lnTo>
                  <a:lnTo>
                    <a:pt x="136017" y="119697"/>
                  </a:lnTo>
                  <a:lnTo>
                    <a:pt x="136880" y="122567"/>
                  </a:lnTo>
                  <a:lnTo>
                    <a:pt x="139166" y="123863"/>
                  </a:lnTo>
                  <a:lnTo>
                    <a:pt x="141452" y="125158"/>
                  </a:lnTo>
                  <a:lnTo>
                    <a:pt x="144335" y="124294"/>
                  </a:lnTo>
                  <a:lnTo>
                    <a:pt x="146862" y="119608"/>
                  </a:lnTo>
                  <a:close/>
                </a:path>
                <a:path w="242570" h="256539">
                  <a:moveTo>
                    <a:pt x="151371" y="15049"/>
                  </a:moveTo>
                  <a:lnTo>
                    <a:pt x="148983" y="12725"/>
                  </a:lnTo>
                  <a:lnTo>
                    <a:pt x="145707" y="12877"/>
                  </a:lnTo>
                  <a:lnTo>
                    <a:pt x="142608" y="13423"/>
                  </a:lnTo>
                  <a:lnTo>
                    <a:pt x="142417" y="13690"/>
                  </a:lnTo>
                  <a:lnTo>
                    <a:pt x="140436" y="12712"/>
                  </a:lnTo>
                  <a:lnTo>
                    <a:pt x="135750" y="15087"/>
                  </a:lnTo>
                  <a:lnTo>
                    <a:pt x="134505" y="17335"/>
                  </a:lnTo>
                  <a:lnTo>
                    <a:pt x="134874" y="19392"/>
                  </a:lnTo>
                  <a:lnTo>
                    <a:pt x="135470" y="21336"/>
                  </a:lnTo>
                  <a:lnTo>
                    <a:pt x="137452" y="23139"/>
                  </a:lnTo>
                  <a:lnTo>
                    <a:pt x="140169" y="22936"/>
                  </a:lnTo>
                  <a:lnTo>
                    <a:pt x="142671" y="22758"/>
                  </a:lnTo>
                  <a:lnTo>
                    <a:pt x="143484" y="21869"/>
                  </a:lnTo>
                  <a:lnTo>
                    <a:pt x="144627" y="22758"/>
                  </a:lnTo>
                  <a:lnTo>
                    <a:pt x="146672" y="22326"/>
                  </a:lnTo>
                  <a:lnTo>
                    <a:pt x="148590" y="22288"/>
                  </a:lnTo>
                  <a:lnTo>
                    <a:pt x="150456" y="20218"/>
                  </a:lnTo>
                  <a:lnTo>
                    <a:pt x="150914" y="17602"/>
                  </a:lnTo>
                  <a:lnTo>
                    <a:pt x="151371" y="15049"/>
                  </a:lnTo>
                  <a:close/>
                </a:path>
                <a:path w="242570" h="256539">
                  <a:moveTo>
                    <a:pt x="153581" y="41249"/>
                  </a:moveTo>
                  <a:lnTo>
                    <a:pt x="152019" y="39090"/>
                  </a:lnTo>
                  <a:lnTo>
                    <a:pt x="150507" y="36995"/>
                  </a:lnTo>
                  <a:lnTo>
                    <a:pt x="147269" y="36576"/>
                  </a:lnTo>
                  <a:lnTo>
                    <a:pt x="143637" y="39789"/>
                  </a:lnTo>
                  <a:lnTo>
                    <a:pt x="141986" y="37287"/>
                  </a:lnTo>
                  <a:lnTo>
                    <a:pt x="136804" y="36449"/>
                  </a:lnTo>
                  <a:lnTo>
                    <a:pt x="134289" y="38036"/>
                  </a:lnTo>
                  <a:lnTo>
                    <a:pt x="133807" y="40398"/>
                  </a:lnTo>
                  <a:lnTo>
                    <a:pt x="133375" y="42786"/>
                  </a:lnTo>
                  <a:lnTo>
                    <a:pt x="134734" y="45262"/>
                  </a:lnTo>
                  <a:lnTo>
                    <a:pt x="137312" y="45961"/>
                  </a:lnTo>
                  <a:lnTo>
                    <a:pt x="139801" y="46647"/>
                  </a:lnTo>
                  <a:lnTo>
                    <a:pt x="142582" y="45161"/>
                  </a:lnTo>
                  <a:lnTo>
                    <a:pt x="142887" y="43497"/>
                  </a:lnTo>
                  <a:lnTo>
                    <a:pt x="146380" y="47205"/>
                  </a:lnTo>
                  <a:lnTo>
                    <a:pt x="149377" y="47396"/>
                  </a:lnTo>
                  <a:lnTo>
                    <a:pt x="153162" y="44043"/>
                  </a:lnTo>
                  <a:lnTo>
                    <a:pt x="153581" y="41249"/>
                  </a:lnTo>
                  <a:close/>
                </a:path>
                <a:path w="242570" h="256539">
                  <a:moveTo>
                    <a:pt x="156857" y="178015"/>
                  </a:moveTo>
                  <a:lnTo>
                    <a:pt x="156133" y="174980"/>
                  </a:lnTo>
                  <a:lnTo>
                    <a:pt x="151676" y="172212"/>
                  </a:lnTo>
                  <a:lnTo>
                    <a:pt x="148818" y="172948"/>
                  </a:lnTo>
                  <a:lnTo>
                    <a:pt x="145910" y="177292"/>
                  </a:lnTo>
                  <a:lnTo>
                    <a:pt x="146481" y="180251"/>
                  </a:lnTo>
                  <a:lnTo>
                    <a:pt x="148653" y="181737"/>
                  </a:lnTo>
                  <a:lnTo>
                    <a:pt x="150825" y="183222"/>
                  </a:lnTo>
                  <a:lnTo>
                    <a:pt x="153809" y="182575"/>
                  </a:lnTo>
                  <a:lnTo>
                    <a:pt x="156857" y="178015"/>
                  </a:lnTo>
                  <a:close/>
                </a:path>
                <a:path w="242570" h="256539">
                  <a:moveTo>
                    <a:pt x="157251" y="97891"/>
                  </a:moveTo>
                  <a:lnTo>
                    <a:pt x="156019" y="95046"/>
                  </a:lnTo>
                  <a:lnTo>
                    <a:pt x="151155" y="93078"/>
                  </a:lnTo>
                  <a:lnTo>
                    <a:pt x="148488" y="94221"/>
                  </a:lnTo>
                  <a:lnTo>
                    <a:pt x="147408" y="96545"/>
                  </a:lnTo>
                  <a:lnTo>
                    <a:pt x="146367" y="98882"/>
                  </a:lnTo>
                  <a:lnTo>
                    <a:pt x="147459" y="101663"/>
                  </a:lnTo>
                  <a:lnTo>
                    <a:pt x="149847" y="102755"/>
                  </a:lnTo>
                  <a:lnTo>
                    <a:pt x="152234" y="103847"/>
                  </a:lnTo>
                  <a:lnTo>
                    <a:pt x="155054" y="102755"/>
                  </a:lnTo>
                  <a:lnTo>
                    <a:pt x="156133" y="100317"/>
                  </a:lnTo>
                  <a:lnTo>
                    <a:pt x="157251" y="97891"/>
                  </a:lnTo>
                  <a:close/>
                </a:path>
                <a:path w="242570" h="256539">
                  <a:moveTo>
                    <a:pt x="162801" y="239306"/>
                  </a:moveTo>
                  <a:lnTo>
                    <a:pt x="162788" y="236232"/>
                  </a:lnTo>
                  <a:lnTo>
                    <a:pt x="158927" y="232676"/>
                  </a:lnTo>
                  <a:lnTo>
                    <a:pt x="155968" y="232702"/>
                  </a:lnTo>
                  <a:lnTo>
                    <a:pt x="154254" y="234505"/>
                  </a:lnTo>
                  <a:lnTo>
                    <a:pt x="152438" y="236131"/>
                  </a:lnTo>
                  <a:lnTo>
                    <a:pt x="152349" y="239077"/>
                  </a:lnTo>
                  <a:lnTo>
                    <a:pt x="154038" y="241084"/>
                  </a:lnTo>
                  <a:lnTo>
                    <a:pt x="155727" y="243090"/>
                  </a:lnTo>
                  <a:lnTo>
                    <a:pt x="158813" y="243192"/>
                  </a:lnTo>
                  <a:lnTo>
                    <a:pt x="160896" y="241300"/>
                  </a:lnTo>
                  <a:lnTo>
                    <a:pt x="162801" y="239306"/>
                  </a:lnTo>
                  <a:close/>
                </a:path>
                <a:path w="242570" h="256539">
                  <a:moveTo>
                    <a:pt x="165315" y="75057"/>
                  </a:moveTo>
                  <a:lnTo>
                    <a:pt x="163880" y="72402"/>
                  </a:lnTo>
                  <a:lnTo>
                    <a:pt x="158826" y="71018"/>
                  </a:lnTo>
                  <a:lnTo>
                    <a:pt x="156184" y="72428"/>
                  </a:lnTo>
                  <a:lnTo>
                    <a:pt x="155473" y="74866"/>
                  </a:lnTo>
                  <a:lnTo>
                    <a:pt x="154787" y="77304"/>
                  </a:lnTo>
                  <a:lnTo>
                    <a:pt x="156083" y="79921"/>
                  </a:lnTo>
                  <a:lnTo>
                    <a:pt x="158572" y="80759"/>
                  </a:lnTo>
                  <a:lnTo>
                    <a:pt x="161048" y="81597"/>
                  </a:lnTo>
                  <a:lnTo>
                    <a:pt x="163830" y="80238"/>
                  </a:lnTo>
                  <a:lnTo>
                    <a:pt x="164553" y="77635"/>
                  </a:lnTo>
                  <a:lnTo>
                    <a:pt x="165315" y="75057"/>
                  </a:lnTo>
                  <a:close/>
                </a:path>
                <a:path w="242570" h="256539">
                  <a:moveTo>
                    <a:pt x="169024" y="156603"/>
                  </a:moveTo>
                  <a:lnTo>
                    <a:pt x="168135" y="153682"/>
                  </a:lnTo>
                  <a:lnTo>
                    <a:pt x="163449" y="151320"/>
                  </a:lnTo>
                  <a:lnTo>
                    <a:pt x="160566" y="152260"/>
                  </a:lnTo>
                  <a:lnTo>
                    <a:pt x="159372" y="154597"/>
                  </a:lnTo>
                  <a:lnTo>
                    <a:pt x="158203" y="156933"/>
                  </a:lnTo>
                  <a:lnTo>
                    <a:pt x="158978" y="159804"/>
                  </a:lnTo>
                  <a:lnTo>
                    <a:pt x="161277" y="161074"/>
                  </a:lnTo>
                  <a:lnTo>
                    <a:pt x="163563" y="162344"/>
                  </a:lnTo>
                  <a:lnTo>
                    <a:pt x="166547" y="161467"/>
                  </a:lnTo>
                  <a:lnTo>
                    <a:pt x="169024" y="156603"/>
                  </a:lnTo>
                  <a:close/>
                </a:path>
                <a:path w="242570" h="256539">
                  <a:moveTo>
                    <a:pt x="170167" y="51015"/>
                  </a:moveTo>
                  <a:lnTo>
                    <a:pt x="168287" y="48641"/>
                  </a:lnTo>
                  <a:lnTo>
                    <a:pt x="163055" y="48310"/>
                  </a:lnTo>
                  <a:lnTo>
                    <a:pt x="160705" y="50152"/>
                  </a:lnTo>
                  <a:lnTo>
                    <a:pt x="160439" y="52603"/>
                  </a:lnTo>
                  <a:lnTo>
                    <a:pt x="160235" y="55041"/>
                  </a:lnTo>
                  <a:lnTo>
                    <a:pt x="161823" y="57404"/>
                  </a:lnTo>
                  <a:lnTo>
                    <a:pt x="164452" y="57861"/>
                  </a:lnTo>
                  <a:lnTo>
                    <a:pt x="166992" y="58305"/>
                  </a:lnTo>
                  <a:lnTo>
                    <a:pt x="169633" y="56540"/>
                  </a:lnTo>
                  <a:lnTo>
                    <a:pt x="169862" y="53771"/>
                  </a:lnTo>
                  <a:lnTo>
                    <a:pt x="170167" y="51015"/>
                  </a:lnTo>
                  <a:close/>
                </a:path>
                <a:path w="242570" h="256539">
                  <a:moveTo>
                    <a:pt x="174231" y="27432"/>
                  </a:moveTo>
                  <a:lnTo>
                    <a:pt x="171589" y="25336"/>
                  </a:lnTo>
                  <a:lnTo>
                    <a:pt x="168262" y="25806"/>
                  </a:lnTo>
                  <a:lnTo>
                    <a:pt x="167805" y="25933"/>
                  </a:lnTo>
                  <a:lnTo>
                    <a:pt x="167601" y="25222"/>
                  </a:lnTo>
                  <a:lnTo>
                    <a:pt x="164363" y="24003"/>
                  </a:lnTo>
                  <a:lnTo>
                    <a:pt x="159918" y="26809"/>
                  </a:lnTo>
                  <a:lnTo>
                    <a:pt x="158902" y="29197"/>
                  </a:lnTo>
                  <a:lnTo>
                    <a:pt x="159473" y="31242"/>
                  </a:lnTo>
                  <a:lnTo>
                    <a:pt x="160274" y="33147"/>
                  </a:lnTo>
                  <a:lnTo>
                    <a:pt x="162433" y="34798"/>
                  </a:lnTo>
                  <a:lnTo>
                    <a:pt x="165112" y="34328"/>
                  </a:lnTo>
                  <a:lnTo>
                    <a:pt x="165633" y="34251"/>
                  </a:lnTo>
                  <a:lnTo>
                    <a:pt x="168046" y="35763"/>
                  </a:lnTo>
                  <a:lnTo>
                    <a:pt x="170103" y="35128"/>
                  </a:lnTo>
                  <a:lnTo>
                    <a:pt x="172072" y="34912"/>
                  </a:lnTo>
                  <a:lnTo>
                    <a:pt x="173786" y="32664"/>
                  </a:lnTo>
                  <a:lnTo>
                    <a:pt x="174002" y="30022"/>
                  </a:lnTo>
                  <a:lnTo>
                    <a:pt x="174231" y="27432"/>
                  </a:lnTo>
                  <a:close/>
                </a:path>
                <a:path w="242570" h="256539">
                  <a:moveTo>
                    <a:pt x="178206" y="220192"/>
                  </a:moveTo>
                  <a:lnTo>
                    <a:pt x="177634" y="217182"/>
                  </a:lnTo>
                  <a:lnTo>
                    <a:pt x="173266" y="214274"/>
                  </a:lnTo>
                  <a:lnTo>
                    <a:pt x="170357" y="214833"/>
                  </a:lnTo>
                  <a:lnTo>
                    <a:pt x="168922" y="216928"/>
                  </a:lnTo>
                  <a:lnTo>
                    <a:pt x="167398" y="218973"/>
                  </a:lnTo>
                  <a:lnTo>
                    <a:pt x="167868" y="221907"/>
                  </a:lnTo>
                  <a:lnTo>
                    <a:pt x="169964" y="223494"/>
                  </a:lnTo>
                  <a:lnTo>
                    <a:pt x="172059" y="225082"/>
                  </a:lnTo>
                  <a:lnTo>
                    <a:pt x="175056" y="224599"/>
                  </a:lnTo>
                  <a:lnTo>
                    <a:pt x="176682" y="222415"/>
                  </a:lnTo>
                  <a:lnTo>
                    <a:pt x="178206" y="220192"/>
                  </a:lnTo>
                  <a:close/>
                </a:path>
                <a:path w="242570" h="256539">
                  <a:moveTo>
                    <a:pt x="179400" y="134289"/>
                  </a:moveTo>
                  <a:lnTo>
                    <a:pt x="178295" y="131457"/>
                  </a:lnTo>
                  <a:lnTo>
                    <a:pt x="173418" y="129501"/>
                  </a:lnTo>
                  <a:lnTo>
                    <a:pt x="170611" y="130657"/>
                  </a:lnTo>
                  <a:lnTo>
                    <a:pt x="168554" y="135496"/>
                  </a:lnTo>
                  <a:lnTo>
                    <a:pt x="169672" y="138315"/>
                  </a:lnTo>
                  <a:lnTo>
                    <a:pt x="172059" y="139395"/>
                  </a:lnTo>
                  <a:lnTo>
                    <a:pt x="174447" y="140474"/>
                  </a:lnTo>
                  <a:lnTo>
                    <a:pt x="177266" y="139306"/>
                  </a:lnTo>
                  <a:lnTo>
                    <a:pt x="179400" y="134289"/>
                  </a:lnTo>
                  <a:close/>
                </a:path>
                <a:path w="242570" h="256539">
                  <a:moveTo>
                    <a:pt x="187947" y="111188"/>
                  </a:moveTo>
                  <a:lnTo>
                    <a:pt x="186474" y="108419"/>
                  </a:lnTo>
                  <a:lnTo>
                    <a:pt x="181444" y="106908"/>
                  </a:lnTo>
                  <a:lnTo>
                    <a:pt x="178879" y="108343"/>
                  </a:lnTo>
                  <a:lnTo>
                    <a:pt x="178003" y="110820"/>
                  </a:lnTo>
                  <a:lnTo>
                    <a:pt x="177165" y="113296"/>
                  </a:lnTo>
                  <a:lnTo>
                    <a:pt x="178485" y="116014"/>
                  </a:lnTo>
                  <a:lnTo>
                    <a:pt x="180962" y="116878"/>
                  </a:lnTo>
                  <a:lnTo>
                    <a:pt x="183438" y="117741"/>
                  </a:lnTo>
                  <a:lnTo>
                    <a:pt x="186156" y="116357"/>
                  </a:lnTo>
                  <a:lnTo>
                    <a:pt x="187032" y="113766"/>
                  </a:lnTo>
                  <a:lnTo>
                    <a:pt x="187947" y="111188"/>
                  </a:lnTo>
                  <a:close/>
                </a:path>
                <a:path w="242570" h="256539">
                  <a:moveTo>
                    <a:pt x="190766" y="199415"/>
                  </a:moveTo>
                  <a:lnTo>
                    <a:pt x="189928" y="196519"/>
                  </a:lnTo>
                  <a:lnTo>
                    <a:pt x="185267" y="194094"/>
                  </a:lnTo>
                  <a:lnTo>
                    <a:pt x="182384" y="194932"/>
                  </a:lnTo>
                  <a:lnTo>
                    <a:pt x="179908" y="199428"/>
                  </a:lnTo>
                  <a:lnTo>
                    <a:pt x="180746" y="202323"/>
                  </a:lnTo>
                  <a:lnTo>
                    <a:pt x="183019" y="203644"/>
                  </a:lnTo>
                  <a:lnTo>
                    <a:pt x="185293" y="204965"/>
                  </a:lnTo>
                  <a:lnTo>
                    <a:pt x="188175" y="204127"/>
                  </a:lnTo>
                  <a:lnTo>
                    <a:pt x="190766" y="199415"/>
                  </a:lnTo>
                  <a:close/>
                </a:path>
                <a:path w="242570" h="256539">
                  <a:moveTo>
                    <a:pt x="193979" y="87160"/>
                  </a:moveTo>
                  <a:lnTo>
                    <a:pt x="192328" y="84607"/>
                  </a:lnTo>
                  <a:lnTo>
                    <a:pt x="187147" y="83705"/>
                  </a:lnTo>
                  <a:lnTo>
                    <a:pt x="184645" y="85394"/>
                  </a:lnTo>
                  <a:lnTo>
                    <a:pt x="184150" y="87947"/>
                  </a:lnTo>
                  <a:lnTo>
                    <a:pt x="183692" y="90487"/>
                  </a:lnTo>
                  <a:lnTo>
                    <a:pt x="185191" y="93027"/>
                  </a:lnTo>
                  <a:lnTo>
                    <a:pt x="187756" y="93637"/>
                  </a:lnTo>
                  <a:lnTo>
                    <a:pt x="190296" y="94246"/>
                  </a:lnTo>
                  <a:lnTo>
                    <a:pt x="192951" y="92595"/>
                  </a:lnTo>
                  <a:lnTo>
                    <a:pt x="193446" y="89877"/>
                  </a:lnTo>
                  <a:lnTo>
                    <a:pt x="193979" y="87160"/>
                  </a:lnTo>
                  <a:close/>
                </a:path>
                <a:path w="242570" h="256539">
                  <a:moveTo>
                    <a:pt x="194246" y="42151"/>
                  </a:moveTo>
                  <a:lnTo>
                    <a:pt x="192836" y="39243"/>
                  </a:lnTo>
                  <a:lnTo>
                    <a:pt x="191630" y="36271"/>
                  </a:lnTo>
                  <a:lnTo>
                    <a:pt x="188264" y="35306"/>
                  </a:lnTo>
                  <a:lnTo>
                    <a:pt x="184099" y="38519"/>
                  </a:lnTo>
                  <a:lnTo>
                    <a:pt x="183349" y="41021"/>
                  </a:lnTo>
                  <a:lnTo>
                    <a:pt x="184124" y="43053"/>
                  </a:lnTo>
                  <a:lnTo>
                    <a:pt x="185115" y="44945"/>
                  </a:lnTo>
                  <a:lnTo>
                    <a:pt x="187426" y="46431"/>
                  </a:lnTo>
                  <a:lnTo>
                    <a:pt x="190055" y="45720"/>
                  </a:lnTo>
                  <a:lnTo>
                    <a:pt x="192481" y="45085"/>
                  </a:lnTo>
                  <a:lnTo>
                    <a:pt x="194246" y="42151"/>
                  </a:lnTo>
                  <a:close/>
                </a:path>
                <a:path w="242570" h="256539">
                  <a:moveTo>
                    <a:pt x="196672" y="62242"/>
                  </a:moveTo>
                  <a:lnTo>
                    <a:pt x="194576" y="60007"/>
                  </a:lnTo>
                  <a:lnTo>
                    <a:pt x="189331" y="60159"/>
                  </a:lnTo>
                  <a:lnTo>
                    <a:pt x="187172" y="62255"/>
                  </a:lnTo>
                  <a:lnTo>
                    <a:pt x="187121" y="64782"/>
                  </a:lnTo>
                  <a:lnTo>
                    <a:pt x="187159" y="67297"/>
                  </a:lnTo>
                  <a:lnTo>
                    <a:pt x="188937" y="69545"/>
                  </a:lnTo>
                  <a:lnTo>
                    <a:pt x="191604" y="69761"/>
                  </a:lnTo>
                  <a:lnTo>
                    <a:pt x="194170" y="69964"/>
                  </a:lnTo>
                  <a:lnTo>
                    <a:pt x="196646" y="67919"/>
                  </a:lnTo>
                  <a:lnTo>
                    <a:pt x="196621" y="65074"/>
                  </a:lnTo>
                  <a:lnTo>
                    <a:pt x="196672" y="62242"/>
                  </a:lnTo>
                  <a:close/>
                </a:path>
                <a:path w="242570" h="256539">
                  <a:moveTo>
                    <a:pt x="201307" y="177647"/>
                  </a:moveTo>
                  <a:lnTo>
                    <a:pt x="200113" y="174790"/>
                  </a:lnTo>
                  <a:lnTo>
                    <a:pt x="195275" y="172770"/>
                  </a:lnTo>
                  <a:lnTo>
                    <a:pt x="192582" y="173901"/>
                  </a:lnTo>
                  <a:lnTo>
                    <a:pt x="191477" y="176237"/>
                  </a:lnTo>
                  <a:lnTo>
                    <a:pt x="190423" y="178587"/>
                  </a:lnTo>
                  <a:lnTo>
                    <a:pt x="191490" y="181381"/>
                  </a:lnTo>
                  <a:lnTo>
                    <a:pt x="193865" y="182486"/>
                  </a:lnTo>
                  <a:lnTo>
                    <a:pt x="196240" y="183591"/>
                  </a:lnTo>
                  <a:lnTo>
                    <a:pt x="199072" y="182511"/>
                  </a:lnTo>
                  <a:lnTo>
                    <a:pt x="200177" y="180073"/>
                  </a:lnTo>
                  <a:lnTo>
                    <a:pt x="201307" y="177647"/>
                  </a:lnTo>
                  <a:close/>
                </a:path>
                <a:path w="242570" h="256539">
                  <a:moveTo>
                    <a:pt x="209918" y="155092"/>
                  </a:moveTo>
                  <a:lnTo>
                    <a:pt x="208534" y="152349"/>
                  </a:lnTo>
                  <a:lnTo>
                    <a:pt x="203555" y="150710"/>
                  </a:lnTo>
                  <a:lnTo>
                    <a:pt x="200914" y="152044"/>
                  </a:lnTo>
                  <a:lnTo>
                    <a:pt x="200075" y="154482"/>
                  </a:lnTo>
                  <a:lnTo>
                    <a:pt x="199186" y="156908"/>
                  </a:lnTo>
                  <a:lnTo>
                    <a:pt x="200456" y="159600"/>
                  </a:lnTo>
                  <a:lnTo>
                    <a:pt x="202920" y="160515"/>
                  </a:lnTo>
                  <a:lnTo>
                    <a:pt x="205384" y="161429"/>
                  </a:lnTo>
                  <a:lnTo>
                    <a:pt x="208127" y="160134"/>
                  </a:lnTo>
                  <a:lnTo>
                    <a:pt x="209042" y="157619"/>
                  </a:lnTo>
                  <a:lnTo>
                    <a:pt x="209918" y="155092"/>
                  </a:lnTo>
                  <a:close/>
                </a:path>
                <a:path w="242570" h="256539">
                  <a:moveTo>
                    <a:pt x="216725" y="131914"/>
                  </a:moveTo>
                  <a:lnTo>
                    <a:pt x="215176" y="129298"/>
                  </a:lnTo>
                  <a:lnTo>
                    <a:pt x="210070" y="128079"/>
                  </a:lnTo>
                  <a:lnTo>
                    <a:pt x="207505" y="129616"/>
                  </a:lnTo>
                  <a:lnTo>
                    <a:pt x="206895" y="132118"/>
                  </a:lnTo>
                  <a:lnTo>
                    <a:pt x="206260" y="134607"/>
                  </a:lnTo>
                  <a:lnTo>
                    <a:pt x="207683" y="137185"/>
                  </a:lnTo>
                  <a:lnTo>
                    <a:pt x="210223" y="137896"/>
                  </a:lnTo>
                  <a:lnTo>
                    <a:pt x="212737" y="138607"/>
                  </a:lnTo>
                  <a:lnTo>
                    <a:pt x="215417" y="137109"/>
                  </a:lnTo>
                  <a:lnTo>
                    <a:pt x="216090" y="134518"/>
                  </a:lnTo>
                  <a:lnTo>
                    <a:pt x="216725" y="131914"/>
                  </a:lnTo>
                  <a:close/>
                </a:path>
                <a:path w="242570" h="256539">
                  <a:moveTo>
                    <a:pt x="221513" y="108140"/>
                  </a:moveTo>
                  <a:lnTo>
                    <a:pt x="219735" y="105702"/>
                  </a:lnTo>
                  <a:lnTo>
                    <a:pt x="214541" y="105003"/>
                  </a:lnTo>
                  <a:lnTo>
                    <a:pt x="212115" y="106768"/>
                  </a:lnTo>
                  <a:lnTo>
                    <a:pt x="211340" y="111836"/>
                  </a:lnTo>
                  <a:lnTo>
                    <a:pt x="213080" y="114261"/>
                  </a:lnTo>
                  <a:lnTo>
                    <a:pt x="215633" y="114744"/>
                  </a:lnTo>
                  <a:lnTo>
                    <a:pt x="218236" y="115227"/>
                  </a:lnTo>
                  <a:lnTo>
                    <a:pt x="220700" y="113474"/>
                  </a:lnTo>
                  <a:lnTo>
                    <a:pt x="221094" y="110807"/>
                  </a:lnTo>
                  <a:lnTo>
                    <a:pt x="221513" y="108140"/>
                  </a:lnTo>
                  <a:close/>
                </a:path>
                <a:path w="242570" h="256539">
                  <a:moveTo>
                    <a:pt x="222110" y="64477"/>
                  </a:moveTo>
                  <a:lnTo>
                    <a:pt x="221310" y="61683"/>
                  </a:lnTo>
                  <a:lnTo>
                    <a:pt x="220649" y="58877"/>
                  </a:lnTo>
                  <a:lnTo>
                    <a:pt x="217970" y="57302"/>
                  </a:lnTo>
                  <a:lnTo>
                    <a:pt x="213029" y="59067"/>
                  </a:lnTo>
                  <a:lnTo>
                    <a:pt x="211531" y="61595"/>
                  </a:lnTo>
                  <a:lnTo>
                    <a:pt x="212077" y="63893"/>
                  </a:lnTo>
                  <a:lnTo>
                    <a:pt x="212750" y="66154"/>
                  </a:lnTo>
                  <a:lnTo>
                    <a:pt x="214972" y="67868"/>
                  </a:lnTo>
                  <a:lnTo>
                    <a:pt x="217614" y="67449"/>
                  </a:lnTo>
                  <a:lnTo>
                    <a:pt x="220154" y="67056"/>
                  </a:lnTo>
                  <a:lnTo>
                    <a:pt x="222110" y="64477"/>
                  </a:lnTo>
                  <a:close/>
                </a:path>
                <a:path w="242570" h="256539">
                  <a:moveTo>
                    <a:pt x="223520" y="86525"/>
                  </a:moveTo>
                  <a:lnTo>
                    <a:pt x="223507" y="83794"/>
                  </a:lnTo>
                  <a:lnTo>
                    <a:pt x="221373" y="81610"/>
                  </a:lnTo>
                  <a:lnTo>
                    <a:pt x="216128" y="81711"/>
                  </a:lnTo>
                  <a:lnTo>
                    <a:pt x="214007" y="83781"/>
                  </a:lnTo>
                  <a:lnTo>
                    <a:pt x="214020" y="86296"/>
                  </a:lnTo>
                  <a:lnTo>
                    <a:pt x="213906" y="88811"/>
                  </a:lnTo>
                  <a:lnTo>
                    <a:pt x="215887" y="90995"/>
                  </a:lnTo>
                  <a:lnTo>
                    <a:pt x="218516" y="91160"/>
                  </a:lnTo>
                  <a:lnTo>
                    <a:pt x="221132" y="91325"/>
                  </a:lnTo>
                  <a:lnTo>
                    <a:pt x="223405" y="89255"/>
                  </a:lnTo>
                  <a:lnTo>
                    <a:pt x="223520" y="86525"/>
                  </a:lnTo>
                  <a:close/>
                </a:path>
                <a:path w="242570" h="256539">
                  <a:moveTo>
                    <a:pt x="242023" y="62090"/>
                  </a:moveTo>
                  <a:lnTo>
                    <a:pt x="240182" y="59563"/>
                  </a:lnTo>
                  <a:lnTo>
                    <a:pt x="238429" y="56984"/>
                  </a:lnTo>
                  <a:lnTo>
                    <a:pt x="234746" y="56959"/>
                  </a:lnTo>
                  <a:lnTo>
                    <a:pt x="233222" y="58966"/>
                  </a:lnTo>
                  <a:lnTo>
                    <a:pt x="231508" y="61112"/>
                  </a:lnTo>
                  <a:lnTo>
                    <a:pt x="231457" y="63525"/>
                  </a:lnTo>
                  <a:lnTo>
                    <a:pt x="232587" y="65290"/>
                  </a:lnTo>
                  <a:lnTo>
                    <a:pt x="233819" y="66967"/>
                  </a:lnTo>
                  <a:lnTo>
                    <a:pt x="236651" y="67525"/>
                  </a:lnTo>
                  <a:lnTo>
                    <a:pt x="238912" y="66382"/>
                  </a:lnTo>
                  <a:lnTo>
                    <a:pt x="241325" y="65163"/>
                  </a:lnTo>
                  <a:lnTo>
                    <a:pt x="242023" y="6209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6">
              <a:extLst>
                <a:ext uri="{FF2B5EF4-FFF2-40B4-BE49-F238E27FC236}">
                  <a16:creationId xmlns:a16="http://schemas.microsoft.com/office/drawing/2014/main" id="{C39FBF33-D3B9-431A-85DD-C973B194918F}"/>
                </a:ext>
              </a:extLst>
            </p:cNvPr>
            <p:cNvSpPr/>
            <p:nvPr/>
          </p:nvSpPr>
          <p:spPr>
            <a:xfrm>
              <a:off x="6101550" y="3685971"/>
              <a:ext cx="215900" cy="280670"/>
            </a:xfrm>
            <a:custGeom>
              <a:avLst/>
              <a:gdLst/>
              <a:ahLst/>
              <a:cxnLst/>
              <a:rect l="l" t="t" r="r" b="b"/>
              <a:pathLst>
                <a:path w="215900" h="280670">
                  <a:moveTo>
                    <a:pt x="9575" y="170434"/>
                  </a:moveTo>
                  <a:lnTo>
                    <a:pt x="7493" y="168325"/>
                  </a:lnTo>
                  <a:lnTo>
                    <a:pt x="4876" y="168249"/>
                  </a:lnTo>
                  <a:lnTo>
                    <a:pt x="2247" y="168173"/>
                  </a:lnTo>
                  <a:lnTo>
                    <a:pt x="76" y="170281"/>
                  </a:lnTo>
                  <a:lnTo>
                    <a:pt x="0" y="172948"/>
                  </a:lnTo>
                  <a:lnTo>
                    <a:pt x="63" y="175641"/>
                  </a:lnTo>
                  <a:lnTo>
                    <a:pt x="2247" y="177749"/>
                  </a:lnTo>
                  <a:lnTo>
                    <a:pt x="7493" y="177571"/>
                  </a:lnTo>
                  <a:lnTo>
                    <a:pt x="9563" y="175463"/>
                  </a:lnTo>
                  <a:lnTo>
                    <a:pt x="9512" y="172961"/>
                  </a:lnTo>
                  <a:lnTo>
                    <a:pt x="9575" y="170434"/>
                  </a:lnTo>
                  <a:close/>
                </a:path>
                <a:path w="215900" h="280670">
                  <a:moveTo>
                    <a:pt x="11226" y="147472"/>
                  </a:moveTo>
                  <a:lnTo>
                    <a:pt x="9359" y="145135"/>
                  </a:lnTo>
                  <a:lnTo>
                    <a:pt x="6756" y="144792"/>
                  </a:lnTo>
                  <a:lnTo>
                    <a:pt x="4152" y="144449"/>
                  </a:lnTo>
                  <a:lnTo>
                    <a:pt x="1790" y="146304"/>
                  </a:lnTo>
                  <a:lnTo>
                    <a:pt x="1181" y="151587"/>
                  </a:lnTo>
                  <a:lnTo>
                    <a:pt x="3048" y="153911"/>
                  </a:lnTo>
                  <a:lnTo>
                    <a:pt x="8267" y="154381"/>
                  </a:lnTo>
                  <a:lnTo>
                    <a:pt x="10629" y="152527"/>
                  </a:lnTo>
                  <a:lnTo>
                    <a:pt x="11226" y="147472"/>
                  </a:lnTo>
                  <a:close/>
                </a:path>
                <a:path w="215900" h="280670">
                  <a:moveTo>
                    <a:pt x="11722" y="197954"/>
                  </a:moveTo>
                  <a:lnTo>
                    <a:pt x="11328" y="195541"/>
                  </a:lnTo>
                  <a:lnTo>
                    <a:pt x="10960" y="193103"/>
                  </a:lnTo>
                  <a:lnTo>
                    <a:pt x="8547" y="191401"/>
                  </a:lnTo>
                  <a:lnTo>
                    <a:pt x="5943" y="191731"/>
                  </a:lnTo>
                  <a:lnTo>
                    <a:pt x="3340" y="192062"/>
                  </a:lnTo>
                  <a:lnTo>
                    <a:pt x="1562" y="194525"/>
                  </a:lnTo>
                  <a:lnTo>
                    <a:pt x="1981" y="197231"/>
                  </a:lnTo>
                  <a:lnTo>
                    <a:pt x="2425" y="199948"/>
                  </a:lnTo>
                  <a:lnTo>
                    <a:pt x="5143" y="201625"/>
                  </a:lnTo>
                  <a:lnTo>
                    <a:pt x="10236" y="200329"/>
                  </a:lnTo>
                  <a:lnTo>
                    <a:pt x="11722" y="197954"/>
                  </a:lnTo>
                  <a:close/>
                </a:path>
                <a:path w="215900" h="280670">
                  <a:moveTo>
                    <a:pt x="15024" y="124663"/>
                  </a:moveTo>
                  <a:lnTo>
                    <a:pt x="13347" y="122174"/>
                  </a:lnTo>
                  <a:lnTo>
                    <a:pt x="10782" y="121615"/>
                  </a:lnTo>
                  <a:lnTo>
                    <a:pt x="8216" y="121056"/>
                  </a:lnTo>
                  <a:lnTo>
                    <a:pt x="5715" y="122707"/>
                  </a:lnTo>
                  <a:lnTo>
                    <a:pt x="4686" y="127901"/>
                  </a:lnTo>
                  <a:lnTo>
                    <a:pt x="6362" y="130378"/>
                  </a:lnTo>
                  <a:lnTo>
                    <a:pt x="11531" y="131318"/>
                  </a:lnTo>
                  <a:lnTo>
                    <a:pt x="14033" y="129667"/>
                  </a:lnTo>
                  <a:lnTo>
                    <a:pt x="15024" y="124663"/>
                  </a:lnTo>
                  <a:close/>
                </a:path>
                <a:path w="215900" h="280670">
                  <a:moveTo>
                    <a:pt x="19862" y="217093"/>
                  </a:moveTo>
                  <a:lnTo>
                    <a:pt x="18732" y="215328"/>
                  </a:lnTo>
                  <a:lnTo>
                    <a:pt x="17500" y="213652"/>
                  </a:lnTo>
                  <a:lnTo>
                    <a:pt x="14668" y="213093"/>
                  </a:lnTo>
                  <a:lnTo>
                    <a:pt x="12407" y="214236"/>
                  </a:lnTo>
                  <a:lnTo>
                    <a:pt x="9994" y="215455"/>
                  </a:lnTo>
                  <a:lnTo>
                    <a:pt x="9296" y="218528"/>
                  </a:lnTo>
                  <a:lnTo>
                    <a:pt x="11150" y="221056"/>
                  </a:lnTo>
                  <a:lnTo>
                    <a:pt x="12890" y="223634"/>
                  </a:lnTo>
                  <a:lnTo>
                    <a:pt x="16573" y="223659"/>
                  </a:lnTo>
                  <a:lnTo>
                    <a:pt x="18097" y="221653"/>
                  </a:lnTo>
                  <a:lnTo>
                    <a:pt x="19812" y="219506"/>
                  </a:lnTo>
                  <a:lnTo>
                    <a:pt x="19862" y="217093"/>
                  </a:lnTo>
                  <a:close/>
                </a:path>
                <a:path w="215900" h="280670">
                  <a:moveTo>
                    <a:pt x="20599" y="102158"/>
                  </a:moveTo>
                  <a:lnTo>
                    <a:pt x="19113" y="99555"/>
                  </a:lnTo>
                  <a:lnTo>
                    <a:pt x="16598" y="98806"/>
                  </a:lnTo>
                  <a:lnTo>
                    <a:pt x="14084" y="98056"/>
                  </a:lnTo>
                  <a:lnTo>
                    <a:pt x="11468" y="99517"/>
                  </a:lnTo>
                  <a:lnTo>
                    <a:pt x="10058" y="104609"/>
                  </a:lnTo>
                  <a:lnTo>
                    <a:pt x="11544" y="107213"/>
                  </a:lnTo>
                  <a:lnTo>
                    <a:pt x="16624" y="108546"/>
                  </a:lnTo>
                  <a:lnTo>
                    <a:pt x="19240" y="107086"/>
                  </a:lnTo>
                  <a:lnTo>
                    <a:pt x="20599" y="102158"/>
                  </a:lnTo>
                  <a:close/>
                </a:path>
                <a:path w="215900" h="280670">
                  <a:moveTo>
                    <a:pt x="27838" y="80162"/>
                  </a:moveTo>
                  <a:lnTo>
                    <a:pt x="26568" y="77457"/>
                  </a:lnTo>
                  <a:lnTo>
                    <a:pt x="24142" y="76517"/>
                  </a:lnTo>
                  <a:lnTo>
                    <a:pt x="21666" y="75565"/>
                  </a:lnTo>
                  <a:lnTo>
                    <a:pt x="18948" y="76809"/>
                  </a:lnTo>
                  <a:lnTo>
                    <a:pt x="17170" y="81800"/>
                  </a:lnTo>
                  <a:lnTo>
                    <a:pt x="18453" y="84518"/>
                  </a:lnTo>
                  <a:lnTo>
                    <a:pt x="23418" y="86220"/>
                  </a:lnTo>
                  <a:lnTo>
                    <a:pt x="26136" y="84963"/>
                  </a:lnTo>
                  <a:lnTo>
                    <a:pt x="27838" y="80162"/>
                  </a:lnTo>
                  <a:close/>
                </a:path>
                <a:path w="215900" h="280670">
                  <a:moveTo>
                    <a:pt x="36804" y="58851"/>
                  </a:moveTo>
                  <a:lnTo>
                    <a:pt x="35890" y="56108"/>
                  </a:lnTo>
                  <a:lnTo>
                    <a:pt x="33515" y="54927"/>
                  </a:lnTo>
                  <a:lnTo>
                    <a:pt x="31191" y="53771"/>
                  </a:lnTo>
                  <a:lnTo>
                    <a:pt x="28244" y="54737"/>
                  </a:lnTo>
                  <a:lnTo>
                    <a:pt x="26073" y="59588"/>
                  </a:lnTo>
                  <a:lnTo>
                    <a:pt x="27139" y="62407"/>
                  </a:lnTo>
                  <a:lnTo>
                    <a:pt x="31953" y="64516"/>
                  </a:lnTo>
                  <a:lnTo>
                    <a:pt x="34734" y="63500"/>
                  </a:lnTo>
                  <a:lnTo>
                    <a:pt x="36804" y="58851"/>
                  </a:lnTo>
                  <a:close/>
                </a:path>
                <a:path w="215900" h="280670">
                  <a:moveTo>
                    <a:pt x="43929" y="200177"/>
                  </a:moveTo>
                  <a:lnTo>
                    <a:pt x="43827" y="197599"/>
                  </a:lnTo>
                  <a:lnTo>
                    <a:pt x="43688" y="195008"/>
                  </a:lnTo>
                  <a:lnTo>
                    <a:pt x="41605" y="192887"/>
                  </a:lnTo>
                  <a:lnTo>
                    <a:pt x="38989" y="192887"/>
                  </a:lnTo>
                  <a:lnTo>
                    <a:pt x="36360" y="192887"/>
                  </a:lnTo>
                  <a:lnTo>
                    <a:pt x="34175" y="195097"/>
                  </a:lnTo>
                  <a:lnTo>
                    <a:pt x="34328" y="197866"/>
                  </a:lnTo>
                  <a:lnTo>
                    <a:pt x="34429" y="200621"/>
                  </a:lnTo>
                  <a:lnTo>
                    <a:pt x="36639" y="202730"/>
                  </a:lnTo>
                  <a:lnTo>
                    <a:pt x="41884" y="202412"/>
                  </a:lnTo>
                  <a:lnTo>
                    <a:pt x="43929" y="200177"/>
                  </a:lnTo>
                  <a:close/>
                </a:path>
                <a:path w="215900" h="280670">
                  <a:moveTo>
                    <a:pt x="44818" y="171335"/>
                  </a:moveTo>
                  <a:lnTo>
                    <a:pt x="42913" y="168998"/>
                  </a:lnTo>
                  <a:lnTo>
                    <a:pt x="40309" y="168719"/>
                  </a:lnTo>
                  <a:lnTo>
                    <a:pt x="37706" y="168440"/>
                  </a:lnTo>
                  <a:lnTo>
                    <a:pt x="35356" y="170421"/>
                  </a:lnTo>
                  <a:lnTo>
                    <a:pt x="35064" y="173139"/>
                  </a:lnTo>
                  <a:lnTo>
                    <a:pt x="34874" y="175869"/>
                  </a:lnTo>
                  <a:lnTo>
                    <a:pt x="36880" y="178219"/>
                  </a:lnTo>
                  <a:lnTo>
                    <a:pt x="42125" y="178536"/>
                  </a:lnTo>
                  <a:lnTo>
                    <a:pt x="44361" y="176542"/>
                  </a:lnTo>
                  <a:lnTo>
                    <a:pt x="44538" y="173939"/>
                  </a:lnTo>
                  <a:lnTo>
                    <a:pt x="44818" y="171335"/>
                  </a:lnTo>
                  <a:close/>
                </a:path>
                <a:path w="215900" h="280670">
                  <a:moveTo>
                    <a:pt x="46951" y="223215"/>
                  </a:moveTo>
                  <a:lnTo>
                    <a:pt x="46342" y="220789"/>
                  </a:lnTo>
                  <a:lnTo>
                    <a:pt x="45808" y="218325"/>
                  </a:lnTo>
                  <a:lnTo>
                    <a:pt x="43459" y="216598"/>
                  </a:lnTo>
                  <a:lnTo>
                    <a:pt x="40843" y="217017"/>
                  </a:lnTo>
                  <a:lnTo>
                    <a:pt x="38277" y="217424"/>
                  </a:lnTo>
                  <a:lnTo>
                    <a:pt x="36766" y="219583"/>
                  </a:lnTo>
                  <a:lnTo>
                    <a:pt x="35979" y="219240"/>
                  </a:lnTo>
                  <a:lnTo>
                    <a:pt x="34074" y="220141"/>
                  </a:lnTo>
                  <a:lnTo>
                    <a:pt x="32181" y="220573"/>
                  </a:lnTo>
                  <a:lnTo>
                    <a:pt x="30886" y="223151"/>
                  </a:lnTo>
                  <a:lnTo>
                    <a:pt x="31127" y="225767"/>
                  </a:lnTo>
                  <a:lnTo>
                    <a:pt x="31369" y="228384"/>
                  </a:lnTo>
                  <a:lnTo>
                    <a:pt x="34163" y="229933"/>
                  </a:lnTo>
                  <a:lnTo>
                    <a:pt x="37312" y="229082"/>
                  </a:lnTo>
                  <a:lnTo>
                    <a:pt x="40132" y="227825"/>
                  </a:lnTo>
                  <a:lnTo>
                    <a:pt x="40360" y="227215"/>
                  </a:lnTo>
                  <a:lnTo>
                    <a:pt x="45389" y="225767"/>
                  </a:lnTo>
                  <a:lnTo>
                    <a:pt x="46951" y="223215"/>
                  </a:lnTo>
                  <a:close/>
                </a:path>
                <a:path w="215900" h="280670">
                  <a:moveTo>
                    <a:pt x="47904" y="38747"/>
                  </a:moveTo>
                  <a:lnTo>
                    <a:pt x="47205" y="35839"/>
                  </a:lnTo>
                  <a:lnTo>
                    <a:pt x="45008" y="34404"/>
                  </a:lnTo>
                  <a:lnTo>
                    <a:pt x="42811" y="32969"/>
                  </a:lnTo>
                  <a:lnTo>
                    <a:pt x="39878" y="33642"/>
                  </a:lnTo>
                  <a:lnTo>
                    <a:pt x="38468" y="35928"/>
                  </a:lnTo>
                  <a:lnTo>
                    <a:pt x="37007" y="38188"/>
                  </a:lnTo>
                  <a:lnTo>
                    <a:pt x="37833" y="41148"/>
                  </a:lnTo>
                  <a:lnTo>
                    <a:pt x="42392" y="43738"/>
                  </a:lnTo>
                  <a:lnTo>
                    <a:pt x="45212" y="42989"/>
                  </a:lnTo>
                  <a:lnTo>
                    <a:pt x="46570" y="40881"/>
                  </a:lnTo>
                  <a:lnTo>
                    <a:pt x="47904" y="38747"/>
                  </a:lnTo>
                  <a:close/>
                </a:path>
                <a:path w="215900" h="280670">
                  <a:moveTo>
                    <a:pt x="48082" y="147726"/>
                  </a:moveTo>
                  <a:lnTo>
                    <a:pt x="46380" y="145237"/>
                  </a:lnTo>
                  <a:lnTo>
                    <a:pt x="43802" y="144754"/>
                  </a:lnTo>
                  <a:lnTo>
                    <a:pt x="41224" y="144272"/>
                  </a:lnTo>
                  <a:lnTo>
                    <a:pt x="38722" y="146037"/>
                  </a:lnTo>
                  <a:lnTo>
                    <a:pt x="37731" y="151396"/>
                  </a:lnTo>
                  <a:lnTo>
                    <a:pt x="39585" y="153911"/>
                  </a:lnTo>
                  <a:lnTo>
                    <a:pt x="44780" y="154698"/>
                  </a:lnTo>
                  <a:lnTo>
                    <a:pt x="47117" y="152895"/>
                  </a:lnTo>
                  <a:lnTo>
                    <a:pt x="48082" y="147726"/>
                  </a:lnTo>
                  <a:close/>
                </a:path>
                <a:path w="215900" h="280670">
                  <a:moveTo>
                    <a:pt x="53136" y="124396"/>
                  </a:moveTo>
                  <a:lnTo>
                    <a:pt x="51625" y="121793"/>
                  </a:lnTo>
                  <a:lnTo>
                    <a:pt x="49085" y="121119"/>
                  </a:lnTo>
                  <a:lnTo>
                    <a:pt x="46545" y="120446"/>
                  </a:lnTo>
                  <a:lnTo>
                    <a:pt x="43929" y="122034"/>
                  </a:lnTo>
                  <a:lnTo>
                    <a:pt x="43230" y="124663"/>
                  </a:lnTo>
                  <a:lnTo>
                    <a:pt x="42595" y="127304"/>
                  </a:lnTo>
                  <a:lnTo>
                    <a:pt x="44208" y="129946"/>
                  </a:lnTo>
                  <a:lnTo>
                    <a:pt x="49326" y="131114"/>
                  </a:lnTo>
                  <a:lnTo>
                    <a:pt x="51841" y="129501"/>
                  </a:lnTo>
                  <a:lnTo>
                    <a:pt x="52463" y="126936"/>
                  </a:lnTo>
                  <a:lnTo>
                    <a:pt x="53136" y="124396"/>
                  </a:lnTo>
                  <a:close/>
                </a:path>
                <a:path w="215900" h="280670">
                  <a:moveTo>
                    <a:pt x="56057" y="242468"/>
                  </a:moveTo>
                  <a:lnTo>
                    <a:pt x="54686" y="240906"/>
                  </a:lnTo>
                  <a:lnTo>
                    <a:pt x="53441" y="239090"/>
                  </a:lnTo>
                  <a:lnTo>
                    <a:pt x="50495" y="238696"/>
                  </a:lnTo>
                  <a:lnTo>
                    <a:pt x="48221" y="239953"/>
                  </a:lnTo>
                  <a:lnTo>
                    <a:pt x="45897" y="241236"/>
                  </a:lnTo>
                  <a:lnTo>
                    <a:pt x="45491" y="244360"/>
                  </a:lnTo>
                  <a:lnTo>
                    <a:pt x="47332" y="246926"/>
                  </a:lnTo>
                  <a:lnTo>
                    <a:pt x="49453" y="249389"/>
                  </a:lnTo>
                  <a:lnTo>
                    <a:pt x="52908" y="249415"/>
                  </a:lnTo>
                  <a:lnTo>
                    <a:pt x="54419" y="247332"/>
                  </a:lnTo>
                  <a:lnTo>
                    <a:pt x="56019" y="245186"/>
                  </a:lnTo>
                  <a:lnTo>
                    <a:pt x="56057" y="242468"/>
                  </a:lnTo>
                  <a:close/>
                </a:path>
                <a:path w="215900" h="280670">
                  <a:moveTo>
                    <a:pt x="59728" y="211696"/>
                  </a:moveTo>
                  <a:lnTo>
                    <a:pt x="59321" y="208559"/>
                  </a:lnTo>
                  <a:lnTo>
                    <a:pt x="55245" y="205257"/>
                  </a:lnTo>
                  <a:lnTo>
                    <a:pt x="52425" y="205600"/>
                  </a:lnTo>
                  <a:lnTo>
                    <a:pt x="49085" y="209118"/>
                  </a:lnTo>
                  <a:lnTo>
                    <a:pt x="49225" y="212077"/>
                  </a:lnTo>
                  <a:lnTo>
                    <a:pt x="51054" y="213956"/>
                  </a:lnTo>
                  <a:lnTo>
                    <a:pt x="52882" y="215836"/>
                  </a:lnTo>
                  <a:lnTo>
                    <a:pt x="55918" y="215734"/>
                  </a:lnTo>
                  <a:lnTo>
                    <a:pt x="59728" y="211696"/>
                  </a:lnTo>
                  <a:close/>
                </a:path>
                <a:path w="215900" h="280670">
                  <a:moveTo>
                    <a:pt x="59867" y="101498"/>
                  </a:moveTo>
                  <a:lnTo>
                    <a:pt x="58547" y="98780"/>
                  </a:lnTo>
                  <a:lnTo>
                    <a:pt x="56070" y="97929"/>
                  </a:lnTo>
                  <a:lnTo>
                    <a:pt x="53594" y="97078"/>
                  </a:lnTo>
                  <a:lnTo>
                    <a:pt x="50863" y="98463"/>
                  </a:lnTo>
                  <a:lnTo>
                    <a:pt x="49974" y="101041"/>
                  </a:lnTo>
                  <a:lnTo>
                    <a:pt x="49161" y="103644"/>
                  </a:lnTo>
                  <a:lnTo>
                    <a:pt x="50571" y="106375"/>
                  </a:lnTo>
                  <a:lnTo>
                    <a:pt x="55587" y="107911"/>
                  </a:lnTo>
                  <a:lnTo>
                    <a:pt x="58229" y="106489"/>
                  </a:lnTo>
                  <a:lnTo>
                    <a:pt x="59004" y="103974"/>
                  </a:lnTo>
                  <a:lnTo>
                    <a:pt x="59867" y="101498"/>
                  </a:lnTo>
                  <a:close/>
                </a:path>
                <a:path w="215900" h="280670">
                  <a:moveTo>
                    <a:pt x="61531" y="20802"/>
                  </a:moveTo>
                  <a:lnTo>
                    <a:pt x="61391" y="17843"/>
                  </a:lnTo>
                  <a:lnTo>
                    <a:pt x="59563" y="15963"/>
                  </a:lnTo>
                  <a:lnTo>
                    <a:pt x="57734" y="14084"/>
                  </a:lnTo>
                  <a:lnTo>
                    <a:pt x="54698" y="14185"/>
                  </a:lnTo>
                  <a:lnTo>
                    <a:pt x="50888" y="18224"/>
                  </a:lnTo>
                  <a:lnTo>
                    <a:pt x="51295" y="21361"/>
                  </a:lnTo>
                  <a:lnTo>
                    <a:pt x="55372" y="24663"/>
                  </a:lnTo>
                  <a:lnTo>
                    <a:pt x="58191" y="24320"/>
                  </a:lnTo>
                  <a:lnTo>
                    <a:pt x="61531" y="20802"/>
                  </a:lnTo>
                  <a:close/>
                </a:path>
                <a:path w="215900" h="280670">
                  <a:moveTo>
                    <a:pt x="68300" y="79197"/>
                  </a:moveTo>
                  <a:lnTo>
                    <a:pt x="67195" y="76390"/>
                  </a:lnTo>
                  <a:lnTo>
                    <a:pt x="64795" y="75336"/>
                  </a:lnTo>
                  <a:lnTo>
                    <a:pt x="62395" y="74282"/>
                  </a:lnTo>
                  <a:lnTo>
                    <a:pt x="59563" y="75463"/>
                  </a:lnTo>
                  <a:lnTo>
                    <a:pt x="57416" y="80479"/>
                  </a:lnTo>
                  <a:lnTo>
                    <a:pt x="58648" y="83337"/>
                  </a:lnTo>
                  <a:lnTo>
                    <a:pt x="63538" y="85255"/>
                  </a:lnTo>
                  <a:lnTo>
                    <a:pt x="66230" y="84010"/>
                  </a:lnTo>
                  <a:lnTo>
                    <a:pt x="68300" y="79197"/>
                  </a:lnTo>
                  <a:close/>
                </a:path>
                <a:path w="215900" h="280670">
                  <a:moveTo>
                    <a:pt x="73609" y="191731"/>
                  </a:moveTo>
                  <a:lnTo>
                    <a:pt x="72783" y="188772"/>
                  </a:lnTo>
                  <a:lnTo>
                    <a:pt x="68224" y="186182"/>
                  </a:lnTo>
                  <a:lnTo>
                    <a:pt x="65405" y="186931"/>
                  </a:lnTo>
                  <a:lnTo>
                    <a:pt x="64046" y="189039"/>
                  </a:lnTo>
                  <a:lnTo>
                    <a:pt x="62712" y="191173"/>
                  </a:lnTo>
                  <a:lnTo>
                    <a:pt x="63411" y="194081"/>
                  </a:lnTo>
                  <a:lnTo>
                    <a:pt x="65608" y="195516"/>
                  </a:lnTo>
                  <a:lnTo>
                    <a:pt x="67805" y="196951"/>
                  </a:lnTo>
                  <a:lnTo>
                    <a:pt x="70726" y="196278"/>
                  </a:lnTo>
                  <a:lnTo>
                    <a:pt x="72148" y="193992"/>
                  </a:lnTo>
                  <a:lnTo>
                    <a:pt x="73609" y="191731"/>
                  </a:lnTo>
                  <a:close/>
                </a:path>
                <a:path w="215900" h="280670">
                  <a:moveTo>
                    <a:pt x="78308" y="199237"/>
                  </a:moveTo>
                  <a:lnTo>
                    <a:pt x="76288" y="197002"/>
                  </a:lnTo>
                  <a:lnTo>
                    <a:pt x="73672" y="196837"/>
                  </a:lnTo>
                  <a:lnTo>
                    <a:pt x="71056" y="196659"/>
                  </a:lnTo>
                  <a:lnTo>
                    <a:pt x="68821" y="198704"/>
                  </a:lnTo>
                  <a:lnTo>
                    <a:pt x="68529" y="204089"/>
                  </a:lnTo>
                  <a:lnTo>
                    <a:pt x="70573" y="206311"/>
                  </a:lnTo>
                  <a:lnTo>
                    <a:pt x="75819" y="206425"/>
                  </a:lnTo>
                  <a:lnTo>
                    <a:pt x="78028" y="204381"/>
                  </a:lnTo>
                  <a:lnTo>
                    <a:pt x="78181" y="201815"/>
                  </a:lnTo>
                  <a:lnTo>
                    <a:pt x="78308" y="199237"/>
                  </a:lnTo>
                  <a:close/>
                </a:path>
                <a:path w="215900" h="280670">
                  <a:moveTo>
                    <a:pt x="78498" y="227672"/>
                  </a:moveTo>
                  <a:lnTo>
                    <a:pt x="78359" y="225120"/>
                  </a:lnTo>
                  <a:lnTo>
                    <a:pt x="78244" y="222567"/>
                  </a:lnTo>
                  <a:lnTo>
                    <a:pt x="76009" y="220586"/>
                  </a:lnTo>
                  <a:lnTo>
                    <a:pt x="73393" y="220687"/>
                  </a:lnTo>
                  <a:lnTo>
                    <a:pt x="70777" y="220789"/>
                  </a:lnTo>
                  <a:lnTo>
                    <a:pt x="68745" y="223075"/>
                  </a:lnTo>
                  <a:lnTo>
                    <a:pt x="69037" y="228498"/>
                  </a:lnTo>
                  <a:lnTo>
                    <a:pt x="71488" y="230479"/>
                  </a:lnTo>
                  <a:lnTo>
                    <a:pt x="76695" y="229920"/>
                  </a:lnTo>
                  <a:lnTo>
                    <a:pt x="78498" y="227672"/>
                  </a:lnTo>
                  <a:close/>
                </a:path>
                <a:path w="215900" h="280670">
                  <a:moveTo>
                    <a:pt x="78613" y="57810"/>
                  </a:moveTo>
                  <a:lnTo>
                    <a:pt x="77762" y="54902"/>
                  </a:lnTo>
                  <a:lnTo>
                    <a:pt x="75476" y="53606"/>
                  </a:lnTo>
                  <a:lnTo>
                    <a:pt x="73190" y="52311"/>
                  </a:lnTo>
                  <a:lnTo>
                    <a:pt x="70281" y="53225"/>
                  </a:lnTo>
                  <a:lnTo>
                    <a:pt x="68973" y="55638"/>
                  </a:lnTo>
                  <a:lnTo>
                    <a:pt x="67640" y="58039"/>
                  </a:lnTo>
                  <a:lnTo>
                    <a:pt x="68554" y="60972"/>
                  </a:lnTo>
                  <a:lnTo>
                    <a:pt x="73253" y="63322"/>
                  </a:lnTo>
                  <a:lnTo>
                    <a:pt x="76098" y="62382"/>
                  </a:lnTo>
                  <a:lnTo>
                    <a:pt x="77368" y="60096"/>
                  </a:lnTo>
                  <a:lnTo>
                    <a:pt x="78613" y="57810"/>
                  </a:lnTo>
                  <a:close/>
                </a:path>
                <a:path w="215900" h="280670">
                  <a:moveTo>
                    <a:pt x="79730" y="6781"/>
                  </a:moveTo>
                  <a:lnTo>
                    <a:pt x="79489" y="4165"/>
                  </a:lnTo>
                  <a:lnTo>
                    <a:pt x="79248" y="1549"/>
                  </a:lnTo>
                  <a:lnTo>
                    <a:pt x="76454" y="0"/>
                  </a:lnTo>
                  <a:lnTo>
                    <a:pt x="73304" y="850"/>
                  </a:lnTo>
                  <a:lnTo>
                    <a:pt x="70485" y="2108"/>
                  </a:lnTo>
                  <a:lnTo>
                    <a:pt x="69342" y="5067"/>
                  </a:lnTo>
                  <a:lnTo>
                    <a:pt x="71996" y="9588"/>
                  </a:lnTo>
                  <a:lnTo>
                    <a:pt x="74637" y="10693"/>
                  </a:lnTo>
                  <a:lnTo>
                    <a:pt x="76542" y="9791"/>
                  </a:lnTo>
                  <a:lnTo>
                    <a:pt x="78435" y="9359"/>
                  </a:lnTo>
                  <a:lnTo>
                    <a:pt x="79730" y="6781"/>
                  </a:lnTo>
                  <a:close/>
                </a:path>
                <a:path w="215900" h="280670">
                  <a:moveTo>
                    <a:pt x="82473" y="250177"/>
                  </a:moveTo>
                  <a:lnTo>
                    <a:pt x="81915" y="247751"/>
                  </a:lnTo>
                  <a:lnTo>
                    <a:pt x="81305" y="245351"/>
                  </a:lnTo>
                  <a:lnTo>
                    <a:pt x="78689" y="243840"/>
                  </a:lnTo>
                  <a:lnTo>
                    <a:pt x="76149" y="244360"/>
                  </a:lnTo>
                  <a:lnTo>
                    <a:pt x="73850" y="244843"/>
                  </a:lnTo>
                  <a:lnTo>
                    <a:pt x="73050" y="244538"/>
                  </a:lnTo>
                  <a:lnTo>
                    <a:pt x="71069" y="245427"/>
                  </a:lnTo>
                  <a:lnTo>
                    <a:pt x="69075" y="245897"/>
                  </a:lnTo>
                  <a:lnTo>
                    <a:pt x="67729" y="248526"/>
                  </a:lnTo>
                  <a:lnTo>
                    <a:pt x="68008" y="251129"/>
                  </a:lnTo>
                  <a:lnTo>
                    <a:pt x="68287" y="253733"/>
                  </a:lnTo>
                  <a:lnTo>
                    <a:pt x="71132" y="255244"/>
                  </a:lnTo>
                  <a:lnTo>
                    <a:pt x="74320" y="254355"/>
                  </a:lnTo>
                  <a:lnTo>
                    <a:pt x="75247" y="253961"/>
                  </a:lnTo>
                  <a:lnTo>
                    <a:pt x="76123" y="254431"/>
                  </a:lnTo>
                  <a:lnTo>
                    <a:pt x="81089" y="252730"/>
                  </a:lnTo>
                  <a:lnTo>
                    <a:pt x="82473" y="250177"/>
                  </a:lnTo>
                  <a:close/>
                </a:path>
                <a:path w="215900" h="280670">
                  <a:moveTo>
                    <a:pt x="84543" y="170332"/>
                  </a:moveTo>
                  <a:lnTo>
                    <a:pt x="83477" y="167513"/>
                  </a:lnTo>
                  <a:lnTo>
                    <a:pt x="78663" y="165404"/>
                  </a:lnTo>
                  <a:lnTo>
                    <a:pt x="75882" y="166420"/>
                  </a:lnTo>
                  <a:lnTo>
                    <a:pt x="73812" y="171069"/>
                  </a:lnTo>
                  <a:lnTo>
                    <a:pt x="74396" y="172859"/>
                  </a:lnTo>
                  <a:lnTo>
                    <a:pt x="73571" y="172732"/>
                  </a:lnTo>
                  <a:lnTo>
                    <a:pt x="71170" y="174574"/>
                  </a:lnTo>
                  <a:lnTo>
                    <a:pt x="70446" y="179895"/>
                  </a:lnTo>
                  <a:lnTo>
                    <a:pt x="72263" y="182283"/>
                  </a:lnTo>
                  <a:lnTo>
                    <a:pt x="77482" y="182854"/>
                  </a:lnTo>
                  <a:lnTo>
                    <a:pt x="79883" y="181013"/>
                  </a:lnTo>
                  <a:lnTo>
                    <a:pt x="80581" y="175882"/>
                  </a:lnTo>
                  <a:lnTo>
                    <a:pt x="82372" y="175183"/>
                  </a:lnTo>
                  <a:lnTo>
                    <a:pt x="84543" y="170332"/>
                  </a:lnTo>
                  <a:close/>
                </a:path>
                <a:path w="215900" h="280670">
                  <a:moveTo>
                    <a:pt x="90119" y="129819"/>
                  </a:moveTo>
                  <a:lnTo>
                    <a:pt x="88709" y="127215"/>
                  </a:lnTo>
                  <a:lnTo>
                    <a:pt x="86169" y="126492"/>
                  </a:lnTo>
                  <a:lnTo>
                    <a:pt x="83654" y="125768"/>
                  </a:lnTo>
                  <a:lnTo>
                    <a:pt x="80962" y="127254"/>
                  </a:lnTo>
                  <a:lnTo>
                    <a:pt x="80276" y="129832"/>
                  </a:lnTo>
                  <a:lnTo>
                    <a:pt x="79616" y="132435"/>
                  </a:lnTo>
                  <a:lnTo>
                    <a:pt x="81140" y="135064"/>
                  </a:lnTo>
                  <a:lnTo>
                    <a:pt x="86233" y="136347"/>
                  </a:lnTo>
                  <a:lnTo>
                    <a:pt x="88811" y="134835"/>
                  </a:lnTo>
                  <a:lnTo>
                    <a:pt x="89446" y="132321"/>
                  </a:lnTo>
                  <a:lnTo>
                    <a:pt x="90119" y="129819"/>
                  </a:lnTo>
                  <a:close/>
                </a:path>
                <a:path w="215900" h="280670">
                  <a:moveTo>
                    <a:pt x="91147" y="37922"/>
                  </a:moveTo>
                  <a:lnTo>
                    <a:pt x="90830" y="35039"/>
                  </a:lnTo>
                  <a:lnTo>
                    <a:pt x="88760" y="33388"/>
                  </a:lnTo>
                  <a:lnTo>
                    <a:pt x="86741" y="31762"/>
                  </a:lnTo>
                  <a:lnTo>
                    <a:pt x="83578" y="32181"/>
                  </a:lnTo>
                  <a:lnTo>
                    <a:pt x="81965" y="34455"/>
                  </a:lnTo>
                  <a:lnTo>
                    <a:pt x="80391" y="36741"/>
                  </a:lnTo>
                  <a:lnTo>
                    <a:pt x="80886" y="39776"/>
                  </a:lnTo>
                  <a:lnTo>
                    <a:pt x="85255" y="42684"/>
                  </a:lnTo>
                  <a:lnTo>
                    <a:pt x="88214" y="42138"/>
                  </a:lnTo>
                  <a:lnTo>
                    <a:pt x="89662" y="40017"/>
                  </a:lnTo>
                  <a:lnTo>
                    <a:pt x="91147" y="37922"/>
                  </a:lnTo>
                  <a:close/>
                </a:path>
                <a:path w="215900" h="280670">
                  <a:moveTo>
                    <a:pt x="92684" y="268262"/>
                  </a:moveTo>
                  <a:lnTo>
                    <a:pt x="91173" y="266915"/>
                  </a:lnTo>
                  <a:lnTo>
                    <a:pt x="89712" y="265430"/>
                  </a:lnTo>
                  <a:lnTo>
                    <a:pt x="87033" y="264934"/>
                  </a:lnTo>
                  <a:lnTo>
                    <a:pt x="84785" y="266433"/>
                  </a:lnTo>
                  <a:lnTo>
                    <a:pt x="82664" y="267830"/>
                  </a:lnTo>
                  <a:lnTo>
                    <a:pt x="82080" y="271145"/>
                  </a:lnTo>
                  <a:lnTo>
                    <a:pt x="84264" y="273443"/>
                  </a:lnTo>
                  <a:lnTo>
                    <a:pt x="86626" y="275666"/>
                  </a:lnTo>
                  <a:lnTo>
                    <a:pt x="89738" y="275678"/>
                  </a:lnTo>
                  <a:lnTo>
                    <a:pt x="92608" y="271284"/>
                  </a:lnTo>
                  <a:lnTo>
                    <a:pt x="92684" y="268262"/>
                  </a:lnTo>
                  <a:close/>
                </a:path>
                <a:path w="215900" h="280670">
                  <a:moveTo>
                    <a:pt x="93446" y="148132"/>
                  </a:moveTo>
                  <a:lnTo>
                    <a:pt x="92163" y="145415"/>
                  </a:lnTo>
                  <a:lnTo>
                    <a:pt x="87198" y="143713"/>
                  </a:lnTo>
                  <a:lnTo>
                    <a:pt x="84480" y="144970"/>
                  </a:lnTo>
                  <a:lnTo>
                    <a:pt x="82778" y="149771"/>
                  </a:lnTo>
                  <a:lnTo>
                    <a:pt x="82969" y="150202"/>
                  </a:lnTo>
                  <a:lnTo>
                    <a:pt x="80403" y="149644"/>
                  </a:lnTo>
                  <a:lnTo>
                    <a:pt x="77838" y="149085"/>
                  </a:lnTo>
                  <a:lnTo>
                    <a:pt x="75311" y="150761"/>
                  </a:lnTo>
                  <a:lnTo>
                    <a:pt x="74739" y="153377"/>
                  </a:lnTo>
                  <a:lnTo>
                    <a:pt x="74142" y="155981"/>
                  </a:lnTo>
                  <a:lnTo>
                    <a:pt x="75946" y="158521"/>
                  </a:lnTo>
                  <a:lnTo>
                    <a:pt x="81114" y="159473"/>
                  </a:lnTo>
                  <a:lnTo>
                    <a:pt x="83477" y="157772"/>
                  </a:lnTo>
                  <a:lnTo>
                    <a:pt x="84061" y="155244"/>
                  </a:lnTo>
                  <a:lnTo>
                    <a:pt x="84607" y="152704"/>
                  </a:lnTo>
                  <a:lnTo>
                    <a:pt x="86474" y="153416"/>
                  </a:lnTo>
                  <a:lnTo>
                    <a:pt x="88950" y="154368"/>
                  </a:lnTo>
                  <a:lnTo>
                    <a:pt x="91668" y="153123"/>
                  </a:lnTo>
                  <a:lnTo>
                    <a:pt x="93446" y="148132"/>
                  </a:lnTo>
                  <a:close/>
                </a:path>
                <a:path w="215900" h="280670">
                  <a:moveTo>
                    <a:pt x="97345" y="236562"/>
                  </a:moveTo>
                  <a:lnTo>
                    <a:pt x="97028" y="233413"/>
                  </a:lnTo>
                  <a:lnTo>
                    <a:pt x="92951" y="230111"/>
                  </a:lnTo>
                  <a:lnTo>
                    <a:pt x="90055" y="230454"/>
                  </a:lnTo>
                  <a:lnTo>
                    <a:pt x="88303" y="232244"/>
                  </a:lnTo>
                  <a:lnTo>
                    <a:pt x="86601" y="234086"/>
                  </a:lnTo>
                  <a:lnTo>
                    <a:pt x="86715" y="237109"/>
                  </a:lnTo>
                  <a:lnTo>
                    <a:pt x="88544" y="238988"/>
                  </a:lnTo>
                  <a:lnTo>
                    <a:pt x="90373" y="240868"/>
                  </a:lnTo>
                  <a:lnTo>
                    <a:pt x="93421" y="240703"/>
                  </a:lnTo>
                  <a:lnTo>
                    <a:pt x="95351" y="238620"/>
                  </a:lnTo>
                  <a:lnTo>
                    <a:pt x="97345" y="236562"/>
                  </a:lnTo>
                  <a:close/>
                </a:path>
                <a:path w="215900" h="280670">
                  <a:moveTo>
                    <a:pt x="100558" y="125310"/>
                  </a:moveTo>
                  <a:lnTo>
                    <a:pt x="99072" y="122707"/>
                  </a:lnTo>
                  <a:lnTo>
                    <a:pt x="93992" y="121373"/>
                  </a:lnTo>
                  <a:lnTo>
                    <a:pt x="91376" y="122834"/>
                  </a:lnTo>
                  <a:lnTo>
                    <a:pt x="90017" y="127762"/>
                  </a:lnTo>
                  <a:lnTo>
                    <a:pt x="91503" y="130365"/>
                  </a:lnTo>
                  <a:lnTo>
                    <a:pt x="94018" y="131114"/>
                  </a:lnTo>
                  <a:lnTo>
                    <a:pt x="96532" y="131864"/>
                  </a:lnTo>
                  <a:lnTo>
                    <a:pt x="99148" y="130403"/>
                  </a:lnTo>
                  <a:lnTo>
                    <a:pt x="100558" y="125310"/>
                  </a:lnTo>
                  <a:close/>
                </a:path>
                <a:path w="215900" h="280670">
                  <a:moveTo>
                    <a:pt x="101320" y="11404"/>
                  </a:moveTo>
                  <a:lnTo>
                    <a:pt x="99479" y="8877"/>
                  </a:lnTo>
                  <a:lnTo>
                    <a:pt x="97726" y="6299"/>
                  </a:lnTo>
                  <a:lnTo>
                    <a:pt x="94043" y="6273"/>
                  </a:lnTo>
                  <a:lnTo>
                    <a:pt x="92519" y="8280"/>
                  </a:lnTo>
                  <a:lnTo>
                    <a:pt x="90805" y="10426"/>
                  </a:lnTo>
                  <a:lnTo>
                    <a:pt x="90754" y="12839"/>
                  </a:lnTo>
                  <a:lnTo>
                    <a:pt x="91884" y="14605"/>
                  </a:lnTo>
                  <a:lnTo>
                    <a:pt x="93116" y="16281"/>
                  </a:lnTo>
                  <a:lnTo>
                    <a:pt x="95948" y="16840"/>
                  </a:lnTo>
                  <a:lnTo>
                    <a:pt x="98209" y="15697"/>
                  </a:lnTo>
                  <a:lnTo>
                    <a:pt x="100622" y="14478"/>
                  </a:lnTo>
                  <a:lnTo>
                    <a:pt x="101320" y="11404"/>
                  </a:lnTo>
                  <a:close/>
                </a:path>
                <a:path w="215900" h="280670">
                  <a:moveTo>
                    <a:pt x="105930" y="102031"/>
                  </a:moveTo>
                  <a:lnTo>
                    <a:pt x="104254" y="99542"/>
                  </a:lnTo>
                  <a:lnTo>
                    <a:pt x="99085" y="98615"/>
                  </a:lnTo>
                  <a:lnTo>
                    <a:pt x="96583" y="100266"/>
                  </a:lnTo>
                  <a:lnTo>
                    <a:pt x="95719" y="104609"/>
                  </a:lnTo>
                  <a:lnTo>
                    <a:pt x="93459" y="103771"/>
                  </a:lnTo>
                  <a:lnTo>
                    <a:pt x="90995" y="102870"/>
                  </a:lnTo>
                  <a:lnTo>
                    <a:pt x="88201" y="104165"/>
                  </a:lnTo>
                  <a:lnTo>
                    <a:pt x="87388" y="106718"/>
                  </a:lnTo>
                  <a:lnTo>
                    <a:pt x="86537" y="109258"/>
                  </a:lnTo>
                  <a:lnTo>
                    <a:pt x="87871" y="111988"/>
                  </a:lnTo>
                  <a:lnTo>
                    <a:pt x="92862" y="113614"/>
                  </a:lnTo>
                  <a:lnTo>
                    <a:pt x="95554" y="112280"/>
                  </a:lnTo>
                  <a:lnTo>
                    <a:pt x="96367" y="109829"/>
                  </a:lnTo>
                  <a:lnTo>
                    <a:pt x="97091" y="107518"/>
                  </a:lnTo>
                  <a:lnTo>
                    <a:pt x="97269" y="107759"/>
                  </a:lnTo>
                  <a:lnTo>
                    <a:pt x="99834" y="108318"/>
                  </a:lnTo>
                  <a:lnTo>
                    <a:pt x="102400" y="108877"/>
                  </a:lnTo>
                  <a:lnTo>
                    <a:pt x="104902" y="107226"/>
                  </a:lnTo>
                  <a:lnTo>
                    <a:pt x="105930" y="102031"/>
                  </a:lnTo>
                  <a:close/>
                </a:path>
                <a:path w="215900" h="280670">
                  <a:moveTo>
                    <a:pt x="107467" y="18910"/>
                  </a:moveTo>
                  <a:lnTo>
                    <a:pt x="106108" y="16662"/>
                  </a:lnTo>
                  <a:lnTo>
                    <a:pt x="104749" y="14414"/>
                  </a:lnTo>
                  <a:lnTo>
                    <a:pt x="101638" y="13970"/>
                  </a:lnTo>
                  <a:lnTo>
                    <a:pt x="99187" y="15709"/>
                  </a:lnTo>
                  <a:lnTo>
                    <a:pt x="96977" y="17602"/>
                  </a:lnTo>
                  <a:lnTo>
                    <a:pt x="96710" y="20739"/>
                  </a:lnTo>
                  <a:lnTo>
                    <a:pt x="100317" y="24561"/>
                  </a:lnTo>
                  <a:lnTo>
                    <a:pt x="103238" y="24752"/>
                  </a:lnTo>
                  <a:lnTo>
                    <a:pt x="105079" y="23164"/>
                  </a:lnTo>
                  <a:lnTo>
                    <a:pt x="107022" y="21831"/>
                  </a:lnTo>
                  <a:lnTo>
                    <a:pt x="107467" y="18910"/>
                  </a:lnTo>
                  <a:close/>
                </a:path>
                <a:path w="215900" h="280670">
                  <a:moveTo>
                    <a:pt x="109054" y="35394"/>
                  </a:moveTo>
                  <a:lnTo>
                    <a:pt x="108635" y="32689"/>
                  </a:lnTo>
                  <a:lnTo>
                    <a:pt x="108191" y="29972"/>
                  </a:lnTo>
                  <a:lnTo>
                    <a:pt x="105473" y="28295"/>
                  </a:lnTo>
                  <a:lnTo>
                    <a:pt x="100380" y="29591"/>
                  </a:lnTo>
                  <a:lnTo>
                    <a:pt x="98894" y="31965"/>
                  </a:lnTo>
                  <a:lnTo>
                    <a:pt x="99288" y="34378"/>
                  </a:lnTo>
                  <a:lnTo>
                    <a:pt x="99656" y="36817"/>
                  </a:lnTo>
                  <a:lnTo>
                    <a:pt x="102069" y="38519"/>
                  </a:lnTo>
                  <a:lnTo>
                    <a:pt x="104673" y="38188"/>
                  </a:lnTo>
                  <a:lnTo>
                    <a:pt x="107276" y="37858"/>
                  </a:lnTo>
                  <a:lnTo>
                    <a:pt x="109054" y="35394"/>
                  </a:lnTo>
                  <a:close/>
                </a:path>
                <a:path w="215900" h="280670">
                  <a:moveTo>
                    <a:pt x="109435" y="78346"/>
                  </a:moveTo>
                  <a:lnTo>
                    <a:pt x="107569" y="76009"/>
                  </a:lnTo>
                  <a:lnTo>
                    <a:pt x="102349" y="75539"/>
                  </a:lnTo>
                  <a:lnTo>
                    <a:pt x="99987" y="77393"/>
                  </a:lnTo>
                  <a:lnTo>
                    <a:pt x="99580" y="80733"/>
                  </a:lnTo>
                  <a:lnTo>
                    <a:pt x="97142" y="81661"/>
                  </a:lnTo>
                  <a:lnTo>
                    <a:pt x="96139" y="84137"/>
                  </a:lnTo>
                  <a:lnTo>
                    <a:pt x="95097" y="86614"/>
                  </a:lnTo>
                  <a:lnTo>
                    <a:pt x="96215" y="89433"/>
                  </a:lnTo>
                  <a:lnTo>
                    <a:pt x="101066" y="91427"/>
                  </a:lnTo>
                  <a:lnTo>
                    <a:pt x="103847" y="90297"/>
                  </a:lnTo>
                  <a:lnTo>
                    <a:pt x="104851" y="87922"/>
                  </a:lnTo>
                  <a:lnTo>
                    <a:pt x="105829" y="85521"/>
                  </a:lnTo>
                  <a:lnTo>
                    <a:pt x="105765" y="85382"/>
                  </a:lnTo>
                  <a:lnTo>
                    <a:pt x="106464" y="85471"/>
                  </a:lnTo>
                  <a:lnTo>
                    <a:pt x="108826" y="83616"/>
                  </a:lnTo>
                  <a:lnTo>
                    <a:pt x="109435" y="78346"/>
                  </a:lnTo>
                  <a:close/>
                </a:path>
                <a:path w="215900" h="280670">
                  <a:moveTo>
                    <a:pt x="111582" y="216027"/>
                  </a:moveTo>
                  <a:lnTo>
                    <a:pt x="110896" y="213067"/>
                  </a:lnTo>
                  <a:lnTo>
                    <a:pt x="106337" y="210464"/>
                  </a:lnTo>
                  <a:lnTo>
                    <a:pt x="103390" y="211201"/>
                  </a:lnTo>
                  <a:lnTo>
                    <a:pt x="100711" y="215646"/>
                  </a:lnTo>
                  <a:lnTo>
                    <a:pt x="101396" y="218605"/>
                  </a:lnTo>
                  <a:lnTo>
                    <a:pt x="103555" y="220027"/>
                  </a:lnTo>
                  <a:lnTo>
                    <a:pt x="105778" y="221488"/>
                  </a:lnTo>
                  <a:lnTo>
                    <a:pt x="108724" y="220751"/>
                  </a:lnTo>
                  <a:lnTo>
                    <a:pt x="111582" y="216027"/>
                  </a:lnTo>
                  <a:close/>
                </a:path>
                <a:path w="215900" h="280670">
                  <a:moveTo>
                    <a:pt x="115049" y="275463"/>
                  </a:moveTo>
                  <a:lnTo>
                    <a:pt x="112509" y="270878"/>
                  </a:lnTo>
                  <a:lnTo>
                    <a:pt x="109880" y="270027"/>
                  </a:lnTo>
                  <a:lnTo>
                    <a:pt x="107886" y="270764"/>
                  </a:lnTo>
                  <a:lnTo>
                    <a:pt x="105905" y="271272"/>
                  </a:lnTo>
                  <a:lnTo>
                    <a:pt x="104571" y="273900"/>
                  </a:lnTo>
                  <a:lnTo>
                    <a:pt x="104889" y="276504"/>
                  </a:lnTo>
                  <a:lnTo>
                    <a:pt x="105206" y="279107"/>
                  </a:lnTo>
                  <a:lnTo>
                    <a:pt x="107988" y="280593"/>
                  </a:lnTo>
                  <a:lnTo>
                    <a:pt x="111086" y="279704"/>
                  </a:lnTo>
                  <a:lnTo>
                    <a:pt x="114020" y="278625"/>
                  </a:lnTo>
                  <a:lnTo>
                    <a:pt x="115049" y="275463"/>
                  </a:lnTo>
                  <a:close/>
                </a:path>
                <a:path w="215900" h="280670">
                  <a:moveTo>
                    <a:pt x="116268" y="64592"/>
                  </a:moveTo>
                  <a:lnTo>
                    <a:pt x="115582" y="61785"/>
                  </a:lnTo>
                  <a:lnTo>
                    <a:pt x="113296" y="60439"/>
                  </a:lnTo>
                  <a:lnTo>
                    <a:pt x="111061" y="59131"/>
                  </a:lnTo>
                  <a:lnTo>
                    <a:pt x="110540" y="59270"/>
                  </a:lnTo>
                  <a:lnTo>
                    <a:pt x="110617" y="56972"/>
                  </a:lnTo>
                  <a:lnTo>
                    <a:pt x="110553" y="54279"/>
                  </a:lnTo>
                  <a:lnTo>
                    <a:pt x="108369" y="52171"/>
                  </a:lnTo>
                  <a:lnTo>
                    <a:pt x="103124" y="52349"/>
                  </a:lnTo>
                  <a:lnTo>
                    <a:pt x="101041" y="54457"/>
                  </a:lnTo>
                  <a:lnTo>
                    <a:pt x="101104" y="56959"/>
                  </a:lnTo>
                  <a:lnTo>
                    <a:pt x="101041" y="59486"/>
                  </a:lnTo>
                  <a:lnTo>
                    <a:pt x="103111" y="61595"/>
                  </a:lnTo>
                  <a:lnTo>
                    <a:pt x="105740" y="61671"/>
                  </a:lnTo>
                  <a:lnTo>
                    <a:pt x="107061" y="61722"/>
                  </a:lnTo>
                  <a:lnTo>
                    <a:pt x="105511" y="64681"/>
                  </a:lnTo>
                  <a:lnTo>
                    <a:pt x="106375" y="67602"/>
                  </a:lnTo>
                  <a:lnTo>
                    <a:pt x="111036" y="70015"/>
                  </a:lnTo>
                  <a:lnTo>
                    <a:pt x="113893" y="69151"/>
                  </a:lnTo>
                  <a:lnTo>
                    <a:pt x="116268" y="64592"/>
                  </a:lnTo>
                  <a:close/>
                </a:path>
                <a:path w="215900" h="280670">
                  <a:moveTo>
                    <a:pt x="123037" y="194106"/>
                  </a:moveTo>
                  <a:lnTo>
                    <a:pt x="121881" y="191185"/>
                  </a:lnTo>
                  <a:lnTo>
                    <a:pt x="117081" y="189064"/>
                  </a:lnTo>
                  <a:lnTo>
                    <a:pt x="114376" y="190195"/>
                  </a:lnTo>
                  <a:lnTo>
                    <a:pt x="113195" y="192532"/>
                  </a:lnTo>
                  <a:lnTo>
                    <a:pt x="112052" y="194881"/>
                  </a:lnTo>
                  <a:lnTo>
                    <a:pt x="113042" y="197739"/>
                  </a:lnTo>
                  <a:lnTo>
                    <a:pt x="115392" y="198907"/>
                  </a:lnTo>
                  <a:lnTo>
                    <a:pt x="117741" y="200075"/>
                  </a:lnTo>
                  <a:lnTo>
                    <a:pt x="120611" y="199021"/>
                  </a:lnTo>
                  <a:lnTo>
                    <a:pt x="121805" y="196557"/>
                  </a:lnTo>
                  <a:lnTo>
                    <a:pt x="123037" y="194106"/>
                  </a:lnTo>
                  <a:close/>
                </a:path>
                <a:path w="215900" h="280670">
                  <a:moveTo>
                    <a:pt x="129070" y="45326"/>
                  </a:moveTo>
                  <a:lnTo>
                    <a:pt x="128676" y="42354"/>
                  </a:lnTo>
                  <a:lnTo>
                    <a:pt x="126644" y="40690"/>
                  </a:lnTo>
                  <a:lnTo>
                    <a:pt x="124612" y="39027"/>
                  </a:lnTo>
                  <a:lnTo>
                    <a:pt x="121602" y="39446"/>
                  </a:lnTo>
                  <a:lnTo>
                    <a:pt x="119926" y="41630"/>
                  </a:lnTo>
                  <a:lnTo>
                    <a:pt x="118198" y="43776"/>
                  </a:lnTo>
                  <a:lnTo>
                    <a:pt x="118795" y="46863"/>
                  </a:lnTo>
                  <a:lnTo>
                    <a:pt x="123113" y="49834"/>
                  </a:lnTo>
                  <a:lnTo>
                    <a:pt x="125945" y="49263"/>
                  </a:lnTo>
                  <a:lnTo>
                    <a:pt x="127533" y="47320"/>
                  </a:lnTo>
                  <a:lnTo>
                    <a:pt x="129070" y="45326"/>
                  </a:lnTo>
                  <a:close/>
                </a:path>
                <a:path w="215900" h="280670">
                  <a:moveTo>
                    <a:pt x="129654" y="12153"/>
                  </a:moveTo>
                  <a:lnTo>
                    <a:pt x="125704" y="8064"/>
                  </a:lnTo>
                  <a:lnTo>
                    <a:pt x="122224" y="6921"/>
                  </a:lnTo>
                  <a:lnTo>
                    <a:pt x="119519" y="9525"/>
                  </a:lnTo>
                  <a:lnTo>
                    <a:pt x="119811" y="14744"/>
                  </a:lnTo>
                  <a:lnTo>
                    <a:pt x="121526" y="16522"/>
                  </a:lnTo>
                  <a:lnTo>
                    <a:pt x="123177" y="17221"/>
                  </a:lnTo>
                  <a:lnTo>
                    <a:pt x="123634" y="17335"/>
                  </a:lnTo>
                  <a:lnTo>
                    <a:pt x="124117" y="17310"/>
                  </a:lnTo>
                  <a:lnTo>
                    <a:pt x="124625" y="17170"/>
                  </a:lnTo>
                  <a:lnTo>
                    <a:pt x="125107" y="17132"/>
                  </a:lnTo>
                  <a:lnTo>
                    <a:pt x="125577" y="17068"/>
                  </a:lnTo>
                  <a:lnTo>
                    <a:pt x="127088" y="16446"/>
                  </a:lnTo>
                  <a:lnTo>
                    <a:pt x="128143" y="15684"/>
                  </a:lnTo>
                  <a:lnTo>
                    <a:pt x="128841" y="14566"/>
                  </a:lnTo>
                  <a:lnTo>
                    <a:pt x="129540" y="13449"/>
                  </a:lnTo>
                  <a:lnTo>
                    <a:pt x="129654" y="12153"/>
                  </a:lnTo>
                  <a:close/>
                </a:path>
                <a:path w="215900" h="280670">
                  <a:moveTo>
                    <a:pt x="132194" y="171272"/>
                  </a:moveTo>
                  <a:lnTo>
                    <a:pt x="130873" y="168478"/>
                  </a:lnTo>
                  <a:lnTo>
                    <a:pt x="125920" y="166751"/>
                  </a:lnTo>
                  <a:lnTo>
                    <a:pt x="123240" y="168071"/>
                  </a:lnTo>
                  <a:lnTo>
                    <a:pt x="122351" y="170548"/>
                  </a:lnTo>
                  <a:lnTo>
                    <a:pt x="121399" y="172999"/>
                  </a:lnTo>
                  <a:lnTo>
                    <a:pt x="122605" y="175755"/>
                  </a:lnTo>
                  <a:lnTo>
                    <a:pt x="125056" y="176707"/>
                  </a:lnTo>
                  <a:lnTo>
                    <a:pt x="127508" y="177660"/>
                  </a:lnTo>
                  <a:lnTo>
                    <a:pt x="130276" y="176364"/>
                  </a:lnTo>
                  <a:lnTo>
                    <a:pt x="131267" y="173824"/>
                  </a:lnTo>
                  <a:lnTo>
                    <a:pt x="132194" y="171272"/>
                  </a:lnTo>
                  <a:close/>
                </a:path>
                <a:path w="215900" h="280670">
                  <a:moveTo>
                    <a:pt x="133908" y="262445"/>
                  </a:moveTo>
                  <a:lnTo>
                    <a:pt x="133781" y="259410"/>
                  </a:lnTo>
                  <a:lnTo>
                    <a:pt x="129743" y="256057"/>
                  </a:lnTo>
                  <a:lnTo>
                    <a:pt x="126746" y="256197"/>
                  </a:lnTo>
                  <a:lnTo>
                    <a:pt x="125082" y="258038"/>
                  </a:lnTo>
                  <a:lnTo>
                    <a:pt x="123482" y="259943"/>
                  </a:lnTo>
                  <a:lnTo>
                    <a:pt x="123431" y="262763"/>
                  </a:lnTo>
                  <a:lnTo>
                    <a:pt x="125222" y="264680"/>
                  </a:lnTo>
                  <a:lnTo>
                    <a:pt x="127012" y="266598"/>
                  </a:lnTo>
                  <a:lnTo>
                    <a:pt x="130225" y="266636"/>
                  </a:lnTo>
                  <a:lnTo>
                    <a:pt x="132029" y="264515"/>
                  </a:lnTo>
                  <a:lnTo>
                    <a:pt x="133908" y="262445"/>
                  </a:lnTo>
                  <a:close/>
                </a:path>
                <a:path w="215900" h="280670">
                  <a:moveTo>
                    <a:pt x="139585" y="147840"/>
                  </a:moveTo>
                  <a:lnTo>
                    <a:pt x="138087" y="145161"/>
                  </a:lnTo>
                  <a:lnTo>
                    <a:pt x="133007" y="143802"/>
                  </a:lnTo>
                  <a:lnTo>
                    <a:pt x="130429" y="145313"/>
                  </a:lnTo>
                  <a:lnTo>
                    <a:pt x="129730" y="147853"/>
                  </a:lnTo>
                  <a:lnTo>
                    <a:pt x="128968" y="150380"/>
                  </a:lnTo>
                  <a:lnTo>
                    <a:pt x="130378" y="153035"/>
                  </a:lnTo>
                  <a:lnTo>
                    <a:pt x="132892" y="153797"/>
                  </a:lnTo>
                  <a:lnTo>
                    <a:pt x="135407" y="154559"/>
                  </a:lnTo>
                  <a:lnTo>
                    <a:pt x="138087" y="153073"/>
                  </a:lnTo>
                  <a:lnTo>
                    <a:pt x="138874" y="150456"/>
                  </a:lnTo>
                  <a:lnTo>
                    <a:pt x="139585" y="147840"/>
                  </a:lnTo>
                  <a:close/>
                </a:path>
                <a:path w="215900" h="280670">
                  <a:moveTo>
                    <a:pt x="145313" y="123952"/>
                  </a:moveTo>
                  <a:lnTo>
                    <a:pt x="143573" y="121373"/>
                  </a:lnTo>
                  <a:lnTo>
                    <a:pt x="138417" y="120383"/>
                  </a:lnTo>
                  <a:lnTo>
                    <a:pt x="135991" y="122097"/>
                  </a:lnTo>
                  <a:lnTo>
                    <a:pt x="135445" y="124663"/>
                  </a:lnTo>
                  <a:lnTo>
                    <a:pt x="134861" y="127228"/>
                  </a:lnTo>
                  <a:lnTo>
                    <a:pt x="136461" y="129781"/>
                  </a:lnTo>
                  <a:lnTo>
                    <a:pt x="139026" y="130365"/>
                  </a:lnTo>
                  <a:lnTo>
                    <a:pt x="141592" y="130949"/>
                  </a:lnTo>
                  <a:lnTo>
                    <a:pt x="144145" y="129260"/>
                  </a:lnTo>
                  <a:lnTo>
                    <a:pt x="144741" y="126606"/>
                  </a:lnTo>
                  <a:lnTo>
                    <a:pt x="145313" y="123952"/>
                  </a:lnTo>
                  <a:close/>
                </a:path>
                <a:path w="215900" h="280670">
                  <a:moveTo>
                    <a:pt x="145529" y="30861"/>
                  </a:moveTo>
                  <a:lnTo>
                    <a:pt x="144932" y="29222"/>
                  </a:lnTo>
                  <a:lnTo>
                    <a:pt x="145313" y="26720"/>
                  </a:lnTo>
                  <a:lnTo>
                    <a:pt x="143979" y="24460"/>
                  </a:lnTo>
                  <a:lnTo>
                    <a:pt x="142633" y="22199"/>
                  </a:lnTo>
                  <a:lnTo>
                    <a:pt x="139611" y="21742"/>
                  </a:lnTo>
                  <a:lnTo>
                    <a:pt x="137223" y="23444"/>
                  </a:lnTo>
                  <a:lnTo>
                    <a:pt x="134785" y="25095"/>
                  </a:lnTo>
                  <a:lnTo>
                    <a:pt x="134747" y="28409"/>
                  </a:lnTo>
                  <a:lnTo>
                    <a:pt x="135077" y="28803"/>
                  </a:lnTo>
                  <a:lnTo>
                    <a:pt x="134912" y="29337"/>
                  </a:lnTo>
                  <a:lnTo>
                    <a:pt x="136525" y="33909"/>
                  </a:lnTo>
                  <a:lnTo>
                    <a:pt x="139242" y="35166"/>
                  </a:lnTo>
                  <a:lnTo>
                    <a:pt x="141757" y="34429"/>
                  </a:lnTo>
                  <a:lnTo>
                    <a:pt x="144272" y="33693"/>
                  </a:lnTo>
                  <a:lnTo>
                    <a:pt x="145529" y="30861"/>
                  </a:lnTo>
                  <a:close/>
                </a:path>
                <a:path w="215900" h="280670">
                  <a:moveTo>
                    <a:pt x="148374" y="242506"/>
                  </a:moveTo>
                  <a:lnTo>
                    <a:pt x="147650" y="239522"/>
                  </a:lnTo>
                  <a:lnTo>
                    <a:pt x="143129" y="236855"/>
                  </a:lnTo>
                  <a:lnTo>
                    <a:pt x="140258" y="237566"/>
                  </a:lnTo>
                  <a:lnTo>
                    <a:pt x="138938" y="239750"/>
                  </a:lnTo>
                  <a:lnTo>
                    <a:pt x="137515" y="241858"/>
                  </a:lnTo>
                  <a:lnTo>
                    <a:pt x="138125" y="244779"/>
                  </a:lnTo>
                  <a:lnTo>
                    <a:pt x="140296" y="246253"/>
                  </a:lnTo>
                  <a:lnTo>
                    <a:pt x="142468" y="247726"/>
                  </a:lnTo>
                  <a:lnTo>
                    <a:pt x="145453" y="247091"/>
                  </a:lnTo>
                  <a:lnTo>
                    <a:pt x="146977" y="244830"/>
                  </a:lnTo>
                  <a:lnTo>
                    <a:pt x="148374" y="242506"/>
                  </a:lnTo>
                  <a:close/>
                </a:path>
                <a:path w="215900" h="280670">
                  <a:moveTo>
                    <a:pt x="149225" y="99669"/>
                  </a:moveTo>
                  <a:lnTo>
                    <a:pt x="147281" y="97231"/>
                  </a:lnTo>
                  <a:lnTo>
                    <a:pt x="142062" y="96659"/>
                  </a:lnTo>
                  <a:lnTo>
                    <a:pt x="139788" y="98552"/>
                  </a:lnTo>
                  <a:lnTo>
                    <a:pt x="139433" y="101155"/>
                  </a:lnTo>
                  <a:lnTo>
                    <a:pt x="139052" y="103746"/>
                  </a:lnTo>
                  <a:lnTo>
                    <a:pt x="140855" y="106172"/>
                  </a:lnTo>
                  <a:lnTo>
                    <a:pt x="143446" y="106553"/>
                  </a:lnTo>
                  <a:lnTo>
                    <a:pt x="146037" y="106934"/>
                  </a:lnTo>
                  <a:lnTo>
                    <a:pt x="148463" y="105067"/>
                  </a:lnTo>
                  <a:lnTo>
                    <a:pt x="148856" y="102362"/>
                  </a:lnTo>
                  <a:lnTo>
                    <a:pt x="149225" y="99669"/>
                  </a:lnTo>
                  <a:close/>
                </a:path>
                <a:path w="215900" h="280670">
                  <a:moveTo>
                    <a:pt x="150380" y="55702"/>
                  </a:moveTo>
                  <a:lnTo>
                    <a:pt x="150114" y="52933"/>
                  </a:lnTo>
                  <a:lnTo>
                    <a:pt x="149910" y="50152"/>
                  </a:lnTo>
                  <a:lnTo>
                    <a:pt x="147434" y="48221"/>
                  </a:lnTo>
                  <a:lnTo>
                    <a:pt x="142240" y="49009"/>
                  </a:lnTo>
                  <a:lnTo>
                    <a:pt x="140474" y="51371"/>
                  </a:lnTo>
                  <a:lnTo>
                    <a:pt x="140665" y="53936"/>
                  </a:lnTo>
                  <a:lnTo>
                    <a:pt x="140919" y="56489"/>
                  </a:lnTo>
                  <a:lnTo>
                    <a:pt x="143243" y="58420"/>
                  </a:lnTo>
                  <a:lnTo>
                    <a:pt x="145859" y="58254"/>
                  </a:lnTo>
                  <a:lnTo>
                    <a:pt x="148475" y="58089"/>
                  </a:lnTo>
                  <a:lnTo>
                    <a:pt x="150380" y="55702"/>
                  </a:lnTo>
                  <a:close/>
                </a:path>
                <a:path w="215900" h="280670">
                  <a:moveTo>
                    <a:pt x="150939" y="75031"/>
                  </a:moveTo>
                  <a:lnTo>
                    <a:pt x="148844" y="72796"/>
                  </a:lnTo>
                  <a:lnTo>
                    <a:pt x="143598" y="72758"/>
                  </a:lnTo>
                  <a:lnTo>
                    <a:pt x="141439" y="74866"/>
                  </a:lnTo>
                  <a:lnTo>
                    <a:pt x="141351" y="80073"/>
                  </a:lnTo>
                  <a:lnTo>
                    <a:pt x="143268" y="82308"/>
                  </a:lnTo>
                  <a:lnTo>
                    <a:pt x="145910" y="82461"/>
                  </a:lnTo>
                  <a:lnTo>
                    <a:pt x="148501" y="82613"/>
                  </a:lnTo>
                  <a:lnTo>
                    <a:pt x="150837" y="80518"/>
                  </a:lnTo>
                  <a:lnTo>
                    <a:pt x="150901" y="77774"/>
                  </a:lnTo>
                  <a:lnTo>
                    <a:pt x="150939" y="75031"/>
                  </a:lnTo>
                  <a:close/>
                </a:path>
                <a:path w="215900" h="280670">
                  <a:moveTo>
                    <a:pt x="159854" y="221030"/>
                  </a:moveTo>
                  <a:lnTo>
                    <a:pt x="158851" y="218173"/>
                  </a:lnTo>
                  <a:lnTo>
                    <a:pt x="154076" y="215976"/>
                  </a:lnTo>
                  <a:lnTo>
                    <a:pt x="151257" y="216979"/>
                  </a:lnTo>
                  <a:lnTo>
                    <a:pt x="150164" y="219316"/>
                  </a:lnTo>
                  <a:lnTo>
                    <a:pt x="149098" y="221665"/>
                  </a:lnTo>
                  <a:lnTo>
                    <a:pt x="149974" y="224459"/>
                  </a:lnTo>
                  <a:lnTo>
                    <a:pt x="152311" y="225666"/>
                  </a:lnTo>
                  <a:lnTo>
                    <a:pt x="154635" y="226860"/>
                  </a:lnTo>
                  <a:lnTo>
                    <a:pt x="157594" y="225920"/>
                  </a:lnTo>
                  <a:lnTo>
                    <a:pt x="158711" y="223469"/>
                  </a:lnTo>
                  <a:lnTo>
                    <a:pt x="159854" y="221030"/>
                  </a:lnTo>
                  <a:close/>
                </a:path>
                <a:path w="215900" h="280670">
                  <a:moveTo>
                    <a:pt x="167855" y="19824"/>
                  </a:moveTo>
                  <a:lnTo>
                    <a:pt x="166636" y="16408"/>
                  </a:lnTo>
                  <a:lnTo>
                    <a:pt x="163156" y="15786"/>
                  </a:lnTo>
                  <a:lnTo>
                    <a:pt x="159778" y="14719"/>
                  </a:lnTo>
                  <a:lnTo>
                    <a:pt x="157187" y="17564"/>
                  </a:lnTo>
                  <a:lnTo>
                    <a:pt x="157391" y="20002"/>
                  </a:lnTo>
                  <a:lnTo>
                    <a:pt x="157556" y="22783"/>
                  </a:lnTo>
                  <a:lnTo>
                    <a:pt x="159372" y="24320"/>
                  </a:lnTo>
                  <a:lnTo>
                    <a:pt x="161048" y="25057"/>
                  </a:lnTo>
                  <a:lnTo>
                    <a:pt x="162864" y="25260"/>
                  </a:lnTo>
                  <a:lnTo>
                    <a:pt x="165201" y="24345"/>
                  </a:lnTo>
                  <a:lnTo>
                    <a:pt x="166535" y="22072"/>
                  </a:lnTo>
                  <a:lnTo>
                    <a:pt x="167855" y="19824"/>
                  </a:lnTo>
                  <a:close/>
                </a:path>
                <a:path w="215900" h="280670">
                  <a:moveTo>
                    <a:pt x="169291" y="198704"/>
                  </a:moveTo>
                  <a:lnTo>
                    <a:pt x="168059" y="195948"/>
                  </a:lnTo>
                  <a:lnTo>
                    <a:pt x="163131" y="194132"/>
                  </a:lnTo>
                  <a:lnTo>
                    <a:pt x="160401" y="195364"/>
                  </a:lnTo>
                  <a:lnTo>
                    <a:pt x="159486" y="197789"/>
                  </a:lnTo>
                  <a:lnTo>
                    <a:pt x="158610" y="200228"/>
                  </a:lnTo>
                  <a:lnTo>
                    <a:pt x="159753" y="202958"/>
                  </a:lnTo>
                  <a:lnTo>
                    <a:pt x="162179" y="203949"/>
                  </a:lnTo>
                  <a:lnTo>
                    <a:pt x="164617" y="204939"/>
                  </a:lnTo>
                  <a:lnTo>
                    <a:pt x="167436" y="203746"/>
                  </a:lnTo>
                  <a:lnTo>
                    <a:pt x="168351" y="201218"/>
                  </a:lnTo>
                  <a:lnTo>
                    <a:pt x="169291" y="198704"/>
                  </a:lnTo>
                  <a:close/>
                </a:path>
                <a:path w="215900" h="280670">
                  <a:moveTo>
                    <a:pt x="177012" y="175780"/>
                  </a:moveTo>
                  <a:lnTo>
                    <a:pt x="175590" y="173113"/>
                  </a:lnTo>
                  <a:lnTo>
                    <a:pt x="170548" y="171653"/>
                  </a:lnTo>
                  <a:lnTo>
                    <a:pt x="167906" y="173075"/>
                  </a:lnTo>
                  <a:lnTo>
                    <a:pt x="167182" y="175564"/>
                  </a:lnTo>
                  <a:lnTo>
                    <a:pt x="166484" y="178066"/>
                  </a:lnTo>
                  <a:lnTo>
                    <a:pt x="167754" y="180682"/>
                  </a:lnTo>
                  <a:lnTo>
                    <a:pt x="170281" y="181508"/>
                  </a:lnTo>
                  <a:lnTo>
                    <a:pt x="172745" y="182308"/>
                  </a:lnTo>
                  <a:lnTo>
                    <a:pt x="175552" y="180936"/>
                  </a:lnTo>
                  <a:lnTo>
                    <a:pt x="176263" y="178358"/>
                  </a:lnTo>
                  <a:lnTo>
                    <a:pt x="177012" y="175780"/>
                  </a:lnTo>
                  <a:close/>
                </a:path>
                <a:path w="215900" h="280670">
                  <a:moveTo>
                    <a:pt x="183197" y="152412"/>
                  </a:moveTo>
                  <a:lnTo>
                    <a:pt x="181559" y="149834"/>
                  </a:lnTo>
                  <a:lnTo>
                    <a:pt x="176428" y="148704"/>
                  </a:lnTo>
                  <a:lnTo>
                    <a:pt x="173939" y="150317"/>
                  </a:lnTo>
                  <a:lnTo>
                    <a:pt x="173355" y="152844"/>
                  </a:lnTo>
                  <a:lnTo>
                    <a:pt x="172720" y="155359"/>
                  </a:lnTo>
                  <a:lnTo>
                    <a:pt x="174269" y="157924"/>
                  </a:lnTo>
                  <a:lnTo>
                    <a:pt x="176809" y="158559"/>
                  </a:lnTo>
                  <a:lnTo>
                    <a:pt x="179349" y="159207"/>
                  </a:lnTo>
                  <a:lnTo>
                    <a:pt x="181952" y="157619"/>
                  </a:lnTo>
                  <a:lnTo>
                    <a:pt x="182613" y="155028"/>
                  </a:lnTo>
                  <a:lnTo>
                    <a:pt x="183197" y="152412"/>
                  </a:lnTo>
                  <a:close/>
                </a:path>
                <a:path w="215900" h="280670">
                  <a:moveTo>
                    <a:pt x="184251" y="36969"/>
                  </a:moveTo>
                  <a:lnTo>
                    <a:pt x="181597" y="31724"/>
                  </a:lnTo>
                  <a:lnTo>
                    <a:pt x="178689" y="30734"/>
                  </a:lnTo>
                  <a:lnTo>
                    <a:pt x="174231" y="33489"/>
                  </a:lnTo>
                  <a:lnTo>
                    <a:pt x="173253" y="36309"/>
                  </a:lnTo>
                  <a:lnTo>
                    <a:pt x="175399" y="40449"/>
                  </a:lnTo>
                  <a:lnTo>
                    <a:pt x="177888" y="41706"/>
                  </a:lnTo>
                  <a:lnTo>
                    <a:pt x="180416" y="40779"/>
                  </a:lnTo>
                  <a:lnTo>
                    <a:pt x="182816" y="39916"/>
                  </a:lnTo>
                  <a:lnTo>
                    <a:pt x="184251" y="36969"/>
                  </a:lnTo>
                  <a:close/>
                </a:path>
                <a:path w="215900" h="280670">
                  <a:moveTo>
                    <a:pt x="187820" y="128689"/>
                  </a:moveTo>
                  <a:lnTo>
                    <a:pt x="186029" y="126225"/>
                  </a:lnTo>
                  <a:lnTo>
                    <a:pt x="180835" y="125450"/>
                  </a:lnTo>
                  <a:lnTo>
                    <a:pt x="178435" y="127215"/>
                  </a:lnTo>
                  <a:lnTo>
                    <a:pt x="177952" y="129768"/>
                  </a:lnTo>
                  <a:lnTo>
                    <a:pt x="177507" y="132321"/>
                  </a:lnTo>
                  <a:lnTo>
                    <a:pt x="179235" y="134772"/>
                  </a:lnTo>
                  <a:lnTo>
                    <a:pt x="181813" y="135242"/>
                  </a:lnTo>
                  <a:lnTo>
                    <a:pt x="184391" y="135712"/>
                  </a:lnTo>
                  <a:lnTo>
                    <a:pt x="186867" y="133959"/>
                  </a:lnTo>
                  <a:lnTo>
                    <a:pt x="187325" y="131318"/>
                  </a:lnTo>
                  <a:lnTo>
                    <a:pt x="187820" y="128689"/>
                  </a:lnTo>
                  <a:close/>
                </a:path>
                <a:path w="215900" h="280670">
                  <a:moveTo>
                    <a:pt x="190169" y="61277"/>
                  </a:moveTo>
                  <a:lnTo>
                    <a:pt x="189204" y="55841"/>
                  </a:lnTo>
                  <a:lnTo>
                    <a:pt x="186740" y="54063"/>
                  </a:lnTo>
                  <a:lnTo>
                    <a:pt x="181584" y="55092"/>
                  </a:lnTo>
                  <a:lnTo>
                    <a:pt x="179857" y="57518"/>
                  </a:lnTo>
                  <a:lnTo>
                    <a:pt x="180733" y="62458"/>
                  </a:lnTo>
                  <a:lnTo>
                    <a:pt x="182943" y="64312"/>
                  </a:lnTo>
                  <a:lnTo>
                    <a:pt x="185585" y="64008"/>
                  </a:lnTo>
                  <a:lnTo>
                    <a:pt x="188150" y="63715"/>
                  </a:lnTo>
                  <a:lnTo>
                    <a:pt x="190169" y="61277"/>
                  </a:lnTo>
                  <a:close/>
                </a:path>
                <a:path w="215900" h="280670">
                  <a:moveTo>
                    <a:pt x="190652" y="104622"/>
                  </a:moveTo>
                  <a:lnTo>
                    <a:pt x="188747" y="102311"/>
                  </a:lnTo>
                  <a:lnTo>
                    <a:pt x="183515" y="101955"/>
                  </a:lnTo>
                  <a:lnTo>
                    <a:pt x="181178" y="103886"/>
                  </a:lnTo>
                  <a:lnTo>
                    <a:pt x="180695" y="109042"/>
                  </a:lnTo>
                  <a:lnTo>
                    <a:pt x="182613" y="111353"/>
                  </a:lnTo>
                  <a:lnTo>
                    <a:pt x="185216" y="111633"/>
                  </a:lnTo>
                  <a:lnTo>
                    <a:pt x="187820" y="111912"/>
                  </a:lnTo>
                  <a:lnTo>
                    <a:pt x="190144" y="109969"/>
                  </a:lnTo>
                  <a:lnTo>
                    <a:pt x="190652" y="104622"/>
                  </a:lnTo>
                  <a:close/>
                </a:path>
                <a:path w="215900" h="280670">
                  <a:moveTo>
                    <a:pt x="191503" y="80302"/>
                  </a:moveTo>
                  <a:lnTo>
                    <a:pt x="189242" y="78181"/>
                  </a:lnTo>
                  <a:lnTo>
                    <a:pt x="183997" y="78371"/>
                  </a:lnTo>
                  <a:lnTo>
                    <a:pt x="182003" y="80518"/>
                  </a:lnTo>
                  <a:lnTo>
                    <a:pt x="181940" y="83083"/>
                  </a:lnTo>
                  <a:lnTo>
                    <a:pt x="181940" y="85661"/>
                  </a:lnTo>
                  <a:lnTo>
                    <a:pt x="184048" y="87769"/>
                  </a:lnTo>
                  <a:lnTo>
                    <a:pt x="186677" y="87820"/>
                  </a:lnTo>
                  <a:lnTo>
                    <a:pt x="189306" y="87871"/>
                  </a:lnTo>
                  <a:lnTo>
                    <a:pt x="191439" y="85712"/>
                  </a:lnTo>
                  <a:lnTo>
                    <a:pt x="191452" y="83007"/>
                  </a:lnTo>
                  <a:lnTo>
                    <a:pt x="191503" y="80302"/>
                  </a:lnTo>
                  <a:close/>
                </a:path>
                <a:path w="215900" h="280670">
                  <a:moveTo>
                    <a:pt x="215607" y="32169"/>
                  </a:moveTo>
                  <a:lnTo>
                    <a:pt x="213334" y="29997"/>
                  </a:lnTo>
                  <a:lnTo>
                    <a:pt x="210997" y="27838"/>
                  </a:lnTo>
                  <a:lnTo>
                    <a:pt x="207632" y="28308"/>
                  </a:lnTo>
                  <a:lnTo>
                    <a:pt x="205079" y="32905"/>
                  </a:lnTo>
                  <a:lnTo>
                    <a:pt x="205346" y="35560"/>
                  </a:lnTo>
                  <a:lnTo>
                    <a:pt x="206844" y="36931"/>
                  </a:lnTo>
                  <a:lnTo>
                    <a:pt x="208343" y="38366"/>
                  </a:lnTo>
                  <a:lnTo>
                    <a:pt x="211112" y="38544"/>
                  </a:lnTo>
                  <a:lnTo>
                    <a:pt x="213233" y="36969"/>
                  </a:lnTo>
                  <a:lnTo>
                    <a:pt x="215328" y="35420"/>
                  </a:lnTo>
                  <a:lnTo>
                    <a:pt x="215607" y="3216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7">
              <a:extLst>
                <a:ext uri="{FF2B5EF4-FFF2-40B4-BE49-F238E27FC236}">
                  <a16:creationId xmlns:a16="http://schemas.microsoft.com/office/drawing/2014/main" id="{A4D0A844-4A54-4A39-963F-4F45B7E09845}"/>
                </a:ext>
              </a:extLst>
            </p:cNvPr>
            <p:cNvSpPr/>
            <p:nvPr/>
          </p:nvSpPr>
          <p:spPr>
            <a:xfrm>
              <a:off x="5052783" y="3261804"/>
              <a:ext cx="1280795" cy="731520"/>
            </a:xfrm>
            <a:custGeom>
              <a:avLst/>
              <a:gdLst/>
              <a:ahLst/>
              <a:cxnLst/>
              <a:rect l="l" t="t" r="r" b="b"/>
              <a:pathLst>
                <a:path w="1280795" h="731520">
                  <a:moveTo>
                    <a:pt x="10617" y="99110"/>
                  </a:moveTo>
                  <a:lnTo>
                    <a:pt x="10210" y="98437"/>
                  </a:lnTo>
                  <a:lnTo>
                    <a:pt x="9461" y="97028"/>
                  </a:lnTo>
                  <a:lnTo>
                    <a:pt x="7073" y="95326"/>
                  </a:lnTo>
                  <a:lnTo>
                    <a:pt x="4483" y="95770"/>
                  </a:lnTo>
                  <a:lnTo>
                    <a:pt x="1955" y="96177"/>
                  </a:lnTo>
                  <a:lnTo>
                    <a:pt x="0" y="99098"/>
                  </a:lnTo>
                  <a:lnTo>
                    <a:pt x="1727" y="102730"/>
                  </a:lnTo>
                  <a:lnTo>
                    <a:pt x="2654" y="104508"/>
                  </a:lnTo>
                  <a:lnTo>
                    <a:pt x="4419" y="105867"/>
                  </a:lnTo>
                  <a:lnTo>
                    <a:pt x="6134" y="106019"/>
                  </a:lnTo>
                  <a:lnTo>
                    <a:pt x="7848" y="106235"/>
                  </a:lnTo>
                  <a:lnTo>
                    <a:pt x="8966" y="105333"/>
                  </a:lnTo>
                  <a:lnTo>
                    <a:pt x="9893" y="102908"/>
                  </a:lnTo>
                  <a:lnTo>
                    <a:pt x="9956" y="101612"/>
                  </a:lnTo>
                  <a:lnTo>
                    <a:pt x="10223" y="100698"/>
                  </a:lnTo>
                  <a:lnTo>
                    <a:pt x="10426" y="99796"/>
                  </a:lnTo>
                  <a:lnTo>
                    <a:pt x="10617" y="99110"/>
                  </a:lnTo>
                  <a:close/>
                </a:path>
                <a:path w="1280795" h="731520">
                  <a:moveTo>
                    <a:pt x="10693" y="74053"/>
                  </a:moveTo>
                  <a:lnTo>
                    <a:pt x="9156" y="71424"/>
                  </a:lnTo>
                  <a:lnTo>
                    <a:pt x="6642" y="70751"/>
                  </a:lnTo>
                  <a:lnTo>
                    <a:pt x="4089" y="70065"/>
                  </a:lnTo>
                  <a:lnTo>
                    <a:pt x="1447" y="71831"/>
                  </a:lnTo>
                  <a:lnTo>
                    <a:pt x="825" y="74726"/>
                  </a:lnTo>
                  <a:lnTo>
                    <a:pt x="254" y="77647"/>
                  </a:lnTo>
                  <a:lnTo>
                    <a:pt x="2006" y="80314"/>
                  </a:lnTo>
                  <a:lnTo>
                    <a:pt x="7213" y="81000"/>
                  </a:lnTo>
                  <a:lnTo>
                    <a:pt x="9639" y="79197"/>
                  </a:lnTo>
                  <a:lnTo>
                    <a:pt x="10134" y="76619"/>
                  </a:lnTo>
                  <a:lnTo>
                    <a:pt x="10693" y="74053"/>
                  </a:lnTo>
                  <a:close/>
                </a:path>
                <a:path w="1280795" h="731520">
                  <a:moveTo>
                    <a:pt x="18948" y="51460"/>
                  </a:moveTo>
                  <a:lnTo>
                    <a:pt x="18161" y="48577"/>
                  </a:lnTo>
                  <a:lnTo>
                    <a:pt x="15849" y="47269"/>
                  </a:lnTo>
                  <a:lnTo>
                    <a:pt x="13589" y="45986"/>
                  </a:lnTo>
                  <a:lnTo>
                    <a:pt x="10528" y="47040"/>
                  </a:lnTo>
                  <a:lnTo>
                    <a:pt x="9271" y="49720"/>
                  </a:lnTo>
                  <a:lnTo>
                    <a:pt x="7962" y="52374"/>
                  </a:lnTo>
                  <a:lnTo>
                    <a:pt x="9067" y="55410"/>
                  </a:lnTo>
                  <a:lnTo>
                    <a:pt x="13931" y="57391"/>
                  </a:lnTo>
                  <a:lnTo>
                    <a:pt x="16662" y="56184"/>
                  </a:lnTo>
                  <a:lnTo>
                    <a:pt x="17830" y="53835"/>
                  </a:lnTo>
                  <a:lnTo>
                    <a:pt x="18948" y="51460"/>
                  </a:lnTo>
                  <a:close/>
                </a:path>
                <a:path w="1280795" h="731520">
                  <a:moveTo>
                    <a:pt x="26974" y="72847"/>
                  </a:moveTo>
                  <a:lnTo>
                    <a:pt x="25501" y="70205"/>
                  </a:lnTo>
                  <a:lnTo>
                    <a:pt x="22987" y="69443"/>
                  </a:lnTo>
                  <a:lnTo>
                    <a:pt x="20472" y="68681"/>
                  </a:lnTo>
                  <a:lnTo>
                    <a:pt x="17830" y="70243"/>
                  </a:lnTo>
                  <a:lnTo>
                    <a:pt x="17094" y="72936"/>
                  </a:lnTo>
                  <a:lnTo>
                    <a:pt x="16408" y="75641"/>
                  </a:lnTo>
                  <a:lnTo>
                    <a:pt x="17995" y="78308"/>
                  </a:lnTo>
                  <a:lnTo>
                    <a:pt x="23126" y="79413"/>
                  </a:lnTo>
                  <a:lnTo>
                    <a:pt x="25654" y="77825"/>
                  </a:lnTo>
                  <a:lnTo>
                    <a:pt x="26289" y="75336"/>
                  </a:lnTo>
                  <a:lnTo>
                    <a:pt x="26974" y="72847"/>
                  </a:lnTo>
                  <a:close/>
                </a:path>
                <a:path w="1280795" h="731520">
                  <a:moveTo>
                    <a:pt x="30911" y="93840"/>
                  </a:moveTo>
                  <a:lnTo>
                    <a:pt x="30289" y="90678"/>
                  </a:lnTo>
                  <a:lnTo>
                    <a:pt x="25755" y="88049"/>
                  </a:lnTo>
                  <a:lnTo>
                    <a:pt x="22834" y="88811"/>
                  </a:lnTo>
                  <a:lnTo>
                    <a:pt x="21386" y="90893"/>
                  </a:lnTo>
                  <a:lnTo>
                    <a:pt x="19964" y="92989"/>
                  </a:lnTo>
                  <a:lnTo>
                    <a:pt x="20002" y="93433"/>
                  </a:lnTo>
                  <a:lnTo>
                    <a:pt x="18313" y="93268"/>
                  </a:lnTo>
                  <a:lnTo>
                    <a:pt x="15671" y="93027"/>
                  </a:lnTo>
                  <a:lnTo>
                    <a:pt x="13423" y="95161"/>
                  </a:lnTo>
                  <a:lnTo>
                    <a:pt x="13322" y="98056"/>
                  </a:lnTo>
                  <a:lnTo>
                    <a:pt x="13309" y="100977"/>
                  </a:lnTo>
                  <a:lnTo>
                    <a:pt x="15570" y="103212"/>
                  </a:lnTo>
                  <a:lnTo>
                    <a:pt x="20802" y="102768"/>
                  </a:lnTo>
                  <a:lnTo>
                    <a:pt x="22809" y="100647"/>
                  </a:lnTo>
                  <a:lnTo>
                    <a:pt x="22821" y="98209"/>
                  </a:lnTo>
                  <a:lnTo>
                    <a:pt x="24117" y="99364"/>
                  </a:lnTo>
                  <a:lnTo>
                    <a:pt x="27444" y="98856"/>
                  </a:lnTo>
                  <a:lnTo>
                    <a:pt x="30911" y="93840"/>
                  </a:lnTo>
                  <a:close/>
                </a:path>
                <a:path w="1280795" h="731520">
                  <a:moveTo>
                    <a:pt x="31864" y="119951"/>
                  </a:moveTo>
                  <a:lnTo>
                    <a:pt x="31457" y="118706"/>
                  </a:lnTo>
                  <a:lnTo>
                    <a:pt x="30543" y="116306"/>
                  </a:lnTo>
                  <a:lnTo>
                    <a:pt x="28359" y="114655"/>
                  </a:lnTo>
                  <a:lnTo>
                    <a:pt x="27647" y="114465"/>
                  </a:lnTo>
                  <a:lnTo>
                    <a:pt x="27038" y="114515"/>
                  </a:lnTo>
                  <a:lnTo>
                    <a:pt x="24688" y="115036"/>
                  </a:lnTo>
                  <a:lnTo>
                    <a:pt x="22593" y="116636"/>
                  </a:lnTo>
                  <a:lnTo>
                    <a:pt x="21666" y="117487"/>
                  </a:lnTo>
                  <a:lnTo>
                    <a:pt x="21018" y="118833"/>
                  </a:lnTo>
                  <a:lnTo>
                    <a:pt x="21767" y="120954"/>
                  </a:lnTo>
                  <a:lnTo>
                    <a:pt x="27876" y="124104"/>
                  </a:lnTo>
                  <a:lnTo>
                    <a:pt x="29794" y="123482"/>
                  </a:lnTo>
                  <a:lnTo>
                    <a:pt x="30708" y="122351"/>
                  </a:lnTo>
                  <a:lnTo>
                    <a:pt x="31737" y="121323"/>
                  </a:lnTo>
                  <a:lnTo>
                    <a:pt x="31864" y="119951"/>
                  </a:lnTo>
                  <a:close/>
                </a:path>
                <a:path w="1280795" h="731520">
                  <a:moveTo>
                    <a:pt x="33210" y="29933"/>
                  </a:moveTo>
                  <a:lnTo>
                    <a:pt x="33134" y="28625"/>
                  </a:lnTo>
                  <a:lnTo>
                    <a:pt x="32410" y="27520"/>
                  </a:lnTo>
                  <a:lnTo>
                    <a:pt x="30873" y="26962"/>
                  </a:lnTo>
                  <a:lnTo>
                    <a:pt x="29438" y="26479"/>
                  </a:lnTo>
                  <a:lnTo>
                    <a:pt x="27470" y="26733"/>
                  </a:lnTo>
                  <a:lnTo>
                    <a:pt x="25958" y="27724"/>
                  </a:lnTo>
                  <a:lnTo>
                    <a:pt x="22923" y="29768"/>
                  </a:lnTo>
                  <a:lnTo>
                    <a:pt x="22783" y="33185"/>
                  </a:lnTo>
                  <a:lnTo>
                    <a:pt x="26568" y="36779"/>
                  </a:lnTo>
                  <a:lnTo>
                    <a:pt x="29476" y="36779"/>
                  </a:lnTo>
                  <a:lnTo>
                    <a:pt x="31102" y="35725"/>
                  </a:lnTo>
                  <a:lnTo>
                    <a:pt x="32613" y="34658"/>
                  </a:lnTo>
                  <a:lnTo>
                    <a:pt x="33045" y="32664"/>
                  </a:lnTo>
                  <a:lnTo>
                    <a:pt x="33210" y="29933"/>
                  </a:lnTo>
                  <a:close/>
                </a:path>
                <a:path w="1280795" h="731520">
                  <a:moveTo>
                    <a:pt x="35115" y="50800"/>
                  </a:moveTo>
                  <a:lnTo>
                    <a:pt x="34226" y="48018"/>
                  </a:lnTo>
                  <a:lnTo>
                    <a:pt x="31851" y="46824"/>
                  </a:lnTo>
                  <a:lnTo>
                    <a:pt x="29540" y="45656"/>
                  </a:lnTo>
                  <a:lnTo>
                    <a:pt x="26543" y="46697"/>
                  </a:lnTo>
                  <a:lnTo>
                    <a:pt x="25438" y="49276"/>
                  </a:lnTo>
                  <a:lnTo>
                    <a:pt x="24282" y="51816"/>
                  </a:lnTo>
                  <a:lnTo>
                    <a:pt x="25412" y="54711"/>
                  </a:lnTo>
                  <a:lnTo>
                    <a:pt x="30276" y="56667"/>
                  </a:lnTo>
                  <a:lnTo>
                    <a:pt x="33032" y="55524"/>
                  </a:lnTo>
                  <a:lnTo>
                    <a:pt x="34112" y="53174"/>
                  </a:lnTo>
                  <a:lnTo>
                    <a:pt x="35115" y="50800"/>
                  </a:lnTo>
                  <a:close/>
                </a:path>
                <a:path w="1280795" h="731520">
                  <a:moveTo>
                    <a:pt x="36982" y="112712"/>
                  </a:moveTo>
                  <a:lnTo>
                    <a:pt x="36931" y="107848"/>
                  </a:lnTo>
                  <a:lnTo>
                    <a:pt x="34836" y="105752"/>
                  </a:lnTo>
                  <a:lnTo>
                    <a:pt x="32245" y="105625"/>
                  </a:lnTo>
                  <a:lnTo>
                    <a:pt x="29591" y="105498"/>
                  </a:lnTo>
                  <a:lnTo>
                    <a:pt x="27419" y="107670"/>
                  </a:lnTo>
                  <a:lnTo>
                    <a:pt x="27495" y="113322"/>
                  </a:lnTo>
                  <a:lnTo>
                    <a:pt x="29895" y="115430"/>
                  </a:lnTo>
                  <a:lnTo>
                    <a:pt x="35115" y="114846"/>
                  </a:lnTo>
                  <a:lnTo>
                    <a:pt x="36982" y="112712"/>
                  </a:lnTo>
                  <a:close/>
                </a:path>
                <a:path w="1280795" h="731520">
                  <a:moveTo>
                    <a:pt x="39738" y="85191"/>
                  </a:moveTo>
                  <a:lnTo>
                    <a:pt x="38150" y="82689"/>
                  </a:lnTo>
                  <a:lnTo>
                    <a:pt x="35610" y="82092"/>
                  </a:lnTo>
                  <a:lnTo>
                    <a:pt x="33045" y="81483"/>
                  </a:lnTo>
                  <a:lnTo>
                    <a:pt x="30454" y="83134"/>
                  </a:lnTo>
                  <a:lnTo>
                    <a:pt x="29959" y="85813"/>
                  </a:lnTo>
                  <a:lnTo>
                    <a:pt x="29387" y="88480"/>
                  </a:lnTo>
                  <a:lnTo>
                    <a:pt x="31153" y="91008"/>
                  </a:lnTo>
                  <a:lnTo>
                    <a:pt x="36334" y="91833"/>
                  </a:lnTo>
                  <a:lnTo>
                    <a:pt x="38747" y="90157"/>
                  </a:lnTo>
                  <a:lnTo>
                    <a:pt x="39281" y="87680"/>
                  </a:lnTo>
                  <a:lnTo>
                    <a:pt x="39738" y="85191"/>
                  </a:lnTo>
                  <a:close/>
                </a:path>
                <a:path w="1280795" h="731520">
                  <a:moveTo>
                    <a:pt x="43967" y="131292"/>
                  </a:moveTo>
                  <a:lnTo>
                    <a:pt x="43141" y="129120"/>
                  </a:lnTo>
                  <a:lnTo>
                    <a:pt x="42303" y="128346"/>
                  </a:lnTo>
                  <a:lnTo>
                    <a:pt x="41287" y="127723"/>
                  </a:lnTo>
                  <a:lnTo>
                    <a:pt x="38608" y="127457"/>
                  </a:lnTo>
                  <a:lnTo>
                    <a:pt x="36360" y="128739"/>
                  </a:lnTo>
                  <a:lnTo>
                    <a:pt x="34074" y="129984"/>
                  </a:lnTo>
                  <a:lnTo>
                    <a:pt x="33502" y="133642"/>
                  </a:lnTo>
                  <a:lnTo>
                    <a:pt x="36779" y="136080"/>
                  </a:lnTo>
                  <a:lnTo>
                    <a:pt x="38303" y="137337"/>
                  </a:lnTo>
                  <a:lnTo>
                    <a:pt x="40360" y="137375"/>
                  </a:lnTo>
                  <a:lnTo>
                    <a:pt x="41681" y="136918"/>
                  </a:lnTo>
                  <a:lnTo>
                    <a:pt x="43027" y="136486"/>
                  </a:lnTo>
                  <a:lnTo>
                    <a:pt x="43764" y="135153"/>
                  </a:lnTo>
                  <a:lnTo>
                    <a:pt x="43903" y="133908"/>
                  </a:lnTo>
                  <a:lnTo>
                    <a:pt x="43967" y="131292"/>
                  </a:lnTo>
                  <a:close/>
                </a:path>
                <a:path w="1280795" h="731520">
                  <a:moveTo>
                    <a:pt x="46253" y="62966"/>
                  </a:moveTo>
                  <a:lnTo>
                    <a:pt x="44970" y="60274"/>
                  </a:lnTo>
                  <a:lnTo>
                    <a:pt x="42519" y="59334"/>
                  </a:lnTo>
                  <a:lnTo>
                    <a:pt x="40068" y="58394"/>
                  </a:lnTo>
                  <a:lnTo>
                    <a:pt x="37325" y="59702"/>
                  </a:lnTo>
                  <a:lnTo>
                    <a:pt x="36398" y="62242"/>
                  </a:lnTo>
                  <a:lnTo>
                    <a:pt x="35547" y="64820"/>
                  </a:lnTo>
                  <a:lnTo>
                    <a:pt x="35928" y="65620"/>
                  </a:lnTo>
                  <a:lnTo>
                    <a:pt x="35293" y="65430"/>
                  </a:lnTo>
                  <a:lnTo>
                    <a:pt x="32664" y="66941"/>
                  </a:lnTo>
                  <a:lnTo>
                    <a:pt x="30988" y="71958"/>
                  </a:lnTo>
                  <a:lnTo>
                    <a:pt x="32156" y="74739"/>
                  </a:lnTo>
                  <a:lnTo>
                    <a:pt x="34594" y="75717"/>
                  </a:lnTo>
                  <a:lnTo>
                    <a:pt x="37033" y="76695"/>
                  </a:lnTo>
                  <a:lnTo>
                    <a:pt x="39903" y="75272"/>
                  </a:lnTo>
                  <a:lnTo>
                    <a:pt x="41757" y="69697"/>
                  </a:lnTo>
                  <a:lnTo>
                    <a:pt x="41389" y="68961"/>
                  </a:lnTo>
                  <a:lnTo>
                    <a:pt x="41910" y="69113"/>
                  </a:lnTo>
                  <a:lnTo>
                    <a:pt x="44577" y="67779"/>
                  </a:lnTo>
                  <a:lnTo>
                    <a:pt x="45377" y="65366"/>
                  </a:lnTo>
                  <a:lnTo>
                    <a:pt x="46253" y="62966"/>
                  </a:lnTo>
                  <a:close/>
                </a:path>
                <a:path w="1280795" h="731520">
                  <a:moveTo>
                    <a:pt x="47205" y="31127"/>
                  </a:moveTo>
                  <a:lnTo>
                    <a:pt x="46913" y="28194"/>
                  </a:lnTo>
                  <a:lnTo>
                    <a:pt x="44970" y="26428"/>
                  </a:lnTo>
                  <a:lnTo>
                    <a:pt x="43027" y="24663"/>
                  </a:lnTo>
                  <a:lnTo>
                    <a:pt x="39890" y="25044"/>
                  </a:lnTo>
                  <a:lnTo>
                    <a:pt x="38125" y="27330"/>
                  </a:lnTo>
                  <a:lnTo>
                    <a:pt x="36385" y="29641"/>
                  </a:lnTo>
                  <a:lnTo>
                    <a:pt x="36880" y="32715"/>
                  </a:lnTo>
                  <a:lnTo>
                    <a:pt x="41262" y="35598"/>
                  </a:lnTo>
                  <a:lnTo>
                    <a:pt x="44196" y="35064"/>
                  </a:lnTo>
                  <a:lnTo>
                    <a:pt x="45694" y="33070"/>
                  </a:lnTo>
                  <a:lnTo>
                    <a:pt x="47205" y="31127"/>
                  </a:lnTo>
                  <a:close/>
                </a:path>
                <a:path w="1280795" h="731520">
                  <a:moveTo>
                    <a:pt x="51574" y="106794"/>
                  </a:moveTo>
                  <a:lnTo>
                    <a:pt x="51079" y="103720"/>
                  </a:lnTo>
                  <a:lnTo>
                    <a:pt x="46697" y="100838"/>
                  </a:lnTo>
                  <a:lnTo>
                    <a:pt x="43764" y="101371"/>
                  </a:lnTo>
                  <a:lnTo>
                    <a:pt x="42265" y="103365"/>
                  </a:lnTo>
                  <a:lnTo>
                    <a:pt x="40754" y="105308"/>
                  </a:lnTo>
                  <a:lnTo>
                    <a:pt x="41046" y="108242"/>
                  </a:lnTo>
                  <a:lnTo>
                    <a:pt x="42989" y="110007"/>
                  </a:lnTo>
                  <a:lnTo>
                    <a:pt x="44932" y="111772"/>
                  </a:lnTo>
                  <a:lnTo>
                    <a:pt x="48069" y="111391"/>
                  </a:lnTo>
                  <a:lnTo>
                    <a:pt x="49834" y="109105"/>
                  </a:lnTo>
                  <a:lnTo>
                    <a:pt x="51574" y="106794"/>
                  </a:lnTo>
                  <a:close/>
                </a:path>
                <a:path w="1280795" h="731520">
                  <a:moveTo>
                    <a:pt x="55486" y="41732"/>
                  </a:moveTo>
                  <a:lnTo>
                    <a:pt x="54648" y="38925"/>
                  </a:lnTo>
                  <a:lnTo>
                    <a:pt x="52336" y="37668"/>
                  </a:lnTo>
                  <a:lnTo>
                    <a:pt x="50038" y="36410"/>
                  </a:lnTo>
                  <a:lnTo>
                    <a:pt x="47078" y="37312"/>
                  </a:lnTo>
                  <a:lnTo>
                    <a:pt x="45897" y="39751"/>
                  </a:lnTo>
                  <a:lnTo>
                    <a:pt x="44754" y="42011"/>
                  </a:lnTo>
                  <a:lnTo>
                    <a:pt x="43611" y="40855"/>
                  </a:lnTo>
                  <a:lnTo>
                    <a:pt x="38392" y="41490"/>
                  </a:lnTo>
                  <a:lnTo>
                    <a:pt x="36474" y="43624"/>
                  </a:lnTo>
                  <a:lnTo>
                    <a:pt x="36398" y="46113"/>
                  </a:lnTo>
                  <a:lnTo>
                    <a:pt x="36360" y="48615"/>
                  </a:lnTo>
                  <a:lnTo>
                    <a:pt x="38176" y="50965"/>
                  </a:lnTo>
                  <a:lnTo>
                    <a:pt x="40817" y="51269"/>
                  </a:lnTo>
                  <a:lnTo>
                    <a:pt x="43395" y="51574"/>
                  </a:lnTo>
                  <a:lnTo>
                    <a:pt x="45847" y="49415"/>
                  </a:lnTo>
                  <a:lnTo>
                    <a:pt x="45897" y="46329"/>
                  </a:lnTo>
                  <a:lnTo>
                    <a:pt x="45923" y="45199"/>
                  </a:lnTo>
                  <a:lnTo>
                    <a:pt x="50419" y="47256"/>
                  </a:lnTo>
                  <a:lnTo>
                    <a:pt x="53238" y="46291"/>
                  </a:lnTo>
                  <a:lnTo>
                    <a:pt x="54381" y="44030"/>
                  </a:lnTo>
                  <a:lnTo>
                    <a:pt x="55486" y="41732"/>
                  </a:lnTo>
                  <a:close/>
                </a:path>
                <a:path w="1280795" h="731520">
                  <a:moveTo>
                    <a:pt x="63677" y="84620"/>
                  </a:moveTo>
                  <a:lnTo>
                    <a:pt x="62547" y="81724"/>
                  </a:lnTo>
                  <a:lnTo>
                    <a:pt x="57683" y="79768"/>
                  </a:lnTo>
                  <a:lnTo>
                    <a:pt x="54927" y="80911"/>
                  </a:lnTo>
                  <a:lnTo>
                    <a:pt x="53848" y="83261"/>
                  </a:lnTo>
                  <a:lnTo>
                    <a:pt x="52844" y="85636"/>
                  </a:lnTo>
                  <a:lnTo>
                    <a:pt x="53733" y="88417"/>
                  </a:lnTo>
                  <a:lnTo>
                    <a:pt x="56108" y="89611"/>
                  </a:lnTo>
                  <a:lnTo>
                    <a:pt x="58420" y="90779"/>
                  </a:lnTo>
                  <a:lnTo>
                    <a:pt x="61417" y="89738"/>
                  </a:lnTo>
                  <a:lnTo>
                    <a:pt x="62522" y="87160"/>
                  </a:lnTo>
                  <a:lnTo>
                    <a:pt x="63677" y="84620"/>
                  </a:lnTo>
                  <a:close/>
                </a:path>
                <a:path w="1280795" h="731520">
                  <a:moveTo>
                    <a:pt x="65811" y="127190"/>
                  </a:moveTo>
                  <a:lnTo>
                    <a:pt x="65747" y="124079"/>
                  </a:lnTo>
                  <a:lnTo>
                    <a:pt x="61798" y="120637"/>
                  </a:lnTo>
                  <a:lnTo>
                    <a:pt x="58864" y="120675"/>
                  </a:lnTo>
                  <a:lnTo>
                    <a:pt x="57188" y="122377"/>
                  </a:lnTo>
                  <a:lnTo>
                    <a:pt x="55460" y="123952"/>
                  </a:lnTo>
                  <a:lnTo>
                    <a:pt x="55359" y="126873"/>
                  </a:lnTo>
                  <a:lnTo>
                    <a:pt x="56896" y="128917"/>
                  </a:lnTo>
                  <a:lnTo>
                    <a:pt x="58521" y="131064"/>
                  </a:lnTo>
                  <a:lnTo>
                    <a:pt x="61633" y="131203"/>
                  </a:lnTo>
                  <a:lnTo>
                    <a:pt x="63779" y="129222"/>
                  </a:lnTo>
                  <a:lnTo>
                    <a:pt x="65811" y="127190"/>
                  </a:lnTo>
                  <a:close/>
                </a:path>
                <a:path w="1280795" h="731520">
                  <a:moveTo>
                    <a:pt x="67729" y="22428"/>
                  </a:moveTo>
                  <a:lnTo>
                    <a:pt x="67487" y="19621"/>
                  </a:lnTo>
                  <a:lnTo>
                    <a:pt x="66408" y="18707"/>
                  </a:lnTo>
                  <a:lnTo>
                    <a:pt x="66941" y="17602"/>
                  </a:lnTo>
                  <a:lnTo>
                    <a:pt x="60083" y="12331"/>
                  </a:lnTo>
                  <a:lnTo>
                    <a:pt x="58166" y="12954"/>
                  </a:lnTo>
                  <a:lnTo>
                    <a:pt x="57251" y="14084"/>
                  </a:lnTo>
                  <a:lnTo>
                    <a:pt x="56222" y="15113"/>
                  </a:lnTo>
                  <a:lnTo>
                    <a:pt x="56095" y="16484"/>
                  </a:lnTo>
                  <a:lnTo>
                    <a:pt x="56502" y="17729"/>
                  </a:lnTo>
                  <a:lnTo>
                    <a:pt x="57416" y="20129"/>
                  </a:lnTo>
                  <a:lnTo>
                    <a:pt x="57569" y="20256"/>
                  </a:lnTo>
                  <a:lnTo>
                    <a:pt x="57035" y="20955"/>
                  </a:lnTo>
                  <a:lnTo>
                    <a:pt x="57531" y="23990"/>
                  </a:lnTo>
                  <a:lnTo>
                    <a:pt x="61887" y="26924"/>
                  </a:lnTo>
                  <a:lnTo>
                    <a:pt x="64795" y="26441"/>
                  </a:lnTo>
                  <a:lnTo>
                    <a:pt x="66306" y="24472"/>
                  </a:lnTo>
                  <a:lnTo>
                    <a:pt x="67729" y="22428"/>
                  </a:lnTo>
                  <a:close/>
                </a:path>
                <a:path w="1280795" h="731520">
                  <a:moveTo>
                    <a:pt x="71551" y="60794"/>
                  </a:moveTo>
                  <a:lnTo>
                    <a:pt x="69964" y="58127"/>
                  </a:lnTo>
                  <a:lnTo>
                    <a:pt x="64833" y="57023"/>
                  </a:lnTo>
                  <a:lnTo>
                    <a:pt x="62306" y="58610"/>
                  </a:lnTo>
                  <a:lnTo>
                    <a:pt x="61671" y="61099"/>
                  </a:lnTo>
                  <a:lnTo>
                    <a:pt x="60985" y="63588"/>
                  </a:lnTo>
                  <a:lnTo>
                    <a:pt x="62458" y="66230"/>
                  </a:lnTo>
                  <a:lnTo>
                    <a:pt x="64973" y="66992"/>
                  </a:lnTo>
                  <a:lnTo>
                    <a:pt x="67487" y="67754"/>
                  </a:lnTo>
                  <a:lnTo>
                    <a:pt x="70129" y="66192"/>
                  </a:lnTo>
                  <a:lnTo>
                    <a:pt x="70866" y="63500"/>
                  </a:lnTo>
                  <a:lnTo>
                    <a:pt x="71551" y="60794"/>
                  </a:lnTo>
                  <a:close/>
                </a:path>
                <a:path w="1280795" h="731520">
                  <a:moveTo>
                    <a:pt x="74650" y="35445"/>
                  </a:moveTo>
                  <a:lnTo>
                    <a:pt x="72390" y="33210"/>
                  </a:lnTo>
                  <a:lnTo>
                    <a:pt x="67157" y="33655"/>
                  </a:lnTo>
                  <a:lnTo>
                    <a:pt x="65151" y="35775"/>
                  </a:lnTo>
                  <a:lnTo>
                    <a:pt x="65125" y="38227"/>
                  </a:lnTo>
                  <a:lnTo>
                    <a:pt x="65036" y="40703"/>
                  </a:lnTo>
                  <a:lnTo>
                    <a:pt x="67056" y="42913"/>
                  </a:lnTo>
                  <a:lnTo>
                    <a:pt x="69646" y="43154"/>
                  </a:lnTo>
                  <a:lnTo>
                    <a:pt x="72288" y="43395"/>
                  </a:lnTo>
                  <a:lnTo>
                    <a:pt x="74536" y="41262"/>
                  </a:lnTo>
                  <a:lnTo>
                    <a:pt x="74637" y="38366"/>
                  </a:lnTo>
                  <a:lnTo>
                    <a:pt x="74650" y="35445"/>
                  </a:lnTo>
                  <a:close/>
                </a:path>
                <a:path w="1280795" h="731520">
                  <a:moveTo>
                    <a:pt x="80416" y="107073"/>
                  </a:moveTo>
                  <a:lnTo>
                    <a:pt x="79616" y="104101"/>
                  </a:lnTo>
                  <a:lnTo>
                    <a:pt x="75018" y="101561"/>
                  </a:lnTo>
                  <a:lnTo>
                    <a:pt x="72174" y="102336"/>
                  </a:lnTo>
                  <a:lnTo>
                    <a:pt x="70840" y="104482"/>
                  </a:lnTo>
                  <a:lnTo>
                    <a:pt x="69570" y="106667"/>
                  </a:lnTo>
                  <a:lnTo>
                    <a:pt x="70192" y="109512"/>
                  </a:lnTo>
                  <a:lnTo>
                    <a:pt x="72377" y="110972"/>
                  </a:lnTo>
                  <a:lnTo>
                    <a:pt x="74561" y="112433"/>
                  </a:lnTo>
                  <a:lnTo>
                    <a:pt x="77597" y="111760"/>
                  </a:lnTo>
                  <a:lnTo>
                    <a:pt x="78968" y="109397"/>
                  </a:lnTo>
                  <a:lnTo>
                    <a:pt x="80416" y="107073"/>
                  </a:lnTo>
                  <a:close/>
                </a:path>
                <a:path w="1280795" h="731520">
                  <a:moveTo>
                    <a:pt x="84582" y="7175"/>
                  </a:moveTo>
                  <a:lnTo>
                    <a:pt x="84505" y="4495"/>
                  </a:lnTo>
                  <a:lnTo>
                    <a:pt x="84455" y="1892"/>
                  </a:lnTo>
                  <a:lnTo>
                    <a:pt x="81153" y="0"/>
                  </a:lnTo>
                  <a:lnTo>
                    <a:pt x="78041" y="1409"/>
                  </a:lnTo>
                  <a:lnTo>
                    <a:pt x="75057" y="2806"/>
                  </a:lnTo>
                  <a:lnTo>
                    <a:pt x="74244" y="5943"/>
                  </a:lnTo>
                  <a:lnTo>
                    <a:pt x="77304" y="10185"/>
                  </a:lnTo>
                  <a:lnTo>
                    <a:pt x="80073" y="10960"/>
                  </a:lnTo>
                  <a:lnTo>
                    <a:pt x="83553" y="9321"/>
                  </a:lnTo>
                  <a:lnTo>
                    <a:pt x="84582" y="7175"/>
                  </a:lnTo>
                  <a:close/>
                </a:path>
                <a:path w="1280795" h="731520">
                  <a:moveTo>
                    <a:pt x="91033" y="85051"/>
                  </a:moveTo>
                  <a:lnTo>
                    <a:pt x="89877" y="82257"/>
                  </a:lnTo>
                  <a:lnTo>
                    <a:pt x="84975" y="80365"/>
                  </a:lnTo>
                  <a:lnTo>
                    <a:pt x="82207" y="81521"/>
                  </a:lnTo>
                  <a:lnTo>
                    <a:pt x="81241" y="83883"/>
                  </a:lnTo>
                  <a:lnTo>
                    <a:pt x="80302" y="86245"/>
                  </a:lnTo>
                  <a:lnTo>
                    <a:pt x="81305" y="88976"/>
                  </a:lnTo>
                  <a:lnTo>
                    <a:pt x="83718" y="90081"/>
                  </a:lnTo>
                  <a:lnTo>
                    <a:pt x="86080" y="91160"/>
                  </a:lnTo>
                  <a:lnTo>
                    <a:pt x="89001" y="90081"/>
                  </a:lnTo>
                  <a:lnTo>
                    <a:pt x="90004" y="87566"/>
                  </a:lnTo>
                  <a:lnTo>
                    <a:pt x="91033" y="85051"/>
                  </a:lnTo>
                  <a:close/>
                </a:path>
                <a:path w="1280795" h="731520">
                  <a:moveTo>
                    <a:pt x="98767" y="61912"/>
                  </a:moveTo>
                  <a:lnTo>
                    <a:pt x="97142" y="59245"/>
                  </a:lnTo>
                  <a:lnTo>
                    <a:pt x="92049" y="58013"/>
                  </a:lnTo>
                  <a:lnTo>
                    <a:pt x="89573" y="59537"/>
                  </a:lnTo>
                  <a:lnTo>
                    <a:pt x="88836" y="61976"/>
                  </a:lnTo>
                  <a:lnTo>
                    <a:pt x="88138" y="64427"/>
                  </a:lnTo>
                  <a:lnTo>
                    <a:pt x="89611" y="67043"/>
                  </a:lnTo>
                  <a:lnTo>
                    <a:pt x="92113" y="67818"/>
                  </a:lnTo>
                  <a:lnTo>
                    <a:pt x="94615" y="68592"/>
                  </a:lnTo>
                  <a:lnTo>
                    <a:pt x="97256" y="67106"/>
                  </a:lnTo>
                  <a:lnTo>
                    <a:pt x="97993" y="64503"/>
                  </a:lnTo>
                  <a:lnTo>
                    <a:pt x="98767" y="61912"/>
                  </a:lnTo>
                  <a:close/>
                </a:path>
                <a:path w="1280795" h="731520">
                  <a:moveTo>
                    <a:pt x="102552" y="17995"/>
                  </a:moveTo>
                  <a:lnTo>
                    <a:pt x="101701" y="15036"/>
                  </a:lnTo>
                  <a:lnTo>
                    <a:pt x="101028" y="12065"/>
                  </a:lnTo>
                  <a:lnTo>
                    <a:pt x="97828" y="10553"/>
                  </a:lnTo>
                  <a:lnTo>
                    <a:pt x="93167" y="13004"/>
                  </a:lnTo>
                  <a:lnTo>
                    <a:pt x="92049" y="15303"/>
                  </a:lnTo>
                  <a:lnTo>
                    <a:pt x="92519" y="17462"/>
                  </a:lnTo>
                  <a:lnTo>
                    <a:pt x="93154" y="19558"/>
                  </a:lnTo>
                  <a:lnTo>
                    <a:pt x="95377" y="21272"/>
                  </a:lnTo>
                  <a:lnTo>
                    <a:pt x="98031" y="20916"/>
                  </a:lnTo>
                  <a:lnTo>
                    <a:pt x="100571" y="20586"/>
                  </a:lnTo>
                  <a:lnTo>
                    <a:pt x="102552" y="17995"/>
                  </a:lnTo>
                  <a:close/>
                </a:path>
                <a:path w="1280795" h="731520">
                  <a:moveTo>
                    <a:pt x="103073" y="37693"/>
                  </a:moveTo>
                  <a:lnTo>
                    <a:pt x="101041" y="35318"/>
                  </a:lnTo>
                  <a:lnTo>
                    <a:pt x="95796" y="35039"/>
                  </a:lnTo>
                  <a:lnTo>
                    <a:pt x="93599" y="36931"/>
                  </a:lnTo>
                  <a:lnTo>
                    <a:pt x="93281" y="39420"/>
                  </a:lnTo>
                  <a:lnTo>
                    <a:pt x="93052" y="41897"/>
                  </a:lnTo>
                  <a:lnTo>
                    <a:pt x="94818" y="44246"/>
                  </a:lnTo>
                  <a:lnTo>
                    <a:pt x="97409" y="44640"/>
                  </a:lnTo>
                  <a:lnTo>
                    <a:pt x="99999" y="45034"/>
                  </a:lnTo>
                  <a:lnTo>
                    <a:pt x="102476" y="43180"/>
                  </a:lnTo>
                  <a:lnTo>
                    <a:pt x="102730" y="40424"/>
                  </a:lnTo>
                  <a:lnTo>
                    <a:pt x="103073" y="37693"/>
                  </a:lnTo>
                  <a:close/>
                </a:path>
                <a:path w="1280795" h="731520">
                  <a:moveTo>
                    <a:pt x="492671" y="502132"/>
                  </a:moveTo>
                  <a:lnTo>
                    <a:pt x="491921" y="500329"/>
                  </a:lnTo>
                  <a:lnTo>
                    <a:pt x="491540" y="498259"/>
                  </a:lnTo>
                  <a:lnTo>
                    <a:pt x="489140" y="496747"/>
                  </a:lnTo>
                  <a:lnTo>
                    <a:pt x="486511" y="497001"/>
                  </a:lnTo>
                  <a:lnTo>
                    <a:pt x="483908" y="497243"/>
                  </a:lnTo>
                  <a:lnTo>
                    <a:pt x="482142" y="499884"/>
                  </a:lnTo>
                  <a:lnTo>
                    <a:pt x="482765" y="502869"/>
                  </a:lnTo>
                  <a:lnTo>
                    <a:pt x="483870" y="505891"/>
                  </a:lnTo>
                  <a:lnTo>
                    <a:pt x="486740" y="507263"/>
                  </a:lnTo>
                  <a:lnTo>
                    <a:pt x="491299" y="504672"/>
                  </a:lnTo>
                  <a:lnTo>
                    <a:pt x="492671" y="502132"/>
                  </a:lnTo>
                  <a:close/>
                </a:path>
                <a:path w="1280795" h="731520">
                  <a:moveTo>
                    <a:pt x="492937" y="477050"/>
                  </a:moveTo>
                  <a:lnTo>
                    <a:pt x="491515" y="474586"/>
                  </a:lnTo>
                  <a:lnTo>
                    <a:pt x="488975" y="473887"/>
                  </a:lnTo>
                  <a:lnTo>
                    <a:pt x="486448" y="473202"/>
                  </a:lnTo>
                  <a:lnTo>
                    <a:pt x="483717" y="474713"/>
                  </a:lnTo>
                  <a:lnTo>
                    <a:pt x="483247" y="477443"/>
                  </a:lnTo>
                  <a:lnTo>
                    <a:pt x="482701" y="480136"/>
                  </a:lnTo>
                  <a:lnTo>
                    <a:pt x="484365" y="482638"/>
                  </a:lnTo>
                  <a:lnTo>
                    <a:pt x="489559" y="483400"/>
                  </a:lnTo>
                  <a:lnTo>
                    <a:pt x="492061" y="481787"/>
                  </a:lnTo>
                  <a:lnTo>
                    <a:pt x="492531" y="479425"/>
                  </a:lnTo>
                  <a:lnTo>
                    <a:pt x="492937" y="477050"/>
                  </a:lnTo>
                  <a:close/>
                </a:path>
                <a:path w="1280795" h="731520">
                  <a:moveTo>
                    <a:pt x="500507" y="455803"/>
                  </a:moveTo>
                  <a:lnTo>
                    <a:pt x="499376" y="453047"/>
                  </a:lnTo>
                  <a:lnTo>
                    <a:pt x="496989" y="451954"/>
                  </a:lnTo>
                  <a:lnTo>
                    <a:pt x="494601" y="450862"/>
                  </a:lnTo>
                  <a:lnTo>
                    <a:pt x="491820" y="451954"/>
                  </a:lnTo>
                  <a:lnTo>
                    <a:pt x="490766" y="454406"/>
                  </a:lnTo>
                  <a:lnTo>
                    <a:pt x="489686" y="456844"/>
                  </a:lnTo>
                  <a:lnTo>
                    <a:pt x="490867" y="459625"/>
                  </a:lnTo>
                  <a:lnTo>
                    <a:pt x="495769" y="461492"/>
                  </a:lnTo>
                  <a:lnTo>
                    <a:pt x="498513" y="460387"/>
                  </a:lnTo>
                  <a:lnTo>
                    <a:pt x="499529" y="458101"/>
                  </a:lnTo>
                  <a:lnTo>
                    <a:pt x="500507" y="455803"/>
                  </a:lnTo>
                  <a:close/>
                </a:path>
                <a:path w="1280795" h="731520">
                  <a:moveTo>
                    <a:pt x="510844" y="435406"/>
                  </a:moveTo>
                  <a:lnTo>
                    <a:pt x="510032" y="432549"/>
                  </a:lnTo>
                  <a:lnTo>
                    <a:pt x="507796" y="431228"/>
                  </a:lnTo>
                  <a:lnTo>
                    <a:pt x="505510" y="429882"/>
                  </a:lnTo>
                  <a:lnTo>
                    <a:pt x="502615" y="430644"/>
                  </a:lnTo>
                  <a:lnTo>
                    <a:pt x="501357" y="432968"/>
                  </a:lnTo>
                  <a:lnTo>
                    <a:pt x="500075" y="435292"/>
                  </a:lnTo>
                  <a:lnTo>
                    <a:pt x="500913" y="438162"/>
                  </a:lnTo>
                  <a:lnTo>
                    <a:pt x="505548" y="440626"/>
                  </a:lnTo>
                  <a:lnTo>
                    <a:pt x="508419" y="439839"/>
                  </a:lnTo>
                  <a:lnTo>
                    <a:pt x="510844" y="435406"/>
                  </a:lnTo>
                  <a:close/>
                </a:path>
                <a:path w="1280795" h="731520">
                  <a:moveTo>
                    <a:pt x="523151" y="415988"/>
                  </a:moveTo>
                  <a:lnTo>
                    <a:pt x="522579" y="413067"/>
                  </a:lnTo>
                  <a:lnTo>
                    <a:pt x="520458" y="411568"/>
                  </a:lnTo>
                  <a:lnTo>
                    <a:pt x="518299" y="410044"/>
                  </a:lnTo>
                  <a:lnTo>
                    <a:pt x="515340" y="410565"/>
                  </a:lnTo>
                  <a:lnTo>
                    <a:pt x="512432" y="414959"/>
                  </a:lnTo>
                  <a:lnTo>
                    <a:pt x="513029" y="417893"/>
                  </a:lnTo>
                  <a:lnTo>
                    <a:pt x="517423" y="420763"/>
                  </a:lnTo>
                  <a:lnTo>
                    <a:pt x="520357" y="420217"/>
                  </a:lnTo>
                  <a:lnTo>
                    <a:pt x="523151" y="415988"/>
                  </a:lnTo>
                  <a:close/>
                </a:path>
                <a:path w="1280795" h="731520">
                  <a:moveTo>
                    <a:pt x="536968" y="397535"/>
                  </a:moveTo>
                  <a:lnTo>
                    <a:pt x="536587" y="394576"/>
                  </a:lnTo>
                  <a:lnTo>
                    <a:pt x="534555" y="392912"/>
                  </a:lnTo>
                  <a:lnTo>
                    <a:pt x="532523" y="391248"/>
                  </a:lnTo>
                  <a:lnTo>
                    <a:pt x="529564" y="391579"/>
                  </a:lnTo>
                  <a:lnTo>
                    <a:pt x="526313" y="395719"/>
                  </a:lnTo>
                  <a:lnTo>
                    <a:pt x="526694" y="398678"/>
                  </a:lnTo>
                  <a:lnTo>
                    <a:pt x="530872" y="401866"/>
                  </a:lnTo>
                  <a:lnTo>
                    <a:pt x="533831" y="401535"/>
                  </a:lnTo>
                  <a:lnTo>
                    <a:pt x="536968" y="397535"/>
                  </a:lnTo>
                  <a:close/>
                </a:path>
                <a:path w="1280795" h="731520">
                  <a:moveTo>
                    <a:pt x="551992" y="380060"/>
                  </a:moveTo>
                  <a:lnTo>
                    <a:pt x="551827" y="377075"/>
                  </a:lnTo>
                  <a:lnTo>
                    <a:pt x="549910" y="375285"/>
                  </a:lnTo>
                  <a:lnTo>
                    <a:pt x="547992" y="373494"/>
                  </a:lnTo>
                  <a:lnTo>
                    <a:pt x="545007" y="373608"/>
                  </a:lnTo>
                  <a:lnTo>
                    <a:pt x="541477" y="377494"/>
                  </a:lnTo>
                  <a:lnTo>
                    <a:pt x="541642" y="380466"/>
                  </a:lnTo>
                  <a:lnTo>
                    <a:pt x="545592" y="383933"/>
                  </a:lnTo>
                  <a:lnTo>
                    <a:pt x="548576" y="383819"/>
                  </a:lnTo>
                  <a:lnTo>
                    <a:pt x="551992" y="380060"/>
                  </a:lnTo>
                  <a:close/>
                </a:path>
                <a:path w="1280795" h="731520">
                  <a:moveTo>
                    <a:pt x="568248" y="360705"/>
                  </a:moveTo>
                  <a:lnTo>
                    <a:pt x="566470" y="358775"/>
                  </a:lnTo>
                  <a:lnTo>
                    <a:pt x="564692" y="356844"/>
                  </a:lnTo>
                  <a:lnTo>
                    <a:pt x="561708" y="356743"/>
                  </a:lnTo>
                  <a:lnTo>
                    <a:pt x="557885" y="360362"/>
                  </a:lnTo>
                  <a:lnTo>
                    <a:pt x="557834" y="363334"/>
                  </a:lnTo>
                  <a:lnTo>
                    <a:pt x="561517" y="367068"/>
                  </a:lnTo>
                  <a:lnTo>
                    <a:pt x="564515" y="367169"/>
                  </a:lnTo>
                  <a:lnTo>
                    <a:pt x="568198" y="363689"/>
                  </a:lnTo>
                  <a:lnTo>
                    <a:pt x="568248" y="360705"/>
                  </a:lnTo>
                  <a:close/>
                </a:path>
                <a:path w="1280795" h="731520">
                  <a:moveTo>
                    <a:pt x="585876" y="345719"/>
                  </a:moveTo>
                  <a:lnTo>
                    <a:pt x="584276" y="343636"/>
                  </a:lnTo>
                  <a:lnTo>
                    <a:pt x="582676" y="341553"/>
                  </a:lnTo>
                  <a:lnTo>
                    <a:pt x="579716" y="341210"/>
                  </a:lnTo>
                  <a:lnTo>
                    <a:pt x="575602" y="344525"/>
                  </a:lnTo>
                  <a:lnTo>
                    <a:pt x="575297" y="347484"/>
                  </a:lnTo>
                  <a:lnTo>
                    <a:pt x="578675" y="351510"/>
                  </a:lnTo>
                  <a:lnTo>
                    <a:pt x="581634" y="351853"/>
                  </a:lnTo>
                  <a:lnTo>
                    <a:pt x="585571" y="348691"/>
                  </a:lnTo>
                  <a:lnTo>
                    <a:pt x="585876" y="345719"/>
                  </a:lnTo>
                  <a:close/>
                </a:path>
                <a:path w="1280795" h="731520">
                  <a:moveTo>
                    <a:pt x="604901" y="332714"/>
                  </a:moveTo>
                  <a:lnTo>
                    <a:pt x="603554" y="330415"/>
                  </a:lnTo>
                  <a:lnTo>
                    <a:pt x="602246" y="328180"/>
                  </a:lnTo>
                  <a:lnTo>
                    <a:pt x="599211" y="327329"/>
                  </a:lnTo>
                  <a:lnTo>
                    <a:pt x="597014" y="328841"/>
                  </a:lnTo>
                  <a:lnTo>
                    <a:pt x="594791" y="330314"/>
                  </a:lnTo>
                  <a:lnTo>
                    <a:pt x="594182" y="333260"/>
                  </a:lnTo>
                  <a:lnTo>
                    <a:pt x="597128" y="337604"/>
                  </a:lnTo>
                  <a:lnTo>
                    <a:pt x="600024" y="338251"/>
                  </a:lnTo>
                  <a:lnTo>
                    <a:pt x="602119" y="336867"/>
                  </a:lnTo>
                  <a:lnTo>
                    <a:pt x="604177" y="335432"/>
                  </a:lnTo>
                  <a:lnTo>
                    <a:pt x="604901" y="332714"/>
                  </a:lnTo>
                  <a:close/>
                </a:path>
                <a:path w="1280795" h="731520">
                  <a:moveTo>
                    <a:pt x="625411" y="322808"/>
                  </a:moveTo>
                  <a:lnTo>
                    <a:pt x="624624" y="320370"/>
                  </a:lnTo>
                  <a:lnTo>
                    <a:pt x="623798" y="317817"/>
                  </a:lnTo>
                  <a:lnTo>
                    <a:pt x="621030" y="316560"/>
                  </a:lnTo>
                  <a:lnTo>
                    <a:pt x="618502" y="317614"/>
                  </a:lnTo>
                  <a:lnTo>
                    <a:pt x="615950" y="318630"/>
                  </a:lnTo>
                  <a:lnTo>
                    <a:pt x="614794" y="321398"/>
                  </a:lnTo>
                  <a:lnTo>
                    <a:pt x="617029" y="326148"/>
                  </a:lnTo>
                  <a:lnTo>
                    <a:pt x="619760" y="327342"/>
                  </a:lnTo>
                  <a:lnTo>
                    <a:pt x="622007" y="326440"/>
                  </a:lnTo>
                  <a:lnTo>
                    <a:pt x="624255" y="325501"/>
                  </a:lnTo>
                  <a:lnTo>
                    <a:pt x="625411" y="322808"/>
                  </a:lnTo>
                  <a:close/>
                </a:path>
                <a:path w="1280795" h="731520">
                  <a:moveTo>
                    <a:pt x="648449" y="316014"/>
                  </a:moveTo>
                  <a:lnTo>
                    <a:pt x="646620" y="313448"/>
                  </a:lnTo>
                  <a:lnTo>
                    <a:pt x="643470" y="312902"/>
                  </a:lnTo>
                  <a:lnTo>
                    <a:pt x="640410" y="312686"/>
                  </a:lnTo>
                  <a:lnTo>
                    <a:pt x="638136" y="315023"/>
                  </a:lnTo>
                  <a:lnTo>
                    <a:pt x="638492" y="320243"/>
                  </a:lnTo>
                  <a:lnTo>
                    <a:pt x="640435" y="322224"/>
                  </a:lnTo>
                  <a:lnTo>
                    <a:pt x="642505" y="322364"/>
                  </a:lnTo>
                  <a:lnTo>
                    <a:pt x="644436" y="322757"/>
                  </a:lnTo>
                  <a:lnTo>
                    <a:pt x="646722" y="320967"/>
                  </a:lnTo>
                  <a:lnTo>
                    <a:pt x="647585" y="318490"/>
                  </a:lnTo>
                  <a:lnTo>
                    <a:pt x="648449" y="316014"/>
                  </a:lnTo>
                  <a:close/>
                </a:path>
                <a:path w="1280795" h="731520">
                  <a:moveTo>
                    <a:pt x="664400" y="353072"/>
                  </a:moveTo>
                  <a:lnTo>
                    <a:pt x="662736" y="350570"/>
                  </a:lnTo>
                  <a:lnTo>
                    <a:pt x="657542" y="349808"/>
                  </a:lnTo>
                  <a:lnTo>
                    <a:pt x="655040" y="351421"/>
                  </a:lnTo>
                  <a:lnTo>
                    <a:pt x="654570" y="353783"/>
                  </a:lnTo>
                  <a:lnTo>
                    <a:pt x="654164" y="356158"/>
                  </a:lnTo>
                  <a:lnTo>
                    <a:pt x="655586" y="358635"/>
                  </a:lnTo>
                  <a:lnTo>
                    <a:pt x="658126" y="359321"/>
                  </a:lnTo>
                  <a:lnTo>
                    <a:pt x="660654" y="360006"/>
                  </a:lnTo>
                  <a:lnTo>
                    <a:pt x="663384" y="358495"/>
                  </a:lnTo>
                  <a:lnTo>
                    <a:pt x="663867" y="355765"/>
                  </a:lnTo>
                  <a:lnTo>
                    <a:pt x="664400" y="353072"/>
                  </a:lnTo>
                  <a:close/>
                </a:path>
                <a:path w="1280795" h="731520">
                  <a:moveTo>
                    <a:pt x="664972" y="333324"/>
                  </a:moveTo>
                  <a:lnTo>
                    <a:pt x="664349" y="330339"/>
                  </a:lnTo>
                  <a:lnTo>
                    <a:pt x="663244" y="327317"/>
                  </a:lnTo>
                  <a:lnTo>
                    <a:pt x="660374" y="325945"/>
                  </a:lnTo>
                  <a:lnTo>
                    <a:pt x="655815" y="328536"/>
                  </a:lnTo>
                  <a:lnTo>
                    <a:pt x="654443" y="331076"/>
                  </a:lnTo>
                  <a:lnTo>
                    <a:pt x="655193" y="332879"/>
                  </a:lnTo>
                  <a:lnTo>
                    <a:pt x="655574" y="334949"/>
                  </a:lnTo>
                  <a:lnTo>
                    <a:pt x="657974" y="336461"/>
                  </a:lnTo>
                  <a:lnTo>
                    <a:pt x="660603" y="336207"/>
                  </a:lnTo>
                  <a:lnTo>
                    <a:pt x="663206" y="335965"/>
                  </a:lnTo>
                  <a:lnTo>
                    <a:pt x="664972" y="333324"/>
                  </a:lnTo>
                  <a:close/>
                </a:path>
                <a:path w="1280795" h="731520">
                  <a:moveTo>
                    <a:pt x="1161135" y="667791"/>
                  </a:moveTo>
                  <a:lnTo>
                    <a:pt x="1161059" y="665264"/>
                  </a:lnTo>
                  <a:lnTo>
                    <a:pt x="1160932" y="662736"/>
                  </a:lnTo>
                  <a:lnTo>
                    <a:pt x="1158760" y="660717"/>
                  </a:lnTo>
                  <a:lnTo>
                    <a:pt x="1156144" y="660768"/>
                  </a:lnTo>
                  <a:lnTo>
                    <a:pt x="1153515" y="660819"/>
                  </a:lnTo>
                  <a:lnTo>
                    <a:pt x="1151432" y="663028"/>
                  </a:lnTo>
                  <a:lnTo>
                    <a:pt x="1151559" y="665695"/>
                  </a:lnTo>
                  <a:lnTo>
                    <a:pt x="1151648" y="668362"/>
                  </a:lnTo>
                  <a:lnTo>
                    <a:pt x="1153972" y="670369"/>
                  </a:lnTo>
                  <a:lnTo>
                    <a:pt x="1159205" y="669988"/>
                  </a:lnTo>
                  <a:lnTo>
                    <a:pt x="1161135" y="667791"/>
                  </a:lnTo>
                  <a:close/>
                </a:path>
                <a:path w="1280795" h="731520">
                  <a:moveTo>
                    <a:pt x="1161313" y="639622"/>
                  </a:moveTo>
                  <a:lnTo>
                    <a:pt x="1159319" y="637413"/>
                  </a:lnTo>
                  <a:lnTo>
                    <a:pt x="1156716" y="637222"/>
                  </a:lnTo>
                  <a:lnTo>
                    <a:pt x="1154087" y="637032"/>
                  </a:lnTo>
                  <a:lnTo>
                    <a:pt x="1151826" y="639025"/>
                  </a:lnTo>
                  <a:lnTo>
                    <a:pt x="1151699" y="641680"/>
                  </a:lnTo>
                  <a:lnTo>
                    <a:pt x="1151534" y="644334"/>
                  </a:lnTo>
                  <a:lnTo>
                    <a:pt x="1153617" y="646557"/>
                  </a:lnTo>
                  <a:lnTo>
                    <a:pt x="1158862" y="646722"/>
                  </a:lnTo>
                  <a:lnTo>
                    <a:pt x="1161034" y="644715"/>
                  </a:lnTo>
                  <a:lnTo>
                    <a:pt x="1161186" y="642175"/>
                  </a:lnTo>
                  <a:lnTo>
                    <a:pt x="1161313" y="639622"/>
                  </a:lnTo>
                  <a:close/>
                </a:path>
                <a:path w="1280795" h="731520">
                  <a:moveTo>
                    <a:pt x="1163624" y="616521"/>
                  </a:moveTo>
                  <a:lnTo>
                    <a:pt x="1161796" y="614172"/>
                  </a:lnTo>
                  <a:lnTo>
                    <a:pt x="1159205" y="613791"/>
                  </a:lnTo>
                  <a:lnTo>
                    <a:pt x="1156601" y="613422"/>
                  </a:lnTo>
                  <a:lnTo>
                    <a:pt x="1154214" y="615238"/>
                  </a:lnTo>
                  <a:lnTo>
                    <a:pt x="1153858" y="617855"/>
                  </a:lnTo>
                  <a:lnTo>
                    <a:pt x="1153528" y="620483"/>
                  </a:lnTo>
                  <a:lnTo>
                    <a:pt x="1155407" y="622846"/>
                  </a:lnTo>
                  <a:lnTo>
                    <a:pt x="1160627" y="623430"/>
                  </a:lnTo>
                  <a:lnTo>
                    <a:pt x="1162964" y="621601"/>
                  </a:lnTo>
                  <a:lnTo>
                    <a:pt x="1163281" y="619061"/>
                  </a:lnTo>
                  <a:lnTo>
                    <a:pt x="1163624" y="616521"/>
                  </a:lnTo>
                  <a:close/>
                </a:path>
                <a:path w="1280795" h="731520">
                  <a:moveTo>
                    <a:pt x="1164082" y="690397"/>
                  </a:moveTo>
                  <a:lnTo>
                    <a:pt x="1163116" y="685520"/>
                  </a:lnTo>
                  <a:lnTo>
                    <a:pt x="1160741" y="683831"/>
                  </a:lnTo>
                  <a:lnTo>
                    <a:pt x="1158125" y="684225"/>
                  </a:lnTo>
                  <a:lnTo>
                    <a:pt x="1155547" y="684618"/>
                  </a:lnTo>
                  <a:lnTo>
                    <a:pt x="1153744" y="687108"/>
                  </a:lnTo>
                  <a:lnTo>
                    <a:pt x="1154798" y="692442"/>
                  </a:lnTo>
                  <a:lnTo>
                    <a:pt x="1157363" y="694105"/>
                  </a:lnTo>
                  <a:lnTo>
                    <a:pt x="1162456" y="692848"/>
                  </a:lnTo>
                  <a:lnTo>
                    <a:pt x="1164082" y="690397"/>
                  </a:lnTo>
                  <a:close/>
                </a:path>
                <a:path w="1280795" h="731520">
                  <a:moveTo>
                    <a:pt x="1167549" y="593610"/>
                  </a:moveTo>
                  <a:lnTo>
                    <a:pt x="1165885" y="591134"/>
                  </a:lnTo>
                  <a:lnTo>
                    <a:pt x="1163320" y="590600"/>
                  </a:lnTo>
                  <a:lnTo>
                    <a:pt x="1160754" y="590067"/>
                  </a:lnTo>
                  <a:lnTo>
                    <a:pt x="1158240" y="591731"/>
                  </a:lnTo>
                  <a:lnTo>
                    <a:pt x="1157706" y="594309"/>
                  </a:lnTo>
                  <a:lnTo>
                    <a:pt x="1157147" y="596887"/>
                  </a:lnTo>
                  <a:lnTo>
                    <a:pt x="1158887" y="599376"/>
                  </a:lnTo>
                  <a:lnTo>
                    <a:pt x="1164056" y="600303"/>
                  </a:lnTo>
                  <a:lnTo>
                    <a:pt x="1166495" y="598627"/>
                  </a:lnTo>
                  <a:lnTo>
                    <a:pt x="1167041" y="596125"/>
                  </a:lnTo>
                  <a:lnTo>
                    <a:pt x="1167549" y="593610"/>
                  </a:lnTo>
                  <a:close/>
                </a:path>
                <a:path w="1280795" h="731520">
                  <a:moveTo>
                    <a:pt x="1171549" y="710958"/>
                  </a:moveTo>
                  <a:lnTo>
                    <a:pt x="1170457" y="708926"/>
                  </a:lnTo>
                  <a:lnTo>
                    <a:pt x="1169403" y="706856"/>
                  </a:lnTo>
                  <a:lnTo>
                    <a:pt x="1166647" y="705916"/>
                  </a:lnTo>
                  <a:lnTo>
                    <a:pt x="1164247" y="706907"/>
                  </a:lnTo>
                  <a:lnTo>
                    <a:pt x="1161796" y="707910"/>
                  </a:lnTo>
                  <a:lnTo>
                    <a:pt x="1160754" y="710831"/>
                  </a:lnTo>
                  <a:lnTo>
                    <a:pt x="1162075" y="713397"/>
                  </a:lnTo>
                  <a:lnTo>
                    <a:pt x="1163447" y="715949"/>
                  </a:lnTo>
                  <a:lnTo>
                    <a:pt x="1166545" y="716724"/>
                  </a:lnTo>
                  <a:lnTo>
                    <a:pt x="1170825" y="713676"/>
                  </a:lnTo>
                  <a:lnTo>
                    <a:pt x="1171549" y="710958"/>
                  </a:lnTo>
                  <a:close/>
                </a:path>
                <a:path w="1280795" h="731520">
                  <a:moveTo>
                    <a:pt x="1172718" y="570915"/>
                  </a:moveTo>
                  <a:lnTo>
                    <a:pt x="1171308" y="568375"/>
                  </a:lnTo>
                  <a:lnTo>
                    <a:pt x="1168755" y="567677"/>
                  </a:lnTo>
                  <a:lnTo>
                    <a:pt x="1166253" y="566991"/>
                  </a:lnTo>
                  <a:lnTo>
                    <a:pt x="1163535" y="568464"/>
                  </a:lnTo>
                  <a:lnTo>
                    <a:pt x="1162939" y="571042"/>
                  </a:lnTo>
                  <a:lnTo>
                    <a:pt x="1162316" y="573608"/>
                  </a:lnTo>
                  <a:lnTo>
                    <a:pt x="1163878" y="576186"/>
                  </a:lnTo>
                  <a:lnTo>
                    <a:pt x="1168971" y="577430"/>
                  </a:lnTo>
                  <a:lnTo>
                    <a:pt x="1171536" y="575906"/>
                  </a:lnTo>
                  <a:lnTo>
                    <a:pt x="1172146" y="573417"/>
                  </a:lnTo>
                  <a:lnTo>
                    <a:pt x="1172718" y="570915"/>
                  </a:lnTo>
                  <a:close/>
                </a:path>
                <a:path w="1280795" h="731520">
                  <a:moveTo>
                    <a:pt x="1179461" y="548665"/>
                  </a:moveTo>
                  <a:lnTo>
                    <a:pt x="1178090" y="545998"/>
                  </a:lnTo>
                  <a:lnTo>
                    <a:pt x="1175613" y="545147"/>
                  </a:lnTo>
                  <a:lnTo>
                    <a:pt x="1173137" y="544296"/>
                  </a:lnTo>
                  <a:lnTo>
                    <a:pt x="1170457" y="545642"/>
                  </a:lnTo>
                  <a:lnTo>
                    <a:pt x="1168831" y="550672"/>
                  </a:lnTo>
                  <a:lnTo>
                    <a:pt x="1170203" y="553339"/>
                  </a:lnTo>
                  <a:lnTo>
                    <a:pt x="1175219" y="554888"/>
                  </a:lnTo>
                  <a:lnTo>
                    <a:pt x="1177886" y="553542"/>
                  </a:lnTo>
                  <a:lnTo>
                    <a:pt x="1179461" y="548665"/>
                  </a:lnTo>
                  <a:close/>
                </a:path>
                <a:path w="1280795" h="731520">
                  <a:moveTo>
                    <a:pt x="1187589" y="526910"/>
                  </a:moveTo>
                  <a:lnTo>
                    <a:pt x="1186421" y="524167"/>
                  </a:lnTo>
                  <a:lnTo>
                    <a:pt x="1184008" y="523138"/>
                  </a:lnTo>
                  <a:lnTo>
                    <a:pt x="1181595" y="522109"/>
                  </a:lnTo>
                  <a:lnTo>
                    <a:pt x="1178814" y="523265"/>
                  </a:lnTo>
                  <a:lnTo>
                    <a:pt x="1176807" y="528167"/>
                  </a:lnTo>
                  <a:lnTo>
                    <a:pt x="1177975" y="530910"/>
                  </a:lnTo>
                  <a:lnTo>
                    <a:pt x="1182878" y="532790"/>
                  </a:lnTo>
                  <a:lnTo>
                    <a:pt x="1185659" y="531647"/>
                  </a:lnTo>
                  <a:lnTo>
                    <a:pt x="1187589" y="526910"/>
                  </a:lnTo>
                  <a:close/>
                </a:path>
                <a:path w="1280795" h="731520">
                  <a:moveTo>
                    <a:pt x="1188466" y="728891"/>
                  </a:moveTo>
                  <a:lnTo>
                    <a:pt x="1188199" y="726287"/>
                  </a:lnTo>
                  <a:lnTo>
                    <a:pt x="1187958" y="723671"/>
                  </a:lnTo>
                  <a:lnTo>
                    <a:pt x="1186167" y="721690"/>
                  </a:lnTo>
                  <a:lnTo>
                    <a:pt x="1184376" y="721309"/>
                  </a:lnTo>
                  <a:lnTo>
                    <a:pt x="1182573" y="721029"/>
                  </a:lnTo>
                  <a:lnTo>
                    <a:pt x="1180236" y="722249"/>
                  </a:lnTo>
                  <a:lnTo>
                    <a:pt x="1179042" y="724560"/>
                  </a:lnTo>
                  <a:lnTo>
                    <a:pt x="1177823" y="726897"/>
                  </a:lnTo>
                  <a:lnTo>
                    <a:pt x="1179309" y="730046"/>
                  </a:lnTo>
                  <a:lnTo>
                    <a:pt x="1185976" y="731278"/>
                  </a:lnTo>
                  <a:lnTo>
                    <a:pt x="1188466" y="728891"/>
                  </a:lnTo>
                  <a:close/>
                </a:path>
                <a:path w="1280795" h="731520">
                  <a:moveTo>
                    <a:pt x="1197305" y="505904"/>
                  </a:moveTo>
                  <a:lnTo>
                    <a:pt x="1196365" y="503072"/>
                  </a:lnTo>
                  <a:lnTo>
                    <a:pt x="1194054" y="501840"/>
                  </a:lnTo>
                  <a:lnTo>
                    <a:pt x="1191742" y="500608"/>
                  </a:lnTo>
                  <a:lnTo>
                    <a:pt x="1188872" y="501523"/>
                  </a:lnTo>
                  <a:lnTo>
                    <a:pt x="1187653" y="503885"/>
                  </a:lnTo>
                  <a:lnTo>
                    <a:pt x="1186395" y="506247"/>
                  </a:lnTo>
                  <a:lnTo>
                    <a:pt x="1187399" y="509104"/>
                  </a:lnTo>
                  <a:lnTo>
                    <a:pt x="1192136" y="511365"/>
                  </a:lnTo>
                  <a:lnTo>
                    <a:pt x="1194943" y="510413"/>
                  </a:lnTo>
                  <a:lnTo>
                    <a:pt x="1196136" y="508165"/>
                  </a:lnTo>
                  <a:lnTo>
                    <a:pt x="1197305" y="505904"/>
                  </a:lnTo>
                  <a:close/>
                </a:path>
                <a:path w="1280795" h="731520">
                  <a:moveTo>
                    <a:pt x="1208913" y="486067"/>
                  </a:moveTo>
                  <a:lnTo>
                    <a:pt x="1208290" y="483146"/>
                  </a:lnTo>
                  <a:lnTo>
                    <a:pt x="1206144" y="481634"/>
                  </a:lnTo>
                  <a:lnTo>
                    <a:pt x="1203998" y="480123"/>
                  </a:lnTo>
                  <a:lnTo>
                    <a:pt x="1201051" y="480720"/>
                  </a:lnTo>
                  <a:lnTo>
                    <a:pt x="1198105" y="485216"/>
                  </a:lnTo>
                  <a:lnTo>
                    <a:pt x="1198702" y="488137"/>
                  </a:lnTo>
                  <a:lnTo>
                    <a:pt x="1203185" y="490855"/>
                  </a:lnTo>
                  <a:lnTo>
                    <a:pt x="1206157" y="490270"/>
                  </a:lnTo>
                  <a:lnTo>
                    <a:pt x="1208913" y="486067"/>
                  </a:lnTo>
                  <a:close/>
                </a:path>
                <a:path w="1280795" h="731520">
                  <a:moveTo>
                    <a:pt x="1210767" y="718121"/>
                  </a:moveTo>
                  <a:lnTo>
                    <a:pt x="1207274" y="714209"/>
                  </a:lnTo>
                  <a:lnTo>
                    <a:pt x="1204429" y="713943"/>
                  </a:lnTo>
                  <a:lnTo>
                    <a:pt x="1202499" y="715225"/>
                  </a:lnTo>
                  <a:lnTo>
                    <a:pt x="1200607" y="716597"/>
                  </a:lnTo>
                  <a:lnTo>
                    <a:pt x="1200188" y="719556"/>
                  </a:lnTo>
                  <a:lnTo>
                    <a:pt x="1201445" y="721741"/>
                  </a:lnTo>
                  <a:lnTo>
                    <a:pt x="1202817" y="724103"/>
                  </a:lnTo>
                  <a:lnTo>
                    <a:pt x="1205801" y="724573"/>
                  </a:lnTo>
                  <a:lnTo>
                    <a:pt x="1208125" y="722884"/>
                  </a:lnTo>
                  <a:lnTo>
                    <a:pt x="1210513" y="721258"/>
                  </a:lnTo>
                  <a:lnTo>
                    <a:pt x="1210767" y="718121"/>
                  </a:lnTo>
                  <a:close/>
                </a:path>
                <a:path w="1280795" h="731520">
                  <a:moveTo>
                    <a:pt x="1223124" y="465683"/>
                  </a:moveTo>
                  <a:lnTo>
                    <a:pt x="1221346" y="463715"/>
                  </a:lnTo>
                  <a:lnTo>
                    <a:pt x="1219619" y="461784"/>
                  </a:lnTo>
                  <a:lnTo>
                    <a:pt x="1216444" y="461695"/>
                  </a:lnTo>
                  <a:lnTo>
                    <a:pt x="1214513" y="463677"/>
                  </a:lnTo>
                  <a:lnTo>
                    <a:pt x="1212684" y="465734"/>
                  </a:lnTo>
                  <a:lnTo>
                    <a:pt x="1212824" y="468782"/>
                  </a:lnTo>
                  <a:lnTo>
                    <a:pt x="1216799" y="472198"/>
                  </a:lnTo>
                  <a:lnTo>
                    <a:pt x="1219746" y="472097"/>
                  </a:lnTo>
                  <a:lnTo>
                    <a:pt x="1221371" y="470255"/>
                  </a:lnTo>
                  <a:lnTo>
                    <a:pt x="1223060" y="468515"/>
                  </a:lnTo>
                  <a:lnTo>
                    <a:pt x="1223124" y="465683"/>
                  </a:lnTo>
                  <a:close/>
                </a:path>
                <a:path w="1280795" h="731520">
                  <a:moveTo>
                    <a:pt x="1227124" y="703021"/>
                  </a:moveTo>
                  <a:lnTo>
                    <a:pt x="1226705" y="700049"/>
                  </a:lnTo>
                  <a:lnTo>
                    <a:pt x="1222425" y="697014"/>
                  </a:lnTo>
                  <a:lnTo>
                    <a:pt x="1219466" y="697395"/>
                  </a:lnTo>
                  <a:lnTo>
                    <a:pt x="1217955" y="699376"/>
                  </a:lnTo>
                  <a:lnTo>
                    <a:pt x="1216482" y="701395"/>
                  </a:lnTo>
                  <a:lnTo>
                    <a:pt x="1216850" y="704329"/>
                  </a:lnTo>
                  <a:lnTo>
                    <a:pt x="1218819" y="705993"/>
                  </a:lnTo>
                  <a:lnTo>
                    <a:pt x="1220863" y="707720"/>
                  </a:lnTo>
                  <a:lnTo>
                    <a:pt x="1223873" y="707364"/>
                  </a:lnTo>
                  <a:lnTo>
                    <a:pt x="1227124" y="703021"/>
                  </a:lnTo>
                  <a:close/>
                </a:path>
                <a:path w="1280795" h="731520">
                  <a:moveTo>
                    <a:pt x="1240129" y="682650"/>
                  </a:moveTo>
                  <a:lnTo>
                    <a:pt x="1239278" y="679742"/>
                  </a:lnTo>
                  <a:lnTo>
                    <a:pt x="1234655" y="677265"/>
                  </a:lnTo>
                  <a:lnTo>
                    <a:pt x="1231798" y="678078"/>
                  </a:lnTo>
                  <a:lnTo>
                    <a:pt x="1230503" y="680250"/>
                  </a:lnTo>
                  <a:lnTo>
                    <a:pt x="1229233" y="682447"/>
                  </a:lnTo>
                  <a:lnTo>
                    <a:pt x="1230020" y="685317"/>
                  </a:lnTo>
                  <a:lnTo>
                    <a:pt x="1232268" y="686676"/>
                  </a:lnTo>
                  <a:lnTo>
                    <a:pt x="1234516" y="688035"/>
                  </a:lnTo>
                  <a:lnTo>
                    <a:pt x="1237424" y="687260"/>
                  </a:lnTo>
                  <a:lnTo>
                    <a:pt x="1238758" y="684949"/>
                  </a:lnTo>
                  <a:lnTo>
                    <a:pt x="1240129" y="682650"/>
                  </a:lnTo>
                  <a:close/>
                </a:path>
                <a:path w="1280795" h="731520">
                  <a:moveTo>
                    <a:pt x="1241882" y="454799"/>
                  </a:moveTo>
                  <a:lnTo>
                    <a:pt x="1241539" y="452196"/>
                  </a:lnTo>
                  <a:lnTo>
                    <a:pt x="1241196" y="449592"/>
                  </a:lnTo>
                  <a:lnTo>
                    <a:pt x="1238453" y="448119"/>
                  </a:lnTo>
                  <a:lnTo>
                    <a:pt x="1235430" y="449008"/>
                  </a:lnTo>
                  <a:lnTo>
                    <a:pt x="1232471" y="449935"/>
                  </a:lnTo>
                  <a:lnTo>
                    <a:pt x="1231531" y="453212"/>
                  </a:lnTo>
                  <a:lnTo>
                    <a:pt x="1232725" y="455422"/>
                  </a:lnTo>
                  <a:lnTo>
                    <a:pt x="1233995" y="457835"/>
                  </a:lnTo>
                  <a:lnTo>
                    <a:pt x="1236573" y="458546"/>
                  </a:lnTo>
                  <a:lnTo>
                    <a:pt x="1238580" y="457974"/>
                  </a:lnTo>
                  <a:lnTo>
                    <a:pt x="1240574" y="457428"/>
                  </a:lnTo>
                  <a:lnTo>
                    <a:pt x="1241882" y="454799"/>
                  </a:lnTo>
                  <a:close/>
                </a:path>
                <a:path w="1280795" h="731520">
                  <a:moveTo>
                    <a:pt x="1250708" y="661123"/>
                  </a:moveTo>
                  <a:lnTo>
                    <a:pt x="1249616" y="658317"/>
                  </a:lnTo>
                  <a:lnTo>
                    <a:pt x="1244790" y="656259"/>
                  </a:lnTo>
                  <a:lnTo>
                    <a:pt x="1241996" y="657313"/>
                  </a:lnTo>
                  <a:lnTo>
                    <a:pt x="1239850" y="661949"/>
                  </a:lnTo>
                  <a:lnTo>
                    <a:pt x="1240904" y="664730"/>
                  </a:lnTo>
                  <a:lnTo>
                    <a:pt x="1243279" y="665861"/>
                  </a:lnTo>
                  <a:lnTo>
                    <a:pt x="1245654" y="666991"/>
                  </a:lnTo>
                  <a:lnTo>
                    <a:pt x="1248473" y="665937"/>
                  </a:lnTo>
                  <a:lnTo>
                    <a:pt x="1249578" y="663524"/>
                  </a:lnTo>
                  <a:lnTo>
                    <a:pt x="1250708" y="661123"/>
                  </a:lnTo>
                  <a:close/>
                </a:path>
                <a:path w="1280795" h="731520">
                  <a:moveTo>
                    <a:pt x="1259446" y="638886"/>
                  </a:moveTo>
                  <a:lnTo>
                    <a:pt x="1258163" y="636168"/>
                  </a:lnTo>
                  <a:lnTo>
                    <a:pt x="1253210" y="634466"/>
                  </a:lnTo>
                  <a:lnTo>
                    <a:pt x="1250480" y="635711"/>
                  </a:lnTo>
                  <a:lnTo>
                    <a:pt x="1248727" y="640524"/>
                  </a:lnTo>
                  <a:lnTo>
                    <a:pt x="1249997" y="643229"/>
                  </a:lnTo>
                  <a:lnTo>
                    <a:pt x="1252448" y="644169"/>
                  </a:lnTo>
                  <a:lnTo>
                    <a:pt x="1254899" y="645109"/>
                  </a:lnTo>
                  <a:lnTo>
                    <a:pt x="1257617" y="643851"/>
                  </a:lnTo>
                  <a:lnTo>
                    <a:pt x="1259446" y="638886"/>
                  </a:lnTo>
                  <a:close/>
                </a:path>
                <a:path w="1280795" h="731520">
                  <a:moveTo>
                    <a:pt x="1264373" y="456336"/>
                  </a:moveTo>
                  <a:lnTo>
                    <a:pt x="1262100" y="454164"/>
                  </a:lnTo>
                  <a:lnTo>
                    <a:pt x="1259763" y="452005"/>
                  </a:lnTo>
                  <a:lnTo>
                    <a:pt x="1256398" y="452475"/>
                  </a:lnTo>
                  <a:lnTo>
                    <a:pt x="1253845" y="457073"/>
                  </a:lnTo>
                  <a:lnTo>
                    <a:pt x="1254112" y="459727"/>
                  </a:lnTo>
                  <a:lnTo>
                    <a:pt x="1255610" y="461098"/>
                  </a:lnTo>
                  <a:lnTo>
                    <a:pt x="1257109" y="462534"/>
                  </a:lnTo>
                  <a:lnTo>
                    <a:pt x="1259878" y="462711"/>
                  </a:lnTo>
                  <a:lnTo>
                    <a:pt x="1261999" y="461137"/>
                  </a:lnTo>
                  <a:lnTo>
                    <a:pt x="1264094" y="459587"/>
                  </a:lnTo>
                  <a:lnTo>
                    <a:pt x="1264373" y="456336"/>
                  </a:lnTo>
                  <a:close/>
                </a:path>
                <a:path w="1280795" h="731520">
                  <a:moveTo>
                    <a:pt x="1266672" y="616140"/>
                  </a:moveTo>
                  <a:lnTo>
                    <a:pt x="1265199" y="613511"/>
                  </a:lnTo>
                  <a:lnTo>
                    <a:pt x="1260144" y="612127"/>
                  </a:lnTo>
                  <a:lnTo>
                    <a:pt x="1257528" y="613562"/>
                  </a:lnTo>
                  <a:lnTo>
                    <a:pt x="1256131" y="618490"/>
                  </a:lnTo>
                  <a:lnTo>
                    <a:pt x="1257592" y="621118"/>
                  </a:lnTo>
                  <a:lnTo>
                    <a:pt x="1260081" y="621880"/>
                  </a:lnTo>
                  <a:lnTo>
                    <a:pt x="1262608" y="622655"/>
                  </a:lnTo>
                  <a:lnTo>
                    <a:pt x="1265224" y="621220"/>
                  </a:lnTo>
                  <a:lnTo>
                    <a:pt x="1266672" y="616140"/>
                  </a:lnTo>
                  <a:close/>
                </a:path>
                <a:path w="1280795" h="731520">
                  <a:moveTo>
                    <a:pt x="1272514" y="593026"/>
                  </a:moveTo>
                  <a:lnTo>
                    <a:pt x="1270838" y="590486"/>
                  </a:lnTo>
                  <a:lnTo>
                    <a:pt x="1265707" y="589407"/>
                  </a:lnTo>
                  <a:lnTo>
                    <a:pt x="1263230" y="591007"/>
                  </a:lnTo>
                  <a:lnTo>
                    <a:pt x="1262684" y="593509"/>
                  </a:lnTo>
                  <a:lnTo>
                    <a:pt x="1262075" y="595998"/>
                  </a:lnTo>
                  <a:lnTo>
                    <a:pt x="1263650" y="598525"/>
                  </a:lnTo>
                  <a:lnTo>
                    <a:pt x="1266202" y="599135"/>
                  </a:lnTo>
                  <a:lnTo>
                    <a:pt x="1268755" y="599744"/>
                  </a:lnTo>
                  <a:lnTo>
                    <a:pt x="1271333" y="598170"/>
                  </a:lnTo>
                  <a:lnTo>
                    <a:pt x="1271955" y="595604"/>
                  </a:lnTo>
                  <a:lnTo>
                    <a:pt x="1272514" y="593026"/>
                  </a:lnTo>
                  <a:close/>
                </a:path>
                <a:path w="1280795" h="731520">
                  <a:moveTo>
                    <a:pt x="1275600" y="479171"/>
                  </a:moveTo>
                  <a:lnTo>
                    <a:pt x="1274813" y="476516"/>
                  </a:lnTo>
                  <a:lnTo>
                    <a:pt x="1273924" y="473875"/>
                  </a:lnTo>
                  <a:lnTo>
                    <a:pt x="1271181" y="472528"/>
                  </a:lnTo>
                  <a:lnTo>
                    <a:pt x="1266304" y="474472"/>
                  </a:lnTo>
                  <a:lnTo>
                    <a:pt x="1264970" y="477100"/>
                  </a:lnTo>
                  <a:lnTo>
                    <a:pt x="1265745" y="479386"/>
                  </a:lnTo>
                  <a:lnTo>
                    <a:pt x="1266444" y="481723"/>
                  </a:lnTo>
                  <a:lnTo>
                    <a:pt x="1269060" y="483120"/>
                  </a:lnTo>
                  <a:lnTo>
                    <a:pt x="1271574" y="482485"/>
                  </a:lnTo>
                  <a:lnTo>
                    <a:pt x="1274152" y="481838"/>
                  </a:lnTo>
                  <a:lnTo>
                    <a:pt x="1275600" y="479171"/>
                  </a:lnTo>
                  <a:close/>
                </a:path>
                <a:path w="1280795" h="731520">
                  <a:moveTo>
                    <a:pt x="1276908" y="569582"/>
                  </a:moveTo>
                  <a:lnTo>
                    <a:pt x="1275130" y="567169"/>
                  </a:lnTo>
                  <a:lnTo>
                    <a:pt x="1269936" y="566407"/>
                  </a:lnTo>
                  <a:lnTo>
                    <a:pt x="1267510" y="568147"/>
                  </a:lnTo>
                  <a:lnTo>
                    <a:pt x="1266736" y="573214"/>
                  </a:lnTo>
                  <a:lnTo>
                    <a:pt x="1268412" y="575627"/>
                  </a:lnTo>
                  <a:lnTo>
                    <a:pt x="1271016" y="576084"/>
                  </a:lnTo>
                  <a:lnTo>
                    <a:pt x="1273581" y="576541"/>
                  </a:lnTo>
                  <a:lnTo>
                    <a:pt x="1276096" y="574814"/>
                  </a:lnTo>
                  <a:lnTo>
                    <a:pt x="1276489" y="572198"/>
                  </a:lnTo>
                  <a:lnTo>
                    <a:pt x="1276908" y="569582"/>
                  </a:lnTo>
                  <a:close/>
                </a:path>
                <a:path w="1280795" h="731520">
                  <a:moveTo>
                    <a:pt x="1279791" y="545858"/>
                  </a:moveTo>
                  <a:lnTo>
                    <a:pt x="1277772" y="543560"/>
                  </a:lnTo>
                  <a:lnTo>
                    <a:pt x="1272540" y="543179"/>
                  </a:lnTo>
                  <a:lnTo>
                    <a:pt x="1270317" y="545084"/>
                  </a:lnTo>
                  <a:lnTo>
                    <a:pt x="1270050" y="547636"/>
                  </a:lnTo>
                  <a:lnTo>
                    <a:pt x="1269809" y="550176"/>
                  </a:lnTo>
                  <a:lnTo>
                    <a:pt x="1271727" y="552475"/>
                  </a:lnTo>
                  <a:lnTo>
                    <a:pt x="1274330" y="552754"/>
                  </a:lnTo>
                  <a:lnTo>
                    <a:pt x="1276934" y="553034"/>
                  </a:lnTo>
                  <a:lnTo>
                    <a:pt x="1279258" y="551129"/>
                  </a:lnTo>
                  <a:lnTo>
                    <a:pt x="1279512" y="548500"/>
                  </a:lnTo>
                  <a:lnTo>
                    <a:pt x="1279791" y="545858"/>
                  </a:lnTo>
                  <a:close/>
                </a:path>
                <a:path w="1280795" h="731520">
                  <a:moveTo>
                    <a:pt x="1279867" y="503174"/>
                  </a:moveTo>
                  <a:lnTo>
                    <a:pt x="1279321" y="497827"/>
                  </a:lnTo>
                  <a:lnTo>
                    <a:pt x="1276883" y="495973"/>
                  </a:lnTo>
                  <a:lnTo>
                    <a:pt x="1271689" y="496735"/>
                  </a:lnTo>
                  <a:lnTo>
                    <a:pt x="1269885" y="499046"/>
                  </a:lnTo>
                  <a:lnTo>
                    <a:pt x="1270406" y="504050"/>
                  </a:lnTo>
                  <a:lnTo>
                    <a:pt x="1272743" y="505917"/>
                  </a:lnTo>
                  <a:lnTo>
                    <a:pt x="1275334" y="505714"/>
                  </a:lnTo>
                  <a:lnTo>
                    <a:pt x="1277975" y="505510"/>
                  </a:lnTo>
                  <a:lnTo>
                    <a:pt x="1279867" y="503174"/>
                  </a:lnTo>
                  <a:close/>
                </a:path>
                <a:path w="1280795" h="731520">
                  <a:moveTo>
                    <a:pt x="1280769" y="521919"/>
                  </a:moveTo>
                  <a:lnTo>
                    <a:pt x="1278597" y="519798"/>
                  </a:lnTo>
                  <a:lnTo>
                    <a:pt x="1273352" y="519887"/>
                  </a:lnTo>
                  <a:lnTo>
                    <a:pt x="1271270" y="521970"/>
                  </a:lnTo>
                  <a:lnTo>
                    <a:pt x="1271231" y="524510"/>
                  </a:lnTo>
                  <a:lnTo>
                    <a:pt x="1271231" y="527062"/>
                  </a:lnTo>
                  <a:lnTo>
                    <a:pt x="1273289" y="529183"/>
                  </a:lnTo>
                  <a:lnTo>
                    <a:pt x="1275905" y="529259"/>
                  </a:lnTo>
                  <a:lnTo>
                    <a:pt x="1278534" y="529336"/>
                  </a:lnTo>
                  <a:lnTo>
                    <a:pt x="1280731" y="527240"/>
                  </a:lnTo>
                  <a:lnTo>
                    <a:pt x="1280731" y="524586"/>
                  </a:lnTo>
                  <a:lnTo>
                    <a:pt x="1280769" y="52191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8">
              <a:extLst>
                <a:ext uri="{FF2B5EF4-FFF2-40B4-BE49-F238E27FC236}">
                  <a16:creationId xmlns:a16="http://schemas.microsoft.com/office/drawing/2014/main" id="{5E019C86-CEFB-4DD0-A35A-29521133D285}"/>
                </a:ext>
              </a:extLst>
            </p:cNvPr>
            <p:cNvSpPr/>
            <p:nvPr/>
          </p:nvSpPr>
          <p:spPr>
            <a:xfrm>
              <a:off x="5446585" y="3501885"/>
              <a:ext cx="271145" cy="280670"/>
            </a:xfrm>
            <a:custGeom>
              <a:avLst/>
              <a:gdLst/>
              <a:ahLst/>
              <a:cxnLst/>
              <a:rect l="l" t="t" r="r" b="b"/>
              <a:pathLst>
                <a:path w="271145" h="280670">
                  <a:moveTo>
                    <a:pt x="10541" y="191681"/>
                  </a:moveTo>
                  <a:lnTo>
                    <a:pt x="9779" y="189839"/>
                  </a:lnTo>
                  <a:lnTo>
                    <a:pt x="9410" y="187718"/>
                  </a:lnTo>
                  <a:lnTo>
                    <a:pt x="7010" y="186156"/>
                  </a:lnTo>
                  <a:lnTo>
                    <a:pt x="4381" y="186397"/>
                  </a:lnTo>
                  <a:lnTo>
                    <a:pt x="1778" y="186626"/>
                  </a:lnTo>
                  <a:lnTo>
                    <a:pt x="0" y="189293"/>
                  </a:lnTo>
                  <a:lnTo>
                    <a:pt x="609" y="192328"/>
                  </a:lnTo>
                  <a:lnTo>
                    <a:pt x="1714" y="195389"/>
                  </a:lnTo>
                  <a:lnTo>
                    <a:pt x="4584" y="196799"/>
                  </a:lnTo>
                  <a:lnTo>
                    <a:pt x="9169" y="194246"/>
                  </a:lnTo>
                  <a:lnTo>
                    <a:pt x="10541" y="191681"/>
                  </a:lnTo>
                  <a:close/>
                </a:path>
                <a:path w="271145" h="280670">
                  <a:moveTo>
                    <a:pt x="10960" y="166128"/>
                  </a:moveTo>
                  <a:lnTo>
                    <a:pt x="9563" y="163626"/>
                  </a:lnTo>
                  <a:lnTo>
                    <a:pt x="7023" y="162915"/>
                  </a:lnTo>
                  <a:lnTo>
                    <a:pt x="4508" y="162217"/>
                  </a:lnTo>
                  <a:lnTo>
                    <a:pt x="1752" y="163753"/>
                  </a:lnTo>
                  <a:lnTo>
                    <a:pt x="1244" y="166509"/>
                  </a:lnTo>
                  <a:lnTo>
                    <a:pt x="685" y="169252"/>
                  </a:lnTo>
                  <a:lnTo>
                    <a:pt x="2324" y="171792"/>
                  </a:lnTo>
                  <a:lnTo>
                    <a:pt x="7518" y="172580"/>
                  </a:lnTo>
                  <a:lnTo>
                    <a:pt x="10033" y="170954"/>
                  </a:lnTo>
                  <a:lnTo>
                    <a:pt x="10528" y="168554"/>
                  </a:lnTo>
                  <a:lnTo>
                    <a:pt x="10960" y="166128"/>
                  </a:lnTo>
                  <a:close/>
                </a:path>
                <a:path w="271145" h="280670">
                  <a:moveTo>
                    <a:pt x="18770" y="144564"/>
                  </a:moveTo>
                  <a:lnTo>
                    <a:pt x="17665" y="141770"/>
                  </a:lnTo>
                  <a:lnTo>
                    <a:pt x="15290" y="140665"/>
                  </a:lnTo>
                  <a:lnTo>
                    <a:pt x="12915" y="139560"/>
                  </a:lnTo>
                  <a:lnTo>
                    <a:pt x="10109" y="140677"/>
                  </a:lnTo>
                  <a:lnTo>
                    <a:pt x="7912" y="145630"/>
                  </a:lnTo>
                  <a:lnTo>
                    <a:pt x="9067" y="148437"/>
                  </a:lnTo>
                  <a:lnTo>
                    <a:pt x="13957" y="150342"/>
                  </a:lnTo>
                  <a:lnTo>
                    <a:pt x="16713" y="149212"/>
                  </a:lnTo>
                  <a:lnTo>
                    <a:pt x="17754" y="146888"/>
                  </a:lnTo>
                  <a:lnTo>
                    <a:pt x="18770" y="144564"/>
                  </a:lnTo>
                  <a:close/>
                </a:path>
                <a:path w="271145" h="280670">
                  <a:moveTo>
                    <a:pt x="29400" y="123888"/>
                  </a:moveTo>
                  <a:lnTo>
                    <a:pt x="28638" y="120992"/>
                  </a:lnTo>
                  <a:lnTo>
                    <a:pt x="26403" y="119659"/>
                  </a:lnTo>
                  <a:lnTo>
                    <a:pt x="24130" y="118300"/>
                  </a:lnTo>
                  <a:lnTo>
                    <a:pt x="21209" y="119075"/>
                  </a:lnTo>
                  <a:lnTo>
                    <a:pt x="19913" y="121437"/>
                  </a:lnTo>
                  <a:lnTo>
                    <a:pt x="18592" y="123774"/>
                  </a:lnTo>
                  <a:lnTo>
                    <a:pt x="19405" y="126695"/>
                  </a:lnTo>
                  <a:lnTo>
                    <a:pt x="24028" y="129184"/>
                  </a:lnTo>
                  <a:lnTo>
                    <a:pt x="26911" y="128371"/>
                  </a:lnTo>
                  <a:lnTo>
                    <a:pt x="28168" y="126136"/>
                  </a:lnTo>
                  <a:lnTo>
                    <a:pt x="29400" y="123888"/>
                  </a:lnTo>
                  <a:close/>
                </a:path>
                <a:path w="271145" h="280670">
                  <a:moveTo>
                    <a:pt x="39979" y="215138"/>
                  </a:moveTo>
                  <a:lnTo>
                    <a:pt x="39230" y="213309"/>
                  </a:lnTo>
                  <a:lnTo>
                    <a:pt x="38849" y="211213"/>
                  </a:lnTo>
                  <a:lnTo>
                    <a:pt x="36449" y="209664"/>
                  </a:lnTo>
                  <a:lnTo>
                    <a:pt x="33820" y="209905"/>
                  </a:lnTo>
                  <a:lnTo>
                    <a:pt x="31216" y="210134"/>
                  </a:lnTo>
                  <a:lnTo>
                    <a:pt x="29438" y="212788"/>
                  </a:lnTo>
                  <a:lnTo>
                    <a:pt x="30060" y="215811"/>
                  </a:lnTo>
                  <a:lnTo>
                    <a:pt x="31165" y="218859"/>
                  </a:lnTo>
                  <a:lnTo>
                    <a:pt x="34036" y="220256"/>
                  </a:lnTo>
                  <a:lnTo>
                    <a:pt x="38608" y="217703"/>
                  </a:lnTo>
                  <a:lnTo>
                    <a:pt x="39979" y="215138"/>
                  </a:lnTo>
                  <a:close/>
                </a:path>
                <a:path w="271145" h="280670">
                  <a:moveTo>
                    <a:pt x="40360" y="189750"/>
                  </a:moveTo>
                  <a:lnTo>
                    <a:pt x="38950" y="187248"/>
                  </a:lnTo>
                  <a:lnTo>
                    <a:pt x="36410" y="186550"/>
                  </a:lnTo>
                  <a:lnTo>
                    <a:pt x="33896" y="185851"/>
                  </a:lnTo>
                  <a:lnTo>
                    <a:pt x="31153" y="187375"/>
                  </a:lnTo>
                  <a:lnTo>
                    <a:pt x="30645" y="190131"/>
                  </a:lnTo>
                  <a:lnTo>
                    <a:pt x="30086" y="192849"/>
                  </a:lnTo>
                  <a:lnTo>
                    <a:pt x="31750" y="195376"/>
                  </a:lnTo>
                  <a:lnTo>
                    <a:pt x="36931" y="196164"/>
                  </a:lnTo>
                  <a:lnTo>
                    <a:pt x="39446" y="194538"/>
                  </a:lnTo>
                  <a:lnTo>
                    <a:pt x="39941" y="192151"/>
                  </a:lnTo>
                  <a:lnTo>
                    <a:pt x="40360" y="189750"/>
                  </a:lnTo>
                  <a:close/>
                </a:path>
                <a:path w="271145" h="280670">
                  <a:moveTo>
                    <a:pt x="42037" y="104203"/>
                  </a:moveTo>
                  <a:lnTo>
                    <a:pt x="41516" y="101257"/>
                  </a:lnTo>
                  <a:lnTo>
                    <a:pt x="39395" y="99745"/>
                  </a:lnTo>
                  <a:lnTo>
                    <a:pt x="37236" y="98209"/>
                  </a:lnTo>
                  <a:lnTo>
                    <a:pt x="34264" y="98742"/>
                  </a:lnTo>
                  <a:lnTo>
                    <a:pt x="31280" y="103187"/>
                  </a:lnTo>
                  <a:lnTo>
                    <a:pt x="31851" y="106159"/>
                  </a:lnTo>
                  <a:lnTo>
                    <a:pt x="36220" y="109042"/>
                  </a:lnTo>
                  <a:lnTo>
                    <a:pt x="39166" y="108483"/>
                  </a:lnTo>
                  <a:lnTo>
                    <a:pt x="40614" y="106349"/>
                  </a:lnTo>
                  <a:lnTo>
                    <a:pt x="42037" y="104203"/>
                  </a:lnTo>
                  <a:close/>
                </a:path>
                <a:path w="271145" h="280670">
                  <a:moveTo>
                    <a:pt x="48082" y="168275"/>
                  </a:moveTo>
                  <a:lnTo>
                    <a:pt x="46964" y="165506"/>
                  </a:lnTo>
                  <a:lnTo>
                    <a:pt x="44589" y="164401"/>
                  </a:lnTo>
                  <a:lnTo>
                    <a:pt x="42202" y="163296"/>
                  </a:lnTo>
                  <a:lnTo>
                    <a:pt x="39408" y="164401"/>
                  </a:lnTo>
                  <a:lnTo>
                    <a:pt x="37236" y="169341"/>
                  </a:lnTo>
                  <a:lnTo>
                    <a:pt x="38404" y="172135"/>
                  </a:lnTo>
                  <a:lnTo>
                    <a:pt x="43294" y="174028"/>
                  </a:lnTo>
                  <a:lnTo>
                    <a:pt x="46050" y="172910"/>
                  </a:lnTo>
                  <a:lnTo>
                    <a:pt x="47078" y="170599"/>
                  </a:lnTo>
                  <a:lnTo>
                    <a:pt x="48082" y="168275"/>
                  </a:lnTo>
                  <a:close/>
                </a:path>
                <a:path w="271145" h="280670">
                  <a:moveTo>
                    <a:pt x="56184" y="85521"/>
                  </a:moveTo>
                  <a:lnTo>
                    <a:pt x="55841" y="82524"/>
                  </a:lnTo>
                  <a:lnTo>
                    <a:pt x="53822" y="80860"/>
                  </a:lnTo>
                  <a:lnTo>
                    <a:pt x="51803" y="79197"/>
                  </a:lnTo>
                  <a:lnTo>
                    <a:pt x="48806" y="79527"/>
                  </a:lnTo>
                  <a:lnTo>
                    <a:pt x="45491" y="83718"/>
                  </a:lnTo>
                  <a:lnTo>
                    <a:pt x="45834" y="86702"/>
                  </a:lnTo>
                  <a:lnTo>
                    <a:pt x="49987" y="89916"/>
                  </a:lnTo>
                  <a:lnTo>
                    <a:pt x="52971" y="89573"/>
                  </a:lnTo>
                  <a:lnTo>
                    <a:pt x="56184" y="85521"/>
                  </a:lnTo>
                  <a:close/>
                </a:path>
                <a:path w="271145" h="280670">
                  <a:moveTo>
                    <a:pt x="56451" y="231394"/>
                  </a:moveTo>
                  <a:lnTo>
                    <a:pt x="56273" y="228828"/>
                  </a:lnTo>
                  <a:lnTo>
                    <a:pt x="56121" y="226161"/>
                  </a:lnTo>
                  <a:lnTo>
                    <a:pt x="54165" y="224180"/>
                  </a:lnTo>
                  <a:lnTo>
                    <a:pt x="52057" y="224028"/>
                  </a:lnTo>
                  <a:lnTo>
                    <a:pt x="50101" y="223621"/>
                  </a:lnTo>
                  <a:lnTo>
                    <a:pt x="47790" y="225399"/>
                  </a:lnTo>
                  <a:lnTo>
                    <a:pt x="46913" y="227876"/>
                  </a:lnTo>
                  <a:lnTo>
                    <a:pt x="46037" y="230352"/>
                  </a:lnTo>
                  <a:lnTo>
                    <a:pt x="47879" y="232918"/>
                  </a:lnTo>
                  <a:lnTo>
                    <a:pt x="51054" y="233489"/>
                  </a:lnTo>
                  <a:lnTo>
                    <a:pt x="54140" y="233718"/>
                  </a:lnTo>
                  <a:lnTo>
                    <a:pt x="56451" y="231394"/>
                  </a:lnTo>
                  <a:close/>
                </a:path>
                <a:path w="271145" h="280670">
                  <a:moveTo>
                    <a:pt x="58610" y="147701"/>
                  </a:moveTo>
                  <a:lnTo>
                    <a:pt x="57835" y="144818"/>
                  </a:lnTo>
                  <a:lnTo>
                    <a:pt x="55600" y="143484"/>
                  </a:lnTo>
                  <a:lnTo>
                    <a:pt x="53327" y="142125"/>
                  </a:lnTo>
                  <a:lnTo>
                    <a:pt x="50406" y="142900"/>
                  </a:lnTo>
                  <a:lnTo>
                    <a:pt x="47828" y="147586"/>
                  </a:lnTo>
                  <a:lnTo>
                    <a:pt x="48641" y="150482"/>
                  </a:lnTo>
                  <a:lnTo>
                    <a:pt x="53263" y="152958"/>
                  </a:lnTo>
                  <a:lnTo>
                    <a:pt x="56146" y="152158"/>
                  </a:lnTo>
                  <a:lnTo>
                    <a:pt x="57391" y="149936"/>
                  </a:lnTo>
                  <a:lnTo>
                    <a:pt x="58610" y="147701"/>
                  </a:lnTo>
                  <a:close/>
                </a:path>
                <a:path w="271145" h="280670">
                  <a:moveTo>
                    <a:pt x="69418" y="238594"/>
                  </a:moveTo>
                  <a:lnTo>
                    <a:pt x="68668" y="236778"/>
                  </a:lnTo>
                  <a:lnTo>
                    <a:pt x="68287" y="234696"/>
                  </a:lnTo>
                  <a:lnTo>
                    <a:pt x="65887" y="233172"/>
                  </a:lnTo>
                  <a:lnTo>
                    <a:pt x="63258" y="233413"/>
                  </a:lnTo>
                  <a:lnTo>
                    <a:pt x="60655" y="233654"/>
                  </a:lnTo>
                  <a:lnTo>
                    <a:pt x="58889" y="236296"/>
                  </a:lnTo>
                  <a:lnTo>
                    <a:pt x="59499" y="239306"/>
                  </a:lnTo>
                  <a:lnTo>
                    <a:pt x="60617" y="242341"/>
                  </a:lnTo>
                  <a:lnTo>
                    <a:pt x="63474" y="243713"/>
                  </a:lnTo>
                  <a:lnTo>
                    <a:pt x="68046" y="241147"/>
                  </a:lnTo>
                  <a:lnTo>
                    <a:pt x="69418" y="238594"/>
                  </a:lnTo>
                  <a:close/>
                </a:path>
                <a:path w="271145" h="280670">
                  <a:moveTo>
                    <a:pt x="69735" y="213372"/>
                  </a:moveTo>
                  <a:lnTo>
                    <a:pt x="68326" y="210883"/>
                  </a:lnTo>
                  <a:lnTo>
                    <a:pt x="65786" y="210185"/>
                  </a:lnTo>
                  <a:lnTo>
                    <a:pt x="63271" y="209486"/>
                  </a:lnTo>
                  <a:lnTo>
                    <a:pt x="60528" y="211010"/>
                  </a:lnTo>
                  <a:lnTo>
                    <a:pt x="60045" y="213753"/>
                  </a:lnTo>
                  <a:lnTo>
                    <a:pt x="59486" y="216458"/>
                  </a:lnTo>
                  <a:lnTo>
                    <a:pt x="61150" y="218973"/>
                  </a:lnTo>
                  <a:lnTo>
                    <a:pt x="66344" y="219748"/>
                  </a:lnTo>
                  <a:lnTo>
                    <a:pt x="68846" y="218135"/>
                  </a:lnTo>
                  <a:lnTo>
                    <a:pt x="69329" y="215760"/>
                  </a:lnTo>
                  <a:lnTo>
                    <a:pt x="69735" y="213372"/>
                  </a:lnTo>
                  <a:close/>
                </a:path>
                <a:path w="271145" h="280670">
                  <a:moveTo>
                    <a:pt x="71145" y="128104"/>
                  </a:moveTo>
                  <a:lnTo>
                    <a:pt x="70599" y="125171"/>
                  </a:lnTo>
                  <a:lnTo>
                    <a:pt x="68478" y="123659"/>
                  </a:lnTo>
                  <a:lnTo>
                    <a:pt x="66319" y="122123"/>
                  </a:lnTo>
                  <a:lnTo>
                    <a:pt x="63347" y="122656"/>
                  </a:lnTo>
                  <a:lnTo>
                    <a:pt x="61887" y="124879"/>
                  </a:lnTo>
                  <a:lnTo>
                    <a:pt x="60401" y="127076"/>
                  </a:lnTo>
                  <a:lnTo>
                    <a:pt x="60972" y="130035"/>
                  </a:lnTo>
                  <a:lnTo>
                    <a:pt x="65354" y="132918"/>
                  </a:lnTo>
                  <a:lnTo>
                    <a:pt x="68287" y="132372"/>
                  </a:lnTo>
                  <a:lnTo>
                    <a:pt x="71145" y="128104"/>
                  </a:lnTo>
                  <a:close/>
                </a:path>
                <a:path w="271145" h="280670">
                  <a:moveTo>
                    <a:pt x="71577" y="67843"/>
                  </a:moveTo>
                  <a:lnTo>
                    <a:pt x="71450" y="64833"/>
                  </a:lnTo>
                  <a:lnTo>
                    <a:pt x="69545" y="63030"/>
                  </a:lnTo>
                  <a:lnTo>
                    <a:pt x="67640" y="61226"/>
                  </a:lnTo>
                  <a:lnTo>
                    <a:pt x="64630" y="61353"/>
                  </a:lnTo>
                  <a:lnTo>
                    <a:pt x="61010" y="65278"/>
                  </a:lnTo>
                  <a:lnTo>
                    <a:pt x="61137" y="68287"/>
                  </a:lnTo>
                  <a:lnTo>
                    <a:pt x="65062" y="71767"/>
                  </a:lnTo>
                  <a:lnTo>
                    <a:pt x="68072" y="71640"/>
                  </a:lnTo>
                  <a:lnTo>
                    <a:pt x="71577" y="67843"/>
                  </a:lnTo>
                  <a:close/>
                </a:path>
                <a:path w="271145" h="280670">
                  <a:moveTo>
                    <a:pt x="77393" y="191998"/>
                  </a:moveTo>
                  <a:lnTo>
                    <a:pt x="76276" y="189242"/>
                  </a:lnTo>
                  <a:lnTo>
                    <a:pt x="73888" y="188137"/>
                  </a:lnTo>
                  <a:lnTo>
                    <a:pt x="71501" y="187045"/>
                  </a:lnTo>
                  <a:lnTo>
                    <a:pt x="68707" y="188150"/>
                  </a:lnTo>
                  <a:lnTo>
                    <a:pt x="67652" y="190601"/>
                  </a:lnTo>
                  <a:lnTo>
                    <a:pt x="66560" y="193052"/>
                  </a:lnTo>
                  <a:lnTo>
                    <a:pt x="67729" y="195846"/>
                  </a:lnTo>
                  <a:lnTo>
                    <a:pt x="72631" y="197726"/>
                  </a:lnTo>
                  <a:lnTo>
                    <a:pt x="75374" y="196608"/>
                  </a:lnTo>
                  <a:lnTo>
                    <a:pt x="76403" y="194310"/>
                  </a:lnTo>
                  <a:lnTo>
                    <a:pt x="77393" y="191998"/>
                  </a:lnTo>
                  <a:close/>
                </a:path>
                <a:path w="271145" h="280670">
                  <a:moveTo>
                    <a:pt x="80048" y="225031"/>
                  </a:moveTo>
                  <a:lnTo>
                    <a:pt x="77838" y="220268"/>
                  </a:lnTo>
                  <a:lnTo>
                    <a:pt x="75095" y="219087"/>
                  </a:lnTo>
                  <a:lnTo>
                    <a:pt x="72809" y="219976"/>
                  </a:lnTo>
                  <a:lnTo>
                    <a:pt x="70548" y="220916"/>
                  </a:lnTo>
                  <a:lnTo>
                    <a:pt x="69354" y="223621"/>
                  </a:lnTo>
                  <a:lnTo>
                    <a:pt x="70129" y="226060"/>
                  </a:lnTo>
                  <a:lnTo>
                    <a:pt x="70942" y="228612"/>
                  </a:lnTo>
                  <a:lnTo>
                    <a:pt x="73736" y="229870"/>
                  </a:lnTo>
                  <a:lnTo>
                    <a:pt x="76288" y="228815"/>
                  </a:lnTo>
                  <a:lnTo>
                    <a:pt x="78879" y="227799"/>
                  </a:lnTo>
                  <a:lnTo>
                    <a:pt x="80048" y="225031"/>
                  </a:lnTo>
                  <a:close/>
                </a:path>
                <a:path w="271145" h="280670">
                  <a:moveTo>
                    <a:pt x="85178" y="109499"/>
                  </a:moveTo>
                  <a:lnTo>
                    <a:pt x="84836" y="106514"/>
                  </a:lnTo>
                  <a:lnTo>
                    <a:pt x="82804" y="104851"/>
                  </a:lnTo>
                  <a:lnTo>
                    <a:pt x="80772" y="103187"/>
                  </a:lnTo>
                  <a:lnTo>
                    <a:pt x="77800" y="103517"/>
                  </a:lnTo>
                  <a:lnTo>
                    <a:pt x="74510" y="107683"/>
                  </a:lnTo>
                  <a:lnTo>
                    <a:pt x="74853" y="110667"/>
                  </a:lnTo>
                  <a:lnTo>
                    <a:pt x="79019" y="113868"/>
                  </a:lnTo>
                  <a:lnTo>
                    <a:pt x="81991" y="113538"/>
                  </a:lnTo>
                  <a:lnTo>
                    <a:pt x="85178" y="109499"/>
                  </a:lnTo>
                  <a:close/>
                </a:path>
                <a:path w="271145" h="280670">
                  <a:moveTo>
                    <a:pt x="85801" y="254749"/>
                  </a:moveTo>
                  <a:lnTo>
                    <a:pt x="85458" y="249516"/>
                  </a:lnTo>
                  <a:lnTo>
                    <a:pt x="83515" y="247535"/>
                  </a:lnTo>
                  <a:lnTo>
                    <a:pt x="81432" y="247396"/>
                  </a:lnTo>
                  <a:lnTo>
                    <a:pt x="79489" y="246989"/>
                  </a:lnTo>
                  <a:lnTo>
                    <a:pt x="77177" y="248780"/>
                  </a:lnTo>
                  <a:lnTo>
                    <a:pt x="76314" y="251256"/>
                  </a:lnTo>
                  <a:lnTo>
                    <a:pt x="75450" y="253733"/>
                  </a:lnTo>
                  <a:lnTo>
                    <a:pt x="77279" y="256298"/>
                  </a:lnTo>
                  <a:lnTo>
                    <a:pt x="80441" y="256857"/>
                  </a:lnTo>
                  <a:lnTo>
                    <a:pt x="83515" y="257073"/>
                  </a:lnTo>
                  <a:lnTo>
                    <a:pt x="85801" y="254749"/>
                  </a:lnTo>
                  <a:close/>
                </a:path>
                <a:path w="271145" h="280670">
                  <a:moveTo>
                    <a:pt x="87833" y="171500"/>
                  </a:moveTo>
                  <a:lnTo>
                    <a:pt x="87033" y="168630"/>
                  </a:lnTo>
                  <a:lnTo>
                    <a:pt x="84797" y="167309"/>
                  </a:lnTo>
                  <a:lnTo>
                    <a:pt x="82524" y="165950"/>
                  </a:lnTo>
                  <a:lnTo>
                    <a:pt x="79603" y="166725"/>
                  </a:lnTo>
                  <a:lnTo>
                    <a:pt x="77050" y="171386"/>
                  </a:lnTo>
                  <a:lnTo>
                    <a:pt x="77876" y="174269"/>
                  </a:lnTo>
                  <a:lnTo>
                    <a:pt x="82511" y="176745"/>
                  </a:lnTo>
                  <a:lnTo>
                    <a:pt x="85382" y="175945"/>
                  </a:lnTo>
                  <a:lnTo>
                    <a:pt x="86614" y="173736"/>
                  </a:lnTo>
                  <a:lnTo>
                    <a:pt x="87833" y="171500"/>
                  </a:lnTo>
                  <a:close/>
                </a:path>
                <a:path w="271145" h="280670">
                  <a:moveTo>
                    <a:pt x="88239" y="48298"/>
                  </a:moveTo>
                  <a:lnTo>
                    <a:pt x="86474" y="46355"/>
                  </a:lnTo>
                  <a:lnTo>
                    <a:pt x="84709" y="44411"/>
                  </a:lnTo>
                  <a:lnTo>
                    <a:pt x="81699" y="44323"/>
                  </a:lnTo>
                  <a:lnTo>
                    <a:pt x="77787" y="47967"/>
                  </a:lnTo>
                  <a:lnTo>
                    <a:pt x="77698" y="50977"/>
                  </a:lnTo>
                  <a:lnTo>
                    <a:pt x="81368" y="54724"/>
                  </a:lnTo>
                  <a:lnTo>
                    <a:pt x="84378" y="54825"/>
                  </a:lnTo>
                  <a:lnTo>
                    <a:pt x="88138" y="51295"/>
                  </a:lnTo>
                  <a:lnTo>
                    <a:pt x="88239" y="48298"/>
                  </a:lnTo>
                  <a:close/>
                </a:path>
                <a:path w="271145" h="280670">
                  <a:moveTo>
                    <a:pt x="100253" y="152006"/>
                  </a:moveTo>
                  <a:lnTo>
                    <a:pt x="99695" y="149072"/>
                  </a:lnTo>
                  <a:lnTo>
                    <a:pt x="97574" y="147574"/>
                  </a:lnTo>
                  <a:lnTo>
                    <a:pt x="95415" y="146050"/>
                  </a:lnTo>
                  <a:lnTo>
                    <a:pt x="92456" y="146570"/>
                  </a:lnTo>
                  <a:lnTo>
                    <a:pt x="89522" y="150977"/>
                  </a:lnTo>
                  <a:lnTo>
                    <a:pt x="90106" y="153924"/>
                  </a:lnTo>
                  <a:lnTo>
                    <a:pt x="94500" y="156806"/>
                  </a:lnTo>
                  <a:lnTo>
                    <a:pt x="97434" y="156248"/>
                  </a:lnTo>
                  <a:lnTo>
                    <a:pt x="100253" y="152006"/>
                  </a:lnTo>
                  <a:close/>
                </a:path>
                <a:path w="271145" h="280670">
                  <a:moveTo>
                    <a:pt x="100444" y="91884"/>
                  </a:moveTo>
                  <a:lnTo>
                    <a:pt x="100304" y="88887"/>
                  </a:lnTo>
                  <a:lnTo>
                    <a:pt x="98399" y="87083"/>
                  </a:lnTo>
                  <a:lnTo>
                    <a:pt x="96494" y="85280"/>
                  </a:lnTo>
                  <a:lnTo>
                    <a:pt x="93484" y="85407"/>
                  </a:lnTo>
                  <a:lnTo>
                    <a:pt x="89903" y="89319"/>
                  </a:lnTo>
                  <a:lnTo>
                    <a:pt x="90043" y="92316"/>
                  </a:lnTo>
                  <a:lnTo>
                    <a:pt x="93967" y="95796"/>
                  </a:lnTo>
                  <a:lnTo>
                    <a:pt x="96977" y="95669"/>
                  </a:lnTo>
                  <a:lnTo>
                    <a:pt x="100444" y="91884"/>
                  </a:lnTo>
                  <a:close/>
                </a:path>
                <a:path w="271145" h="280670">
                  <a:moveTo>
                    <a:pt x="100926" y="213118"/>
                  </a:moveTo>
                  <a:lnTo>
                    <a:pt x="98005" y="208762"/>
                  </a:lnTo>
                  <a:lnTo>
                    <a:pt x="95097" y="208114"/>
                  </a:lnTo>
                  <a:lnTo>
                    <a:pt x="92976" y="209499"/>
                  </a:lnTo>
                  <a:lnTo>
                    <a:pt x="90881" y="210947"/>
                  </a:lnTo>
                  <a:lnTo>
                    <a:pt x="90131" y="213664"/>
                  </a:lnTo>
                  <a:lnTo>
                    <a:pt x="91465" y="215976"/>
                  </a:lnTo>
                  <a:lnTo>
                    <a:pt x="92760" y="218211"/>
                  </a:lnTo>
                  <a:lnTo>
                    <a:pt x="95821" y="219062"/>
                  </a:lnTo>
                  <a:lnTo>
                    <a:pt x="98044" y="217538"/>
                  </a:lnTo>
                  <a:lnTo>
                    <a:pt x="100291" y="216077"/>
                  </a:lnTo>
                  <a:lnTo>
                    <a:pt x="100926" y="213118"/>
                  </a:lnTo>
                  <a:close/>
                </a:path>
                <a:path w="271145" h="280670">
                  <a:moveTo>
                    <a:pt x="106248" y="33147"/>
                  </a:moveTo>
                  <a:lnTo>
                    <a:pt x="104660" y="31051"/>
                  </a:lnTo>
                  <a:lnTo>
                    <a:pt x="103073" y="28956"/>
                  </a:lnTo>
                  <a:lnTo>
                    <a:pt x="100088" y="28613"/>
                  </a:lnTo>
                  <a:lnTo>
                    <a:pt x="95885" y="31965"/>
                  </a:lnTo>
                  <a:lnTo>
                    <a:pt x="95542" y="34950"/>
                  </a:lnTo>
                  <a:lnTo>
                    <a:pt x="98894" y="38989"/>
                  </a:lnTo>
                  <a:lnTo>
                    <a:pt x="101879" y="39331"/>
                  </a:lnTo>
                  <a:lnTo>
                    <a:pt x="105905" y="36131"/>
                  </a:lnTo>
                  <a:lnTo>
                    <a:pt x="106248" y="33147"/>
                  </a:lnTo>
                  <a:close/>
                </a:path>
                <a:path w="271145" h="280670">
                  <a:moveTo>
                    <a:pt x="109270" y="248373"/>
                  </a:moveTo>
                  <a:lnTo>
                    <a:pt x="107061" y="243624"/>
                  </a:lnTo>
                  <a:lnTo>
                    <a:pt x="104317" y="242430"/>
                  </a:lnTo>
                  <a:lnTo>
                    <a:pt x="102057" y="243319"/>
                  </a:lnTo>
                  <a:lnTo>
                    <a:pt x="99796" y="244259"/>
                  </a:lnTo>
                  <a:lnTo>
                    <a:pt x="98615" y="246964"/>
                  </a:lnTo>
                  <a:lnTo>
                    <a:pt x="99402" y="249402"/>
                  </a:lnTo>
                  <a:lnTo>
                    <a:pt x="100228" y="251955"/>
                  </a:lnTo>
                  <a:lnTo>
                    <a:pt x="102997" y="253212"/>
                  </a:lnTo>
                  <a:lnTo>
                    <a:pt x="105549" y="252158"/>
                  </a:lnTo>
                  <a:lnTo>
                    <a:pt x="108115" y="251142"/>
                  </a:lnTo>
                  <a:lnTo>
                    <a:pt x="109270" y="248373"/>
                  </a:lnTo>
                  <a:close/>
                </a:path>
                <a:path w="271145" h="280670">
                  <a:moveTo>
                    <a:pt x="114173" y="133477"/>
                  </a:moveTo>
                  <a:lnTo>
                    <a:pt x="113804" y="130505"/>
                  </a:lnTo>
                  <a:lnTo>
                    <a:pt x="111772" y="128841"/>
                  </a:lnTo>
                  <a:lnTo>
                    <a:pt x="109740" y="127177"/>
                  </a:lnTo>
                  <a:lnTo>
                    <a:pt x="106768" y="127508"/>
                  </a:lnTo>
                  <a:lnTo>
                    <a:pt x="103505" y="131660"/>
                  </a:lnTo>
                  <a:lnTo>
                    <a:pt x="103873" y="134632"/>
                  </a:lnTo>
                  <a:lnTo>
                    <a:pt x="108038" y="137833"/>
                  </a:lnTo>
                  <a:lnTo>
                    <a:pt x="111010" y="137490"/>
                  </a:lnTo>
                  <a:lnTo>
                    <a:pt x="114173" y="133477"/>
                  </a:lnTo>
                  <a:close/>
                </a:path>
                <a:path w="271145" h="280670">
                  <a:moveTo>
                    <a:pt x="115163" y="278104"/>
                  </a:moveTo>
                  <a:lnTo>
                    <a:pt x="114808" y="272884"/>
                  </a:lnTo>
                  <a:lnTo>
                    <a:pt x="112864" y="270903"/>
                  </a:lnTo>
                  <a:lnTo>
                    <a:pt x="110794" y="270764"/>
                  </a:lnTo>
                  <a:lnTo>
                    <a:pt x="108864" y="270370"/>
                  </a:lnTo>
                  <a:lnTo>
                    <a:pt x="106578" y="272161"/>
                  </a:lnTo>
                  <a:lnTo>
                    <a:pt x="105714" y="274637"/>
                  </a:lnTo>
                  <a:lnTo>
                    <a:pt x="104851" y="277114"/>
                  </a:lnTo>
                  <a:lnTo>
                    <a:pt x="106680" y="279679"/>
                  </a:lnTo>
                  <a:lnTo>
                    <a:pt x="109829" y="280225"/>
                  </a:lnTo>
                  <a:lnTo>
                    <a:pt x="112890" y="280441"/>
                  </a:lnTo>
                  <a:lnTo>
                    <a:pt x="115163" y="278104"/>
                  </a:lnTo>
                  <a:close/>
                </a:path>
                <a:path w="271145" h="280670">
                  <a:moveTo>
                    <a:pt x="116967" y="72402"/>
                  </a:moveTo>
                  <a:lnTo>
                    <a:pt x="115201" y="70459"/>
                  </a:lnTo>
                  <a:lnTo>
                    <a:pt x="113436" y="68516"/>
                  </a:lnTo>
                  <a:lnTo>
                    <a:pt x="110426" y="68427"/>
                  </a:lnTo>
                  <a:lnTo>
                    <a:pt x="106553" y="72072"/>
                  </a:lnTo>
                  <a:lnTo>
                    <a:pt x="106476" y="75057"/>
                  </a:lnTo>
                  <a:lnTo>
                    <a:pt x="110147" y="78803"/>
                  </a:lnTo>
                  <a:lnTo>
                    <a:pt x="113157" y="78905"/>
                  </a:lnTo>
                  <a:lnTo>
                    <a:pt x="116890" y="75399"/>
                  </a:lnTo>
                  <a:lnTo>
                    <a:pt x="116967" y="72402"/>
                  </a:lnTo>
                  <a:close/>
                </a:path>
                <a:path w="271145" h="280670">
                  <a:moveTo>
                    <a:pt x="120078" y="198805"/>
                  </a:moveTo>
                  <a:lnTo>
                    <a:pt x="116725" y="194779"/>
                  </a:lnTo>
                  <a:lnTo>
                    <a:pt x="113741" y="194437"/>
                  </a:lnTo>
                  <a:lnTo>
                    <a:pt x="109753" y="197624"/>
                  </a:lnTo>
                  <a:lnTo>
                    <a:pt x="109423" y="200609"/>
                  </a:lnTo>
                  <a:lnTo>
                    <a:pt x="111010" y="202692"/>
                  </a:lnTo>
                  <a:lnTo>
                    <a:pt x="112598" y="204774"/>
                  </a:lnTo>
                  <a:lnTo>
                    <a:pt x="115582" y="205117"/>
                  </a:lnTo>
                  <a:lnTo>
                    <a:pt x="119761" y="201790"/>
                  </a:lnTo>
                  <a:lnTo>
                    <a:pt x="120078" y="198805"/>
                  </a:lnTo>
                  <a:close/>
                </a:path>
                <a:path w="271145" h="280670">
                  <a:moveTo>
                    <a:pt x="125679" y="20053"/>
                  </a:moveTo>
                  <a:lnTo>
                    <a:pt x="124345" y="17741"/>
                  </a:lnTo>
                  <a:lnTo>
                    <a:pt x="123050" y="15506"/>
                  </a:lnTo>
                  <a:lnTo>
                    <a:pt x="119989" y="14655"/>
                  </a:lnTo>
                  <a:lnTo>
                    <a:pt x="117754" y="16179"/>
                  </a:lnTo>
                  <a:lnTo>
                    <a:pt x="115481" y="17653"/>
                  </a:lnTo>
                  <a:lnTo>
                    <a:pt x="114833" y="20612"/>
                  </a:lnTo>
                  <a:lnTo>
                    <a:pt x="117754" y="24968"/>
                  </a:lnTo>
                  <a:lnTo>
                    <a:pt x="120662" y="25615"/>
                  </a:lnTo>
                  <a:lnTo>
                    <a:pt x="122796" y="24218"/>
                  </a:lnTo>
                  <a:lnTo>
                    <a:pt x="124904" y="22783"/>
                  </a:lnTo>
                  <a:lnTo>
                    <a:pt x="125679" y="20053"/>
                  </a:lnTo>
                  <a:close/>
                </a:path>
                <a:path w="271145" h="280670">
                  <a:moveTo>
                    <a:pt x="129324" y="115925"/>
                  </a:moveTo>
                  <a:lnTo>
                    <a:pt x="129159" y="112941"/>
                  </a:lnTo>
                  <a:lnTo>
                    <a:pt x="127254" y="111137"/>
                  </a:lnTo>
                  <a:lnTo>
                    <a:pt x="125349" y="109334"/>
                  </a:lnTo>
                  <a:lnTo>
                    <a:pt x="122351" y="109461"/>
                  </a:lnTo>
                  <a:lnTo>
                    <a:pt x="118783" y="113360"/>
                  </a:lnTo>
                  <a:lnTo>
                    <a:pt x="118935" y="116344"/>
                  </a:lnTo>
                  <a:lnTo>
                    <a:pt x="122885" y="119811"/>
                  </a:lnTo>
                  <a:lnTo>
                    <a:pt x="125869" y="119697"/>
                  </a:lnTo>
                  <a:lnTo>
                    <a:pt x="129324" y="115925"/>
                  </a:lnTo>
                  <a:close/>
                </a:path>
                <a:path w="271145" h="280670">
                  <a:moveTo>
                    <a:pt x="130009" y="236486"/>
                  </a:moveTo>
                  <a:lnTo>
                    <a:pt x="127076" y="232143"/>
                  </a:lnTo>
                  <a:lnTo>
                    <a:pt x="124180" y="231495"/>
                  </a:lnTo>
                  <a:lnTo>
                    <a:pt x="122072" y="232879"/>
                  </a:lnTo>
                  <a:lnTo>
                    <a:pt x="120002" y="234315"/>
                  </a:lnTo>
                  <a:lnTo>
                    <a:pt x="119253" y="237045"/>
                  </a:lnTo>
                  <a:lnTo>
                    <a:pt x="120599" y="239344"/>
                  </a:lnTo>
                  <a:lnTo>
                    <a:pt x="121894" y="241579"/>
                  </a:lnTo>
                  <a:lnTo>
                    <a:pt x="124942" y="242430"/>
                  </a:lnTo>
                  <a:lnTo>
                    <a:pt x="127152" y="240906"/>
                  </a:lnTo>
                  <a:lnTo>
                    <a:pt x="129387" y="239445"/>
                  </a:lnTo>
                  <a:lnTo>
                    <a:pt x="130009" y="236486"/>
                  </a:lnTo>
                  <a:close/>
                </a:path>
                <a:path w="271145" h="280670">
                  <a:moveTo>
                    <a:pt x="134861" y="57302"/>
                  </a:moveTo>
                  <a:lnTo>
                    <a:pt x="133273" y="55219"/>
                  </a:lnTo>
                  <a:lnTo>
                    <a:pt x="131686" y="53136"/>
                  </a:lnTo>
                  <a:lnTo>
                    <a:pt x="128701" y="52793"/>
                  </a:lnTo>
                  <a:lnTo>
                    <a:pt x="124523" y="56121"/>
                  </a:lnTo>
                  <a:lnTo>
                    <a:pt x="124206" y="59105"/>
                  </a:lnTo>
                  <a:lnTo>
                    <a:pt x="127558" y="63131"/>
                  </a:lnTo>
                  <a:lnTo>
                    <a:pt x="130543" y="63474"/>
                  </a:lnTo>
                  <a:lnTo>
                    <a:pt x="134531" y="60286"/>
                  </a:lnTo>
                  <a:lnTo>
                    <a:pt x="134861" y="57302"/>
                  </a:lnTo>
                  <a:close/>
                </a:path>
                <a:path w="271145" h="280670">
                  <a:moveTo>
                    <a:pt x="137795" y="182854"/>
                  </a:moveTo>
                  <a:lnTo>
                    <a:pt x="134124" y="179108"/>
                  </a:lnTo>
                  <a:lnTo>
                    <a:pt x="131127" y="179006"/>
                  </a:lnTo>
                  <a:lnTo>
                    <a:pt x="127381" y="182511"/>
                  </a:lnTo>
                  <a:lnTo>
                    <a:pt x="127304" y="185508"/>
                  </a:lnTo>
                  <a:lnTo>
                    <a:pt x="129070" y="187452"/>
                  </a:lnTo>
                  <a:lnTo>
                    <a:pt x="130835" y="189395"/>
                  </a:lnTo>
                  <a:lnTo>
                    <a:pt x="133845" y="189484"/>
                  </a:lnTo>
                  <a:lnTo>
                    <a:pt x="137718" y="185839"/>
                  </a:lnTo>
                  <a:lnTo>
                    <a:pt x="137795" y="182854"/>
                  </a:lnTo>
                  <a:close/>
                </a:path>
                <a:path w="271145" h="280670">
                  <a:moveTo>
                    <a:pt x="138518" y="271729"/>
                  </a:moveTo>
                  <a:lnTo>
                    <a:pt x="136283" y="266979"/>
                  </a:lnTo>
                  <a:lnTo>
                    <a:pt x="133553" y="265785"/>
                  </a:lnTo>
                  <a:lnTo>
                    <a:pt x="131305" y="266687"/>
                  </a:lnTo>
                  <a:lnTo>
                    <a:pt x="129057" y="267627"/>
                  </a:lnTo>
                  <a:lnTo>
                    <a:pt x="127901" y="270319"/>
                  </a:lnTo>
                  <a:lnTo>
                    <a:pt x="128689" y="272757"/>
                  </a:lnTo>
                  <a:lnTo>
                    <a:pt x="129514" y="275310"/>
                  </a:lnTo>
                  <a:lnTo>
                    <a:pt x="132283" y="276567"/>
                  </a:lnTo>
                  <a:lnTo>
                    <a:pt x="134810" y="275513"/>
                  </a:lnTo>
                  <a:lnTo>
                    <a:pt x="137363" y="274497"/>
                  </a:lnTo>
                  <a:lnTo>
                    <a:pt x="138518" y="271729"/>
                  </a:lnTo>
                  <a:close/>
                </a:path>
                <a:path w="271145" h="280670">
                  <a:moveTo>
                    <a:pt x="145707" y="96507"/>
                  </a:moveTo>
                  <a:lnTo>
                    <a:pt x="143941" y="94576"/>
                  </a:lnTo>
                  <a:lnTo>
                    <a:pt x="142176" y="92646"/>
                  </a:lnTo>
                  <a:lnTo>
                    <a:pt x="139179" y="92544"/>
                  </a:lnTo>
                  <a:lnTo>
                    <a:pt x="135318" y="96177"/>
                  </a:lnTo>
                  <a:lnTo>
                    <a:pt x="135255" y="99161"/>
                  </a:lnTo>
                  <a:lnTo>
                    <a:pt x="138938" y="102895"/>
                  </a:lnTo>
                  <a:lnTo>
                    <a:pt x="141935" y="102997"/>
                  </a:lnTo>
                  <a:lnTo>
                    <a:pt x="145643" y="99504"/>
                  </a:lnTo>
                  <a:lnTo>
                    <a:pt x="145707" y="96507"/>
                  </a:lnTo>
                  <a:close/>
                </a:path>
                <a:path w="271145" h="280670">
                  <a:moveTo>
                    <a:pt x="146583" y="10083"/>
                  </a:moveTo>
                  <a:lnTo>
                    <a:pt x="145808" y="7645"/>
                  </a:lnTo>
                  <a:lnTo>
                    <a:pt x="144995" y="5092"/>
                  </a:lnTo>
                  <a:lnTo>
                    <a:pt x="142201" y="3822"/>
                  </a:lnTo>
                  <a:lnTo>
                    <a:pt x="139623" y="4876"/>
                  </a:lnTo>
                  <a:lnTo>
                    <a:pt x="137033" y="5892"/>
                  </a:lnTo>
                  <a:lnTo>
                    <a:pt x="135839" y="8674"/>
                  </a:lnTo>
                  <a:lnTo>
                    <a:pt x="138036" y="13436"/>
                  </a:lnTo>
                  <a:lnTo>
                    <a:pt x="140792" y="14630"/>
                  </a:lnTo>
                  <a:lnTo>
                    <a:pt x="143090" y="13728"/>
                  </a:lnTo>
                  <a:lnTo>
                    <a:pt x="145376" y="12788"/>
                  </a:lnTo>
                  <a:lnTo>
                    <a:pt x="146583" y="10083"/>
                  </a:lnTo>
                  <a:close/>
                </a:path>
                <a:path w="271145" h="280670">
                  <a:moveTo>
                    <a:pt x="149047" y="222224"/>
                  </a:moveTo>
                  <a:lnTo>
                    <a:pt x="145669" y="218211"/>
                  </a:lnTo>
                  <a:lnTo>
                    <a:pt x="142697" y="217855"/>
                  </a:lnTo>
                  <a:lnTo>
                    <a:pt x="138734" y="221030"/>
                  </a:lnTo>
                  <a:lnTo>
                    <a:pt x="138417" y="224015"/>
                  </a:lnTo>
                  <a:lnTo>
                    <a:pt x="140017" y="226098"/>
                  </a:lnTo>
                  <a:lnTo>
                    <a:pt x="141617" y="228180"/>
                  </a:lnTo>
                  <a:lnTo>
                    <a:pt x="144589" y="228523"/>
                  </a:lnTo>
                  <a:lnTo>
                    <a:pt x="148729" y="225209"/>
                  </a:lnTo>
                  <a:lnTo>
                    <a:pt x="149047" y="222224"/>
                  </a:lnTo>
                  <a:close/>
                </a:path>
                <a:path w="271145" h="280670">
                  <a:moveTo>
                    <a:pt x="154139" y="44259"/>
                  </a:moveTo>
                  <a:lnTo>
                    <a:pt x="152806" y="41948"/>
                  </a:lnTo>
                  <a:lnTo>
                    <a:pt x="151511" y="39712"/>
                  </a:lnTo>
                  <a:lnTo>
                    <a:pt x="148450" y="38862"/>
                  </a:lnTo>
                  <a:lnTo>
                    <a:pt x="146227" y="40386"/>
                  </a:lnTo>
                  <a:lnTo>
                    <a:pt x="143979" y="41846"/>
                  </a:lnTo>
                  <a:lnTo>
                    <a:pt x="143344" y="44805"/>
                  </a:lnTo>
                  <a:lnTo>
                    <a:pt x="146265" y="49161"/>
                  </a:lnTo>
                  <a:lnTo>
                    <a:pt x="149174" y="49809"/>
                  </a:lnTo>
                  <a:lnTo>
                    <a:pt x="151295" y="48425"/>
                  </a:lnTo>
                  <a:lnTo>
                    <a:pt x="153390" y="46977"/>
                  </a:lnTo>
                  <a:lnTo>
                    <a:pt x="154139" y="44259"/>
                  </a:lnTo>
                  <a:close/>
                </a:path>
                <a:path w="271145" h="280670">
                  <a:moveTo>
                    <a:pt x="154381" y="168592"/>
                  </a:moveTo>
                  <a:lnTo>
                    <a:pt x="154241" y="165595"/>
                  </a:lnTo>
                  <a:lnTo>
                    <a:pt x="150317" y="162115"/>
                  </a:lnTo>
                  <a:lnTo>
                    <a:pt x="147307" y="162242"/>
                  </a:lnTo>
                  <a:lnTo>
                    <a:pt x="143840" y="166027"/>
                  </a:lnTo>
                  <a:lnTo>
                    <a:pt x="143979" y="169024"/>
                  </a:lnTo>
                  <a:lnTo>
                    <a:pt x="145884" y="170827"/>
                  </a:lnTo>
                  <a:lnTo>
                    <a:pt x="147789" y="172631"/>
                  </a:lnTo>
                  <a:lnTo>
                    <a:pt x="150799" y="172504"/>
                  </a:lnTo>
                  <a:lnTo>
                    <a:pt x="154381" y="168592"/>
                  </a:lnTo>
                  <a:close/>
                </a:path>
                <a:path w="271145" h="280670">
                  <a:moveTo>
                    <a:pt x="159118" y="259854"/>
                  </a:moveTo>
                  <a:lnTo>
                    <a:pt x="156171" y="255511"/>
                  </a:lnTo>
                  <a:lnTo>
                    <a:pt x="153276" y="254863"/>
                  </a:lnTo>
                  <a:lnTo>
                    <a:pt x="151180" y="256247"/>
                  </a:lnTo>
                  <a:lnTo>
                    <a:pt x="149123" y="257683"/>
                  </a:lnTo>
                  <a:lnTo>
                    <a:pt x="148399" y="260400"/>
                  </a:lnTo>
                  <a:lnTo>
                    <a:pt x="149745" y="262699"/>
                  </a:lnTo>
                  <a:lnTo>
                    <a:pt x="151053" y="264934"/>
                  </a:lnTo>
                  <a:lnTo>
                    <a:pt x="154089" y="265785"/>
                  </a:lnTo>
                  <a:lnTo>
                    <a:pt x="156286" y="264274"/>
                  </a:lnTo>
                  <a:lnTo>
                    <a:pt x="158508" y="262801"/>
                  </a:lnTo>
                  <a:lnTo>
                    <a:pt x="159118" y="259854"/>
                  </a:lnTo>
                  <a:close/>
                </a:path>
                <a:path w="271145" h="280670">
                  <a:moveTo>
                    <a:pt x="163461" y="81470"/>
                  </a:moveTo>
                  <a:lnTo>
                    <a:pt x="161874" y="79387"/>
                  </a:lnTo>
                  <a:lnTo>
                    <a:pt x="160274" y="77304"/>
                  </a:lnTo>
                  <a:lnTo>
                    <a:pt x="157302" y="76962"/>
                  </a:lnTo>
                  <a:lnTo>
                    <a:pt x="153162" y="80276"/>
                  </a:lnTo>
                  <a:lnTo>
                    <a:pt x="152844" y="83261"/>
                  </a:lnTo>
                  <a:lnTo>
                    <a:pt x="156222" y="87274"/>
                  </a:lnTo>
                  <a:lnTo>
                    <a:pt x="159194" y="87630"/>
                  </a:lnTo>
                  <a:lnTo>
                    <a:pt x="163156" y="84455"/>
                  </a:lnTo>
                  <a:lnTo>
                    <a:pt x="163461" y="81470"/>
                  </a:lnTo>
                  <a:close/>
                </a:path>
                <a:path w="271145" h="280670">
                  <a:moveTo>
                    <a:pt x="166636" y="206311"/>
                  </a:moveTo>
                  <a:lnTo>
                    <a:pt x="162953" y="202577"/>
                  </a:lnTo>
                  <a:lnTo>
                    <a:pt x="159956" y="202476"/>
                  </a:lnTo>
                  <a:lnTo>
                    <a:pt x="156248" y="205968"/>
                  </a:lnTo>
                  <a:lnTo>
                    <a:pt x="156184" y="208965"/>
                  </a:lnTo>
                  <a:lnTo>
                    <a:pt x="157949" y="210896"/>
                  </a:lnTo>
                  <a:lnTo>
                    <a:pt x="159715" y="212839"/>
                  </a:lnTo>
                  <a:lnTo>
                    <a:pt x="162712" y="212928"/>
                  </a:lnTo>
                  <a:lnTo>
                    <a:pt x="166573" y="209296"/>
                  </a:lnTo>
                  <a:lnTo>
                    <a:pt x="166636" y="206311"/>
                  </a:lnTo>
                  <a:close/>
                </a:path>
                <a:path w="271145" h="280670">
                  <a:moveTo>
                    <a:pt x="169773" y="150241"/>
                  </a:moveTo>
                  <a:lnTo>
                    <a:pt x="169430" y="147256"/>
                  </a:lnTo>
                  <a:lnTo>
                    <a:pt x="165265" y="144056"/>
                  </a:lnTo>
                  <a:lnTo>
                    <a:pt x="162280" y="144386"/>
                  </a:lnTo>
                  <a:lnTo>
                    <a:pt x="159105" y="148424"/>
                  </a:lnTo>
                  <a:lnTo>
                    <a:pt x="159448" y="151409"/>
                  </a:lnTo>
                  <a:lnTo>
                    <a:pt x="161480" y="153073"/>
                  </a:lnTo>
                  <a:lnTo>
                    <a:pt x="163512" y="154736"/>
                  </a:lnTo>
                  <a:lnTo>
                    <a:pt x="166484" y="154406"/>
                  </a:lnTo>
                  <a:lnTo>
                    <a:pt x="169773" y="150241"/>
                  </a:lnTo>
                  <a:close/>
                </a:path>
                <a:path w="271145" h="280670">
                  <a:moveTo>
                    <a:pt x="170040" y="3390"/>
                  </a:moveTo>
                  <a:lnTo>
                    <a:pt x="168186" y="812"/>
                  </a:lnTo>
                  <a:lnTo>
                    <a:pt x="165011" y="241"/>
                  </a:lnTo>
                  <a:lnTo>
                    <a:pt x="161899" y="0"/>
                  </a:lnTo>
                  <a:lnTo>
                    <a:pt x="159588" y="2324"/>
                  </a:lnTo>
                  <a:lnTo>
                    <a:pt x="159905" y="7556"/>
                  </a:lnTo>
                  <a:lnTo>
                    <a:pt x="161874" y="9537"/>
                  </a:lnTo>
                  <a:lnTo>
                    <a:pt x="163982" y="9690"/>
                  </a:lnTo>
                  <a:lnTo>
                    <a:pt x="165950" y="10109"/>
                  </a:lnTo>
                  <a:lnTo>
                    <a:pt x="168287" y="8343"/>
                  </a:lnTo>
                  <a:lnTo>
                    <a:pt x="169164" y="5867"/>
                  </a:lnTo>
                  <a:lnTo>
                    <a:pt x="170040" y="3390"/>
                  </a:lnTo>
                  <a:close/>
                </a:path>
                <a:path w="271145" h="280670">
                  <a:moveTo>
                    <a:pt x="174917" y="34302"/>
                  </a:moveTo>
                  <a:lnTo>
                    <a:pt x="174142" y="31864"/>
                  </a:lnTo>
                  <a:lnTo>
                    <a:pt x="173329" y="29311"/>
                  </a:lnTo>
                  <a:lnTo>
                    <a:pt x="170535" y="28054"/>
                  </a:lnTo>
                  <a:lnTo>
                    <a:pt x="167982" y="29108"/>
                  </a:lnTo>
                  <a:lnTo>
                    <a:pt x="165392" y="30124"/>
                  </a:lnTo>
                  <a:lnTo>
                    <a:pt x="164223" y="32893"/>
                  </a:lnTo>
                  <a:lnTo>
                    <a:pt x="166433" y="37655"/>
                  </a:lnTo>
                  <a:lnTo>
                    <a:pt x="169176" y="38836"/>
                  </a:lnTo>
                  <a:lnTo>
                    <a:pt x="171462" y="37947"/>
                  </a:lnTo>
                  <a:lnTo>
                    <a:pt x="173723" y="37007"/>
                  </a:lnTo>
                  <a:lnTo>
                    <a:pt x="174917" y="34302"/>
                  </a:lnTo>
                  <a:close/>
                </a:path>
                <a:path w="271145" h="280670">
                  <a:moveTo>
                    <a:pt x="178003" y="245643"/>
                  </a:moveTo>
                  <a:lnTo>
                    <a:pt x="174625" y="241617"/>
                  </a:lnTo>
                  <a:lnTo>
                    <a:pt x="171665" y="241274"/>
                  </a:lnTo>
                  <a:lnTo>
                    <a:pt x="167728" y="244436"/>
                  </a:lnTo>
                  <a:lnTo>
                    <a:pt x="167424" y="247408"/>
                  </a:lnTo>
                  <a:lnTo>
                    <a:pt x="169024" y="249491"/>
                  </a:lnTo>
                  <a:lnTo>
                    <a:pt x="170624" y="251574"/>
                  </a:lnTo>
                  <a:lnTo>
                    <a:pt x="173583" y="251917"/>
                  </a:lnTo>
                  <a:lnTo>
                    <a:pt x="177698" y="248602"/>
                  </a:lnTo>
                  <a:lnTo>
                    <a:pt x="178003" y="245643"/>
                  </a:lnTo>
                  <a:close/>
                </a:path>
                <a:path w="271145" h="280670">
                  <a:moveTo>
                    <a:pt x="182626" y="68440"/>
                  </a:moveTo>
                  <a:lnTo>
                    <a:pt x="181279" y="66141"/>
                  </a:lnTo>
                  <a:lnTo>
                    <a:pt x="179984" y="63906"/>
                  </a:lnTo>
                  <a:lnTo>
                    <a:pt x="176936" y="63055"/>
                  </a:lnTo>
                  <a:lnTo>
                    <a:pt x="174726" y="64566"/>
                  </a:lnTo>
                  <a:lnTo>
                    <a:pt x="172491" y="66040"/>
                  </a:lnTo>
                  <a:lnTo>
                    <a:pt x="171869" y="68999"/>
                  </a:lnTo>
                  <a:lnTo>
                    <a:pt x="174802" y="73342"/>
                  </a:lnTo>
                  <a:lnTo>
                    <a:pt x="177698" y="73990"/>
                  </a:lnTo>
                  <a:lnTo>
                    <a:pt x="179806" y="72605"/>
                  </a:lnTo>
                  <a:lnTo>
                    <a:pt x="181876" y="71170"/>
                  </a:lnTo>
                  <a:lnTo>
                    <a:pt x="182626" y="68440"/>
                  </a:lnTo>
                  <a:close/>
                </a:path>
                <a:path w="271145" h="280670">
                  <a:moveTo>
                    <a:pt x="183108" y="192112"/>
                  </a:moveTo>
                  <a:lnTo>
                    <a:pt x="182956" y="189128"/>
                  </a:lnTo>
                  <a:lnTo>
                    <a:pt x="179019" y="185661"/>
                  </a:lnTo>
                  <a:lnTo>
                    <a:pt x="176022" y="185775"/>
                  </a:lnTo>
                  <a:lnTo>
                    <a:pt x="172580" y="189547"/>
                  </a:lnTo>
                  <a:lnTo>
                    <a:pt x="172732" y="192532"/>
                  </a:lnTo>
                  <a:lnTo>
                    <a:pt x="174637" y="194335"/>
                  </a:lnTo>
                  <a:lnTo>
                    <a:pt x="176542" y="196138"/>
                  </a:lnTo>
                  <a:lnTo>
                    <a:pt x="179539" y="196011"/>
                  </a:lnTo>
                  <a:lnTo>
                    <a:pt x="183108" y="192112"/>
                  </a:lnTo>
                  <a:close/>
                </a:path>
                <a:path w="271145" h="280670">
                  <a:moveTo>
                    <a:pt x="183870" y="130835"/>
                  </a:moveTo>
                  <a:lnTo>
                    <a:pt x="183299" y="127876"/>
                  </a:lnTo>
                  <a:lnTo>
                    <a:pt x="178917" y="124993"/>
                  </a:lnTo>
                  <a:lnTo>
                    <a:pt x="175983" y="125539"/>
                  </a:lnTo>
                  <a:lnTo>
                    <a:pt x="173126" y="129806"/>
                  </a:lnTo>
                  <a:lnTo>
                    <a:pt x="173672" y="132740"/>
                  </a:lnTo>
                  <a:lnTo>
                    <a:pt x="175793" y="134251"/>
                  </a:lnTo>
                  <a:lnTo>
                    <a:pt x="177952" y="135788"/>
                  </a:lnTo>
                  <a:lnTo>
                    <a:pt x="180924" y="135255"/>
                  </a:lnTo>
                  <a:lnTo>
                    <a:pt x="182384" y="133032"/>
                  </a:lnTo>
                  <a:lnTo>
                    <a:pt x="183870" y="130835"/>
                  </a:lnTo>
                  <a:close/>
                </a:path>
                <a:path w="271145" h="280670">
                  <a:moveTo>
                    <a:pt x="195465" y="229793"/>
                  </a:moveTo>
                  <a:lnTo>
                    <a:pt x="191782" y="226060"/>
                  </a:lnTo>
                  <a:lnTo>
                    <a:pt x="188785" y="225958"/>
                  </a:lnTo>
                  <a:lnTo>
                    <a:pt x="185102" y="229438"/>
                  </a:lnTo>
                  <a:lnTo>
                    <a:pt x="185051" y="232422"/>
                  </a:lnTo>
                  <a:lnTo>
                    <a:pt x="186829" y="234353"/>
                  </a:lnTo>
                  <a:lnTo>
                    <a:pt x="188607" y="236283"/>
                  </a:lnTo>
                  <a:lnTo>
                    <a:pt x="191592" y="236385"/>
                  </a:lnTo>
                  <a:lnTo>
                    <a:pt x="195414" y="232765"/>
                  </a:lnTo>
                  <a:lnTo>
                    <a:pt x="195465" y="229793"/>
                  </a:lnTo>
                  <a:close/>
                </a:path>
                <a:path w="271145" h="280670">
                  <a:moveTo>
                    <a:pt x="196443" y="110337"/>
                  </a:moveTo>
                  <a:lnTo>
                    <a:pt x="195630" y="107442"/>
                  </a:lnTo>
                  <a:lnTo>
                    <a:pt x="191008" y="104965"/>
                  </a:lnTo>
                  <a:lnTo>
                    <a:pt x="188125" y="105765"/>
                  </a:lnTo>
                  <a:lnTo>
                    <a:pt x="186880" y="107988"/>
                  </a:lnTo>
                  <a:lnTo>
                    <a:pt x="185661" y="110223"/>
                  </a:lnTo>
                  <a:lnTo>
                    <a:pt x="186436" y="113106"/>
                  </a:lnTo>
                  <a:lnTo>
                    <a:pt x="188671" y="114439"/>
                  </a:lnTo>
                  <a:lnTo>
                    <a:pt x="190944" y="115798"/>
                  </a:lnTo>
                  <a:lnTo>
                    <a:pt x="193865" y="115023"/>
                  </a:lnTo>
                  <a:lnTo>
                    <a:pt x="196443" y="110337"/>
                  </a:lnTo>
                  <a:close/>
                </a:path>
                <a:path w="271145" h="280670">
                  <a:moveTo>
                    <a:pt x="198247" y="27571"/>
                  </a:moveTo>
                  <a:lnTo>
                    <a:pt x="196405" y="25006"/>
                  </a:lnTo>
                  <a:lnTo>
                    <a:pt x="193230" y="24434"/>
                  </a:lnTo>
                  <a:lnTo>
                    <a:pt x="190144" y="24206"/>
                  </a:lnTo>
                  <a:lnTo>
                    <a:pt x="187833" y="26530"/>
                  </a:lnTo>
                  <a:lnTo>
                    <a:pt x="188010" y="29095"/>
                  </a:lnTo>
                  <a:lnTo>
                    <a:pt x="188163" y="31762"/>
                  </a:lnTo>
                  <a:lnTo>
                    <a:pt x="190119" y="33743"/>
                  </a:lnTo>
                  <a:lnTo>
                    <a:pt x="192227" y="33896"/>
                  </a:lnTo>
                  <a:lnTo>
                    <a:pt x="194183" y="34302"/>
                  </a:lnTo>
                  <a:lnTo>
                    <a:pt x="196494" y="32524"/>
                  </a:lnTo>
                  <a:lnTo>
                    <a:pt x="197370" y="30048"/>
                  </a:lnTo>
                  <a:lnTo>
                    <a:pt x="198247" y="27571"/>
                  </a:lnTo>
                  <a:close/>
                </a:path>
                <a:path w="271145" h="280670">
                  <a:moveTo>
                    <a:pt x="198386" y="173824"/>
                  </a:moveTo>
                  <a:lnTo>
                    <a:pt x="198018" y="170853"/>
                  </a:lnTo>
                  <a:lnTo>
                    <a:pt x="193852" y="167652"/>
                  </a:lnTo>
                  <a:lnTo>
                    <a:pt x="190881" y="167995"/>
                  </a:lnTo>
                  <a:lnTo>
                    <a:pt x="187718" y="172008"/>
                  </a:lnTo>
                  <a:lnTo>
                    <a:pt x="188087" y="174980"/>
                  </a:lnTo>
                  <a:lnTo>
                    <a:pt x="190119" y="176644"/>
                  </a:lnTo>
                  <a:lnTo>
                    <a:pt x="192151" y="178308"/>
                  </a:lnTo>
                  <a:lnTo>
                    <a:pt x="195122" y="177977"/>
                  </a:lnTo>
                  <a:lnTo>
                    <a:pt x="198386" y="173824"/>
                  </a:lnTo>
                  <a:close/>
                </a:path>
                <a:path w="271145" h="280670">
                  <a:moveTo>
                    <a:pt x="203276" y="58508"/>
                  </a:moveTo>
                  <a:lnTo>
                    <a:pt x="202488" y="56070"/>
                  </a:lnTo>
                  <a:lnTo>
                    <a:pt x="201663" y="53517"/>
                  </a:lnTo>
                  <a:lnTo>
                    <a:pt x="198894" y="52260"/>
                  </a:lnTo>
                  <a:lnTo>
                    <a:pt x="196342" y="53314"/>
                  </a:lnTo>
                  <a:lnTo>
                    <a:pt x="193776" y="54330"/>
                  </a:lnTo>
                  <a:lnTo>
                    <a:pt x="192608" y="57099"/>
                  </a:lnTo>
                  <a:lnTo>
                    <a:pt x="194830" y="61849"/>
                  </a:lnTo>
                  <a:lnTo>
                    <a:pt x="197573" y="63042"/>
                  </a:lnTo>
                  <a:lnTo>
                    <a:pt x="199834" y="62153"/>
                  </a:lnTo>
                  <a:lnTo>
                    <a:pt x="202095" y="61214"/>
                  </a:lnTo>
                  <a:lnTo>
                    <a:pt x="203276" y="58508"/>
                  </a:lnTo>
                  <a:close/>
                </a:path>
                <a:path w="271145" h="280670">
                  <a:moveTo>
                    <a:pt x="207035" y="88582"/>
                  </a:moveTo>
                  <a:lnTo>
                    <a:pt x="205867" y="85788"/>
                  </a:lnTo>
                  <a:lnTo>
                    <a:pt x="200977" y="83896"/>
                  </a:lnTo>
                  <a:lnTo>
                    <a:pt x="198221" y="85013"/>
                  </a:lnTo>
                  <a:lnTo>
                    <a:pt x="197192" y="87325"/>
                  </a:lnTo>
                  <a:lnTo>
                    <a:pt x="196189" y="89649"/>
                  </a:lnTo>
                  <a:lnTo>
                    <a:pt x="197294" y="92417"/>
                  </a:lnTo>
                  <a:lnTo>
                    <a:pt x="199682" y="93522"/>
                  </a:lnTo>
                  <a:lnTo>
                    <a:pt x="202057" y="94627"/>
                  </a:lnTo>
                  <a:lnTo>
                    <a:pt x="204863" y="93522"/>
                  </a:lnTo>
                  <a:lnTo>
                    <a:pt x="205930" y="91046"/>
                  </a:lnTo>
                  <a:lnTo>
                    <a:pt x="207035" y="88582"/>
                  </a:lnTo>
                  <a:close/>
                </a:path>
                <a:path w="271145" h="280670">
                  <a:moveTo>
                    <a:pt x="211823" y="215633"/>
                  </a:moveTo>
                  <a:lnTo>
                    <a:pt x="211658" y="212661"/>
                  </a:lnTo>
                  <a:lnTo>
                    <a:pt x="207708" y="209194"/>
                  </a:lnTo>
                  <a:lnTo>
                    <a:pt x="204724" y="209308"/>
                  </a:lnTo>
                  <a:lnTo>
                    <a:pt x="201307" y="213067"/>
                  </a:lnTo>
                  <a:lnTo>
                    <a:pt x="201472" y="216052"/>
                  </a:lnTo>
                  <a:lnTo>
                    <a:pt x="203390" y="217843"/>
                  </a:lnTo>
                  <a:lnTo>
                    <a:pt x="205308" y="219633"/>
                  </a:lnTo>
                  <a:lnTo>
                    <a:pt x="208292" y="219519"/>
                  </a:lnTo>
                  <a:lnTo>
                    <a:pt x="211823" y="215633"/>
                  </a:lnTo>
                  <a:close/>
                </a:path>
                <a:path w="271145" h="280670">
                  <a:moveTo>
                    <a:pt x="212369" y="154508"/>
                  </a:moveTo>
                  <a:lnTo>
                    <a:pt x="211785" y="151561"/>
                  </a:lnTo>
                  <a:lnTo>
                    <a:pt x="207391" y="148678"/>
                  </a:lnTo>
                  <a:lnTo>
                    <a:pt x="204457" y="149237"/>
                  </a:lnTo>
                  <a:lnTo>
                    <a:pt x="201637" y="153479"/>
                  </a:lnTo>
                  <a:lnTo>
                    <a:pt x="202196" y="156413"/>
                  </a:lnTo>
                  <a:lnTo>
                    <a:pt x="204317" y="157911"/>
                  </a:lnTo>
                  <a:lnTo>
                    <a:pt x="206476" y="159435"/>
                  </a:lnTo>
                  <a:lnTo>
                    <a:pt x="209435" y="158915"/>
                  </a:lnTo>
                  <a:lnTo>
                    <a:pt x="212369" y="154508"/>
                  </a:lnTo>
                  <a:close/>
                </a:path>
                <a:path w="271145" h="280670">
                  <a:moveTo>
                    <a:pt x="214198" y="65074"/>
                  </a:moveTo>
                  <a:lnTo>
                    <a:pt x="212534" y="62547"/>
                  </a:lnTo>
                  <a:lnTo>
                    <a:pt x="207352" y="61760"/>
                  </a:lnTo>
                  <a:lnTo>
                    <a:pt x="204838" y="63373"/>
                  </a:lnTo>
                  <a:lnTo>
                    <a:pt x="204343" y="65773"/>
                  </a:lnTo>
                  <a:lnTo>
                    <a:pt x="203923" y="68173"/>
                  </a:lnTo>
                  <a:lnTo>
                    <a:pt x="205333" y="70675"/>
                  </a:lnTo>
                  <a:lnTo>
                    <a:pt x="207873" y="71374"/>
                  </a:lnTo>
                  <a:lnTo>
                    <a:pt x="210388" y="72072"/>
                  </a:lnTo>
                  <a:lnTo>
                    <a:pt x="213131" y="70535"/>
                  </a:lnTo>
                  <a:lnTo>
                    <a:pt x="213639" y="67792"/>
                  </a:lnTo>
                  <a:lnTo>
                    <a:pt x="214198" y="65074"/>
                  </a:lnTo>
                  <a:close/>
                </a:path>
                <a:path w="271145" h="280670">
                  <a:moveTo>
                    <a:pt x="214845" y="45135"/>
                  </a:moveTo>
                  <a:lnTo>
                    <a:pt x="214223" y="42113"/>
                  </a:lnTo>
                  <a:lnTo>
                    <a:pt x="213118" y="39052"/>
                  </a:lnTo>
                  <a:lnTo>
                    <a:pt x="210248" y="37668"/>
                  </a:lnTo>
                  <a:lnTo>
                    <a:pt x="205676" y="40220"/>
                  </a:lnTo>
                  <a:lnTo>
                    <a:pt x="204304" y="42786"/>
                  </a:lnTo>
                  <a:lnTo>
                    <a:pt x="205054" y="44615"/>
                  </a:lnTo>
                  <a:lnTo>
                    <a:pt x="205435" y="46710"/>
                  </a:lnTo>
                  <a:lnTo>
                    <a:pt x="207835" y="48260"/>
                  </a:lnTo>
                  <a:lnTo>
                    <a:pt x="210464" y="48018"/>
                  </a:lnTo>
                  <a:lnTo>
                    <a:pt x="213067" y="47790"/>
                  </a:lnTo>
                  <a:lnTo>
                    <a:pt x="214845" y="45135"/>
                  </a:lnTo>
                  <a:close/>
                </a:path>
                <a:path w="271145" h="280670">
                  <a:moveTo>
                    <a:pt x="224840" y="134086"/>
                  </a:moveTo>
                  <a:lnTo>
                    <a:pt x="224015" y="131203"/>
                  </a:lnTo>
                  <a:lnTo>
                    <a:pt x="219379" y="128727"/>
                  </a:lnTo>
                  <a:lnTo>
                    <a:pt x="216509" y="129527"/>
                  </a:lnTo>
                  <a:lnTo>
                    <a:pt x="215277" y="131737"/>
                  </a:lnTo>
                  <a:lnTo>
                    <a:pt x="214071" y="133972"/>
                  </a:lnTo>
                  <a:lnTo>
                    <a:pt x="214858" y="136829"/>
                  </a:lnTo>
                  <a:lnTo>
                    <a:pt x="217093" y="138163"/>
                  </a:lnTo>
                  <a:lnTo>
                    <a:pt x="219367" y="139509"/>
                  </a:lnTo>
                  <a:lnTo>
                    <a:pt x="222288" y="138747"/>
                  </a:lnTo>
                  <a:lnTo>
                    <a:pt x="224840" y="134086"/>
                  </a:lnTo>
                  <a:close/>
                </a:path>
                <a:path w="271145" h="280670">
                  <a:moveTo>
                    <a:pt x="226441" y="51752"/>
                  </a:moveTo>
                  <a:lnTo>
                    <a:pt x="224612" y="49187"/>
                  </a:lnTo>
                  <a:lnTo>
                    <a:pt x="221449" y="48641"/>
                  </a:lnTo>
                  <a:lnTo>
                    <a:pt x="218376" y="48412"/>
                  </a:lnTo>
                  <a:lnTo>
                    <a:pt x="216090" y="50736"/>
                  </a:lnTo>
                  <a:lnTo>
                    <a:pt x="216433" y="55968"/>
                  </a:lnTo>
                  <a:lnTo>
                    <a:pt x="218376" y="57950"/>
                  </a:lnTo>
                  <a:lnTo>
                    <a:pt x="220459" y="58089"/>
                  </a:lnTo>
                  <a:lnTo>
                    <a:pt x="222402" y="58496"/>
                  </a:lnTo>
                  <a:lnTo>
                    <a:pt x="224713" y="56705"/>
                  </a:lnTo>
                  <a:lnTo>
                    <a:pt x="225577" y="54229"/>
                  </a:lnTo>
                  <a:lnTo>
                    <a:pt x="226441" y="51752"/>
                  </a:lnTo>
                  <a:close/>
                </a:path>
                <a:path w="271145" h="280670">
                  <a:moveTo>
                    <a:pt x="226999" y="197408"/>
                  </a:moveTo>
                  <a:lnTo>
                    <a:pt x="226618" y="194449"/>
                  </a:lnTo>
                  <a:lnTo>
                    <a:pt x="222440" y="191262"/>
                  </a:lnTo>
                  <a:lnTo>
                    <a:pt x="219481" y="191592"/>
                  </a:lnTo>
                  <a:lnTo>
                    <a:pt x="216344" y="195592"/>
                  </a:lnTo>
                  <a:lnTo>
                    <a:pt x="216725" y="198551"/>
                  </a:lnTo>
                  <a:lnTo>
                    <a:pt x="218757" y="200215"/>
                  </a:lnTo>
                  <a:lnTo>
                    <a:pt x="220789" y="201879"/>
                  </a:lnTo>
                  <a:lnTo>
                    <a:pt x="223748" y="201549"/>
                  </a:lnTo>
                  <a:lnTo>
                    <a:pt x="226999" y="197408"/>
                  </a:lnTo>
                  <a:close/>
                </a:path>
                <a:path w="271145" h="280670">
                  <a:moveTo>
                    <a:pt x="235331" y="112433"/>
                  </a:moveTo>
                  <a:lnTo>
                    <a:pt x="234162" y="109651"/>
                  </a:lnTo>
                  <a:lnTo>
                    <a:pt x="229260" y="107759"/>
                  </a:lnTo>
                  <a:lnTo>
                    <a:pt x="226517" y="108877"/>
                  </a:lnTo>
                  <a:lnTo>
                    <a:pt x="225488" y="111175"/>
                  </a:lnTo>
                  <a:lnTo>
                    <a:pt x="224497" y="113487"/>
                  </a:lnTo>
                  <a:lnTo>
                    <a:pt x="225615" y="116255"/>
                  </a:lnTo>
                  <a:lnTo>
                    <a:pt x="228003" y="117348"/>
                  </a:lnTo>
                  <a:lnTo>
                    <a:pt x="230390" y="118452"/>
                  </a:lnTo>
                  <a:lnTo>
                    <a:pt x="233184" y="117348"/>
                  </a:lnTo>
                  <a:lnTo>
                    <a:pt x="234238" y="114884"/>
                  </a:lnTo>
                  <a:lnTo>
                    <a:pt x="235331" y="112433"/>
                  </a:lnTo>
                  <a:close/>
                </a:path>
                <a:path w="271145" h="280670">
                  <a:moveTo>
                    <a:pt x="240868" y="178168"/>
                  </a:moveTo>
                  <a:lnTo>
                    <a:pt x="240271" y="175234"/>
                  </a:lnTo>
                  <a:lnTo>
                    <a:pt x="235877" y="172364"/>
                  </a:lnTo>
                  <a:lnTo>
                    <a:pt x="232943" y="172910"/>
                  </a:lnTo>
                  <a:lnTo>
                    <a:pt x="230149" y="177139"/>
                  </a:lnTo>
                  <a:lnTo>
                    <a:pt x="230720" y="180060"/>
                  </a:lnTo>
                  <a:lnTo>
                    <a:pt x="232841" y="181559"/>
                  </a:lnTo>
                  <a:lnTo>
                    <a:pt x="235000" y="183083"/>
                  </a:lnTo>
                  <a:lnTo>
                    <a:pt x="237959" y="182562"/>
                  </a:lnTo>
                  <a:lnTo>
                    <a:pt x="240868" y="178168"/>
                  </a:lnTo>
                  <a:close/>
                </a:path>
                <a:path w="271145" h="280670">
                  <a:moveTo>
                    <a:pt x="242392" y="89027"/>
                  </a:moveTo>
                  <a:lnTo>
                    <a:pt x="240728" y="86512"/>
                  </a:lnTo>
                  <a:lnTo>
                    <a:pt x="235534" y="85737"/>
                  </a:lnTo>
                  <a:lnTo>
                    <a:pt x="233032" y="87350"/>
                  </a:lnTo>
                  <a:lnTo>
                    <a:pt x="232549" y="89725"/>
                  </a:lnTo>
                  <a:lnTo>
                    <a:pt x="232143" y="92113"/>
                  </a:lnTo>
                  <a:lnTo>
                    <a:pt x="233553" y="94602"/>
                  </a:lnTo>
                  <a:lnTo>
                    <a:pt x="236093" y="95300"/>
                  </a:lnTo>
                  <a:lnTo>
                    <a:pt x="238607" y="95999"/>
                  </a:lnTo>
                  <a:lnTo>
                    <a:pt x="241350" y="94475"/>
                  </a:lnTo>
                  <a:lnTo>
                    <a:pt x="241846" y="91732"/>
                  </a:lnTo>
                  <a:lnTo>
                    <a:pt x="242392" y="89027"/>
                  </a:lnTo>
                  <a:close/>
                </a:path>
                <a:path w="271145" h="280670">
                  <a:moveTo>
                    <a:pt x="243001" y="69189"/>
                  </a:moveTo>
                  <a:lnTo>
                    <a:pt x="242392" y="66179"/>
                  </a:lnTo>
                  <a:lnTo>
                    <a:pt x="241274" y="63144"/>
                  </a:lnTo>
                  <a:lnTo>
                    <a:pt x="238417" y="61772"/>
                  </a:lnTo>
                  <a:lnTo>
                    <a:pt x="233845" y="64338"/>
                  </a:lnTo>
                  <a:lnTo>
                    <a:pt x="232473" y="66890"/>
                  </a:lnTo>
                  <a:lnTo>
                    <a:pt x="233222" y="68707"/>
                  </a:lnTo>
                  <a:lnTo>
                    <a:pt x="233603" y="70789"/>
                  </a:lnTo>
                  <a:lnTo>
                    <a:pt x="236004" y="72313"/>
                  </a:lnTo>
                  <a:lnTo>
                    <a:pt x="238633" y="72072"/>
                  </a:lnTo>
                  <a:lnTo>
                    <a:pt x="241236" y="71831"/>
                  </a:lnTo>
                  <a:lnTo>
                    <a:pt x="243001" y="69189"/>
                  </a:lnTo>
                  <a:close/>
                </a:path>
                <a:path w="271145" h="280670">
                  <a:moveTo>
                    <a:pt x="253225" y="157835"/>
                  </a:moveTo>
                  <a:lnTo>
                    <a:pt x="252387" y="154965"/>
                  </a:lnTo>
                  <a:lnTo>
                    <a:pt x="247751" y="152501"/>
                  </a:lnTo>
                  <a:lnTo>
                    <a:pt x="244881" y="153289"/>
                  </a:lnTo>
                  <a:lnTo>
                    <a:pt x="242455" y="157721"/>
                  </a:lnTo>
                  <a:lnTo>
                    <a:pt x="243268" y="160578"/>
                  </a:lnTo>
                  <a:lnTo>
                    <a:pt x="245503" y="161899"/>
                  </a:lnTo>
                  <a:lnTo>
                    <a:pt x="247789" y="163245"/>
                  </a:lnTo>
                  <a:lnTo>
                    <a:pt x="250685" y="162483"/>
                  </a:lnTo>
                  <a:lnTo>
                    <a:pt x="251942" y="160159"/>
                  </a:lnTo>
                  <a:lnTo>
                    <a:pt x="253225" y="157835"/>
                  </a:lnTo>
                  <a:close/>
                </a:path>
                <a:path w="271145" h="280670">
                  <a:moveTo>
                    <a:pt x="263613" y="136283"/>
                  </a:moveTo>
                  <a:lnTo>
                    <a:pt x="262432" y="133502"/>
                  </a:lnTo>
                  <a:lnTo>
                    <a:pt x="257530" y="131635"/>
                  </a:lnTo>
                  <a:lnTo>
                    <a:pt x="254787" y="132740"/>
                  </a:lnTo>
                  <a:lnTo>
                    <a:pt x="253771" y="135026"/>
                  </a:lnTo>
                  <a:lnTo>
                    <a:pt x="252793" y="137325"/>
                  </a:lnTo>
                  <a:lnTo>
                    <a:pt x="253923" y="140081"/>
                  </a:lnTo>
                  <a:lnTo>
                    <a:pt x="256311" y="141173"/>
                  </a:lnTo>
                  <a:lnTo>
                    <a:pt x="258699" y="142265"/>
                  </a:lnTo>
                  <a:lnTo>
                    <a:pt x="261480" y="141173"/>
                  </a:lnTo>
                  <a:lnTo>
                    <a:pt x="262534" y="138722"/>
                  </a:lnTo>
                  <a:lnTo>
                    <a:pt x="263613" y="136283"/>
                  </a:lnTo>
                  <a:close/>
                </a:path>
                <a:path w="271145" h="280670">
                  <a:moveTo>
                    <a:pt x="270598" y="112991"/>
                  </a:moveTo>
                  <a:lnTo>
                    <a:pt x="268935" y="110490"/>
                  </a:lnTo>
                  <a:lnTo>
                    <a:pt x="263740" y="109728"/>
                  </a:lnTo>
                  <a:lnTo>
                    <a:pt x="261239" y="111340"/>
                  </a:lnTo>
                  <a:lnTo>
                    <a:pt x="260769" y="113703"/>
                  </a:lnTo>
                  <a:lnTo>
                    <a:pt x="260362" y="116078"/>
                  </a:lnTo>
                  <a:lnTo>
                    <a:pt x="261785" y="118554"/>
                  </a:lnTo>
                  <a:lnTo>
                    <a:pt x="264325" y="119240"/>
                  </a:lnTo>
                  <a:lnTo>
                    <a:pt x="266852" y="119926"/>
                  </a:lnTo>
                  <a:lnTo>
                    <a:pt x="269582" y="118414"/>
                  </a:lnTo>
                  <a:lnTo>
                    <a:pt x="270065" y="115684"/>
                  </a:lnTo>
                  <a:lnTo>
                    <a:pt x="270598" y="11299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9">
              <a:extLst>
                <a:ext uri="{FF2B5EF4-FFF2-40B4-BE49-F238E27FC236}">
                  <a16:creationId xmlns:a16="http://schemas.microsoft.com/office/drawing/2014/main" id="{9D84748B-C335-4E81-A5EF-090127FDB389}"/>
                </a:ext>
              </a:extLst>
            </p:cNvPr>
            <p:cNvSpPr/>
            <p:nvPr/>
          </p:nvSpPr>
          <p:spPr>
            <a:xfrm>
              <a:off x="5357075" y="3434562"/>
              <a:ext cx="276225" cy="278130"/>
            </a:xfrm>
            <a:custGeom>
              <a:avLst/>
              <a:gdLst/>
              <a:ahLst/>
              <a:cxnLst/>
              <a:rect l="l" t="t" r="r" b="b"/>
              <a:pathLst>
                <a:path w="276225" h="278129">
                  <a:moveTo>
                    <a:pt x="10426" y="179438"/>
                  </a:moveTo>
                  <a:lnTo>
                    <a:pt x="9804" y="177495"/>
                  </a:lnTo>
                  <a:lnTo>
                    <a:pt x="9398" y="175374"/>
                  </a:lnTo>
                  <a:lnTo>
                    <a:pt x="6858" y="173875"/>
                  </a:lnTo>
                  <a:lnTo>
                    <a:pt x="4267" y="174117"/>
                  </a:lnTo>
                  <a:lnTo>
                    <a:pt x="1638" y="174371"/>
                  </a:lnTo>
                  <a:lnTo>
                    <a:pt x="0" y="177050"/>
                  </a:lnTo>
                  <a:lnTo>
                    <a:pt x="660" y="180098"/>
                  </a:lnTo>
                  <a:lnTo>
                    <a:pt x="1625" y="183159"/>
                  </a:lnTo>
                  <a:lnTo>
                    <a:pt x="4762" y="184543"/>
                  </a:lnTo>
                  <a:lnTo>
                    <a:pt x="6972" y="183235"/>
                  </a:lnTo>
                  <a:lnTo>
                    <a:pt x="9296" y="181889"/>
                  </a:lnTo>
                  <a:lnTo>
                    <a:pt x="10426" y="179438"/>
                  </a:lnTo>
                  <a:close/>
                </a:path>
                <a:path w="276225" h="278129">
                  <a:moveTo>
                    <a:pt x="10655" y="153619"/>
                  </a:moveTo>
                  <a:lnTo>
                    <a:pt x="9169" y="151130"/>
                  </a:lnTo>
                  <a:lnTo>
                    <a:pt x="6604" y="150469"/>
                  </a:lnTo>
                  <a:lnTo>
                    <a:pt x="4089" y="149821"/>
                  </a:lnTo>
                  <a:lnTo>
                    <a:pt x="1397" y="151447"/>
                  </a:lnTo>
                  <a:lnTo>
                    <a:pt x="838" y="154178"/>
                  </a:lnTo>
                  <a:lnTo>
                    <a:pt x="368" y="156959"/>
                  </a:lnTo>
                  <a:lnTo>
                    <a:pt x="2108" y="159486"/>
                  </a:lnTo>
                  <a:lnTo>
                    <a:pt x="7315" y="160172"/>
                  </a:lnTo>
                  <a:lnTo>
                    <a:pt x="9753" y="158483"/>
                  </a:lnTo>
                  <a:lnTo>
                    <a:pt x="10160" y="156057"/>
                  </a:lnTo>
                  <a:lnTo>
                    <a:pt x="10655" y="153619"/>
                  </a:lnTo>
                  <a:close/>
                </a:path>
                <a:path w="276225" h="278129">
                  <a:moveTo>
                    <a:pt x="17881" y="131711"/>
                  </a:moveTo>
                  <a:lnTo>
                    <a:pt x="16802" y="128968"/>
                  </a:lnTo>
                  <a:lnTo>
                    <a:pt x="14401" y="127927"/>
                  </a:lnTo>
                  <a:lnTo>
                    <a:pt x="11988" y="126873"/>
                  </a:lnTo>
                  <a:lnTo>
                    <a:pt x="9118" y="128016"/>
                  </a:lnTo>
                  <a:lnTo>
                    <a:pt x="8166" y="130581"/>
                  </a:lnTo>
                  <a:lnTo>
                    <a:pt x="7175" y="133121"/>
                  </a:lnTo>
                  <a:lnTo>
                    <a:pt x="8382" y="135902"/>
                  </a:lnTo>
                  <a:lnTo>
                    <a:pt x="13309" y="137693"/>
                  </a:lnTo>
                  <a:lnTo>
                    <a:pt x="16065" y="136486"/>
                  </a:lnTo>
                  <a:lnTo>
                    <a:pt x="16992" y="134112"/>
                  </a:lnTo>
                  <a:lnTo>
                    <a:pt x="17881" y="131711"/>
                  </a:lnTo>
                  <a:close/>
                </a:path>
                <a:path w="276225" h="278129">
                  <a:moveTo>
                    <a:pt x="28194" y="110731"/>
                  </a:moveTo>
                  <a:lnTo>
                    <a:pt x="27368" y="107861"/>
                  </a:lnTo>
                  <a:lnTo>
                    <a:pt x="25082" y="106565"/>
                  </a:lnTo>
                  <a:lnTo>
                    <a:pt x="22796" y="105270"/>
                  </a:lnTo>
                  <a:lnTo>
                    <a:pt x="19875" y="106133"/>
                  </a:lnTo>
                  <a:lnTo>
                    <a:pt x="18554" y="108470"/>
                  </a:lnTo>
                  <a:lnTo>
                    <a:pt x="17297" y="110871"/>
                  </a:lnTo>
                  <a:lnTo>
                    <a:pt x="18224" y="113792"/>
                  </a:lnTo>
                  <a:lnTo>
                    <a:pt x="22898" y="116166"/>
                  </a:lnTo>
                  <a:lnTo>
                    <a:pt x="25730" y="115265"/>
                  </a:lnTo>
                  <a:lnTo>
                    <a:pt x="26911" y="112979"/>
                  </a:lnTo>
                  <a:lnTo>
                    <a:pt x="28194" y="110731"/>
                  </a:lnTo>
                  <a:close/>
                </a:path>
                <a:path w="276225" h="278129">
                  <a:moveTo>
                    <a:pt x="40411" y="90665"/>
                  </a:moveTo>
                  <a:lnTo>
                    <a:pt x="39827" y="87731"/>
                  </a:lnTo>
                  <a:lnTo>
                    <a:pt x="37655" y="86258"/>
                  </a:lnTo>
                  <a:lnTo>
                    <a:pt x="35483" y="84785"/>
                  </a:lnTo>
                  <a:lnTo>
                    <a:pt x="32499" y="85394"/>
                  </a:lnTo>
                  <a:lnTo>
                    <a:pt x="29502" y="89852"/>
                  </a:lnTo>
                  <a:lnTo>
                    <a:pt x="30213" y="92875"/>
                  </a:lnTo>
                  <a:lnTo>
                    <a:pt x="34671" y="95656"/>
                  </a:lnTo>
                  <a:lnTo>
                    <a:pt x="37515" y="94970"/>
                  </a:lnTo>
                  <a:lnTo>
                    <a:pt x="40411" y="90665"/>
                  </a:lnTo>
                  <a:close/>
                </a:path>
                <a:path w="276225" h="278129">
                  <a:moveTo>
                    <a:pt x="40627" y="182626"/>
                  </a:moveTo>
                  <a:lnTo>
                    <a:pt x="39179" y="180174"/>
                  </a:lnTo>
                  <a:lnTo>
                    <a:pt x="36626" y="179514"/>
                  </a:lnTo>
                  <a:lnTo>
                    <a:pt x="34099" y="178854"/>
                  </a:lnTo>
                  <a:lnTo>
                    <a:pt x="31381" y="180416"/>
                  </a:lnTo>
                  <a:lnTo>
                    <a:pt x="30937" y="183134"/>
                  </a:lnTo>
                  <a:lnTo>
                    <a:pt x="30429" y="185851"/>
                  </a:lnTo>
                  <a:lnTo>
                    <a:pt x="32131" y="188328"/>
                  </a:lnTo>
                  <a:lnTo>
                    <a:pt x="37325" y="189014"/>
                  </a:lnTo>
                  <a:lnTo>
                    <a:pt x="39814" y="187375"/>
                  </a:lnTo>
                  <a:lnTo>
                    <a:pt x="40259" y="185013"/>
                  </a:lnTo>
                  <a:lnTo>
                    <a:pt x="40627" y="182626"/>
                  </a:lnTo>
                  <a:close/>
                </a:path>
                <a:path w="276225" h="278129">
                  <a:moveTo>
                    <a:pt x="40678" y="207708"/>
                  </a:moveTo>
                  <a:lnTo>
                    <a:pt x="39903" y="205917"/>
                  </a:lnTo>
                  <a:lnTo>
                    <a:pt x="39497" y="203847"/>
                  </a:lnTo>
                  <a:lnTo>
                    <a:pt x="37071" y="202374"/>
                  </a:lnTo>
                  <a:lnTo>
                    <a:pt x="34455" y="202653"/>
                  </a:lnTo>
                  <a:lnTo>
                    <a:pt x="31864" y="202933"/>
                  </a:lnTo>
                  <a:lnTo>
                    <a:pt x="30124" y="205587"/>
                  </a:lnTo>
                  <a:lnTo>
                    <a:pt x="30784" y="208572"/>
                  </a:lnTo>
                  <a:lnTo>
                    <a:pt x="31927" y="211582"/>
                  </a:lnTo>
                  <a:lnTo>
                    <a:pt x="34810" y="212902"/>
                  </a:lnTo>
                  <a:lnTo>
                    <a:pt x="39344" y="210273"/>
                  </a:lnTo>
                  <a:lnTo>
                    <a:pt x="40678" y="207708"/>
                  </a:lnTo>
                  <a:close/>
                </a:path>
                <a:path w="276225" h="278129">
                  <a:moveTo>
                    <a:pt x="47942" y="161264"/>
                  </a:moveTo>
                  <a:lnTo>
                    <a:pt x="46774" y="158534"/>
                  </a:lnTo>
                  <a:lnTo>
                    <a:pt x="44373" y="157467"/>
                  </a:lnTo>
                  <a:lnTo>
                    <a:pt x="41973" y="156400"/>
                  </a:lnTo>
                  <a:lnTo>
                    <a:pt x="39204" y="157543"/>
                  </a:lnTo>
                  <a:lnTo>
                    <a:pt x="37134" y="162458"/>
                  </a:lnTo>
                  <a:lnTo>
                    <a:pt x="38354" y="165214"/>
                  </a:lnTo>
                  <a:lnTo>
                    <a:pt x="43268" y="167030"/>
                  </a:lnTo>
                  <a:lnTo>
                    <a:pt x="45999" y="165874"/>
                  </a:lnTo>
                  <a:lnTo>
                    <a:pt x="46990" y="163576"/>
                  </a:lnTo>
                  <a:lnTo>
                    <a:pt x="47942" y="161264"/>
                  </a:lnTo>
                  <a:close/>
                </a:path>
                <a:path w="276225" h="278129">
                  <a:moveTo>
                    <a:pt x="54152" y="71564"/>
                  </a:moveTo>
                  <a:lnTo>
                    <a:pt x="53784" y="68592"/>
                  </a:lnTo>
                  <a:lnTo>
                    <a:pt x="51727" y="66967"/>
                  </a:lnTo>
                  <a:lnTo>
                    <a:pt x="49669" y="65341"/>
                  </a:lnTo>
                  <a:lnTo>
                    <a:pt x="46647" y="65735"/>
                  </a:lnTo>
                  <a:lnTo>
                    <a:pt x="44983" y="67830"/>
                  </a:lnTo>
                  <a:lnTo>
                    <a:pt x="43370" y="69977"/>
                  </a:lnTo>
                  <a:lnTo>
                    <a:pt x="43827" y="73012"/>
                  </a:lnTo>
                  <a:lnTo>
                    <a:pt x="48056" y="76123"/>
                  </a:lnTo>
                  <a:lnTo>
                    <a:pt x="50977" y="75666"/>
                  </a:lnTo>
                  <a:lnTo>
                    <a:pt x="52539" y="73596"/>
                  </a:lnTo>
                  <a:lnTo>
                    <a:pt x="54152" y="71564"/>
                  </a:lnTo>
                  <a:close/>
                </a:path>
                <a:path w="276225" h="278129">
                  <a:moveTo>
                    <a:pt x="57175" y="223570"/>
                  </a:moveTo>
                  <a:lnTo>
                    <a:pt x="56769" y="218351"/>
                  </a:lnTo>
                  <a:lnTo>
                    <a:pt x="54800" y="216395"/>
                  </a:lnTo>
                  <a:lnTo>
                    <a:pt x="52730" y="216281"/>
                  </a:lnTo>
                  <a:lnTo>
                    <a:pt x="50787" y="215912"/>
                  </a:lnTo>
                  <a:lnTo>
                    <a:pt x="48514" y="217728"/>
                  </a:lnTo>
                  <a:lnTo>
                    <a:pt x="47688" y="220218"/>
                  </a:lnTo>
                  <a:lnTo>
                    <a:pt x="46863" y="222707"/>
                  </a:lnTo>
                  <a:lnTo>
                    <a:pt x="48717" y="225247"/>
                  </a:lnTo>
                  <a:lnTo>
                    <a:pt x="51879" y="225755"/>
                  </a:lnTo>
                  <a:lnTo>
                    <a:pt x="54940" y="225933"/>
                  </a:lnTo>
                  <a:lnTo>
                    <a:pt x="57175" y="223570"/>
                  </a:lnTo>
                  <a:close/>
                </a:path>
                <a:path w="276225" h="278129">
                  <a:moveTo>
                    <a:pt x="58026" y="140728"/>
                  </a:moveTo>
                  <a:lnTo>
                    <a:pt x="57175" y="137883"/>
                  </a:lnTo>
                  <a:lnTo>
                    <a:pt x="54927" y="136588"/>
                  </a:lnTo>
                  <a:lnTo>
                    <a:pt x="52628" y="135267"/>
                  </a:lnTo>
                  <a:lnTo>
                    <a:pt x="49733" y="136080"/>
                  </a:lnTo>
                  <a:lnTo>
                    <a:pt x="47256" y="140741"/>
                  </a:lnTo>
                  <a:lnTo>
                    <a:pt x="48133" y="143611"/>
                  </a:lnTo>
                  <a:lnTo>
                    <a:pt x="52793" y="146011"/>
                  </a:lnTo>
                  <a:lnTo>
                    <a:pt x="55664" y="145186"/>
                  </a:lnTo>
                  <a:lnTo>
                    <a:pt x="58026" y="140728"/>
                  </a:lnTo>
                  <a:close/>
                </a:path>
                <a:path w="276225" h="278129">
                  <a:moveTo>
                    <a:pt x="69227" y="53492"/>
                  </a:moveTo>
                  <a:lnTo>
                    <a:pt x="69075" y="50507"/>
                  </a:lnTo>
                  <a:lnTo>
                    <a:pt x="67144" y="48729"/>
                  </a:lnTo>
                  <a:lnTo>
                    <a:pt x="65214" y="46951"/>
                  </a:lnTo>
                  <a:lnTo>
                    <a:pt x="62166" y="47129"/>
                  </a:lnTo>
                  <a:lnTo>
                    <a:pt x="60363" y="49110"/>
                  </a:lnTo>
                  <a:lnTo>
                    <a:pt x="58610" y="51142"/>
                  </a:lnTo>
                  <a:lnTo>
                    <a:pt x="58826" y="54190"/>
                  </a:lnTo>
                  <a:lnTo>
                    <a:pt x="62814" y="57594"/>
                  </a:lnTo>
                  <a:lnTo>
                    <a:pt x="65786" y="57365"/>
                  </a:lnTo>
                  <a:lnTo>
                    <a:pt x="67475" y="55397"/>
                  </a:lnTo>
                  <a:lnTo>
                    <a:pt x="69227" y="53492"/>
                  </a:lnTo>
                  <a:close/>
                </a:path>
                <a:path w="276225" h="278129">
                  <a:moveTo>
                    <a:pt x="70091" y="121158"/>
                  </a:moveTo>
                  <a:lnTo>
                    <a:pt x="69494" y="118249"/>
                  </a:lnTo>
                  <a:lnTo>
                    <a:pt x="67348" y="116776"/>
                  </a:lnTo>
                  <a:lnTo>
                    <a:pt x="65163" y="115277"/>
                  </a:lnTo>
                  <a:lnTo>
                    <a:pt x="62217" y="115836"/>
                  </a:lnTo>
                  <a:lnTo>
                    <a:pt x="59372" y="120269"/>
                  </a:lnTo>
                  <a:lnTo>
                    <a:pt x="59994" y="123190"/>
                  </a:lnTo>
                  <a:lnTo>
                    <a:pt x="64427" y="126009"/>
                  </a:lnTo>
                  <a:lnTo>
                    <a:pt x="67348" y="125425"/>
                  </a:lnTo>
                  <a:lnTo>
                    <a:pt x="70091" y="121158"/>
                  </a:lnTo>
                  <a:close/>
                </a:path>
                <a:path w="276225" h="278129">
                  <a:moveTo>
                    <a:pt x="70599" y="235546"/>
                  </a:moveTo>
                  <a:lnTo>
                    <a:pt x="69837" y="233680"/>
                  </a:lnTo>
                  <a:lnTo>
                    <a:pt x="69469" y="231559"/>
                  </a:lnTo>
                  <a:lnTo>
                    <a:pt x="67068" y="229984"/>
                  </a:lnTo>
                  <a:lnTo>
                    <a:pt x="64439" y="230212"/>
                  </a:lnTo>
                  <a:lnTo>
                    <a:pt x="61836" y="230441"/>
                  </a:lnTo>
                  <a:lnTo>
                    <a:pt x="60058" y="233108"/>
                  </a:lnTo>
                  <a:lnTo>
                    <a:pt x="60667" y="236156"/>
                  </a:lnTo>
                  <a:lnTo>
                    <a:pt x="61772" y="239242"/>
                  </a:lnTo>
                  <a:lnTo>
                    <a:pt x="64643" y="240665"/>
                  </a:lnTo>
                  <a:lnTo>
                    <a:pt x="69227" y="238125"/>
                  </a:lnTo>
                  <a:lnTo>
                    <a:pt x="70599" y="235546"/>
                  </a:lnTo>
                  <a:close/>
                </a:path>
                <a:path w="276225" h="278129">
                  <a:moveTo>
                    <a:pt x="71069" y="209854"/>
                  </a:moveTo>
                  <a:lnTo>
                    <a:pt x="69684" y="207327"/>
                  </a:lnTo>
                  <a:lnTo>
                    <a:pt x="67144" y="206616"/>
                  </a:lnTo>
                  <a:lnTo>
                    <a:pt x="64630" y="205905"/>
                  </a:lnTo>
                  <a:lnTo>
                    <a:pt x="61874" y="207454"/>
                  </a:lnTo>
                  <a:lnTo>
                    <a:pt x="61353" y="210223"/>
                  </a:lnTo>
                  <a:lnTo>
                    <a:pt x="60782" y="212979"/>
                  </a:lnTo>
                  <a:lnTo>
                    <a:pt x="62420" y="215531"/>
                  </a:lnTo>
                  <a:lnTo>
                    <a:pt x="67614" y="216331"/>
                  </a:lnTo>
                  <a:lnTo>
                    <a:pt x="70129" y="214706"/>
                  </a:lnTo>
                  <a:lnTo>
                    <a:pt x="70637" y="212280"/>
                  </a:lnTo>
                  <a:lnTo>
                    <a:pt x="71069" y="209854"/>
                  </a:lnTo>
                  <a:close/>
                </a:path>
                <a:path w="276225" h="278129">
                  <a:moveTo>
                    <a:pt x="78968" y="188163"/>
                  </a:moveTo>
                  <a:lnTo>
                    <a:pt x="77876" y="185369"/>
                  </a:lnTo>
                  <a:lnTo>
                    <a:pt x="75501" y="184251"/>
                  </a:lnTo>
                  <a:lnTo>
                    <a:pt x="73126" y="183134"/>
                  </a:lnTo>
                  <a:lnTo>
                    <a:pt x="70307" y="184264"/>
                  </a:lnTo>
                  <a:lnTo>
                    <a:pt x="69215" y="186753"/>
                  </a:lnTo>
                  <a:lnTo>
                    <a:pt x="68097" y="189242"/>
                  </a:lnTo>
                  <a:lnTo>
                    <a:pt x="69240" y="192062"/>
                  </a:lnTo>
                  <a:lnTo>
                    <a:pt x="74129" y="193979"/>
                  </a:lnTo>
                  <a:lnTo>
                    <a:pt x="76898" y="192836"/>
                  </a:lnTo>
                  <a:lnTo>
                    <a:pt x="77952" y="190512"/>
                  </a:lnTo>
                  <a:lnTo>
                    <a:pt x="78968" y="188163"/>
                  </a:lnTo>
                  <a:close/>
                </a:path>
                <a:path w="276225" h="278129">
                  <a:moveTo>
                    <a:pt x="80454" y="216890"/>
                  </a:moveTo>
                  <a:lnTo>
                    <a:pt x="78155" y="212166"/>
                  </a:lnTo>
                  <a:lnTo>
                    <a:pt x="75412" y="211023"/>
                  </a:lnTo>
                  <a:lnTo>
                    <a:pt x="73177" y="211937"/>
                  </a:lnTo>
                  <a:lnTo>
                    <a:pt x="70942" y="212902"/>
                  </a:lnTo>
                  <a:lnTo>
                    <a:pt x="69811" y="215620"/>
                  </a:lnTo>
                  <a:lnTo>
                    <a:pt x="70637" y="218046"/>
                  </a:lnTo>
                  <a:lnTo>
                    <a:pt x="71501" y="220586"/>
                  </a:lnTo>
                  <a:lnTo>
                    <a:pt x="74282" y="221805"/>
                  </a:lnTo>
                  <a:lnTo>
                    <a:pt x="76796" y="220726"/>
                  </a:lnTo>
                  <a:lnTo>
                    <a:pt x="79336" y="219671"/>
                  </a:lnTo>
                  <a:lnTo>
                    <a:pt x="80454" y="216890"/>
                  </a:lnTo>
                  <a:close/>
                </a:path>
                <a:path w="276225" h="278129">
                  <a:moveTo>
                    <a:pt x="83667" y="102527"/>
                  </a:moveTo>
                  <a:lnTo>
                    <a:pt x="83261" y="99568"/>
                  </a:lnTo>
                  <a:lnTo>
                    <a:pt x="81203" y="97929"/>
                  </a:lnTo>
                  <a:lnTo>
                    <a:pt x="79146" y="96291"/>
                  </a:lnTo>
                  <a:lnTo>
                    <a:pt x="76187" y="96659"/>
                  </a:lnTo>
                  <a:lnTo>
                    <a:pt x="72999" y="100838"/>
                  </a:lnTo>
                  <a:lnTo>
                    <a:pt x="73418" y="103797"/>
                  </a:lnTo>
                  <a:lnTo>
                    <a:pt x="77635" y="106934"/>
                  </a:lnTo>
                  <a:lnTo>
                    <a:pt x="80594" y="106565"/>
                  </a:lnTo>
                  <a:lnTo>
                    <a:pt x="83667" y="102527"/>
                  </a:lnTo>
                  <a:close/>
                </a:path>
                <a:path w="276225" h="278129">
                  <a:moveTo>
                    <a:pt x="85699" y="33629"/>
                  </a:moveTo>
                  <a:lnTo>
                    <a:pt x="83908" y="31711"/>
                  </a:lnTo>
                  <a:lnTo>
                    <a:pt x="82118" y="29781"/>
                  </a:lnTo>
                  <a:lnTo>
                    <a:pt x="79082" y="29718"/>
                  </a:lnTo>
                  <a:lnTo>
                    <a:pt x="77114" y="31559"/>
                  </a:lnTo>
                  <a:lnTo>
                    <a:pt x="75171" y="33413"/>
                  </a:lnTo>
                  <a:lnTo>
                    <a:pt x="75184" y="36512"/>
                  </a:lnTo>
                  <a:lnTo>
                    <a:pt x="78905" y="40208"/>
                  </a:lnTo>
                  <a:lnTo>
                    <a:pt x="81851" y="40170"/>
                  </a:lnTo>
                  <a:lnTo>
                    <a:pt x="83718" y="38392"/>
                  </a:lnTo>
                  <a:lnTo>
                    <a:pt x="85610" y="36626"/>
                  </a:lnTo>
                  <a:lnTo>
                    <a:pt x="85699" y="33629"/>
                  </a:lnTo>
                  <a:close/>
                </a:path>
                <a:path w="276225" h="278129">
                  <a:moveTo>
                    <a:pt x="87236" y="252006"/>
                  </a:moveTo>
                  <a:lnTo>
                    <a:pt x="86918" y="246773"/>
                  </a:lnTo>
                  <a:lnTo>
                    <a:pt x="84950" y="244779"/>
                  </a:lnTo>
                  <a:lnTo>
                    <a:pt x="82829" y="244627"/>
                  </a:lnTo>
                  <a:lnTo>
                    <a:pt x="80835" y="244195"/>
                  </a:lnTo>
                  <a:lnTo>
                    <a:pt x="78486" y="245960"/>
                  </a:lnTo>
                  <a:lnTo>
                    <a:pt x="77609" y="248437"/>
                  </a:lnTo>
                  <a:lnTo>
                    <a:pt x="76733" y="250913"/>
                  </a:lnTo>
                  <a:lnTo>
                    <a:pt x="78587" y="253492"/>
                  </a:lnTo>
                  <a:lnTo>
                    <a:pt x="81788" y="254076"/>
                  </a:lnTo>
                  <a:lnTo>
                    <a:pt x="84899" y="254317"/>
                  </a:lnTo>
                  <a:lnTo>
                    <a:pt x="87236" y="252006"/>
                  </a:lnTo>
                  <a:close/>
                </a:path>
                <a:path w="276225" h="278129">
                  <a:moveTo>
                    <a:pt x="89700" y="167398"/>
                  </a:moveTo>
                  <a:lnTo>
                    <a:pt x="88938" y="164503"/>
                  </a:lnTo>
                  <a:lnTo>
                    <a:pt x="86715" y="163156"/>
                  </a:lnTo>
                  <a:lnTo>
                    <a:pt x="84442" y="161785"/>
                  </a:lnTo>
                  <a:lnTo>
                    <a:pt x="81508" y="162572"/>
                  </a:lnTo>
                  <a:lnTo>
                    <a:pt x="80200" y="164947"/>
                  </a:lnTo>
                  <a:lnTo>
                    <a:pt x="78879" y="167297"/>
                  </a:lnTo>
                  <a:lnTo>
                    <a:pt x="79679" y="170218"/>
                  </a:lnTo>
                  <a:lnTo>
                    <a:pt x="84302" y="172720"/>
                  </a:lnTo>
                  <a:lnTo>
                    <a:pt x="87198" y="171907"/>
                  </a:lnTo>
                  <a:lnTo>
                    <a:pt x="89700" y="167398"/>
                  </a:lnTo>
                  <a:close/>
                </a:path>
                <a:path w="276225" h="278129">
                  <a:moveTo>
                    <a:pt x="98475" y="84848"/>
                  </a:moveTo>
                  <a:lnTo>
                    <a:pt x="98272" y="81864"/>
                  </a:lnTo>
                  <a:lnTo>
                    <a:pt x="96342" y="80098"/>
                  </a:lnTo>
                  <a:lnTo>
                    <a:pt x="94399" y="78333"/>
                  </a:lnTo>
                  <a:lnTo>
                    <a:pt x="91427" y="78486"/>
                  </a:lnTo>
                  <a:lnTo>
                    <a:pt x="87934" y="82410"/>
                  </a:lnTo>
                  <a:lnTo>
                    <a:pt x="88138" y="85394"/>
                  </a:lnTo>
                  <a:lnTo>
                    <a:pt x="92125" y="88811"/>
                  </a:lnTo>
                  <a:lnTo>
                    <a:pt x="95110" y="88646"/>
                  </a:lnTo>
                  <a:lnTo>
                    <a:pt x="98475" y="84848"/>
                  </a:lnTo>
                  <a:close/>
                </a:path>
                <a:path w="276225" h="278129">
                  <a:moveTo>
                    <a:pt x="100914" y="204762"/>
                  </a:moveTo>
                  <a:lnTo>
                    <a:pt x="97917" y="200456"/>
                  </a:lnTo>
                  <a:lnTo>
                    <a:pt x="95008" y="199847"/>
                  </a:lnTo>
                  <a:lnTo>
                    <a:pt x="92938" y="201256"/>
                  </a:lnTo>
                  <a:lnTo>
                    <a:pt x="90893" y="202704"/>
                  </a:lnTo>
                  <a:lnTo>
                    <a:pt x="90208" y="205435"/>
                  </a:lnTo>
                  <a:lnTo>
                    <a:pt x="91579" y="207721"/>
                  </a:lnTo>
                  <a:lnTo>
                    <a:pt x="92913" y="209931"/>
                  </a:lnTo>
                  <a:lnTo>
                    <a:pt x="95961" y="210743"/>
                  </a:lnTo>
                  <a:lnTo>
                    <a:pt x="98132" y="209207"/>
                  </a:lnTo>
                  <a:lnTo>
                    <a:pt x="100342" y="207721"/>
                  </a:lnTo>
                  <a:lnTo>
                    <a:pt x="100914" y="204762"/>
                  </a:lnTo>
                  <a:close/>
                </a:path>
                <a:path w="276225" h="278129">
                  <a:moveTo>
                    <a:pt x="102438" y="147637"/>
                  </a:moveTo>
                  <a:lnTo>
                    <a:pt x="101917" y="144678"/>
                  </a:lnTo>
                  <a:lnTo>
                    <a:pt x="99809" y="143167"/>
                  </a:lnTo>
                  <a:lnTo>
                    <a:pt x="97663" y="141630"/>
                  </a:lnTo>
                  <a:lnTo>
                    <a:pt x="94678" y="142163"/>
                  </a:lnTo>
                  <a:lnTo>
                    <a:pt x="91668" y="146621"/>
                  </a:lnTo>
                  <a:lnTo>
                    <a:pt x="92214" y="149606"/>
                  </a:lnTo>
                  <a:lnTo>
                    <a:pt x="96596" y="152501"/>
                  </a:lnTo>
                  <a:lnTo>
                    <a:pt x="99542" y="151942"/>
                  </a:lnTo>
                  <a:lnTo>
                    <a:pt x="101003" y="149796"/>
                  </a:lnTo>
                  <a:lnTo>
                    <a:pt x="102438" y="147637"/>
                  </a:lnTo>
                  <a:close/>
                </a:path>
                <a:path w="276225" h="278129">
                  <a:moveTo>
                    <a:pt x="103682" y="18351"/>
                  </a:moveTo>
                  <a:lnTo>
                    <a:pt x="102108" y="16256"/>
                  </a:lnTo>
                  <a:lnTo>
                    <a:pt x="100533" y="14160"/>
                  </a:lnTo>
                  <a:lnTo>
                    <a:pt x="97523" y="13817"/>
                  </a:lnTo>
                  <a:lnTo>
                    <a:pt x="95389" y="15494"/>
                  </a:lnTo>
                  <a:lnTo>
                    <a:pt x="93243" y="17145"/>
                  </a:lnTo>
                  <a:lnTo>
                    <a:pt x="92925" y="20180"/>
                  </a:lnTo>
                  <a:lnTo>
                    <a:pt x="96304" y="24193"/>
                  </a:lnTo>
                  <a:lnTo>
                    <a:pt x="99275" y="24485"/>
                  </a:lnTo>
                  <a:lnTo>
                    <a:pt x="101307" y="22923"/>
                  </a:lnTo>
                  <a:lnTo>
                    <a:pt x="103327" y="21336"/>
                  </a:lnTo>
                  <a:lnTo>
                    <a:pt x="103682" y="18351"/>
                  </a:lnTo>
                  <a:close/>
                </a:path>
                <a:path w="276225" h="278129">
                  <a:moveTo>
                    <a:pt x="111112" y="245656"/>
                  </a:moveTo>
                  <a:lnTo>
                    <a:pt x="108927" y="240893"/>
                  </a:lnTo>
                  <a:lnTo>
                    <a:pt x="106159" y="239699"/>
                  </a:lnTo>
                  <a:lnTo>
                    <a:pt x="103847" y="240588"/>
                  </a:lnTo>
                  <a:lnTo>
                    <a:pt x="101549" y="241541"/>
                  </a:lnTo>
                  <a:lnTo>
                    <a:pt x="100317" y="244233"/>
                  </a:lnTo>
                  <a:lnTo>
                    <a:pt x="101092" y="246684"/>
                  </a:lnTo>
                  <a:lnTo>
                    <a:pt x="101904" y="249250"/>
                  </a:lnTo>
                  <a:lnTo>
                    <a:pt x="104698" y="250507"/>
                  </a:lnTo>
                  <a:lnTo>
                    <a:pt x="107289" y="249453"/>
                  </a:lnTo>
                  <a:lnTo>
                    <a:pt x="109905" y="248437"/>
                  </a:lnTo>
                  <a:lnTo>
                    <a:pt x="111112" y="245656"/>
                  </a:lnTo>
                  <a:close/>
                </a:path>
                <a:path w="276225" h="278129">
                  <a:moveTo>
                    <a:pt x="114503" y="65290"/>
                  </a:moveTo>
                  <a:lnTo>
                    <a:pt x="112699" y="63385"/>
                  </a:lnTo>
                  <a:lnTo>
                    <a:pt x="110896" y="61480"/>
                  </a:lnTo>
                  <a:lnTo>
                    <a:pt x="107911" y="61417"/>
                  </a:lnTo>
                  <a:lnTo>
                    <a:pt x="104127" y="65074"/>
                  </a:lnTo>
                  <a:lnTo>
                    <a:pt x="104114" y="68059"/>
                  </a:lnTo>
                  <a:lnTo>
                    <a:pt x="107848" y="71742"/>
                  </a:lnTo>
                  <a:lnTo>
                    <a:pt x="110845" y="71805"/>
                  </a:lnTo>
                  <a:lnTo>
                    <a:pt x="114477" y="68275"/>
                  </a:lnTo>
                  <a:lnTo>
                    <a:pt x="114503" y="65290"/>
                  </a:lnTo>
                  <a:close/>
                </a:path>
                <a:path w="276225" h="278129">
                  <a:moveTo>
                    <a:pt x="116586" y="275361"/>
                  </a:moveTo>
                  <a:lnTo>
                    <a:pt x="116268" y="270129"/>
                  </a:lnTo>
                  <a:lnTo>
                    <a:pt x="114300" y="268135"/>
                  </a:lnTo>
                  <a:lnTo>
                    <a:pt x="112191" y="267995"/>
                  </a:lnTo>
                  <a:lnTo>
                    <a:pt x="110223" y="267576"/>
                  </a:lnTo>
                  <a:lnTo>
                    <a:pt x="107886" y="269341"/>
                  </a:lnTo>
                  <a:lnTo>
                    <a:pt x="107010" y="271818"/>
                  </a:lnTo>
                  <a:lnTo>
                    <a:pt x="106133" y="274294"/>
                  </a:lnTo>
                  <a:lnTo>
                    <a:pt x="107988" y="276872"/>
                  </a:lnTo>
                  <a:lnTo>
                    <a:pt x="111163" y="277444"/>
                  </a:lnTo>
                  <a:lnTo>
                    <a:pt x="114274" y="277685"/>
                  </a:lnTo>
                  <a:lnTo>
                    <a:pt x="116586" y="275361"/>
                  </a:lnTo>
                  <a:close/>
                </a:path>
                <a:path w="276225" h="278129">
                  <a:moveTo>
                    <a:pt x="116700" y="128866"/>
                  </a:moveTo>
                  <a:lnTo>
                    <a:pt x="116370" y="125869"/>
                  </a:lnTo>
                  <a:lnTo>
                    <a:pt x="114350" y="124193"/>
                  </a:lnTo>
                  <a:lnTo>
                    <a:pt x="112331" y="122516"/>
                  </a:lnTo>
                  <a:lnTo>
                    <a:pt x="109334" y="122859"/>
                  </a:lnTo>
                  <a:lnTo>
                    <a:pt x="105994" y="127063"/>
                  </a:lnTo>
                  <a:lnTo>
                    <a:pt x="106324" y="130060"/>
                  </a:lnTo>
                  <a:lnTo>
                    <a:pt x="110464" y="133286"/>
                  </a:lnTo>
                  <a:lnTo>
                    <a:pt x="113461" y="132930"/>
                  </a:lnTo>
                  <a:lnTo>
                    <a:pt x="116700" y="128866"/>
                  </a:lnTo>
                  <a:close/>
                </a:path>
                <a:path w="276225" h="278129">
                  <a:moveTo>
                    <a:pt x="119621" y="190296"/>
                  </a:moveTo>
                  <a:lnTo>
                    <a:pt x="116192" y="186334"/>
                  </a:lnTo>
                  <a:lnTo>
                    <a:pt x="113233" y="186016"/>
                  </a:lnTo>
                  <a:lnTo>
                    <a:pt x="109334" y="189230"/>
                  </a:lnTo>
                  <a:lnTo>
                    <a:pt x="109067" y="192214"/>
                  </a:lnTo>
                  <a:lnTo>
                    <a:pt x="110693" y="194271"/>
                  </a:lnTo>
                  <a:lnTo>
                    <a:pt x="112318" y="196329"/>
                  </a:lnTo>
                  <a:lnTo>
                    <a:pt x="115290" y="196646"/>
                  </a:lnTo>
                  <a:lnTo>
                    <a:pt x="119367" y="193281"/>
                  </a:lnTo>
                  <a:lnTo>
                    <a:pt x="119621" y="190296"/>
                  </a:lnTo>
                  <a:close/>
                </a:path>
                <a:path w="276225" h="278129">
                  <a:moveTo>
                    <a:pt x="123317" y="5537"/>
                  </a:moveTo>
                  <a:lnTo>
                    <a:pt x="122072" y="3187"/>
                  </a:lnTo>
                  <a:lnTo>
                    <a:pt x="120865" y="889"/>
                  </a:lnTo>
                  <a:lnTo>
                    <a:pt x="117830" y="0"/>
                  </a:lnTo>
                  <a:lnTo>
                    <a:pt x="115481" y="1422"/>
                  </a:lnTo>
                  <a:lnTo>
                    <a:pt x="113157" y="2870"/>
                  </a:lnTo>
                  <a:lnTo>
                    <a:pt x="112420" y="5842"/>
                  </a:lnTo>
                  <a:lnTo>
                    <a:pt x="115277" y="10248"/>
                  </a:lnTo>
                  <a:lnTo>
                    <a:pt x="118173" y="10947"/>
                  </a:lnTo>
                  <a:lnTo>
                    <a:pt x="120319" y="9601"/>
                  </a:lnTo>
                  <a:lnTo>
                    <a:pt x="122478" y="8293"/>
                  </a:lnTo>
                  <a:lnTo>
                    <a:pt x="123317" y="5537"/>
                  </a:lnTo>
                  <a:close/>
                </a:path>
                <a:path w="276225" h="278129">
                  <a:moveTo>
                    <a:pt x="131953" y="50076"/>
                  </a:moveTo>
                  <a:lnTo>
                    <a:pt x="130327" y="48018"/>
                  </a:lnTo>
                  <a:lnTo>
                    <a:pt x="128701" y="45961"/>
                  </a:lnTo>
                  <a:lnTo>
                    <a:pt x="125730" y="45643"/>
                  </a:lnTo>
                  <a:lnTo>
                    <a:pt x="121653" y="49009"/>
                  </a:lnTo>
                  <a:lnTo>
                    <a:pt x="121399" y="51981"/>
                  </a:lnTo>
                  <a:lnTo>
                    <a:pt x="124828" y="55956"/>
                  </a:lnTo>
                  <a:lnTo>
                    <a:pt x="127787" y="56273"/>
                  </a:lnTo>
                  <a:lnTo>
                    <a:pt x="131686" y="53060"/>
                  </a:lnTo>
                  <a:lnTo>
                    <a:pt x="131953" y="50076"/>
                  </a:lnTo>
                  <a:close/>
                </a:path>
                <a:path w="276225" h="278129">
                  <a:moveTo>
                    <a:pt x="132207" y="111125"/>
                  </a:moveTo>
                  <a:lnTo>
                    <a:pt x="132092" y="108102"/>
                  </a:lnTo>
                  <a:lnTo>
                    <a:pt x="130187" y="106299"/>
                  </a:lnTo>
                  <a:lnTo>
                    <a:pt x="128282" y="104482"/>
                  </a:lnTo>
                  <a:lnTo>
                    <a:pt x="125272" y="104622"/>
                  </a:lnTo>
                  <a:lnTo>
                    <a:pt x="121627" y="108559"/>
                  </a:lnTo>
                  <a:lnTo>
                    <a:pt x="121742" y="111569"/>
                  </a:lnTo>
                  <a:lnTo>
                    <a:pt x="125653" y="115062"/>
                  </a:lnTo>
                  <a:lnTo>
                    <a:pt x="128676" y="114935"/>
                  </a:lnTo>
                  <a:lnTo>
                    <a:pt x="132207" y="111125"/>
                  </a:lnTo>
                  <a:close/>
                </a:path>
                <a:path w="276225" h="278129">
                  <a:moveTo>
                    <a:pt x="132257" y="233692"/>
                  </a:moveTo>
                  <a:lnTo>
                    <a:pt x="129349" y="229323"/>
                  </a:lnTo>
                  <a:lnTo>
                    <a:pt x="126415" y="228688"/>
                  </a:lnTo>
                  <a:lnTo>
                    <a:pt x="124269" y="230085"/>
                  </a:lnTo>
                  <a:lnTo>
                    <a:pt x="122148" y="231533"/>
                  </a:lnTo>
                  <a:lnTo>
                    <a:pt x="121361" y="234264"/>
                  </a:lnTo>
                  <a:lnTo>
                    <a:pt x="122694" y="236575"/>
                  </a:lnTo>
                  <a:lnTo>
                    <a:pt x="123977" y="238810"/>
                  </a:lnTo>
                  <a:lnTo>
                    <a:pt x="127063" y="239674"/>
                  </a:lnTo>
                  <a:lnTo>
                    <a:pt x="129311" y="238137"/>
                  </a:lnTo>
                  <a:lnTo>
                    <a:pt x="131584" y="236664"/>
                  </a:lnTo>
                  <a:lnTo>
                    <a:pt x="132257" y="233692"/>
                  </a:lnTo>
                  <a:close/>
                </a:path>
                <a:path w="276225" h="278129">
                  <a:moveTo>
                    <a:pt x="136906" y="174231"/>
                  </a:moveTo>
                  <a:lnTo>
                    <a:pt x="133172" y="170548"/>
                  </a:lnTo>
                  <a:lnTo>
                    <a:pt x="130175" y="170484"/>
                  </a:lnTo>
                  <a:lnTo>
                    <a:pt x="126542" y="174015"/>
                  </a:lnTo>
                  <a:lnTo>
                    <a:pt x="126517" y="176999"/>
                  </a:lnTo>
                  <a:lnTo>
                    <a:pt x="128320" y="178904"/>
                  </a:lnTo>
                  <a:lnTo>
                    <a:pt x="130124" y="180809"/>
                  </a:lnTo>
                  <a:lnTo>
                    <a:pt x="133108" y="180873"/>
                  </a:lnTo>
                  <a:lnTo>
                    <a:pt x="136893" y="177215"/>
                  </a:lnTo>
                  <a:lnTo>
                    <a:pt x="136906" y="174231"/>
                  </a:lnTo>
                  <a:close/>
                </a:path>
                <a:path w="276225" h="278129">
                  <a:moveTo>
                    <a:pt x="140335" y="268998"/>
                  </a:moveTo>
                  <a:lnTo>
                    <a:pt x="138137" y="264236"/>
                  </a:lnTo>
                  <a:lnTo>
                    <a:pt x="135382" y="263042"/>
                  </a:lnTo>
                  <a:lnTo>
                    <a:pt x="133083" y="263944"/>
                  </a:lnTo>
                  <a:lnTo>
                    <a:pt x="130797" y="264883"/>
                  </a:lnTo>
                  <a:lnTo>
                    <a:pt x="129590" y="267576"/>
                  </a:lnTo>
                  <a:lnTo>
                    <a:pt x="130365" y="270027"/>
                  </a:lnTo>
                  <a:lnTo>
                    <a:pt x="131178" y="272580"/>
                  </a:lnTo>
                  <a:lnTo>
                    <a:pt x="133972" y="273850"/>
                  </a:lnTo>
                  <a:lnTo>
                    <a:pt x="136550" y="272796"/>
                  </a:lnTo>
                  <a:lnTo>
                    <a:pt x="139141" y="271767"/>
                  </a:lnTo>
                  <a:lnTo>
                    <a:pt x="140335" y="268998"/>
                  </a:lnTo>
                  <a:close/>
                </a:path>
                <a:path w="276225" h="278129">
                  <a:moveTo>
                    <a:pt x="149009" y="91503"/>
                  </a:moveTo>
                  <a:lnTo>
                    <a:pt x="147243" y="89560"/>
                  </a:lnTo>
                  <a:lnTo>
                    <a:pt x="145478" y="87617"/>
                  </a:lnTo>
                  <a:lnTo>
                    <a:pt x="142455" y="87528"/>
                  </a:lnTo>
                  <a:lnTo>
                    <a:pt x="138531" y="91186"/>
                  </a:lnTo>
                  <a:lnTo>
                    <a:pt x="138417" y="94195"/>
                  </a:lnTo>
                  <a:lnTo>
                    <a:pt x="142074" y="97967"/>
                  </a:lnTo>
                  <a:lnTo>
                    <a:pt x="145097" y="98056"/>
                  </a:lnTo>
                  <a:lnTo>
                    <a:pt x="148894" y="94513"/>
                  </a:lnTo>
                  <a:lnTo>
                    <a:pt x="149009" y="91503"/>
                  </a:lnTo>
                  <a:close/>
                </a:path>
                <a:path w="276225" h="278129">
                  <a:moveTo>
                    <a:pt x="150812" y="36842"/>
                  </a:moveTo>
                  <a:lnTo>
                    <a:pt x="149440" y="34556"/>
                  </a:lnTo>
                  <a:lnTo>
                    <a:pt x="148107" y="32346"/>
                  </a:lnTo>
                  <a:lnTo>
                    <a:pt x="145059" y="31534"/>
                  </a:lnTo>
                  <a:lnTo>
                    <a:pt x="142887" y="33070"/>
                  </a:lnTo>
                  <a:lnTo>
                    <a:pt x="140677" y="34556"/>
                  </a:lnTo>
                  <a:lnTo>
                    <a:pt x="140106" y="37515"/>
                  </a:lnTo>
                  <a:lnTo>
                    <a:pt x="143103" y="41821"/>
                  </a:lnTo>
                  <a:lnTo>
                    <a:pt x="146011" y="42430"/>
                  </a:lnTo>
                  <a:lnTo>
                    <a:pt x="148082" y="41021"/>
                  </a:lnTo>
                  <a:lnTo>
                    <a:pt x="150126" y="39573"/>
                  </a:lnTo>
                  <a:lnTo>
                    <a:pt x="150812" y="36842"/>
                  </a:lnTo>
                  <a:close/>
                </a:path>
                <a:path w="276225" h="278129">
                  <a:moveTo>
                    <a:pt x="151676" y="219316"/>
                  </a:moveTo>
                  <a:lnTo>
                    <a:pt x="148323" y="215277"/>
                  </a:lnTo>
                  <a:lnTo>
                    <a:pt x="145326" y="214934"/>
                  </a:lnTo>
                  <a:lnTo>
                    <a:pt x="141287" y="218135"/>
                  </a:lnTo>
                  <a:lnTo>
                    <a:pt x="140919" y="221132"/>
                  </a:lnTo>
                  <a:lnTo>
                    <a:pt x="142506" y="223227"/>
                  </a:lnTo>
                  <a:lnTo>
                    <a:pt x="144094" y="225323"/>
                  </a:lnTo>
                  <a:lnTo>
                    <a:pt x="147091" y="225666"/>
                  </a:lnTo>
                  <a:lnTo>
                    <a:pt x="151320" y="222313"/>
                  </a:lnTo>
                  <a:lnTo>
                    <a:pt x="151676" y="219316"/>
                  </a:lnTo>
                  <a:close/>
                </a:path>
                <a:path w="276225" h="278129">
                  <a:moveTo>
                    <a:pt x="153085" y="159867"/>
                  </a:moveTo>
                  <a:lnTo>
                    <a:pt x="152882" y="156883"/>
                  </a:lnTo>
                  <a:lnTo>
                    <a:pt x="148894" y="153479"/>
                  </a:lnTo>
                  <a:lnTo>
                    <a:pt x="145910" y="153631"/>
                  </a:lnTo>
                  <a:lnTo>
                    <a:pt x="142544" y="157429"/>
                  </a:lnTo>
                  <a:lnTo>
                    <a:pt x="142748" y="160413"/>
                  </a:lnTo>
                  <a:lnTo>
                    <a:pt x="144678" y="162179"/>
                  </a:lnTo>
                  <a:lnTo>
                    <a:pt x="146621" y="163944"/>
                  </a:lnTo>
                  <a:lnTo>
                    <a:pt x="149593" y="163791"/>
                  </a:lnTo>
                  <a:lnTo>
                    <a:pt x="153085" y="159867"/>
                  </a:lnTo>
                  <a:close/>
                </a:path>
                <a:path w="276225" h="278129">
                  <a:moveTo>
                    <a:pt x="161353" y="257073"/>
                  </a:moveTo>
                  <a:lnTo>
                    <a:pt x="158432" y="252717"/>
                  </a:lnTo>
                  <a:lnTo>
                    <a:pt x="155524" y="252069"/>
                  </a:lnTo>
                  <a:lnTo>
                    <a:pt x="153390" y="253453"/>
                  </a:lnTo>
                  <a:lnTo>
                    <a:pt x="151282" y="254901"/>
                  </a:lnTo>
                  <a:lnTo>
                    <a:pt x="150507" y="257632"/>
                  </a:lnTo>
                  <a:lnTo>
                    <a:pt x="151841" y="259943"/>
                  </a:lnTo>
                  <a:lnTo>
                    <a:pt x="153136" y="262178"/>
                  </a:lnTo>
                  <a:lnTo>
                    <a:pt x="156197" y="263029"/>
                  </a:lnTo>
                  <a:lnTo>
                    <a:pt x="158432" y="261505"/>
                  </a:lnTo>
                  <a:lnTo>
                    <a:pt x="160705" y="260032"/>
                  </a:lnTo>
                  <a:lnTo>
                    <a:pt x="161353" y="257073"/>
                  </a:lnTo>
                  <a:close/>
                </a:path>
                <a:path w="276225" h="278129">
                  <a:moveTo>
                    <a:pt x="167157" y="76314"/>
                  </a:moveTo>
                  <a:lnTo>
                    <a:pt x="165569" y="74218"/>
                  </a:lnTo>
                  <a:lnTo>
                    <a:pt x="163982" y="72123"/>
                  </a:lnTo>
                  <a:lnTo>
                    <a:pt x="160985" y="71780"/>
                  </a:lnTo>
                  <a:lnTo>
                    <a:pt x="156756" y="75133"/>
                  </a:lnTo>
                  <a:lnTo>
                    <a:pt x="156400" y="78130"/>
                  </a:lnTo>
                  <a:lnTo>
                    <a:pt x="159753" y="82181"/>
                  </a:lnTo>
                  <a:lnTo>
                    <a:pt x="162750" y="82511"/>
                  </a:lnTo>
                  <a:lnTo>
                    <a:pt x="166789" y="79311"/>
                  </a:lnTo>
                  <a:lnTo>
                    <a:pt x="167157" y="76314"/>
                  </a:lnTo>
                  <a:close/>
                </a:path>
                <a:path w="276225" h="278129">
                  <a:moveTo>
                    <a:pt x="168033" y="141452"/>
                  </a:moveTo>
                  <a:lnTo>
                    <a:pt x="167614" y="138493"/>
                  </a:lnTo>
                  <a:lnTo>
                    <a:pt x="163398" y="135356"/>
                  </a:lnTo>
                  <a:lnTo>
                    <a:pt x="160451" y="135724"/>
                  </a:lnTo>
                  <a:lnTo>
                    <a:pt x="157365" y="139763"/>
                  </a:lnTo>
                  <a:lnTo>
                    <a:pt x="157772" y="142722"/>
                  </a:lnTo>
                  <a:lnTo>
                    <a:pt x="159829" y="144360"/>
                  </a:lnTo>
                  <a:lnTo>
                    <a:pt x="161886" y="145999"/>
                  </a:lnTo>
                  <a:lnTo>
                    <a:pt x="164846" y="145630"/>
                  </a:lnTo>
                  <a:lnTo>
                    <a:pt x="168033" y="141452"/>
                  </a:lnTo>
                  <a:close/>
                </a:path>
                <a:path w="276225" h="278129">
                  <a:moveTo>
                    <a:pt x="169646" y="203250"/>
                  </a:moveTo>
                  <a:lnTo>
                    <a:pt x="165989" y="199491"/>
                  </a:lnTo>
                  <a:lnTo>
                    <a:pt x="162966" y="199390"/>
                  </a:lnTo>
                  <a:lnTo>
                    <a:pt x="159169" y="202933"/>
                  </a:lnTo>
                  <a:lnTo>
                    <a:pt x="159054" y="205943"/>
                  </a:lnTo>
                  <a:lnTo>
                    <a:pt x="160820" y="207886"/>
                  </a:lnTo>
                  <a:lnTo>
                    <a:pt x="162585" y="209829"/>
                  </a:lnTo>
                  <a:lnTo>
                    <a:pt x="165608" y="209918"/>
                  </a:lnTo>
                  <a:lnTo>
                    <a:pt x="169532" y="206260"/>
                  </a:lnTo>
                  <a:lnTo>
                    <a:pt x="169646" y="203250"/>
                  </a:lnTo>
                  <a:close/>
                </a:path>
                <a:path w="276225" h="278129">
                  <a:moveTo>
                    <a:pt x="171208" y="26670"/>
                  </a:moveTo>
                  <a:lnTo>
                    <a:pt x="170383" y="24244"/>
                  </a:lnTo>
                  <a:lnTo>
                    <a:pt x="169519" y="21704"/>
                  </a:lnTo>
                  <a:lnTo>
                    <a:pt x="166738" y="20485"/>
                  </a:lnTo>
                  <a:lnTo>
                    <a:pt x="164223" y="21564"/>
                  </a:lnTo>
                  <a:lnTo>
                    <a:pt x="161683" y="22618"/>
                  </a:lnTo>
                  <a:lnTo>
                    <a:pt x="160566" y="25400"/>
                  </a:lnTo>
                  <a:lnTo>
                    <a:pt x="162864" y="30124"/>
                  </a:lnTo>
                  <a:lnTo>
                    <a:pt x="165608" y="31267"/>
                  </a:lnTo>
                  <a:lnTo>
                    <a:pt x="167843" y="30353"/>
                  </a:lnTo>
                  <a:lnTo>
                    <a:pt x="170078" y="29387"/>
                  </a:lnTo>
                  <a:lnTo>
                    <a:pt x="171208" y="26670"/>
                  </a:lnTo>
                  <a:close/>
                </a:path>
                <a:path w="276225" h="278129">
                  <a:moveTo>
                    <a:pt x="180632" y="242722"/>
                  </a:moveTo>
                  <a:lnTo>
                    <a:pt x="177279" y="238683"/>
                  </a:lnTo>
                  <a:lnTo>
                    <a:pt x="174294" y="238340"/>
                  </a:lnTo>
                  <a:lnTo>
                    <a:pt x="170268" y="241541"/>
                  </a:lnTo>
                  <a:lnTo>
                    <a:pt x="169926" y="244525"/>
                  </a:lnTo>
                  <a:lnTo>
                    <a:pt x="171513" y="246621"/>
                  </a:lnTo>
                  <a:lnTo>
                    <a:pt x="173101" y="248716"/>
                  </a:lnTo>
                  <a:lnTo>
                    <a:pt x="176085" y="249059"/>
                  </a:lnTo>
                  <a:lnTo>
                    <a:pt x="180289" y="245706"/>
                  </a:lnTo>
                  <a:lnTo>
                    <a:pt x="180632" y="242722"/>
                  </a:lnTo>
                  <a:close/>
                </a:path>
                <a:path w="276225" h="278129">
                  <a:moveTo>
                    <a:pt x="181660" y="122021"/>
                  </a:moveTo>
                  <a:lnTo>
                    <a:pt x="181038" y="119100"/>
                  </a:lnTo>
                  <a:lnTo>
                    <a:pt x="176606" y="116281"/>
                  </a:lnTo>
                  <a:lnTo>
                    <a:pt x="173685" y="116865"/>
                  </a:lnTo>
                  <a:lnTo>
                    <a:pt x="170942" y="121132"/>
                  </a:lnTo>
                  <a:lnTo>
                    <a:pt x="171538" y="124040"/>
                  </a:lnTo>
                  <a:lnTo>
                    <a:pt x="173685" y="125514"/>
                  </a:lnTo>
                  <a:lnTo>
                    <a:pt x="175869" y="127012"/>
                  </a:lnTo>
                  <a:lnTo>
                    <a:pt x="178816" y="126453"/>
                  </a:lnTo>
                  <a:lnTo>
                    <a:pt x="181660" y="122021"/>
                  </a:lnTo>
                  <a:close/>
                </a:path>
                <a:path w="276225" h="278129">
                  <a:moveTo>
                    <a:pt x="186436" y="188887"/>
                  </a:moveTo>
                  <a:lnTo>
                    <a:pt x="186321" y="185877"/>
                  </a:lnTo>
                  <a:lnTo>
                    <a:pt x="182410" y="182384"/>
                  </a:lnTo>
                  <a:lnTo>
                    <a:pt x="179387" y="182511"/>
                  </a:lnTo>
                  <a:lnTo>
                    <a:pt x="175869" y="186321"/>
                  </a:lnTo>
                  <a:lnTo>
                    <a:pt x="175971" y="189331"/>
                  </a:lnTo>
                  <a:lnTo>
                    <a:pt x="177876" y="191147"/>
                  </a:lnTo>
                  <a:lnTo>
                    <a:pt x="179781" y="192951"/>
                  </a:lnTo>
                  <a:lnTo>
                    <a:pt x="182791" y="192824"/>
                  </a:lnTo>
                  <a:lnTo>
                    <a:pt x="186436" y="188887"/>
                  </a:lnTo>
                  <a:close/>
                </a:path>
                <a:path w="276225" h="278129">
                  <a:moveTo>
                    <a:pt x="186715" y="63182"/>
                  </a:moveTo>
                  <a:lnTo>
                    <a:pt x="185381" y="60871"/>
                  </a:lnTo>
                  <a:lnTo>
                    <a:pt x="184099" y="58635"/>
                  </a:lnTo>
                  <a:lnTo>
                    <a:pt x="181025" y="57772"/>
                  </a:lnTo>
                  <a:lnTo>
                    <a:pt x="178765" y="59309"/>
                  </a:lnTo>
                  <a:lnTo>
                    <a:pt x="176491" y="60782"/>
                  </a:lnTo>
                  <a:lnTo>
                    <a:pt x="175818" y="63754"/>
                  </a:lnTo>
                  <a:lnTo>
                    <a:pt x="178727" y="68122"/>
                  </a:lnTo>
                  <a:lnTo>
                    <a:pt x="181660" y="68757"/>
                  </a:lnTo>
                  <a:lnTo>
                    <a:pt x="183807" y="67360"/>
                  </a:lnTo>
                  <a:lnTo>
                    <a:pt x="185928" y="65913"/>
                  </a:lnTo>
                  <a:lnTo>
                    <a:pt x="186715" y="63182"/>
                  </a:lnTo>
                  <a:close/>
                </a:path>
                <a:path w="276225" h="278129">
                  <a:moveTo>
                    <a:pt x="193776" y="101536"/>
                  </a:moveTo>
                  <a:lnTo>
                    <a:pt x="192900" y="98666"/>
                  </a:lnTo>
                  <a:lnTo>
                    <a:pt x="188239" y="96266"/>
                  </a:lnTo>
                  <a:lnTo>
                    <a:pt x="185381" y="97091"/>
                  </a:lnTo>
                  <a:lnTo>
                    <a:pt x="183007" y="101549"/>
                  </a:lnTo>
                  <a:lnTo>
                    <a:pt x="183857" y="104394"/>
                  </a:lnTo>
                  <a:lnTo>
                    <a:pt x="186105" y="105689"/>
                  </a:lnTo>
                  <a:lnTo>
                    <a:pt x="188404" y="107010"/>
                  </a:lnTo>
                  <a:lnTo>
                    <a:pt x="191300" y="106197"/>
                  </a:lnTo>
                  <a:lnTo>
                    <a:pt x="193776" y="101536"/>
                  </a:lnTo>
                  <a:close/>
                </a:path>
                <a:path w="276225" h="278129">
                  <a:moveTo>
                    <a:pt x="194157" y="19583"/>
                  </a:moveTo>
                  <a:lnTo>
                    <a:pt x="192303" y="17043"/>
                  </a:lnTo>
                  <a:lnTo>
                    <a:pt x="189141" y="16548"/>
                  </a:lnTo>
                  <a:lnTo>
                    <a:pt x="186080" y="16357"/>
                  </a:lnTo>
                  <a:lnTo>
                    <a:pt x="183845" y="18719"/>
                  </a:lnTo>
                  <a:lnTo>
                    <a:pt x="184251" y="23939"/>
                  </a:lnTo>
                  <a:lnTo>
                    <a:pt x="186220" y="25895"/>
                  </a:lnTo>
                  <a:lnTo>
                    <a:pt x="188290" y="26009"/>
                  </a:lnTo>
                  <a:lnTo>
                    <a:pt x="190233" y="26390"/>
                  </a:lnTo>
                  <a:lnTo>
                    <a:pt x="192506" y="24561"/>
                  </a:lnTo>
                  <a:lnTo>
                    <a:pt x="193332" y="22072"/>
                  </a:lnTo>
                  <a:lnTo>
                    <a:pt x="194157" y="19583"/>
                  </a:lnTo>
                  <a:close/>
                </a:path>
                <a:path w="276225" h="278129">
                  <a:moveTo>
                    <a:pt x="198475" y="226707"/>
                  </a:moveTo>
                  <a:lnTo>
                    <a:pt x="194805" y="222961"/>
                  </a:lnTo>
                  <a:lnTo>
                    <a:pt x="191795" y="222859"/>
                  </a:lnTo>
                  <a:lnTo>
                    <a:pt x="188036" y="226390"/>
                  </a:lnTo>
                  <a:lnTo>
                    <a:pt x="187934" y="229387"/>
                  </a:lnTo>
                  <a:lnTo>
                    <a:pt x="189699" y="231330"/>
                  </a:lnTo>
                  <a:lnTo>
                    <a:pt x="191465" y="233273"/>
                  </a:lnTo>
                  <a:lnTo>
                    <a:pt x="194475" y="233362"/>
                  </a:lnTo>
                  <a:lnTo>
                    <a:pt x="198386" y="229717"/>
                  </a:lnTo>
                  <a:lnTo>
                    <a:pt x="198475" y="226707"/>
                  </a:lnTo>
                  <a:close/>
                </a:path>
                <a:path w="276225" h="278129">
                  <a:moveTo>
                    <a:pt x="202069" y="170370"/>
                  </a:moveTo>
                  <a:lnTo>
                    <a:pt x="201739" y="167373"/>
                  </a:lnTo>
                  <a:lnTo>
                    <a:pt x="197599" y="164160"/>
                  </a:lnTo>
                  <a:lnTo>
                    <a:pt x="194602" y="164503"/>
                  </a:lnTo>
                  <a:lnTo>
                    <a:pt x="191363" y="168567"/>
                  </a:lnTo>
                  <a:lnTo>
                    <a:pt x="191693" y="171564"/>
                  </a:lnTo>
                  <a:lnTo>
                    <a:pt x="193713" y="173240"/>
                  </a:lnTo>
                  <a:lnTo>
                    <a:pt x="195732" y="174917"/>
                  </a:lnTo>
                  <a:lnTo>
                    <a:pt x="198729" y="174574"/>
                  </a:lnTo>
                  <a:lnTo>
                    <a:pt x="202069" y="170370"/>
                  </a:lnTo>
                  <a:close/>
                </a:path>
                <a:path w="276225" h="278129">
                  <a:moveTo>
                    <a:pt x="203885" y="79832"/>
                  </a:moveTo>
                  <a:lnTo>
                    <a:pt x="202666" y="77076"/>
                  </a:lnTo>
                  <a:lnTo>
                    <a:pt x="197739" y="75260"/>
                  </a:lnTo>
                  <a:lnTo>
                    <a:pt x="195021" y="76403"/>
                  </a:lnTo>
                  <a:lnTo>
                    <a:pt x="194030" y="78714"/>
                  </a:lnTo>
                  <a:lnTo>
                    <a:pt x="193078" y="81026"/>
                  </a:lnTo>
                  <a:lnTo>
                    <a:pt x="194246" y="83756"/>
                  </a:lnTo>
                  <a:lnTo>
                    <a:pt x="196646" y="84823"/>
                  </a:lnTo>
                  <a:lnTo>
                    <a:pt x="199047" y="85890"/>
                  </a:lnTo>
                  <a:lnTo>
                    <a:pt x="201815" y="84747"/>
                  </a:lnTo>
                  <a:lnTo>
                    <a:pt x="203885" y="79832"/>
                  </a:lnTo>
                  <a:close/>
                </a:path>
                <a:path w="276225" h="278129">
                  <a:moveTo>
                    <a:pt x="210591" y="56451"/>
                  </a:moveTo>
                  <a:lnTo>
                    <a:pt x="208889" y="53962"/>
                  </a:lnTo>
                  <a:lnTo>
                    <a:pt x="207492" y="53784"/>
                  </a:lnTo>
                  <a:lnTo>
                    <a:pt x="207759" y="53200"/>
                  </a:lnTo>
                  <a:lnTo>
                    <a:pt x="206984" y="50749"/>
                  </a:lnTo>
                  <a:lnTo>
                    <a:pt x="206171" y="48183"/>
                  </a:lnTo>
                  <a:lnTo>
                    <a:pt x="203377" y="46926"/>
                  </a:lnTo>
                  <a:lnTo>
                    <a:pt x="200787" y="47980"/>
                  </a:lnTo>
                  <a:lnTo>
                    <a:pt x="198170" y="48996"/>
                  </a:lnTo>
                  <a:lnTo>
                    <a:pt x="196964" y="51777"/>
                  </a:lnTo>
                  <a:lnTo>
                    <a:pt x="199148" y="56540"/>
                  </a:lnTo>
                  <a:lnTo>
                    <a:pt x="200761" y="57251"/>
                  </a:lnTo>
                  <a:lnTo>
                    <a:pt x="200393" y="59664"/>
                  </a:lnTo>
                  <a:lnTo>
                    <a:pt x="201841" y="62115"/>
                  </a:lnTo>
                  <a:lnTo>
                    <a:pt x="204393" y="62776"/>
                  </a:lnTo>
                  <a:lnTo>
                    <a:pt x="206921" y="63436"/>
                  </a:lnTo>
                  <a:lnTo>
                    <a:pt x="209638" y="61874"/>
                  </a:lnTo>
                  <a:lnTo>
                    <a:pt x="210083" y="59156"/>
                  </a:lnTo>
                  <a:lnTo>
                    <a:pt x="210591" y="56451"/>
                  </a:lnTo>
                  <a:close/>
                </a:path>
                <a:path w="276225" h="278129">
                  <a:moveTo>
                    <a:pt x="210896" y="36703"/>
                  </a:moveTo>
                  <a:lnTo>
                    <a:pt x="210235" y="33718"/>
                  </a:lnTo>
                  <a:lnTo>
                    <a:pt x="209092" y="30708"/>
                  </a:lnTo>
                  <a:lnTo>
                    <a:pt x="206209" y="29387"/>
                  </a:lnTo>
                  <a:lnTo>
                    <a:pt x="201676" y="32016"/>
                  </a:lnTo>
                  <a:lnTo>
                    <a:pt x="200342" y="34582"/>
                  </a:lnTo>
                  <a:lnTo>
                    <a:pt x="201117" y="36372"/>
                  </a:lnTo>
                  <a:lnTo>
                    <a:pt x="201523" y="38442"/>
                  </a:lnTo>
                  <a:lnTo>
                    <a:pt x="203949" y="39916"/>
                  </a:lnTo>
                  <a:lnTo>
                    <a:pt x="206565" y="39636"/>
                  </a:lnTo>
                  <a:lnTo>
                    <a:pt x="209156" y="39357"/>
                  </a:lnTo>
                  <a:lnTo>
                    <a:pt x="210896" y="36703"/>
                  </a:lnTo>
                  <a:close/>
                </a:path>
                <a:path w="276225" h="278129">
                  <a:moveTo>
                    <a:pt x="215176" y="212407"/>
                  </a:moveTo>
                  <a:lnTo>
                    <a:pt x="215049" y="209397"/>
                  </a:lnTo>
                  <a:lnTo>
                    <a:pt x="211124" y="205917"/>
                  </a:lnTo>
                  <a:lnTo>
                    <a:pt x="208114" y="206044"/>
                  </a:lnTo>
                  <a:lnTo>
                    <a:pt x="204609" y="209842"/>
                  </a:lnTo>
                  <a:lnTo>
                    <a:pt x="204736" y="212852"/>
                  </a:lnTo>
                  <a:lnTo>
                    <a:pt x="206641" y="214655"/>
                  </a:lnTo>
                  <a:lnTo>
                    <a:pt x="208546" y="216458"/>
                  </a:lnTo>
                  <a:lnTo>
                    <a:pt x="211556" y="216331"/>
                  </a:lnTo>
                  <a:lnTo>
                    <a:pt x="215176" y="212407"/>
                  </a:lnTo>
                  <a:close/>
                </a:path>
                <a:path w="276225" h="278129">
                  <a:moveTo>
                    <a:pt x="216408" y="150825"/>
                  </a:moveTo>
                  <a:lnTo>
                    <a:pt x="215861" y="147840"/>
                  </a:lnTo>
                  <a:lnTo>
                    <a:pt x="211480" y="144945"/>
                  </a:lnTo>
                  <a:lnTo>
                    <a:pt x="208534" y="145503"/>
                  </a:lnTo>
                  <a:lnTo>
                    <a:pt x="207073" y="147650"/>
                  </a:lnTo>
                  <a:lnTo>
                    <a:pt x="205638" y="149809"/>
                  </a:lnTo>
                  <a:lnTo>
                    <a:pt x="206159" y="152768"/>
                  </a:lnTo>
                  <a:lnTo>
                    <a:pt x="208267" y="154279"/>
                  </a:lnTo>
                  <a:lnTo>
                    <a:pt x="210413" y="155816"/>
                  </a:lnTo>
                  <a:lnTo>
                    <a:pt x="213398" y="155282"/>
                  </a:lnTo>
                  <a:lnTo>
                    <a:pt x="216408" y="150825"/>
                  </a:lnTo>
                  <a:close/>
                </a:path>
                <a:path w="276225" h="278129">
                  <a:moveTo>
                    <a:pt x="229196" y="130149"/>
                  </a:moveTo>
                  <a:lnTo>
                    <a:pt x="228396" y="127228"/>
                  </a:lnTo>
                  <a:lnTo>
                    <a:pt x="223774" y="124726"/>
                  </a:lnTo>
                  <a:lnTo>
                    <a:pt x="220878" y="125539"/>
                  </a:lnTo>
                  <a:lnTo>
                    <a:pt x="218376" y="130048"/>
                  </a:lnTo>
                  <a:lnTo>
                    <a:pt x="219138" y="132956"/>
                  </a:lnTo>
                  <a:lnTo>
                    <a:pt x="221361" y="134289"/>
                  </a:lnTo>
                  <a:lnTo>
                    <a:pt x="223634" y="135661"/>
                  </a:lnTo>
                  <a:lnTo>
                    <a:pt x="226568" y="134874"/>
                  </a:lnTo>
                  <a:lnTo>
                    <a:pt x="227876" y="132499"/>
                  </a:lnTo>
                  <a:lnTo>
                    <a:pt x="229196" y="130149"/>
                  </a:lnTo>
                  <a:close/>
                </a:path>
                <a:path w="276225" h="278129">
                  <a:moveTo>
                    <a:pt x="230682" y="193954"/>
                  </a:moveTo>
                  <a:lnTo>
                    <a:pt x="230339" y="190969"/>
                  </a:lnTo>
                  <a:lnTo>
                    <a:pt x="226187" y="187756"/>
                  </a:lnTo>
                  <a:lnTo>
                    <a:pt x="223202" y="188099"/>
                  </a:lnTo>
                  <a:lnTo>
                    <a:pt x="219989" y="192151"/>
                  </a:lnTo>
                  <a:lnTo>
                    <a:pt x="220332" y="195148"/>
                  </a:lnTo>
                  <a:lnTo>
                    <a:pt x="222351" y="196811"/>
                  </a:lnTo>
                  <a:lnTo>
                    <a:pt x="224370" y="198475"/>
                  </a:lnTo>
                  <a:lnTo>
                    <a:pt x="227368" y="198145"/>
                  </a:lnTo>
                  <a:lnTo>
                    <a:pt x="230682" y="193954"/>
                  </a:lnTo>
                  <a:close/>
                </a:path>
                <a:path w="276225" h="278129">
                  <a:moveTo>
                    <a:pt x="231343" y="46545"/>
                  </a:moveTo>
                  <a:lnTo>
                    <a:pt x="229489" y="43954"/>
                  </a:lnTo>
                  <a:lnTo>
                    <a:pt x="226288" y="43383"/>
                  </a:lnTo>
                  <a:lnTo>
                    <a:pt x="223177" y="43129"/>
                  </a:lnTo>
                  <a:lnTo>
                    <a:pt x="220840" y="45440"/>
                  </a:lnTo>
                  <a:lnTo>
                    <a:pt x="221157" y="50673"/>
                  </a:lnTo>
                  <a:lnTo>
                    <a:pt x="223126" y="52666"/>
                  </a:lnTo>
                  <a:lnTo>
                    <a:pt x="225247" y="52819"/>
                  </a:lnTo>
                  <a:lnTo>
                    <a:pt x="227241" y="53251"/>
                  </a:lnTo>
                  <a:lnTo>
                    <a:pt x="229590" y="51485"/>
                  </a:lnTo>
                  <a:lnTo>
                    <a:pt x="230466" y="49009"/>
                  </a:lnTo>
                  <a:lnTo>
                    <a:pt x="231343" y="46545"/>
                  </a:lnTo>
                  <a:close/>
                </a:path>
                <a:path w="276225" h="278129">
                  <a:moveTo>
                    <a:pt x="239966" y="108191"/>
                  </a:moveTo>
                  <a:lnTo>
                    <a:pt x="238823" y="105371"/>
                  </a:lnTo>
                  <a:lnTo>
                    <a:pt x="233934" y="103454"/>
                  </a:lnTo>
                  <a:lnTo>
                    <a:pt x="231165" y="104597"/>
                  </a:lnTo>
                  <a:lnTo>
                    <a:pt x="230111" y="106934"/>
                  </a:lnTo>
                  <a:lnTo>
                    <a:pt x="229095" y="109270"/>
                  </a:lnTo>
                  <a:lnTo>
                    <a:pt x="230187" y="112064"/>
                  </a:lnTo>
                  <a:lnTo>
                    <a:pt x="232562" y="113182"/>
                  </a:lnTo>
                  <a:lnTo>
                    <a:pt x="234937" y="114300"/>
                  </a:lnTo>
                  <a:lnTo>
                    <a:pt x="237756" y="113169"/>
                  </a:lnTo>
                  <a:lnTo>
                    <a:pt x="238848" y="110680"/>
                  </a:lnTo>
                  <a:lnTo>
                    <a:pt x="239966" y="108191"/>
                  </a:lnTo>
                  <a:close/>
                </a:path>
                <a:path w="276225" h="278129">
                  <a:moveTo>
                    <a:pt x="244906" y="174485"/>
                  </a:moveTo>
                  <a:lnTo>
                    <a:pt x="244335" y="171513"/>
                  </a:lnTo>
                  <a:lnTo>
                    <a:pt x="239966" y="168630"/>
                  </a:lnTo>
                  <a:lnTo>
                    <a:pt x="237020" y="169189"/>
                  </a:lnTo>
                  <a:lnTo>
                    <a:pt x="235572" y="171323"/>
                  </a:lnTo>
                  <a:lnTo>
                    <a:pt x="234149" y="173469"/>
                  </a:lnTo>
                  <a:lnTo>
                    <a:pt x="234670" y="176415"/>
                  </a:lnTo>
                  <a:lnTo>
                    <a:pt x="236791" y="177927"/>
                  </a:lnTo>
                  <a:lnTo>
                    <a:pt x="238950" y="179463"/>
                  </a:lnTo>
                  <a:lnTo>
                    <a:pt x="241922" y="178930"/>
                  </a:lnTo>
                  <a:lnTo>
                    <a:pt x="244906" y="174485"/>
                  </a:lnTo>
                  <a:close/>
                </a:path>
                <a:path w="276225" h="278129">
                  <a:moveTo>
                    <a:pt x="247294" y="84467"/>
                  </a:moveTo>
                  <a:lnTo>
                    <a:pt x="245656" y="81915"/>
                  </a:lnTo>
                  <a:lnTo>
                    <a:pt x="240461" y="81114"/>
                  </a:lnTo>
                  <a:lnTo>
                    <a:pt x="237947" y="82740"/>
                  </a:lnTo>
                  <a:lnTo>
                    <a:pt x="237439" y="85166"/>
                  </a:lnTo>
                  <a:lnTo>
                    <a:pt x="237007" y="87591"/>
                  </a:lnTo>
                  <a:lnTo>
                    <a:pt x="238391" y="90119"/>
                  </a:lnTo>
                  <a:lnTo>
                    <a:pt x="240931" y="90830"/>
                  </a:lnTo>
                  <a:lnTo>
                    <a:pt x="243446" y="91541"/>
                  </a:lnTo>
                  <a:lnTo>
                    <a:pt x="246202" y="89992"/>
                  </a:lnTo>
                  <a:lnTo>
                    <a:pt x="246722" y="87223"/>
                  </a:lnTo>
                  <a:lnTo>
                    <a:pt x="247294" y="84467"/>
                  </a:lnTo>
                  <a:close/>
                </a:path>
                <a:path w="276225" h="278129">
                  <a:moveTo>
                    <a:pt x="248018" y="64325"/>
                  </a:moveTo>
                  <a:lnTo>
                    <a:pt x="247408" y="61277"/>
                  </a:lnTo>
                  <a:lnTo>
                    <a:pt x="246303" y="58191"/>
                  </a:lnTo>
                  <a:lnTo>
                    <a:pt x="243433" y="56769"/>
                  </a:lnTo>
                  <a:lnTo>
                    <a:pt x="238848" y="59309"/>
                  </a:lnTo>
                  <a:lnTo>
                    <a:pt x="237477" y="61887"/>
                  </a:lnTo>
                  <a:lnTo>
                    <a:pt x="238239" y="63754"/>
                  </a:lnTo>
                  <a:lnTo>
                    <a:pt x="238607" y="65874"/>
                  </a:lnTo>
                  <a:lnTo>
                    <a:pt x="241007" y="67449"/>
                  </a:lnTo>
                  <a:lnTo>
                    <a:pt x="243636" y="67221"/>
                  </a:lnTo>
                  <a:lnTo>
                    <a:pt x="246240" y="66992"/>
                  </a:lnTo>
                  <a:lnTo>
                    <a:pt x="248018" y="64325"/>
                  </a:lnTo>
                  <a:close/>
                </a:path>
                <a:path w="276225" h="278129">
                  <a:moveTo>
                    <a:pt x="257581" y="153911"/>
                  </a:moveTo>
                  <a:lnTo>
                    <a:pt x="256768" y="150990"/>
                  </a:lnTo>
                  <a:lnTo>
                    <a:pt x="252145" y="148501"/>
                  </a:lnTo>
                  <a:lnTo>
                    <a:pt x="249262" y="149313"/>
                  </a:lnTo>
                  <a:lnTo>
                    <a:pt x="248005" y="151549"/>
                  </a:lnTo>
                  <a:lnTo>
                    <a:pt x="246773" y="153797"/>
                  </a:lnTo>
                  <a:lnTo>
                    <a:pt x="247535" y="156692"/>
                  </a:lnTo>
                  <a:lnTo>
                    <a:pt x="249770" y="158026"/>
                  </a:lnTo>
                  <a:lnTo>
                    <a:pt x="252044" y="159385"/>
                  </a:lnTo>
                  <a:lnTo>
                    <a:pt x="254965" y="158610"/>
                  </a:lnTo>
                  <a:lnTo>
                    <a:pt x="256260" y="156248"/>
                  </a:lnTo>
                  <a:lnTo>
                    <a:pt x="257581" y="153911"/>
                  </a:lnTo>
                  <a:close/>
                </a:path>
                <a:path w="276225" h="278129">
                  <a:moveTo>
                    <a:pt x="259549" y="70713"/>
                  </a:moveTo>
                  <a:lnTo>
                    <a:pt x="257695" y="68135"/>
                  </a:lnTo>
                  <a:lnTo>
                    <a:pt x="254520" y="67564"/>
                  </a:lnTo>
                  <a:lnTo>
                    <a:pt x="251409" y="67322"/>
                  </a:lnTo>
                  <a:lnTo>
                    <a:pt x="249097" y="69646"/>
                  </a:lnTo>
                  <a:lnTo>
                    <a:pt x="249415" y="74879"/>
                  </a:lnTo>
                  <a:lnTo>
                    <a:pt x="251383" y="76860"/>
                  </a:lnTo>
                  <a:lnTo>
                    <a:pt x="253492" y="77012"/>
                  </a:lnTo>
                  <a:lnTo>
                    <a:pt x="255460" y="77431"/>
                  </a:lnTo>
                  <a:lnTo>
                    <a:pt x="257797" y="75666"/>
                  </a:lnTo>
                  <a:lnTo>
                    <a:pt x="258673" y="73190"/>
                  </a:lnTo>
                  <a:lnTo>
                    <a:pt x="259549" y="70713"/>
                  </a:lnTo>
                  <a:close/>
                </a:path>
                <a:path w="276225" h="278129">
                  <a:moveTo>
                    <a:pt x="268262" y="132054"/>
                  </a:moveTo>
                  <a:lnTo>
                    <a:pt x="267106" y="129247"/>
                  </a:lnTo>
                  <a:lnTo>
                    <a:pt x="262216" y="127342"/>
                  </a:lnTo>
                  <a:lnTo>
                    <a:pt x="259461" y="128473"/>
                  </a:lnTo>
                  <a:lnTo>
                    <a:pt x="258419" y="130797"/>
                  </a:lnTo>
                  <a:lnTo>
                    <a:pt x="257403" y="133121"/>
                  </a:lnTo>
                  <a:lnTo>
                    <a:pt x="258508" y="135915"/>
                  </a:lnTo>
                  <a:lnTo>
                    <a:pt x="260883" y="137020"/>
                  </a:lnTo>
                  <a:lnTo>
                    <a:pt x="263258" y="138125"/>
                  </a:lnTo>
                  <a:lnTo>
                    <a:pt x="266065" y="137007"/>
                  </a:lnTo>
                  <a:lnTo>
                    <a:pt x="268262" y="132054"/>
                  </a:lnTo>
                  <a:close/>
                </a:path>
                <a:path w="276225" h="278129">
                  <a:moveTo>
                    <a:pt x="275488" y="108419"/>
                  </a:moveTo>
                  <a:lnTo>
                    <a:pt x="273850" y="105879"/>
                  </a:lnTo>
                  <a:lnTo>
                    <a:pt x="268655" y="105092"/>
                  </a:lnTo>
                  <a:lnTo>
                    <a:pt x="266141" y="106718"/>
                  </a:lnTo>
                  <a:lnTo>
                    <a:pt x="265645" y="109118"/>
                  </a:lnTo>
                  <a:lnTo>
                    <a:pt x="265214" y="111544"/>
                  </a:lnTo>
                  <a:lnTo>
                    <a:pt x="266611" y="114046"/>
                  </a:lnTo>
                  <a:lnTo>
                    <a:pt x="269151" y="114757"/>
                  </a:lnTo>
                  <a:lnTo>
                    <a:pt x="271665" y="115455"/>
                  </a:lnTo>
                  <a:lnTo>
                    <a:pt x="274421" y="113919"/>
                  </a:lnTo>
                  <a:lnTo>
                    <a:pt x="274929" y="111163"/>
                  </a:lnTo>
                  <a:lnTo>
                    <a:pt x="275488" y="108419"/>
                  </a:lnTo>
                  <a:close/>
                </a:path>
                <a:path w="276225" h="278129">
                  <a:moveTo>
                    <a:pt x="276186" y="88392"/>
                  </a:moveTo>
                  <a:lnTo>
                    <a:pt x="275577" y="85356"/>
                  </a:lnTo>
                  <a:lnTo>
                    <a:pt x="274472" y="82296"/>
                  </a:lnTo>
                  <a:lnTo>
                    <a:pt x="271602" y="80886"/>
                  </a:lnTo>
                  <a:lnTo>
                    <a:pt x="267017" y="83439"/>
                  </a:lnTo>
                  <a:lnTo>
                    <a:pt x="265645" y="86004"/>
                  </a:lnTo>
                  <a:lnTo>
                    <a:pt x="266395" y="87845"/>
                  </a:lnTo>
                  <a:lnTo>
                    <a:pt x="266776" y="89966"/>
                  </a:lnTo>
                  <a:lnTo>
                    <a:pt x="269176" y="91528"/>
                  </a:lnTo>
                  <a:lnTo>
                    <a:pt x="271805" y="91287"/>
                  </a:lnTo>
                  <a:lnTo>
                    <a:pt x="274408" y="91059"/>
                  </a:lnTo>
                  <a:lnTo>
                    <a:pt x="276186" y="8839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40">
              <a:extLst>
                <a:ext uri="{FF2B5EF4-FFF2-40B4-BE49-F238E27FC236}">
                  <a16:creationId xmlns:a16="http://schemas.microsoft.com/office/drawing/2014/main" id="{2D50ED63-CEDF-4DD2-83C6-D9E3477C9A53}"/>
                </a:ext>
              </a:extLst>
            </p:cNvPr>
            <p:cNvSpPr/>
            <p:nvPr/>
          </p:nvSpPr>
          <p:spPr>
            <a:xfrm>
              <a:off x="5266372" y="3343744"/>
              <a:ext cx="266065" cy="288925"/>
            </a:xfrm>
            <a:custGeom>
              <a:avLst/>
              <a:gdLst/>
              <a:ahLst/>
              <a:cxnLst/>
              <a:rect l="l" t="t" r="r" b="b"/>
              <a:pathLst>
                <a:path w="266064" h="288925">
                  <a:moveTo>
                    <a:pt x="10274" y="160972"/>
                  </a:moveTo>
                  <a:lnTo>
                    <a:pt x="8534" y="158597"/>
                  </a:lnTo>
                  <a:lnTo>
                    <a:pt x="5969" y="158064"/>
                  </a:lnTo>
                  <a:lnTo>
                    <a:pt x="3403" y="157530"/>
                  </a:lnTo>
                  <a:lnTo>
                    <a:pt x="927" y="159283"/>
                  </a:lnTo>
                  <a:lnTo>
                    <a:pt x="444" y="161963"/>
                  </a:lnTo>
                  <a:lnTo>
                    <a:pt x="0" y="164668"/>
                  </a:lnTo>
                  <a:lnTo>
                    <a:pt x="2032" y="167119"/>
                  </a:lnTo>
                  <a:lnTo>
                    <a:pt x="7264" y="167538"/>
                  </a:lnTo>
                  <a:lnTo>
                    <a:pt x="9436" y="165785"/>
                  </a:lnTo>
                  <a:lnTo>
                    <a:pt x="9842" y="163385"/>
                  </a:lnTo>
                  <a:lnTo>
                    <a:pt x="10274" y="160972"/>
                  </a:lnTo>
                  <a:close/>
                </a:path>
                <a:path w="266064" h="288925">
                  <a:moveTo>
                    <a:pt x="10960" y="186397"/>
                  </a:moveTo>
                  <a:lnTo>
                    <a:pt x="10464" y="184378"/>
                  </a:lnTo>
                  <a:lnTo>
                    <a:pt x="9842" y="182397"/>
                  </a:lnTo>
                  <a:lnTo>
                    <a:pt x="7353" y="180975"/>
                  </a:lnTo>
                  <a:lnTo>
                    <a:pt x="4838" y="181317"/>
                  </a:lnTo>
                  <a:lnTo>
                    <a:pt x="2159" y="181698"/>
                  </a:lnTo>
                  <a:lnTo>
                    <a:pt x="508" y="184365"/>
                  </a:lnTo>
                  <a:lnTo>
                    <a:pt x="1435" y="187337"/>
                  </a:lnTo>
                  <a:lnTo>
                    <a:pt x="2247" y="190334"/>
                  </a:lnTo>
                  <a:lnTo>
                    <a:pt x="5715" y="191528"/>
                  </a:lnTo>
                  <a:lnTo>
                    <a:pt x="7810" y="190131"/>
                  </a:lnTo>
                  <a:lnTo>
                    <a:pt x="10121" y="188645"/>
                  </a:lnTo>
                  <a:lnTo>
                    <a:pt x="10960" y="186397"/>
                  </a:lnTo>
                  <a:close/>
                </a:path>
                <a:path w="266064" h="288925">
                  <a:moveTo>
                    <a:pt x="16268" y="139192"/>
                  </a:moveTo>
                  <a:lnTo>
                    <a:pt x="14986" y="136537"/>
                  </a:lnTo>
                  <a:lnTo>
                    <a:pt x="12522" y="135610"/>
                  </a:lnTo>
                  <a:lnTo>
                    <a:pt x="10071" y="134683"/>
                  </a:lnTo>
                  <a:lnTo>
                    <a:pt x="7327" y="135966"/>
                  </a:lnTo>
                  <a:lnTo>
                    <a:pt x="6400" y="138468"/>
                  </a:lnTo>
                  <a:lnTo>
                    <a:pt x="5600" y="141020"/>
                  </a:lnTo>
                  <a:lnTo>
                    <a:pt x="6985" y="143700"/>
                  </a:lnTo>
                  <a:lnTo>
                    <a:pt x="12001" y="145237"/>
                  </a:lnTo>
                  <a:lnTo>
                    <a:pt x="14643" y="143916"/>
                  </a:lnTo>
                  <a:lnTo>
                    <a:pt x="15392" y="141541"/>
                  </a:lnTo>
                  <a:lnTo>
                    <a:pt x="16268" y="139192"/>
                  </a:lnTo>
                  <a:close/>
                </a:path>
                <a:path w="266064" h="288925">
                  <a:moveTo>
                    <a:pt x="25184" y="118110"/>
                  </a:moveTo>
                  <a:lnTo>
                    <a:pt x="24168" y="115303"/>
                  </a:lnTo>
                  <a:lnTo>
                    <a:pt x="21818" y="114134"/>
                  </a:lnTo>
                  <a:lnTo>
                    <a:pt x="19469" y="112966"/>
                  </a:lnTo>
                  <a:lnTo>
                    <a:pt x="16637" y="113944"/>
                  </a:lnTo>
                  <a:lnTo>
                    <a:pt x="14363" y="118719"/>
                  </a:lnTo>
                  <a:lnTo>
                    <a:pt x="15379" y="121526"/>
                  </a:lnTo>
                  <a:lnTo>
                    <a:pt x="20180" y="123647"/>
                  </a:lnTo>
                  <a:lnTo>
                    <a:pt x="23012" y="122669"/>
                  </a:lnTo>
                  <a:lnTo>
                    <a:pt x="25184" y="118110"/>
                  </a:lnTo>
                  <a:close/>
                </a:path>
                <a:path w="266064" h="288925">
                  <a:moveTo>
                    <a:pt x="36093" y="97853"/>
                  </a:moveTo>
                  <a:lnTo>
                    <a:pt x="35306" y="94970"/>
                  </a:lnTo>
                  <a:lnTo>
                    <a:pt x="33058" y="93611"/>
                  </a:lnTo>
                  <a:lnTo>
                    <a:pt x="30810" y="92252"/>
                  </a:lnTo>
                  <a:lnTo>
                    <a:pt x="27927" y="93002"/>
                  </a:lnTo>
                  <a:lnTo>
                    <a:pt x="25285" y="97561"/>
                  </a:lnTo>
                  <a:lnTo>
                    <a:pt x="26073" y="100444"/>
                  </a:lnTo>
                  <a:lnTo>
                    <a:pt x="30657" y="102984"/>
                  </a:lnTo>
                  <a:lnTo>
                    <a:pt x="33553" y="102247"/>
                  </a:lnTo>
                  <a:lnTo>
                    <a:pt x="36093" y="97853"/>
                  </a:lnTo>
                  <a:close/>
                </a:path>
                <a:path w="266064" h="288925">
                  <a:moveTo>
                    <a:pt x="40817" y="188163"/>
                  </a:moveTo>
                  <a:lnTo>
                    <a:pt x="39141" y="185699"/>
                  </a:lnTo>
                  <a:lnTo>
                    <a:pt x="36588" y="185102"/>
                  </a:lnTo>
                  <a:lnTo>
                    <a:pt x="34036" y="184505"/>
                  </a:lnTo>
                  <a:lnTo>
                    <a:pt x="31508" y="186245"/>
                  </a:lnTo>
                  <a:lnTo>
                    <a:pt x="30949" y="188976"/>
                  </a:lnTo>
                  <a:lnTo>
                    <a:pt x="30429" y="191719"/>
                  </a:lnTo>
                  <a:lnTo>
                    <a:pt x="32397" y="194259"/>
                  </a:lnTo>
                  <a:lnTo>
                    <a:pt x="37617" y="194805"/>
                  </a:lnTo>
                  <a:lnTo>
                    <a:pt x="39839" y="193052"/>
                  </a:lnTo>
                  <a:lnTo>
                    <a:pt x="40309" y="190614"/>
                  </a:lnTo>
                  <a:lnTo>
                    <a:pt x="40817" y="188163"/>
                  </a:lnTo>
                  <a:close/>
                </a:path>
                <a:path w="266064" h="288925">
                  <a:moveTo>
                    <a:pt x="40894" y="214198"/>
                  </a:moveTo>
                  <a:lnTo>
                    <a:pt x="40436" y="212115"/>
                  </a:lnTo>
                  <a:lnTo>
                    <a:pt x="39839" y="210070"/>
                  </a:lnTo>
                  <a:lnTo>
                    <a:pt x="37376" y="208546"/>
                  </a:lnTo>
                  <a:lnTo>
                    <a:pt x="34861" y="208826"/>
                  </a:lnTo>
                  <a:lnTo>
                    <a:pt x="32169" y="209143"/>
                  </a:lnTo>
                  <a:lnTo>
                    <a:pt x="30467" y="211823"/>
                  </a:lnTo>
                  <a:lnTo>
                    <a:pt x="31330" y="214871"/>
                  </a:lnTo>
                  <a:lnTo>
                    <a:pt x="32092" y="217932"/>
                  </a:lnTo>
                  <a:lnTo>
                    <a:pt x="35560" y="219252"/>
                  </a:lnTo>
                  <a:lnTo>
                    <a:pt x="37680" y="217906"/>
                  </a:lnTo>
                  <a:lnTo>
                    <a:pt x="40030" y="216471"/>
                  </a:lnTo>
                  <a:lnTo>
                    <a:pt x="40894" y="214198"/>
                  </a:lnTo>
                  <a:close/>
                </a:path>
                <a:path w="266064" h="288925">
                  <a:moveTo>
                    <a:pt x="47472" y="166039"/>
                  </a:moveTo>
                  <a:lnTo>
                    <a:pt x="46266" y="163309"/>
                  </a:lnTo>
                  <a:lnTo>
                    <a:pt x="43827" y="162331"/>
                  </a:lnTo>
                  <a:lnTo>
                    <a:pt x="41389" y="161353"/>
                  </a:lnTo>
                  <a:lnTo>
                    <a:pt x="38608" y="162598"/>
                  </a:lnTo>
                  <a:lnTo>
                    <a:pt x="37604" y="165125"/>
                  </a:lnTo>
                  <a:lnTo>
                    <a:pt x="36715" y="167716"/>
                  </a:lnTo>
                  <a:lnTo>
                    <a:pt x="38023" y="170484"/>
                  </a:lnTo>
                  <a:lnTo>
                    <a:pt x="43014" y="172135"/>
                  </a:lnTo>
                  <a:lnTo>
                    <a:pt x="45694" y="170840"/>
                  </a:lnTo>
                  <a:lnTo>
                    <a:pt x="46520" y="168427"/>
                  </a:lnTo>
                  <a:lnTo>
                    <a:pt x="47472" y="166039"/>
                  </a:lnTo>
                  <a:close/>
                </a:path>
                <a:path w="266064" h="288925">
                  <a:moveTo>
                    <a:pt x="48564" y="78473"/>
                  </a:moveTo>
                  <a:lnTo>
                    <a:pt x="47993" y="75539"/>
                  </a:lnTo>
                  <a:lnTo>
                    <a:pt x="45859" y="74015"/>
                  </a:lnTo>
                  <a:lnTo>
                    <a:pt x="43726" y="72491"/>
                  </a:lnTo>
                  <a:lnTo>
                    <a:pt x="40779" y="73025"/>
                  </a:lnTo>
                  <a:lnTo>
                    <a:pt x="37820" y="77368"/>
                  </a:lnTo>
                  <a:lnTo>
                    <a:pt x="38392" y="80302"/>
                  </a:lnTo>
                  <a:lnTo>
                    <a:pt x="42760" y="83197"/>
                  </a:lnTo>
                  <a:lnTo>
                    <a:pt x="45707" y="82664"/>
                  </a:lnTo>
                  <a:lnTo>
                    <a:pt x="48564" y="78473"/>
                  </a:lnTo>
                  <a:close/>
                </a:path>
                <a:path w="266064" h="288925">
                  <a:moveTo>
                    <a:pt x="57111" y="144716"/>
                  </a:moveTo>
                  <a:lnTo>
                    <a:pt x="56184" y="141846"/>
                  </a:lnTo>
                  <a:lnTo>
                    <a:pt x="53860" y="140627"/>
                  </a:lnTo>
                  <a:lnTo>
                    <a:pt x="51536" y="139395"/>
                  </a:lnTo>
                  <a:lnTo>
                    <a:pt x="48666" y="140360"/>
                  </a:lnTo>
                  <a:lnTo>
                    <a:pt x="46228" y="145173"/>
                  </a:lnTo>
                  <a:lnTo>
                    <a:pt x="47155" y="148031"/>
                  </a:lnTo>
                  <a:lnTo>
                    <a:pt x="51904" y="150279"/>
                  </a:lnTo>
                  <a:lnTo>
                    <a:pt x="54775" y="149326"/>
                  </a:lnTo>
                  <a:lnTo>
                    <a:pt x="57111" y="144716"/>
                  </a:lnTo>
                  <a:close/>
                </a:path>
                <a:path w="266064" h="288925">
                  <a:moveTo>
                    <a:pt x="58635" y="229069"/>
                  </a:moveTo>
                  <a:lnTo>
                    <a:pt x="57708" y="223901"/>
                  </a:lnTo>
                  <a:lnTo>
                    <a:pt x="55575" y="221957"/>
                  </a:lnTo>
                  <a:lnTo>
                    <a:pt x="53441" y="222148"/>
                  </a:lnTo>
                  <a:lnTo>
                    <a:pt x="51473" y="221894"/>
                  </a:lnTo>
                  <a:lnTo>
                    <a:pt x="49326" y="223862"/>
                  </a:lnTo>
                  <a:lnTo>
                    <a:pt x="48653" y="226402"/>
                  </a:lnTo>
                  <a:lnTo>
                    <a:pt x="47980" y="228942"/>
                  </a:lnTo>
                  <a:lnTo>
                    <a:pt x="50088" y="231368"/>
                  </a:lnTo>
                  <a:lnTo>
                    <a:pt x="53378" y="231660"/>
                  </a:lnTo>
                  <a:lnTo>
                    <a:pt x="56502" y="231457"/>
                  </a:lnTo>
                  <a:lnTo>
                    <a:pt x="58635" y="229069"/>
                  </a:lnTo>
                  <a:close/>
                </a:path>
                <a:path w="266064" h="288925">
                  <a:moveTo>
                    <a:pt x="62458" y="60083"/>
                  </a:moveTo>
                  <a:lnTo>
                    <a:pt x="62115" y="57111"/>
                  </a:lnTo>
                  <a:lnTo>
                    <a:pt x="60121" y="55448"/>
                  </a:lnTo>
                  <a:lnTo>
                    <a:pt x="58089" y="53746"/>
                  </a:lnTo>
                  <a:lnTo>
                    <a:pt x="55118" y="54038"/>
                  </a:lnTo>
                  <a:lnTo>
                    <a:pt x="51841" y="58166"/>
                  </a:lnTo>
                  <a:lnTo>
                    <a:pt x="52184" y="61150"/>
                  </a:lnTo>
                  <a:lnTo>
                    <a:pt x="56337" y="64363"/>
                  </a:lnTo>
                  <a:lnTo>
                    <a:pt x="59296" y="64058"/>
                  </a:lnTo>
                  <a:lnTo>
                    <a:pt x="62458" y="60083"/>
                  </a:lnTo>
                  <a:close/>
                </a:path>
                <a:path w="266064" h="288925">
                  <a:moveTo>
                    <a:pt x="68745" y="124294"/>
                  </a:moveTo>
                  <a:lnTo>
                    <a:pt x="68046" y="121348"/>
                  </a:lnTo>
                  <a:lnTo>
                    <a:pt x="65836" y="119938"/>
                  </a:lnTo>
                  <a:lnTo>
                    <a:pt x="63627" y="118529"/>
                  </a:lnTo>
                  <a:lnTo>
                    <a:pt x="60693" y="119240"/>
                  </a:lnTo>
                  <a:lnTo>
                    <a:pt x="57886" y="123837"/>
                  </a:lnTo>
                  <a:lnTo>
                    <a:pt x="58585" y="126771"/>
                  </a:lnTo>
                  <a:lnTo>
                    <a:pt x="63106" y="129425"/>
                  </a:lnTo>
                  <a:lnTo>
                    <a:pt x="66040" y="128714"/>
                  </a:lnTo>
                  <a:lnTo>
                    <a:pt x="68745" y="124294"/>
                  </a:lnTo>
                  <a:close/>
                </a:path>
                <a:path w="266064" h="288925">
                  <a:moveTo>
                    <a:pt x="70866" y="217233"/>
                  </a:moveTo>
                  <a:lnTo>
                    <a:pt x="69316" y="214807"/>
                  </a:lnTo>
                  <a:lnTo>
                    <a:pt x="66738" y="214210"/>
                  </a:lnTo>
                  <a:lnTo>
                    <a:pt x="64211" y="213626"/>
                  </a:lnTo>
                  <a:lnTo>
                    <a:pt x="61569" y="215252"/>
                  </a:lnTo>
                  <a:lnTo>
                    <a:pt x="61087" y="217944"/>
                  </a:lnTo>
                  <a:lnTo>
                    <a:pt x="60680" y="220675"/>
                  </a:lnTo>
                  <a:lnTo>
                    <a:pt x="62484" y="223126"/>
                  </a:lnTo>
                  <a:lnTo>
                    <a:pt x="67703" y="223697"/>
                  </a:lnTo>
                  <a:lnTo>
                    <a:pt x="70091" y="221996"/>
                  </a:lnTo>
                  <a:lnTo>
                    <a:pt x="70434" y="219621"/>
                  </a:lnTo>
                  <a:lnTo>
                    <a:pt x="70866" y="217233"/>
                  </a:lnTo>
                  <a:close/>
                </a:path>
                <a:path w="266064" h="288925">
                  <a:moveTo>
                    <a:pt x="71208" y="242430"/>
                  </a:moveTo>
                  <a:lnTo>
                    <a:pt x="70561" y="240563"/>
                  </a:lnTo>
                  <a:lnTo>
                    <a:pt x="70116" y="238506"/>
                  </a:lnTo>
                  <a:lnTo>
                    <a:pt x="67551" y="237096"/>
                  </a:lnTo>
                  <a:lnTo>
                    <a:pt x="64973" y="237401"/>
                  </a:lnTo>
                  <a:lnTo>
                    <a:pt x="62344" y="237705"/>
                  </a:lnTo>
                  <a:lnTo>
                    <a:pt x="60769" y="240385"/>
                  </a:lnTo>
                  <a:lnTo>
                    <a:pt x="61480" y="243357"/>
                  </a:lnTo>
                  <a:lnTo>
                    <a:pt x="62484" y="246341"/>
                  </a:lnTo>
                  <a:lnTo>
                    <a:pt x="65633" y="247624"/>
                  </a:lnTo>
                  <a:lnTo>
                    <a:pt x="67818" y="246265"/>
                  </a:lnTo>
                  <a:lnTo>
                    <a:pt x="70116" y="244868"/>
                  </a:lnTo>
                  <a:lnTo>
                    <a:pt x="71208" y="242430"/>
                  </a:lnTo>
                  <a:close/>
                </a:path>
                <a:path w="266064" h="288925">
                  <a:moveTo>
                    <a:pt x="77470" y="195656"/>
                  </a:moveTo>
                  <a:lnTo>
                    <a:pt x="76301" y="192976"/>
                  </a:lnTo>
                  <a:lnTo>
                    <a:pt x="73888" y="191985"/>
                  </a:lnTo>
                  <a:lnTo>
                    <a:pt x="71450" y="190982"/>
                  </a:lnTo>
                  <a:lnTo>
                    <a:pt x="68630" y="192151"/>
                  </a:lnTo>
                  <a:lnTo>
                    <a:pt x="67754" y="194678"/>
                  </a:lnTo>
                  <a:lnTo>
                    <a:pt x="66840" y="197180"/>
                  </a:lnTo>
                  <a:lnTo>
                    <a:pt x="68110" y="199898"/>
                  </a:lnTo>
                  <a:lnTo>
                    <a:pt x="73088" y="201574"/>
                  </a:lnTo>
                  <a:lnTo>
                    <a:pt x="75793" y="200355"/>
                  </a:lnTo>
                  <a:lnTo>
                    <a:pt x="76644" y="198018"/>
                  </a:lnTo>
                  <a:lnTo>
                    <a:pt x="77470" y="195656"/>
                  </a:lnTo>
                  <a:close/>
                </a:path>
                <a:path w="266064" h="288925">
                  <a:moveTo>
                    <a:pt x="77749" y="40030"/>
                  </a:moveTo>
                  <a:lnTo>
                    <a:pt x="75882" y="38150"/>
                  </a:lnTo>
                  <a:lnTo>
                    <a:pt x="74053" y="36309"/>
                  </a:lnTo>
                  <a:lnTo>
                    <a:pt x="70967" y="36258"/>
                  </a:lnTo>
                  <a:lnTo>
                    <a:pt x="67360" y="40132"/>
                  </a:lnTo>
                  <a:lnTo>
                    <a:pt x="67475" y="43141"/>
                  </a:lnTo>
                  <a:lnTo>
                    <a:pt x="71335" y="46685"/>
                  </a:lnTo>
                  <a:lnTo>
                    <a:pt x="74295" y="46621"/>
                  </a:lnTo>
                  <a:lnTo>
                    <a:pt x="77736" y="42913"/>
                  </a:lnTo>
                  <a:lnTo>
                    <a:pt x="77749" y="40030"/>
                  </a:lnTo>
                  <a:close/>
                </a:path>
                <a:path w="266064" h="288925">
                  <a:moveTo>
                    <a:pt x="81572" y="219862"/>
                  </a:moveTo>
                  <a:lnTo>
                    <a:pt x="78879" y="215353"/>
                  </a:lnTo>
                  <a:lnTo>
                    <a:pt x="76085" y="214718"/>
                  </a:lnTo>
                  <a:lnTo>
                    <a:pt x="71666" y="216903"/>
                  </a:lnTo>
                  <a:lnTo>
                    <a:pt x="70739" y="219735"/>
                  </a:lnTo>
                  <a:lnTo>
                    <a:pt x="71805" y="222135"/>
                  </a:lnTo>
                  <a:lnTo>
                    <a:pt x="72872" y="224536"/>
                  </a:lnTo>
                  <a:lnTo>
                    <a:pt x="75780" y="225463"/>
                  </a:lnTo>
                  <a:lnTo>
                    <a:pt x="80835" y="222961"/>
                  </a:lnTo>
                  <a:lnTo>
                    <a:pt x="81572" y="219862"/>
                  </a:lnTo>
                  <a:close/>
                </a:path>
                <a:path w="266064" h="288925">
                  <a:moveTo>
                    <a:pt x="81978" y="104787"/>
                  </a:moveTo>
                  <a:lnTo>
                    <a:pt x="81495" y="101803"/>
                  </a:lnTo>
                  <a:lnTo>
                    <a:pt x="79400" y="100228"/>
                  </a:lnTo>
                  <a:lnTo>
                    <a:pt x="77304" y="98653"/>
                  </a:lnTo>
                  <a:lnTo>
                    <a:pt x="74320" y="99148"/>
                  </a:lnTo>
                  <a:lnTo>
                    <a:pt x="71183" y="103517"/>
                  </a:lnTo>
                  <a:lnTo>
                    <a:pt x="71666" y="106502"/>
                  </a:lnTo>
                  <a:lnTo>
                    <a:pt x="75971" y="109499"/>
                  </a:lnTo>
                  <a:lnTo>
                    <a:pt x="78943" y="109004"/>
                  </a:lnTo>
                  <a:lnTo>
                    <a:pt x="81978" y="104787"/>
                  </a:lnTo>
                  <a:close/>
                </a:path>
                <a:path w="266064" h="288925">
                  <a:moveTo>
                    <a:pt x="87096" y="174917"/>
                  </a:moveTo>
                  <a:lnTo>
                    <a:pt x="86194" y="172110"/>
                  </a:lnTo>
                  <a:lnTo>
                    <a:pt x="83883" y="170865"/>
                  </a:lnTo>
                  <a:lnTo>
                    <a:pt x="81572" y="169621"/>
                  </a:lnTo>
                  <a:lnTo>
                    <a:pt x="78689" y="170497"/>
                  </a:lnTo>
                  <a:lnTo>
                    <a:pt x="77444" y="172821"/>
                  </a:lnTo>
                  <a:lnTo>
                    <a:pt x="76276" y="175196"/>
                  </a:lnTo>
                  <a:lnTo>
                    <a:pt x="77279" y="178054"/>
                  </a:lnTo>
                  <a:lnTo>
                    <a:pt x="82003" y="180327"/>
                  </a:lnTo>
                  <a:lnTo>
                    <a:pt x="84797" y="179412"/>
                  </a:lnTo>
                  <a:lnTo>
                    <a:pt x="85902" y="177152"/>
                  </a:lnTo>
                  <a:lnTo>
                    <a:pt x="87096" y="174917"/>
                  </a:lnTo>
                  <a:close/>
                </a:path>
                <a:path w="266064" h="288925">
                  <a:moveTo>
                    <a:pt x="88239" y="257517"/>
                  </a:moveTo>
                  <a:lnTo>
                    <a:pt x="87871" y="254952"/>
                  </a:lnTo>
                  <a:lnTo>
                    <a:pt x="87515" y="252323"/>
                  </a:lnTo>
                  <a:lnTo>
                    <a:pt x="85471" y="250393"/>
                  </a:lnTo>
                  <a:lnTo>
                    <a:pt x="83388" y="250456"/>
                  </a:lnTo>
                  <a:lnTo>
                    <a:pt x="81470" y="250164"/>
                  </a:lnTo>
                  <a:lnTo>
                    <a:pt x="79298" y="252095"/>
                  </a:lnTo>
                  <a:lnTo>
                    <a:pt x="78574" y="254609"/>
                  </a:lnTo>
                  <a:lnTo>
                    <a:pt x="77851" y="257124"/>
                  </a:lnTo>
                  <a:lnTo>
                    <a:pt x="79832" y="259588"/>
                  </a:lnTo>
                  <a:lnTo>
                    <a:pt x="83032" y="259956"/>
                  </a:lnTo>
                  <a:lnTo>
                    <a:pt x="86093" y="259918"/>
                  </a:lnTo>
                  <a:lnTo>
                    <a:pt x="88239" y="257517"/>
                  </a:lnTo>
                  <a:close/>
                </a:path>
                <a:path w="266064" h="288925">
                  <a:moveTo>
                    <a:pt x="94919" y="24587"/>
                  </a:moveTo>
                  <a:lnTo>
                    <a:pt x="93306" y="22517"/>
                  </a:lnTo>
                  <a:lnTo>
                    <a:pt x="91694" y="20447"/>
                  </a:lnTo>
                  <a:lnTo>
                    <a:pt x="88709" y="20142"/>
                  </a:lnTo>
                  <a:lnTo>
                    <a:pt x="86639" y="21831"/>
                  </a:lnTo>
                  <a:lnTo>
                    <a:pt x="84543" y="23495"/>
                  </a:lnTo>
                  <a:lnTo>
                    <a:pt x="84378" y="26543"/>
                  </a:lnTo>
                  <a:lnTo>
                    <a:pt x="87845" y="30480"/>
                  </a:lnTo>
                  <a:lnTo>
                    <a:pt x="90754" y="30683"/>
                  </a:lnTo>
                  <a:lnTo>
                    <a:pt x="92722" y="29133"/>
                  </a:lnTo>
                  <a:lnTo>
                    <a:pt x="94653" y="27546"/>
                  </a:lnTo>
                  <a:lnTo>
                    <a:pt x="94919" y="24587"/>
                  </a:lnTo>
                  <a:close/>
                </a:path>
                <a:path w="266064" h="288925">
                  <a:moveTo>
                    <a:pt x="96608" y="86347"/>
                  </a:moveTo>
                  <a:lnTo>
                    <a:pt x="96380" y="83337"/>
                  </a:lnTo>
                  <a:lnTo>
                    <a:pt x="94424" y="81622"/>
                  </a:lnTo>
                  <a:lnTo>
                    <a:pt x="92430" y="79870"/>
                  </a:lnTo>
                  <a:lnTo>
                    <a:pt x="89420" y="80137"/>
                  </a:lnTo>
                  <a:lnTo>
                    <a:pt x="85979" y="84264"/>
                  </a:lnTo>
                  <a:lnTo>
                    <a:pt x="86220" y="87287"/>
                  </a:lnTo>
                  <a:lnTo>
                    <a:pt x="90297" y="90601"/>
                  </a:lnTo>
                  <a:lnTo>
                    <a:pt x="93294" y="90335"/>
                  </a:lnTo>
                  <a:lnTo>
                    <a:pt x="96608" y="86347"/>
                  </a:lnTo>
                  <a:close/>
                </a:path>
                <a:path w="266064" h="288925">
                  <a:moveTo>
                    <a:pt x="98628" y="155028"/>
                  </a:moveTo>
                  <a:lnTo>
                    <a:pt x="97942" y="152146"/>
                  </a:lnTo>
                  <a:lnTo>
                    <a:pt x="95745" y="150723"/>
                  </a:lnTo>
                  <a:lnTo>
                    <a:pt x="93535" y="149301"/>
                  </a:lnTo>
                  <a:lnTo>
                    <a:pt x="90601" y="149936"/>
                  </a:lnTo>
                  <a:lnTo>
                    <a:pt x="87757" y="154355"/>
                  </a:lnTo>
                  <a:lnTo>
                    <a:pt x="88557" y="157327"/>
                  </a:lnTo>
                  <a:lnTo>
                    <a:pt x="93065" y="160007"/>
                  </a:lnTo>
                  <a:lnTo>
                    <a:pt x="95885" y="159296"/>
                  </a:lnTo>
                  <a:lnTo>
                    <a:pt x="98628" y="155028"/>
                  </a:lnTo>
                  <a:close/>
                </a:path>
                <a:path w="266064" h="288925">
                  <a:moveTo>
                    <a:pt x="101346" y="205740"/>
                  </a:moveTo>
                  <a:lnTo>
                    <a:pt x="97967" y="201726"/>
                  </a:lnTo>
                  <a:lnTo>
                    <a:pt x="95034" y="201485"/>
                  </a:lnTo>
                  <a:lnTo>
                    <a:pt x="92989" y="203009"/>
                  </a:lnTo>
                  <a:lnTo>
                    <a:pt x="90970" y="204584"/>
                  </a:lnTo>
                  <a:lnTo>
                    <a:pt x="90601" y="207568"/>
                  </a:lnTo>
                  <a:lnTo>
                    <a:pt x="92163" y="209677"/>
                  </a:lnTo>
                  <a:lnTo>
                    <a:pt x="93726" y="211785"/>
                  </a:lnTo>
                  <a:lnTo>
                    <a:pt x="96735" y="212140"/>
                  </a:lnTo>
                  <a:lnTo>
                    <a:pt x="98894" y="210464"/>
                  </a:lnTo>
                  <a:lnTo>
                    <a:pt x="101079" y="208813"/>
                  </a:lnTo>
                  <a:lnTo>
                    <a:pt x="101346" y="205740"/>
                  </a:lnTo>
                  <a:close/>
                </a:path>
                <a:path w="266064" h="288925">
                  <a:moveTo>
                    <a:pt x="111023" y="249440"/>
                  </a:moveTo>
                  <a:lnTo>
                    <a:pt x="108483" y="244843"/>
                  </a:lnTo>
                  <a:lnTo>
                    <a:pt x="105752" y="244030"/>
                  </a:lnTo>
                  <a:lnTo>
                    <a:pt x="103530" y="244995"/>
                  </a:lnTo>
                  <a:lnTo>
                    <a:pt x="101346" y="246011"/>
                  </a:lnTo>
                  <a:lnTo>
                    <a:pt x="100380" y="248818"/>
                  </a:lnTo>
                  <a:lnTo>
                    <a:pt x="101358" y="251256"/>
                  </a:lnTo>
                  <a:lnTo>
                    <a:pt x="102336" y="253695"/>
                  </a:lnTo>
                  <a:lnTo>
                    <a:pt x="105156" y="254723"/>
                  </a:lnTo>
                  <a:lnTo>
                    <a:pt x="107657" y="253555"/>
                  </a:lnTo>
                  <a:lnTo>
                    <a:pt x="110185" y="252450"/>
                  </a:lnTo>
                  <a:lnTo>
                    <a:pt x="111023" y="249440"/>
                  </a:lnTo>
                  <a:close/>
                </a:path>
                <a:path w="266064" h="288925">
                  <a:moveTo>
                    <a:pt x="111645" y="136042"/>
                  </a:moveTo>
                  <a:lnTo>
                    <a:pt x="111188" y="133121"/>
                  </a:lnTo>
                  <a:lnTo>
                    <a:pt x="109093" y="131533"/>
                  </a:lnTo>
                  <a:lnTo>
                    <a:pt x="106997" y="129959"/>
                  </a:lnTo>
                  <a:lnTo>
                    <a:pt x="104013" y="130378"/>
                  </a:lnTo>
                  <a:lnTo>
                    <a:pt x="102438" y="132473"/>
                  </a:lnTo>
                  <a:lnTo>
                    <a:pt x="100901" y="134607"/>
                  </a:lnTo>
                  <a:lnTo>
                    <a:pt x="101447" y="137591"/>
                  </a:lnTo>
                  <a:lnTo>
                    <a:pt x="105740" y="140601"/>
                  </a:lnTo>
                  <a:lnTo>
                    <a:pt x="108635" y="140119"/>
                  </a:lnTo>
                  <a:lnTo>
                    <a:pt x="110121" y="138061"/>
                  </a:lnTo>
                  <a:lnTo>
                    <a:pt x="111645" y="136042"/>
                  </a:lnTo>
                  <a:close/>
                </a:path>
                <a:path w="266064" h="288925">
                  <a:moveTo>
                    <a:pt x="112776" y="66268"/>
                  </a:moveTo>
                  <a:lnTo>
                    <a:pt x="110947" y="64338"/>
                  </a:lnTo>
                  <a:lnTo>
                    <a:pt x="109156" y="62445"/>
                  </a:lnTo>
                  <a:lnTo>
                    <a:pt x="106045" y="62357"/>
                  </a:lnTo>
                  <a:lnTo>
                    <a:pt x="102273" y="66217"/>
                  </a:lnTo>
                  <a:lnTo>
                    <a:pt x="102273" y="69265"/>
                  </a:lnTo>
                  <a:lnTo>
                    <a:pt x="106057" y="72910"/>
                  </a:lnTo>
                  <a:lnTo>
                    <a:pt x="109054" y="72885"/>
                  </a:lnTo>
                  <a:lnTo>
                    <a:pt x="112661" y="69176"/>
                  </a:lnTo>
                  <a:lnTo>
                    <a:pt x="112776" y="66268"/>
                  </a:lnTo>
                  <a:close/>
                </a:path>
                <a:path w="266064" h="288925">
                  <a:moveTo>
                    <a:pt x="114058" y="12217"/>
                  </a:moveTo>
                  <a:lnTo>
                    <a:pt x="112928" y="9842"/>
                  </a:lnTo>
                  <a:lnTo>
                    <a:pt x="111810" y="7467"/>
                  </a:lnTo>
                  <a:lnTo>
                    <a:pt x="108915" y="6591"/>
                  </a:lnTo>
                  <a:lnTo>
                    <a:pt x="104025" y="9156"/>
                  </a:lnTo>
                  <a:lnTo>
                    <a:pt x="103403" y="12255"/>
                  </a:lnTo>
                  <a:lnTo>
                    <a:pt x="106197" y="16700"/>
                  </a:lnTo>
                  <a:lnTo>
                    <a:pt x="108966" y="17284"/>
                  </a:lnTo>
                  <a:lnTo>
                    <a:pt x="113233" y="15049"/>
                  </a:lnTo>
                  <a:lnTo>
                    <a:pt x="114058" y="12217"/>
                  </a:lnTo>
                  <a:close/>
                </a:path>
                <a:path w="266064" h="288925">
                  <a:moveTo>
                    <a:pt x="118287" y="285965"/>
                  </a:moveTo>
                  <a:lnTo>
                    <a:pt x="117678" y="280758"/>
                  </a:lnTo>
                  <a:lnTo>
                    <a:pt x="115633" y="278790"/>
                  </a:lnTo>
                  <a:lnTo>
                    <a:pt x="113487" y="278803"/>
                  </a:lnTo>
                  <a:lnTo>
                    <a:pt x="111518" y="278460"/>
                  </a:lnTo>
                  <a:lnTo>
                    <a:pt x="109270" y="280327"/>
                  </a:lnTo>
                  <a:lnTo>
                    <a:pt x="108483" y="282829"/>
                  </a:lnTo>
                  <a:lnTo>
                    <a:pt x="107696" y="285330"/>
                  </a:lnTo>
                  <a:lnTo>
                    <a:pt x="109677" y="287845"/>
                  </a:lnTo>
                  <a:lnTo>
                    <a:pt x="112928" y="288290"/>
                  </a:lnTo>
                  <a:lnTo>
                    <a:pt x="116039" y="288315"/>
                  </a:lnTo>
                  <a:lnTo>
                    <a:pt x="118287" y="285965"/>
                  </a:lnTo>
                  <a:close/>
                </a:path>
                <a:path w="266064" h="288925">
                  <a:moveTo>
                    <a:pt x="119011" y="189204"/>
                  </a:moveTo>
                  <a:lnTo>
                    <a:pt x="115227" y="185559"/>
                  </a:lnTo>
                  <a:lnTo>
                    <a:pt x="112229" y="185585"/>
                  </a:lnTo>
                  <a:lnTo>
                    <a:pt x="108623" y="189293"/>
                  </a:lnTo>
                  <a:lnTo>
                    <a:pt x="108521" y="192214"/>
                  </a:lnTo>
                  <a:lnTo>
                    <a:pt x="110337" y="194132"/>
                  </a:lnTo>
                  <a:lnTo>
                    <a:pt x="112128" y="196024"/>
                  </a:lnTo>
                  <a:lnTo>
                    <a:pt x="115239" y="196113"/>
                  </a:lnTo>
                  <a:lnTo>
                    <a:pt x="119011" y="192252"/>
                  </a:lnTo>
                  <a:lnTo>
                    <a:pt x="119011" y="189204"/>
                  </a:lnTo>
                  <a:close/>
                </a:path>
                <a:path w="266064" h="288925">
                  <a:moveTo>
                    <a:pt x="126009" y="118033"/>
                  </a:moveTo>
                  <a:lnTo>
                    <a:pt x="125755" y="115087"/>
                  </a:lnTo>
                  <a:lnTo>
                    <a:pt x="123786" y="113360"/>
                  </a:lnTo>
                  <a:lnTo>
                    <a:pt x="121818" y="111633"/>
                  </a:lnTo>
                  <a:lnTo>
                    <a:pt x="118808" y="111836"/>
                  </a:lnTo>
                  <a:lnTo>
                    <a:pt x="117081" y="113804"/>
                  </a:lnTo>
                  <a:lnTo>
                    <a:pt x="115404" y="115836"/>
                  </a:lnTo>
                  <a:lnTo>
                    <a:pt x="115722" y="118846"/>
                  </a:lnTo>
                  <a:lnTo>
                    <a:pt x="119786" y="122161"/>
                  </a:lnTo>
                  <a:lnTo>
                    <a:pt x="122720" y="121907"/>
                  </a:lnTo>
                  <a:lnTo>
                    <a:pt x="124333" y="119951"/>
                  </a:lnTo>
                  <a:lnTo>
                    <a:pt x="126009" y="118033"/>
                  </a:lnTo>
                  <a:close/>
                </a:path>
                <a:path w="266064" h="288925">
                  <a:moveTo>
                    <a:pt x="130670" y="50901"/>
                  </a:moveTo>
                  <a:lnTo>
                    <a:pt x="129108" y="48793"/>
                  </a:lnTo>
                  <a:lnTo>
                    <a:pt x="127546" y="46685"/>
                  </a:lnTo>
                  <a:lnTo>
                    <a:pt x="124536" y="46329"/>
                  </a:lnTo>
                  <a:lnTo>
                    <a:pt x="122377" y="48006"/>
                  </a:lnTo>
                  <a:lnTo>
                    <a:pt x="120205" y="49657"/>
                  </a:lnTo>
                  <a:lnTo>
                    <a:pt x="119926" y="52730"/>
                  </a:lnTo>
                  <a:lnTo>
                    <a:pt x="123304" y="56743"/>
                  </a:lnTo>
                  <a:lnTo>
                    <a:pt x="126238" y="56984"/>
                  </a:lnTo>
                  <a:lnTo>
                    <a:pt x="128282" y="55460"/>
                  </a:lnTo>
                  <a:lnTo>
                    <a:pt x="130302" y="53886"/>
                  </a:lnTo>
                  <a:lnTo>
                    <a:pt x="130670" y="50901"/>
                  </a:lnTo>
                  <a:close/>
                </a:path>
                <a:path w="266064" h="288925">
                  <a:moveTo>
                    <a:pt x="130835" y="236296"/>
                  </a:moveTo>
                  <a:lnTo>
                    <a:pt x="127596" y="232168"/>
                  </a:lnTo>
                  <a:lnTo>
                    <a:pt x="124650" y="231698"/>
                  </a:lnTo>
                  <a:lnTo>
                    <a:pt x="120637" y="234696"/>
                  </a:lnTo>
                  <a:lnTo>
                    <a:pt x="120218" y="237642"/>
                  </a:lnTo>
                  <a:lnTo>
                    <a:pt x="121678" y="239776"/>
                  </a:lnTo>
                  <a:lnTo>
                    <a:pt x="123190" y="241973"/>
                  </a:lnTo>
                  <a:lnTo>
                    <a:pt x="126136" y="242443"/>
                  </a:lnTo>
                  <a:lnTo>
                    <a:pt x="130416" y="239268"/>
                  </a:lnTo>
                  <a:lnTo>
                    <a:pt x="130835" y="236296"/>
                  </a:lnTo>
                  <a:close/>
                </a:path>
                <a:path w="266064" h="288925">
                  <a:moveTo>
                    <a:pt x="135305" y="174205"/>
                  </a:moveTo>
                  <a:lnTo>
                    <a:pt x="135064" y="171183"/>
                  </a:lnTo>
                  <a:lnTo>
                    <a:pt x="130987" y="167868"/>
                  </a:lnTo>
                  <a:lnTo>
                    <a:pt x="127990" y="168135"/>
                  </a:lnTo>
                  <a:lnTo>
                    <a:pt x="124675" y="172123"/>
                  </a:lnTo>
                  <a:lnTo>
                    <a:pt x="124904" y="175133"/>
                  </a:lnTo>
                  <a:lnTo>
                    <a:pt x="126860" y="176847"/>
                  </a:lnTo>
                  <a:lnTo>
                    <a:pt x="128854" y="178600"/>
                  </a:lnTo>
                  <a:lnTo>
                    <a:pt x="131864" y="178333"/>
                  </a:lnTo>
                  <a:lnTo>
                    <a:pt x="135305" y="174205"/>
                  </a:lnTo>
                  <a:close/>
                </a:path>
                <a:path w="266064" h="288925">
                  <a:moveTo>
                    <a:pt x="136093" y="2578"/>
                  </a:moveTo>
                  <a:lnTo>
                    <a:pt x="133972" y="203"/>
                  </a:lnTo>
                  <a:lnTo>
                    <a:pt x="130733" y="0"/>
                  </a:lnTo>
                  <a:lnTo>
                    <a:pt x="127673" y="266"/>
                  </a:lnTo>
                  <a:lnTo>
                    <a:pt x="125641" y="2705"/>
                  </a:lnTo>
                  <a:lnTo>
                    <a:pt x="126695" y="7848"/>
                  </a:lnTo>
                  <a:lnTo>
                    <a:pt x="128828" y="9740"/>
                  </a:lnTo>
                  <a:lnTo>
                    <a:pt x="130898" y="9499"/>
                  </a:lnTo>
                  <a:lnTo>
                    <a:pt x="132816" y="9715"/>
                  </a:lnTo>
                  <a:lnTo>
                    <a:pt x="134874" y="7683"/>
                  </a:lnTo>
                  <a:lnTo>
                    <a:pt x="135483" y="5130"/>
                  </a:lnTo>
                  <a:lnTo>
                    <a:pt x="136093" y="2578"/>
                  </a:lnTo>
                  <a:close/>
                </a:path>
                <a:path w="266064" h="288925">
                  <a:moveTo>
                    <a:pt x="141668" y="101193"/>
                  </a:moveTo>
                  <a:lnTo>
                    <a:pt x="141655" y="98234"/>
                  </a:lnTo>
                  <a:lnTo>
                    <a:pt x="139827" y="96354"/>
                  </a:lnTo>
                  <a:lnTo>
                    <a:pt x="137998" y="94475"/>
                  </a:lnTo>
                  <a:lnTo>
                    <a:pt x="134988" y="94437"/>
                  </a:lnTo>
                  <a:lnTo>
                    <a:pt x="133108" y="96278"/>
                  </a:lnTo>
                  <a:lnTo>
                    <a:pt x="131241" y="98145"/>
                  </a:lnTo>
                  <a:lnTo>
                    <a:pt x="131356" y="101193"/>
                  </a:lnTo>
                  <a:lnTo>
                    <a:pt x="135153" y="104813"/>
                  </a:lnTo>
                  <a:lnTo>
                    <a:pt x="138061" y="104749"/>
                  </a:lnTo>
                  <a:lnTo>
                    <a:pt x="141668" y="101193"/>
                  </a:lnTo>
                  <a:close/>
                </a:path>
                <a:path w="266064" h="288925">
                  <a:moveTo>
                    <a:pt x="141719" y="278218"/>
                  </a:moveTo>
                  <a:lnTo>
                    <a:pt x="139293" y="273570"/>
                  </a:lnTo>
                  <a:lnTo>
                    <a:pt x="136525" y="272719"/>
                  </a:lnTo>
                  <a:lnTo>
                    <a:pt x="134251" y="273646"/>
                  </a:lnTo>
                  <a:lnTo>
                    <a:pt x="131991" y="274650"/>
                  </a:lnTo>
                  <a:lnTo>
                    <a:pt x="130911" y="277456"/>
                  </a:lnTo>
                  <a:lnTo>
                    <a:pt x="131838" y="279908"/>
                  </a:lnTo>
                  <a:lnTo>
                    <a:pt x="132765" y="282359"/>
                  </a:lnTo>
                  <a:lnTo>
                    <a:pt x="135597" y="283438"/>
                  </a:lnTo>
                  <a:lnTo>
                    <a:pt x="138176" y="282308"/>
                  </a:lnTo>
                  <a:lnTo>
                    <a:pt x="140779" y="281228"/>
                  </a:lnTo>
                  <a:lnTo>
                    <a:pt x="141719" y="278218"/>
                  </a:lnTo>
                  <a:close/>
                </a:path>
                <a:path w="266064" h="288925">
                  <a:moveTo>
                    <a:pt x="148653" y="223862"/>
                  </a:moveTo>
                  <a:lnTo>
                    <a:pt x="148640" y="220764"/>
                  </a:lnTo>
                  <a:lnTo>
                    <a:pt x="144995" y="216992"/>
                  </a:lnTo>
                  <a:lnTo>
                    <a:pt x="142125" y="216966"/>
                  </a:lnTo>
                  <a:lnTo>
                    <a:pt x="140220" y="218617"/>
                  </a:lnTo>
                  <a:lnTo>
                    <a:pt x="138341" y="220306"/>
                  </a:lnTo>
                  <a:lnTo>
                    <a:pt x="138226" y="223266"/>
                  </a:lnTo>
                  <a:lnTo>
                    <a:pt x="139966" y="225234"/>
                  </a:lnTo>
                  <a:lnTo>
                    <a:pt x="141706" y="227203"/>
                  </a:lnTo>
                  <a:lnTo>
                    <a:pt x="144703" y="227368"/>
                  </a:lnTo>
                  <a:lnTo>
                    <a:pt x="146659" y="225602"/>
                  </a:lnTo>
                  <a:lnTo>
                    <a:pt x="148653" y="223862"/>
                  </a:lnTo>
                  <a:close/>
                </a:path>
                <a:path w="266064" h="288925">
                  <a:moveTo>
                    <a:pt x="150101" y="154952"/>
                  </a:moveTo>
                  <a:lnTo>
                    <a:pt x="149618" y="151968"/>
                  </a:lnTo>
                  <a:lnTo>
                    <a:pt x="145313" y="148971"/>
                  </a:lnTo>
                  <a:lnTo>
                    <a:pt x="142341" y="149466"/>
                  </a:lnTo>
                  <a:lnTo>
                    <a:pt x="139306" y="153682"/>
                  </a:lnTo>
                  <a:lnTo>
                    <a:pt x="139788" y="156667"/>
                  </a:lnTo>
                  <a:lnTo>
                    <a:pt x="141884" y="158242"/>
                  </a:lnTo>
                  <a:lnTo>
                    <a:pt x="143979" y="159816"/>
                  </a:lnTo>
                  <a:lnTo>
                    <a:pt x="146964" y="159321"/>
                  </a:lnTo>
                  <a:lnTo>
                    <a:pt x="150101" y="154952"/>
                  </a:lnTo>
                  <a:close/>
                </a:path>
                <a:path w="266064" h="288925">
                  <a:moveTo>
                    <a:pt x="150533" y="38722"/>
                  </a:moveTo>
                  <a:lnTo>
                    <a:pt x="149466" y="36322"/>
                  </a:lnTo>
                  <a:lnTo>
                    <a:pt x="148399" y="33921"/>
                  </a:lnTo>
                  <a:lnTo>
                    <a:pt x="145491" y="32994"/>
                  </a:lnTo>
                  <a:lnTo>
                    <a:pt x="140436" y="35496"/>
                  </a:lnTo>
                  <a:lnTo>
                    <a:pt x="139700" y="38595"/>
                  </a:lnTo>
                  <a:lnTo>
                    <a:pt x="142392" y="43103"/>
                  </a:lnTo>
                  <a:lnTo>
                    <a:pt x="145173" y="43738"/>
                  </a:lnTo>
                  <a:lnTo>
                    <a:pt x="149606" y="41554"/>
                  </a:lnTo>
                  <a:lnTo>
                    <a:pt x="150533" y="38722"/>
                  </a:lnTo>
                  <a:close/>
                </a:path>
                <a:path w="266064" h="288925">
                  <a:moveTo>
                    <a:pt x="153720" y="18948"/>
                  </a:moveTo>
                  <a:lnTo>
                    <a:pt x="152793" y="15976"/>
                  </a:lnTo>
                  <a:lnTo>
                    <a:pt x="151980" y="12979"/>
                  </a:lnTo>
                  <a:lnTo>
                    <a:pt x="148513" y="11785"/>
                  </a:lnTo>
                  <a:lnTo>
                    <a:pt x="146418" y="13182"/>
                  </a:lnTo>
                  <a:lnTo>
                    <a:pt x="144094" y="14668"/>
                  </a:lnTo>
                  <a:lnTo>
                    <a:pt x="143268" y="16916"/>
                  </a:lnTo>
                  <a:lnTo>
                    <a:pt x="143764" y="18935"/>
                  </a:lnTo>
                  <a:lnTo>
                    <a:pt x="144386" y="20916"/>
                  </a:lnTo>
                  <a:lnTo>
                    <a:pt x="146875" y="22339"/>
                  </a:lnTo>
                  <a:lnTo>
                    <a:pt x="149390" y="21996"/>
                  </a:lnTo>
                  <a:lnTo>
                    <a:pt x="152069" y="21615"/>
                  </a:lnTo>
                  <a:lnTo>
                    <a:pt x="153720" y="18948"/>
                  </a:lnTo>
                  <a:close/>
                </a:path>
                <a:path w="266064" h="288925">
                  <a:moveTo>
                    <a:pt x="158915" y="82892"/>
                  </a:moveTo>
                  <a:lnTo>
                    <a:pt x="157289" y="80835"/>
                  </a:lnTo>
                  <a:lnTo>
                    <a:pt x="155663" y="78778"/>
                  </a:lnTo>
                  <a:lnTo>
                    <a:pt x="152679" y="78473"/>
                  </a:lnTo>
                  <a:lnTo>
                    <a:pt x="150634" y="80149"/>
                  </a:lnTo>
                  <a:lnTo>
                    <a:pt x="148564" y="81813"/>
                  </a:lnTo>
                  <a:lnTo>
                    <a:pt x="148348" y="84823"/>
                  </a:lnTo>
                  <a:lnTo>
                    <a:pt x="151815" y="88773"/>
                  </a:lnTo>
                  <a:lnTo>
                    <a:pt x="154762" y="89027"/>
                  </a:lnTo>
                  <a:lnTo>
                    <a:pt x="158661" y="85864"/>
                  </a:lnTo>
                  <a:lnTo>
                    <a:pt x="158915" y="82892"/>
                  </a:lnTo>
                  <a:close/>
                </a:path>
                <a:path w="266064" h="288925">
                  <a:moveTo>
                    <a:pt x="162255" y="265252"/>
                  </a:moveTo>
                  <a:lnTo>
                    <a:pt x="159105" y="261048"/>
                  </a:lnTo>
                  <a:lnTo>
                    <a:pt x="156133" y="260540"/>
                  </a:lnTo>
                  <a:lnTo>
                    <a:pt x="151968" y="263512"/>
                  </a:lnTo>
                  <a:lnTo>
                    <a:pt x="151434" y="266484"/>
                  </a:lnTo>
                  <a:lnTo>
                    <a:pt x="152857" y="268643"/>
                  </a:lnTo>
                  <a:lnTo>
                    <a:pt x="154317" y="270865"/>
                  </a:lnTo>
                  <a:lnTo>
                    <a:pt x="157289" y="271386"/>
                  </a:lnTo>
                  <a:lnTo>
                    <a:pt x="161734" y="268236"/>
                  </a:lnTo>
                  <a:lnTo>
                    <a:pt x="162255" y="265252"/>
                  </a:lnTo>
                  <a:close/>
                </a:path>
                <a:path w="266064" h="288925">
                  <a:moveTo>
                    <a:pt x="163385" y="134632"/>
                  </a:moveTo>
                  <a:lnTo>
                    <a:pt x="162687" y="131699"/>
                  </a:lnTo>
                  <a:lnTo>
                    <a:pt x="158165" y="129044"/>
                  </a:lnTo>
                  <a:lnTo>
                    <a:pt x="155232" y="129755"/>
                  </a:lnTo>
                  <a:lnTo>
                    <a:pt x="152527" y="134175"/>
                  </a:lnTo>
                  <a:lnTo>
                    <a:pt x="153225" y="137121"/>
                  </a:lnTo>
                  <a:lnTo>
                    <a:pt x="155435" y="138531"/>
                  </a:lnTo>
                  <a:lnTo>
                    <a:pt x="157645" y="139941"/>
                  </a:lnTo>
                  <a:lnTo>
                    <a:pt x="160578" y="139230"/>
                  </a:lnTo>
                  <a:lnTo>
                    <a:pt x="163385" y="134632"/>
                  </a:lnTo>
                  <a:close/>
                </a:path>
                <a:path w="266064" h="288925">
                  <a:moveTo>
                    <a:pt x="165176" y="206768"/>
                  </a:moveTo>
                  <a:lnTo>
                    <a:pt x="164960" y="203746"/>
                  </a:lnTo>
                  <a:lnTo>
                    <a:pt x="161023" y="200266"/>
                  </a:lnTo>
                  <a:lnTo>
                    <a:pt x="158089" y="200431"/>
                  </a:lnTo>
                  <a:lnTo>
                    <a:pt x="156400" y="202311"/>
                  </a:lnTo>
                  <a:lnTo>
                    <a:pt x="154660" y="204152"/>
                  </a:lnTo>
                  <a:lnTo>
                    <a:pt x="154787" y="207111"/>
                  </a:lnTo>
                  <a:lnTo>
                    <a:pt x="156692" y="208915"/>
                  </a:lnTo>
                  <a:lnTo>
                    <a:pt x="158597" y="210718"/>
                  </a:lnTo>
                  <a:lnTo>
                    <a:pt x="161607" y="210629"/>
                  </a:lnTo>
                  <a:lnTo>
                    <a:pt x="163410" y="208724"/>
                  </a:lnTo>
                  <a:lnTo>
                    <a:pt x="165176" y="206768"/>
                  </a:lnTo>
                  <a:close/>
                </a:path>
                <a:path w="266064" h="288925">
                  <a:moveTo>
                    <a:pt x="173291" y="29527"/>
                  </a:moveTo>
                  <a:lnTo>
                    <a:pt x="171183" y="27101"/>
                  </a:lnTo>
                  <a:lnTo>
                    <a:pt x="167894" y="26809"/>
                  </a:lnTo>
                  <a:lnTo>
                    <a:pt x="164769" y="27012"/>
                  </a:lnTo>
                  <a:lnTo>
                    <a:pt x="162636" y="29400"/>
                  </a:lnTo>
                  <a:lnTo>
                    <a:pt x="163563" y="34569"/>
                  </a:lnTo>
                  <a:lnTo>
                    <a:pt x="165696" y="36512"/>
                  </a:lnTo>
                  <a:lnTo>
                    <a:pt x="167830" y="36322"/>
                  </a:lnTo>
                  <a:lnTo>
                    <a:pt x="169799" y="36576"/>
                  </a:lnTo>
                  <a:lnTo>
                    <a:pt x="171945" y="34607"/>
                  </a:lnTo>
                  <a:lnTo>
                    <a:pt x="172618" y="32067"/>
                  </a:lnTo>
                  <a:lnTo>
                    <a:pt x="173291" y="29527"/>
                  </a:lnTo>
                  <a:close/>
                </a:path>
                <a:path w="266064" h="288925">
                  <a:moveTo>
                    <a:pt x="175056" y="113296"/>
                  </a:moveTo>
                  <a:lnTo>
                    <a:pt x="174129" y="110439"/>
                  </a:lnTo>
                  <a:lnTo>
                    <a:pt x="169379" y="108191"/>
                  </a:lnTo>
                  <a:lnTo>
                    <a:pt x="166509" y="109143"/>
                  </a:lnTo>
                  <a:lnTo>
                    <a:pt x="164172" y="113753"/>
                  </a:lnTo>
                  <a:lnTo>
                    <a:pt x="165100" y="116611"/>
                  </a:lnTo>
                  <a:lnTo>
                    <a:pt x="167424" y="117843"/>
                  </a:lnTo>
                  <a:lnTo>
                    <a:pt x="169748" y="119075"/>
                  </a:lnTo>
                  <a:lnTo>
                    <a:pt x="172618" y="118110"/>
                  </a:lnTo>
                  <a:lnTo>
                    <a:pt x="175056" y="113296"/>
                  </a:lnTo>
                  <a:close/>
                </a:path>
                <a:path w="266064" h="288925">
                  <a:moveTo>
                    <a:pt x="177838" y="69938"/>
                  </a:moveTo>
                  <a:lnTo>
                    <a:pt x="176542" y="67627"/>
                  </a:lnTo>
                  <a:lnTo>
                    <a:pt x="175285" y="65354"/>
                  </a:lnTo>
                  <a:lnTo>
                    <a:pt x="172275" y="64516"/>
                  </a:lnTo>
                  <a:lnTo>
                    <a:pt x="170002" y="65951"/>
                  </a:lnTo>
                  <a:lnTo>
                    <a:pt x="167754" y="67424"/>
                  </a:lnTo>
                  <a:lnTo>
                    <a:pt x="167132" y="70383"/>
                  </a:lnTo>
                  <a:lnTo>
                    <a:pt x="170078" y="74726"/>
                  </a:lnTo>
                  <a:lnTo>
                    <a:pt x="172948" y="75387"/>
                  </a:lnTo>
                  <a:lnTo>
                    <a:pt x="175018" y="74028"/>
                  </a:lnTo>
                  <a:lnTo>
                    <a:pt x="177101" y="72694"/>
                  </a:lnTo>
                  <a:lnTo>
                    <a:pt x="177838" y="69938"/>
                  </a:lnTo>
                  <a:close/>
                </a:path>
                <a:path w="266064" h="288925">
                  <a:moveTo>
                    <a:pt x="180340" y="188518"/>
                  </a:moveTo>
                  <a:lnTo>
                    <a:pt x="179920" y="185521"/>
                  </a:lnTo>
                  <a:lnTo>
                    <a:pt x="175742" y="182359"/>
                  </a:lnTo>
                  <a:lnTo>
                    <a:pt x="172808" y="182727"/>
                  </a:lnTo>
                  <a:lnTo>
                    <a:pt x="171272" y="184734"/>
                  </a:lnTo>
                  <a:lnTo>
                    <a:pt x="169672" y="186702"/>
                  </a:lnTo>
                  <a:lnTo>
                    <a:pt x="170027" y="189649"/>
                  </a:lnTo>
                  <a:lnTo>
                    <a:pt x="172059" y="191300"/>
                  </a:lnTo>
                  <a:lnTo>
                    <a:pt x="174091" y="192951"/>
                  </a:lnTo>
                  <a:lnTo>
                    <a:pt x="177088" y="192646"/>
                  </a:lnTo>
                  <a:lnTo>
                    <a:pt x="178752" y="190601"/>
                  </a:lnTo>
                  <a:lnTo>
                    <a:pt x="180340" y="188518"/>
                  </a:lnTo>
                  <a:close/>
                </a:path>
                <a:path w="266064" h="288925">
                  <a:moveTo>
                    <a:pt x="180784" y="249783"/>
                  </a:moveTo>
                  <a:lnTo>
                    <a:pt x="177228" y="245922"/>
                  </a:lnTo>
                  <a:lnTo>
                    <a:pt x="174307" y="245859"/>
                  </a:lnTo>
                  <a:lnTo>
                    <a:pt x="172326" y="247510"/>
                  </a:lnTo>
                  <a:lnTo>
                    <a:pt x="170370" y="249199"/>
                  </a:lnTo>
                  <a:lnTo>
                    <a:pt x="170167" y="252183"/>
                  </a:lnTo>
                  <a:lnTo>
                    <a:pt x="171856" y="254190"/>
                  </a:lnTo>
                  <a:lnTo>
                    <a:pt x="173545" y="256197"/>
                  </a:lnTo>
                  <a:lnTo>
                    <a:pt x="176580" y="256387"/>
                  </a:lnTo>
                  <a:lnTo>
                    <a:pt x="178625" y="254635"/>
                  </a:lnTo>
                  <a:lnTo>
                    <a:pt x="180695" y="252895"/>
                  </a:lnTo>
                  <a:lnTo>
                    <a:pt x="180784" y="249783"/>
                  </a:lnTo>
                  <a:close/>
                </a:path>
                <a:path w="266064" h="288925">
                  <a:moveTo>
                    <a:pt x="184556" y="90754"/>
                  </a:moveTo>
                  <a:lnTo>
                    <a:pt x="183248" y="87985"/>
                  </a:lnTo>
                  <a:lnTo>
                    <a:pt x="178257" y="86334"/>
                  </a:lnTo>
                  <a:lnTo>
                    <a:pt x="175577" y="87630"/>
                  </a:lnTo>
                  <a:lnTo>
                    <a:pt x="174752" y="90043"/>
                  </a:lnTo>
                  <a:lnTo>
                    <a:pt x="173799" y="92430"/>
                  </a:lnTo>
                  <a:lnTo>
                    <a:pt x="175006" y="95161"/>
                  </a:lnTo>
                  <a:lnTo>
                    <a:pt x="177444" y="96139"/>
                  </a:lnTo>
                  <a:lnTo>
                    <a:pt x="179882" y="97116"/>
                  </a:lnTo>
                  <a:lnTo>
                    <a:pt x="182664" y="95872"/>
                  </a:lnTo>
                  <a:lnTo>
                    <a:pt x="183667" y="93345"/>
                  </a:lnTo>
                  <a:lnTo>
                    <a:pt x="184556" y="90754"/>
                  </a:lnTo>
                  <a:close/>
                </a:path>
                <a:path w="266064" h="288925">
                  <a:moveTo>
                    <a:pt x="190804" y="46634"/>
                  </a:moveTo>
                  <a:lnTo>
                    <a:pt x="189941" y="43586"/>
                  </a:lnTo>
                  <a:lnTo>
                    <a:pt x="189179" y="40525"/>
                  </a:lnTo>
                  <a:lnTo>
                    <a:pt x="185712" y="39204"/>
                  </a:lnTo>
                  <a:lnTo>
                    <a:pt x="183591" y="40551"/>
                  </a:lnTo>
                  <a:lnTo>
                    <a:pt x="181241" y="41986"/>
                  </a:lnTo>
                  <a:lnTo>
                    <a:pt x="180378" y="44259"/>
                  </a:lnTo>
                  <a:lnTo>
                    <a:pt x="180848" y="46342"/>
                  </a:lnTo>
                  <a:lnTo>
                    <a:pt x="181432" y="48387"/>
                  </a:lnTo>
                  <a:lnTo>
                    <a:pt x="183896" y="49911"/>
                  </a:lnTo>
                  <a:lnTo>
                    <a:pt x="186410" y="49631"/>
                  </a:lnTo>
                  <a:lnTo>
                    <a:pt x="189103" y="49314"/>
                  </a:lnTo>
                  <a:lnTo>
                    <a:pt x="190804" y="46634"/>
                  </a:lnTo>
                  <a:close/>
                </a:path>
                <a:path w="266064" h="288925">
                  <a:moveTo>
                    <a:pt x="190842" y="66751"/>
                  </a:moveTo>
                  <a:lnTo>
                    <a:pt x="188874" y="64211"/>
                  </a:lnTo>
                  <a:lnTo>
                    <a:pt x="183654" y="63665"/>
                  </a:lnTo>
                  <a:lnTo>
                    <a:pt x="181432" y="65417"/>
                  </a:lnTo>
                  <a:lnTo>
                    <a:pt x="180962" y="67856"/>
                  </a:lnTo>
                  <a:lnTo>
                    <a:pt x="180454" y="70307"/>
                  </a:lnTo>
                  <a:lnTo>
                    <a:pt x="182130" y="72771"/>
                  </a:lnTo>
                  <a:lnTo>
                    <a:pt x="184683" y="73367"/>
                  </a:lnTo>
                  <a:lnTo>
                    <a:pt x="187236" y="73964"/>
                  </a:lnTo>
                  <a:lnTo>
                    <a:pt x="189763" y="72224"/>
                  </a:lnTo>
                  <a:lnTo>
                    <a:pt x="190322" y="69494"/>
                  </a:lnTo>
                  <a:lnTo>
                    <a:pt x="190842" y="66751"/>
                  </a:lnTo>
                  <a:close/>
                </a:path>
                <a:path w="266064" h="288925">
                  <a:moveTo>
                    <a:pt x="194183" y="169265"/>
                  </a:moveTo>
                  <a:lnTo>
                    <a:pt x="193509" y="166281"/>
                  </a:lnTo>
                  <a:lnTo>
                    <a:pt x="189103" y="163423"/>
                  </a:lnTo>
                  <a:lnTo>
                    <a:pt x="186245" y="164020"/>
                  </a:lnTo>
                  <a:lnTo>
                    <a:pt x="184823" y="166116"/>
                  </a:lnTo>
                  <a:lnTo>
                    <a:pt x="183362" y="168198"/>
                  </a:lnTo>
                  <a:lnTo>
                    <a:pt x="183934" y="171094"/>
                  </a:lnTo>
                  <a:lnTo>
                    <a:pt x="186080" y="172605"/>
                  </a:lnTo>
                  <a:lnTo>
                    <a:pt x="188226" y="174117"/>
                  </a:lnTo>
                  <a:lnTo>
                    <a:pt x="191198" y="173583"/>
                  </a:lnTo>
                  <a:lnTo>
                    <a:pt x="194183" y="169265"/>
                  </a:lnTo>
                  <a:close/>
                </a:path>
                <a:path w="266064" h="288925">
                  <a:moveTo>
                    <a:pt x="197954" y="235826"/>
                  </a:moveTo>
                  <a:lnTo>
                    <a:pt x="197840" y="232752"/>
                  </a:lnTo>
                  <a:lnTo>
                    <a:pt x="193979" y="229196"/>
                  </a:lnTo>
                  <a:lnTo>
                    <a:pt x="191008" y="229323"/>
                  </a:lnTo>
                  <a:lnTo>
                    <a:pt x="189242" y="231216"/>
                  </a:lnTo>
                  <a:lnTo>
                    <a:pt x="187413" y="233057"/>
                  </a:lnTo>
                  <a:lnTo>
                    <a:pt x="187452" y="236054"/>
                  </a:lnTo>
                  <a:lnTo>
                    <a:pt x="189318" y="237896"/>
                  </a:lnTo>
                  <a:lnTo>
                    <a:pt x="191185" y="239737"/>
                  </a:lnTo>
                  <a:lnTo>
                    <a:pt x="194221" y="239687"/>
                  </a:lnTo>
                  <a:lnTo>
                    <a:pt x="196113" y="237782"/>
                  </a:lnTo>
                  <a:lnTo>
                    <a:pt x="197954" y="235826"/>
                  </a:lnTo>
                  <a:close/>
                </a:path>
                <a:path w="266064" h="288925">
                  <a:moveTo>
                    <a:pt x="198551" y="61595"/>
                  </a:moveTo>
                  <a:lnTo>
                    <a:pt x="198145" y="59004"/>
                  </a:lnTo>
                  <a:lnTo>
                    <a:pt x="197739" y="56413"/>
                  </a:lnTo>
                  <a:lnTo>
                    <a:pt x="195097" y="54813"/>
                  </a:lnTo>
                  <a:lnTo>
                    <a:pt x="192265" y="55460"/>
                  </a:lnTo>
                  <a:lnTo>
                    <a:pt x="189585" y="56349"/>
                  </a:lnTo>
                  <a:lnTo>
                    <a:pt x="188226" y="59143"/>
                  </a:lnTo>
                  <a:lnTo>
                    <a:pt x="190119" y="64033"/>
                  </a:lnTo>
                  <a:lnTo>
                    <a:pt x="192684" y="65341"/>
                  </a:lnTo>
                  <a:lnTo>
                    <a:pt x="194906" y="64592"/>
                  </a:lnTo>
                  <a:lnTo>
                    <a:pt x="197104" y="64122"/>
                  </a:lnTo>
                  <a:lnTo>
                    <a:pt x="198551" y="61595"/>
                  </a:lnTo>
                  <a:close/>
                </a:path>
                <a:path w="266064" h="288925">
                  <a:moveTo>
                    <a:pt x="206540" y="148983"/>
                  </a:moveTo>
                  <a:lnTo>
                    <a:pt x="205625" y="146050"/>
                  </a:lnTo>
                  <a:lnTo>
                    <a:pt x="201015" y="143560"/>
                  </a:lnTo>
                  <a:lnTo>
                    <a:pt x="198221" y="144386"/>
                  </a:lnTo>
                  <a:lnTo>
                    <a:pt x="196964" y="146570"/>
                  </a:lnTo>
                  <a:lnTo>
                    <a:pt x="195668" y="148755"/>
                  </a:lnTo>
                  <a:lnTo>
                    <a:pt x="196456" y="151612"/>
                  </a:lnTo>
                  <a:lnTo>
                    <a:pt x="198716" y="152946"/>
                  </a:lnTo>
                  <a:lnTo>
                    <a:pt x="200977" y="154279"/>
                  </a:lnTo>
                  <a:lnTo>
                    <a:pt x="203885" y="153530"/>
                  </a:lnTo>
                  <a:lnTo>
                    <a:pt x="205232" y="151257"/>
                  </a:lnTo>
                  <a:lnTo>
                    <a:pt x="206540" y="148983"/>
                  </a:lnTo>
                  <a:close/>
                </a:path>
                <a:path w="266064" h="288925">
                  <a:moveTo>
                    <a:pt x="213855" y="217525"/>
                  </a:moveTo>
                  <a:lnTo>
                    <a:pt x="213525" y="214490"/>
                  </a:lnTo>
                  <a:lnTo>
                    <a:pt x="209410" y="211226"/>
                  </a:lnTo>
                  <a:lnTo>
                    <a:pt x="206451" y="211569"/>
                  </a:lnTo>
                  <a:lnTo>
                    <a:pt x="204838" y="213588"/>
                  </a:lnTo>
                  <a:lnTo>
                    <a:pt x="203149" y="215569"/>
                  </a:lnTo>
                  <a:lnTo>
                    <a:pt x="203415" y="218541"/>
                  </a:lnTo>
                  <a:lnTo>
                    <a:pt x="205409" y="220243"/>
                  </a:lnTo>
                  <a:lnTo>
                    <a:pt x="207403" y="221945"/>
                  </a:lnTo>
                  <a:lnTo>
                    <a:pt x="210439" y="221665"/>
                  </a:lnTo>
                  <a:lnTo>
                    <a:pt x="212178" y="219621"/>
                  </a:lnTo>
                  <a:lnTo>
                    <a:pt x="213855" y="217525"/>
                  </a:lnTo>
                  <a:close/>
                </a:path>
                <a:path w="266064" h="288925">
                  <a:moveTo>
                    <a:pt x="214020" y="96354"/>
                  </a:moveTo>
                  <a:lnTo>
                    <a:pt x="212775" y="94005"/>
                  </a:lnTo>
                  <a:lnTo>
                    <a:pt x="211569" y="91706"/>
                  </a:lnTo>
                  <a:lnTo>
                    <a:pt x="208534" y="90817"/>
                  </a:lnTo>
                  <a:lnTo>
                    <a:pt x="206184" y="92240"/>
                  </a:lnTo>
                  <a:lnTo>
                    <a:pt x="203860" y="93687"/>
                  </a:lnTo>
                  <a:lnTo>
                    <a:pt x="203123" y="96659"/>
                  </a:lnTo>
                  <a:lnTo>
                    <a:pt x="205981" y="101066"/>
                  </a:lnTo>
                  <a:lnTo>
                    <a:pt x="208876" y="101765"/>
                  </a:lnTo>
                  <a:lnTo>
                    <a:pt x="211023" y="100418"/>
                  </a:lnTo>
                  <a:lnTo>
                    <a:pt x="213182" y="99110"/>
                  </a:lnTo>
                  <a:lnTo>
                    <a:pt x="214020" y="96354"/>
                  </a:lnTo>
                  <a:close/>
                </a:path>
                <a:path w="266064" h="288925">
                  <a:moveTo>
                    <a:pt x="217068" y="127584"/>
                  </a:moveTo>
                  <a:lnTo>
                    <a:pt x="215938" y="124790"/>
                  </a:lnTo>
                  <a:lnTo>
                    <a:pt x="211086" y="122783"/>
                  </a:lnTo>
                  <a:lnTo>
                    <a:pt x="208330" y="123837"/>
                  </a:lnTo>
                  <a:lnTo>
                    <a:pt x="207352" y="126149"/>
                  </a:lnTo>
                  <a:lnTo>
                    <a:pt x="206349" y="128447"/>
                  </a:lnTo>
                  <a:lnTo>
                    <a:pt x="207314" y="131178"/>
                  </a:lnTo>
                  <a:lnTo>
                    <a:pt x="209702" y="132321"/>
                  </a:lnTo>
                  <a:lnTo>
                    <a:pt x="212051" y="133438"/>
                  </a:lnTo>
                  <a:lnTo>
                    <a:pt x="214960" y="132461"/>
                  </a:lnTo>
                  <a:lnTo>
                    <a:pt x="216027" y="130022"/>
                  </a:lnTo>
                  <a:lnTo>
                    <a:pt x="217068" y="127584"/>
                  </a:lnTo>
                  <a:close/>
                </a:path>
                <a:path w="266064" h="288925">
                  <a:moveTo>
                    <a:pt x="220916" y="61480"/>
                  </a:moveTo>
                  <a:lnTo>
                    <a:pt x="218884" y="58343"/>
                  </a:lnTo>
                  <a:lnTo>
                    <a:pt x="216166" y="56032"/>
                  </a:lnTo>
                  <a:lnTo>
                    <a:pt x="212750" y="57442"/>
                  </a:lnTo>
                  <a:lnTo>
                    <a:pt x="211937" y="59855"/>
                  </a:lnTo>
                  <a:lnTo>
                    <a:pt x="211048" y="62382"/>
                  </a:lnTo>
                  <a:lnTo>
                    <a:pt x="214388" y="66332"/>
                  </a:lnTo>
                  <a:lnTo>
                    <a:pt x="214833" y="66459"/>
                  </a:lnTo>
                  <a:lnTo>
                    <a:pt x="215290" y="66560"/>
                  </a:lnTo>
                  <a:lnTo>
                    <a:pt x="216890" y="66522"/>
                  </a:lnTo>
                  <a:lnTo>
                    <a:pt x="218147" y="66192"/>
                  </a:lnTo>
                  <a:lnTo>
                    <a:pt x="219214" y="65430"/>
                  </a:lnTo>
                  <a:lnTo>
                    <a:pt x="220281" y="64655"/>
                  </a:lnTo>
                  <a:lnTo>
                    <a:pt x="220903" y="63512"/>
                  </a:lnTo>
                  <a:lnTo>
                    <a:pt x="220916" y="61480"/>
                  </a:lnTo>
                  <a:close/>
                </a:path>
                <a:path w="266064" h="288925">
                  <a:moveTo>
                    <a:pt x="225221" y="104952"/>
                  </a:moveTo>
                  <a:lnTo>
                    <a:pt x="223647" y="102298"/>
                  </a:lnTo>
                  <a:lnTo>
                    <a:pt x="218541" y="101066"/>
                  </a:lnTo>
                  <a:lnTo>
                    <a:pt x="216039" y="102501"/>
                  </a:lnTo>
                  <a:lnTo>
                    <a:pt x="215265" y="104863"/>
                  </a:lnTo>
                  <a:lnTo>
                    <a:pt x="214553" y="107238"/>
                  </a:lnTo>
                  <a:lnTo>
                    <a:pt x="216001" y="109842"/>
                  </a:lnTo>
                  <a:lnTo>
                    <a:pt x="218490" y="110667"/>
                  </a:lnTo>
                  <a:lnTo>
                    <a:pt x="220980" y="111493"/>
                  </a:lnTo>
                  <a:lnTo>
                    <a:pt x="223621" y="110083"/>
                  </a:lnTo>
                  <a:lnTo>
                    <a:pt x="224396" y="107505"/>
                  </a:lnTo>
                  <a:lnTo>
                    <a:pt x="225221" y="104952"/>
                  </a:lnTo>
                  <a:close/>
                </a:path>
                <a:path w="266064" h="288925">
                  <a:moveTo>
                    <a:pt x="228409" y="198170"/>
                  </a:moveTo>
                  <a:lnTo>
                    <a:pt x="227838" y="195135"/>
                  </a:lnTo>
                  <a:lnTo>
                    <a:pt x="223494" y="192176"/>
                  </a:lnTo>
                  <a:lnTo>
                    <a:pt x="220599" y="192747"/>
                  </a:lnTo>
                  <a:lnTo>
                    <a:pt x="219100" y="194856"/>
                  </a:lnTo>
                  <a:lnTo>
                    <a:pt x="217563" y="196951"/>
                  </a:lnTo>
                  <a:lnTo>
                    <a:pt x="218033" y="199910"/>
                  </a:lnTo>
                  <a:lnTo>
                    <a:pt x="220154" y="201460"/>
                  </a:lnTo>
                  <a:lnTo>
                    <a:pt x="222275" y="203009"/>
                  </a:lnTo>
                  <a:lnTo>
                    <a:pt x="225272" y="202514"/>
                  </a:lnTo>
                  <a:lnTo>
                    <a:pt x="226860" y="200342"/>
                  </a:lnTo>
                  <a:lnTo>
                    <a:pt x="228409" y="198170"/>
                  </a:lnTo>
                  <a:close/>
                </a:path>
                <a:path w="266064" h="288925">
                  <a:moveTo>
                    <a:pt x="235394" y="88290"/>
                  </a:moveTo>
                  <a:lnTo>
                    <a:pt x="235038" y="85686"/>
                  </a:lnTo>
                  <a:lnTo>
                    <a:pt x="234683" y="83083"/>
                  </a:lnTo>
                  <a:lnTo>
                    <a:pt x="232041" y="81432"/>
                  </a:lnTo>
                  <a:lnTo>
                    <a:pt x="229133" y="82042"/>
                  </a:lnTo>
                  <a:lnTo>
                    <a:pt x="228511" y="82232"/>
                  </a:lnTo>
                  <a:lnTo>
                    <a:pt x="228600" y="80429"/>
                  </a:lnTo>
                  <a:lnTo>
                    <a:pt x="226085" y="78244"/>
                  </a:lnTo>
                  <a:lnTo>
                    <a:pt x="220865" y="78854"/>
                  </a:lnTo>
                  <a:lnTo>
                    <a:pt x="219087" y="80848"/>
                  </a:lnTo>
                  <a:lnTo>
                    <a:pt x="218871" y="85496"/>
                  </a:lnTo>
                  <a:lnTo>
                    <a:pt x="220903" y="87617"/>
                  </a:lnTo>
                  <a:lnTo>
                    <a:pt x="223520" y="87884"/>
                  </a:lnTo>
                  <a:lnTo>
                    <a:pt x="225806" y="88125"/>
                  </a:lnTo>
                  <a:lnTo>
                    <a:pt x="226707" y="90589"/>
                  </a:lnTo>
                  <a:lnTo>
                    <a:pt x="229285" y="91948"/>
                  </a:lnTo>
                  <a:lnTo>
                    <a:pt x="231571" y="91224"/>
                  </a:lnTo>
                  <a:lnTo>
                    <a:pt x="233845" y="90779"/>
                  </a:lnTo>
                  <a:lnTo>
                    <a:pt x="235394" y="88290"/>
                  </a:lnTo>
                  <a:close/>
                </a:path>
                <a:path w="266064" h="288925">
                  <a:moveTo>
                    <a:pt x="241503" y="177736"/>
                  </a:moveTo>
                  <a:lnTo>
                    <a:pt x="240677" y="174752"/>
                  </a:lnTo>
                  <a:lnTo>
                    <a:pt x="236118" y="172148"/>
                  </a:lnTo>
                  <a:lnTo>
                    <a:pt x="233299" y="172948"/>
                  </a:lnTo>
                  <a:lnTo>
                    <a:pt x="230593" y="177368"/>
                  </a:lnTo>
                  <a:lnTo>
                    <a:pt x="231292" y="180276"/>
                  </a:lnTo>
                  <a:lnTo>
                    <a:pt x="233514" y="181660"/>
                  </a:lnTo>
                  <a:lnTo>
                    <a:pt x="235737" y="183045"/>
                  </a:lnTo>
                  <a:lnTo>
                    <a:pt x="238696" y="182321"/>
                  </a:lnTo>
                  <a:lnTo>
                    <a:pt x="241503" y="177736"/>
                  </a:lnTo>
                  <a:close/>
                </a:path>
                <a:path w="266064" h="288925">
                  <a:moveTo>
                    <a:pt x="252730" y="156133"/>
                  </a:moveTo>
                  <a:lnTo>
                    <a:pt x="251688" y="153263"/>
                  </a:lnTo>
                  <a:lnTo>
                    <a:pt x="246888" y="151155"/>
                  </a:lnTo>
                  <a:lnTo>
                    <a:pt x="244081" y="152196"/>
                  </a:lnTo>
                  <a:lnTo>
                    <a:pt x="243027" y="154533"/>
                  </a:lnTo>
                  <a:lnTo>
                    <a:pt x="241947" y="156857"/>
                  </a:lnTo>
                  <a:lnTo>
                    <a:pt x="242836" y="159651"/>
                  </a:lnTo>
                  <a:lnTo>
                    <a:pt x="245198" y="160845"/>
                  </a:lnTo>
                  <a:lnTo>
                    <a:pt x="247523" y="162013"/>
                  </a:lnTo>
                  <a:lnTo>
                    <a:pt x="250482" y="161061"/>
                  </a:lnTo>
                  <a:lnTo>
                    <a:pt x="252730" y="156133"/>
                  </a:lnTo>
                  <a:close/>
                </a:path>
                <a:path w="266064" h="288925">
                  <a:moveTo>
                    <a:pt x="258178" y="88785"/>
                  </a:moveTo>
                  <a:lnTo>
                    <a:pt x="256171" y="85559"/>
                  </a:lnTo>
                  <a:lnTo>
                    <a:pt x="253466" y="83146"/>
                  </a:lnTo>
                  <a:lnTo>
                    <a:pt x="249974" y="84467"/>
                  </a:lnTo>
                  <a:lnTo>
                    <a:pt x="248158" y="89382"/>
                  </a:lnTo>
                  <a:lnTo>
                    <a:pt x="248996" y="91681"/>
                  </a:lnTo>
                  <a:lnTo>
                    <a:pt x="250202" y="92951"/>
                  </a:lnTo>
                  <a:lnTo>
                    <a:pt x="250571" y="93243"/>
                  </a:lnTo>
                  <a:lnTo>
                    <a:pt x="251015" y="93395"/>
                  </a:lnTo>
                  <a:lnTo>
                    <a:pt x="251536" y="93472"/>
                  </a:lnTo>
                  <a:lnTo>
                    <a:pt x="251980" y="93624"/>
                  </a:lnTo>
                  <a:lnTo>
                    <a:pt x="252437" y="93738"/>
                  </a:lnTo>
                  <a:lnTo>
                    <a:pt x="254050" y="93751"/>
                  </a:lnTo>
                  <a:lnTo>
                    <a:pt x="255333" y="93472"/>
                  </a:lnTo>
                  <a:lnTo>
                    <a:pt x="256413" y="92722"/>
                  </a:lnTo>
                  <a:lnTo>
                    <a:pt x="257492" y="91973"/>
                  </a:lnTo>
                  <a:lnTo>
                    <a:pt x="258127" y="90830"/>
                  </a:lnTo>
                  <a:lnTo>
                    <a:pt x="258178" y="88785"/>
                  </a:lnTo>
                  <a:close/>
                </a:path>
                <a:path w="266064" h="288925">
                  <a:moveTo>
                    <a:pt x="261543" y="133210"/>
                  </a:moveTo>
                  <a:lnTo>
                    <a:pt x="260045" y="130479"/>
                  </a:lnTo>
                  <a:lnTo>
                    <a:pt x="254977" y="129133"/>
                  </a:lnTo>
                  <a:lnTo>
                    <a:pt x="252425" y="130556"/>
                  </a:lnTo>
                  <a:lnTo>
                    <a:pt x="251587" y="132956"/>
                  </a:lnTo>
                  <a:lnTo>
                    <a:pt x="250799" y="135369"/>
                  </a:lnTo>
                  <a:lnTo>
                    <a:pt x="252171" y="138036"/>
                  </a:lnTo>
                  <a:lnTo>
                    <a:pt x="254647" y="138925"/>
                  </a:lnTo>
                  <a:lnTo>
                    <a:pt x="257111" y="139814"/>
                  </a:lnTo>
                  <a:lnTo>
                    <a:pt x="259803" y="138417"/>
                  </a:lnTo>
                  <a:lnTo>
                    <a:pt x="260654" y="135801"/>
                  </a:lnTo>
                  <a:lnTo>
                    <a:pt x="261543" y="133210"/>
                  </a:lnTo>
                  <a:close/>
                </a:path>
                <a:path w="266064" h="288925">
                  <a:moveTo>
                    <a:pt x="265557" y="108254"/>
                  </a:moveTo>
                  <a:lnTo>
                    <a:pt x="263067" y="105968"/>
                  </a:lnTo>
                  <a:lnTo>
                    <a:pt x="257848" y="106476"/>
                  </a:lnTo>
                  <a:lnTo>
                    <a:pt x="256044" y="108470"/>
                  </a:lnTo>
                  <a:lnTo>
                    <a:pt x="255701" y="113233"/>
                  </a:lnTo>
                  <a:lnTo>
                    <a:pt x="257695" y="115430"/>
                  </a:lnTo>
                  <a:lnTo>
                    <a:pt x="260299" y="115760"/>
                  </a:lnTo>
                  <a:lnTo>
                    <a:pt x="262902" y="116090"/>
                  </a:lnTo>
                  <a:lnTo>
                    <a:pt x="265188" y="114020"/>
                  </a:lnTo>
                  <a:lnTo>
                    <a:pt x="265557" y="10825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41">
              <a:extLst>
                <a:ext uri="{FF2B5EF4-FFF2-40B4-BE49-F238E27FC236}">
                  <a16:creationId xmlns:a16="http://schemas.microsoft.com/office/drawing/2014/main" id="{6512D499-036D-4776-AACD-86011A19B503}"/>
                </a:ext>
              </a:extLst>
            </p:cNvPr>
            <p:cNvSpPr/>
            <p:nvPr/>
          </p:nvSpPr>
          <p:spPr>
            <a:xfrm>
              <a:off x="5188458" y="3290811"/>
              <a:ext cx="232410" cy="256540"/>
            </a:xfrm>
            <a:custGeom>
              <a:avLst/>
              <a:gdLst/>
              <a:ahLst/>
              <a:cxnLst/>
              <a:rect l="l" t="t" r="r" b="b"/>
              <a:pathLst>
                <a:path w="232410" h="256539">
                  <a:moveTo>
                    <a:pt x="9969" y="170243"/>
                  </a:moveTo>
                  <a:lnTo>
                    <a:pt x="9804" y="167855"/>
                  </a:lnTo>
                  <a:lnTo>
                    <a:pt x="9512" y="165481"/>
                  </a:lnTo>
                  <a:lnTo>
                    <a:pt x="7607" y="163410"/>
                  </a:lnTo>
                  <a:lnTo>
                    <a:pt x="4927" y="163385"/>
                  </a:lnTo>
                  <a:lnTo>
                    <a:pt x="2362" y="163360"/>
                  </a:lnTo>
                  <a:lnTo>
                    <a:pt x="0" y="165595"/>
                  </a:lnTo>
                  <a:lnTo>
                    <a:pt x="330" y="168516"/>
                  </a:lnTo>
                  <a:lnTo>
                    <a:pt x="520" y="171424"/>
                  </a:lnTo>
                  <a:lnTo>
                    <a:pt x="2908" y="173431"/>
                  </a:lnTo>
                  <a:lnTo>
                    <a:pt x="8077" y="172504"/>
                  </a:lnTo>
                  <a:lnTo>
                    <a:pt x="9969" y="170243"/>
                  </a:lnTo>
                  <a:close/>
                </a:path>
                <a:path w="232410" h="256539">
                  <a:moveTo>
                    <a:pt x="12141" y="142697"/>
                  </a:moveTo>
                  <a:lnTo>
                    <a:pt x="10553" y="140195"/>
                  </a:lnTo>
                  <a:lnTo>
                    <a:pt x="7988" y="139598"/>
                  </a:lnTo>
                  <a:lnTo>
                    <a:pt x="5435" y="139014"/>
                  </a:lnTo>
                  <a:lnTo>
                    <a:pt x="2857" y="140690"/>
                  </a:lnTo>
                  <a:lnTo>
                    <a:pt x="2286" y="143383"/>
                  </a:lnTo>
                  <a:lnTo>
                    <a:pt x="1828" y="146126"/>
                  </a:lnTo>
                  <a:lnTo>
                    <a:pt x="3568" y="148653"/>
                  </a:lnTo>
                  <a:lnTo>
                    <a:pt x="8763" y="149415"/>
                  </a:lnTo>
                  <a:lnTo>
                    <a:pt x="11201" y="147701"/>
                  </a:lnTo>
                  <a:lnTo>
                    <a:pt x="11607" y="145186"/>
                  </a:lnTo>
                  <a:lnTo>
                    <a:pt x="12141" y="142697"/>
                  </a:lnTo>
                  <a:close/>
                </a:path>
                <a:path w="232410" h="256539">
                  <a:moveTo>
                    <a:pt x="18542" y="120180"/>
                  </a:moveTo>
                  <a:lnTo>
                    <a:pt x="17233" y="117462"/>
                  </a:lnTo>
                  <a:lnTo>
                    <a:pt x="14795" y="116573"/>
                  </a:lnTo>
                  <a:lnTo>
                    <a:pt x="12306" y="115658"/>
                  </a:lnTo>
                  <a:lnTo>
                    <a:pt x="9588" y="117017"/>
                  </a:lnTo>
                  <a:lnTo>
                    <a:pt x="7874" y="122186"/>
                  </a:lnTo>
                  <a:lnTo>
                    <a:pt x="9220" y="124904"/>
                  </a:lnTo>
                  <a:lnTo>
                    <a:pt x="14236" y="126453"/>
                  </a:lnTo>
                  <a:lnTo>
                    <a:pt x="16929" y="125095"/>
                  </a:lnTo>
                  <a:lnTo>
                    <a:pt x="18542" y="120180"/>
                  </a:lnTo>
                  <a:close/>
                </a:path>
                <a:path w="232410" h="256539">
                  <a:moveTo>
                    <a:pt x="19189" y="189903"/>
                  </a:moveTo>
                  <a:lnTo>
                    <a:pt x="19011" y="188633"/>
                  </a:lnTo>
                  <a:lnTo>
                    <a:pt x="18630" y="187680"/>
                  </a:lnTo>
                  <a:lnTo>
                    <a:pt x="18211" y="186740"/>
                  </a:lnTo>
                  <a:lnTo>
                    <a:pt x="17868" y="185661"/>
                  </a:lnTo>
                  <a:lnTo>
                    <a:pt x="17056" y="185305"/>
                  </a:lnTo>
                  <a:lnTo>
                    <a:pt x="15595" y="184492"/>
                  </a:lnTo>
                  <a:lnTo>
                    <a:pt x="13068" y="184480"/>
                  </a:lnTo>
                  <a:lnTo>
                    <a:pt x="10883" y="186169"/>
                  </a:lnTo>
                  <a:lnTo>
                    <a:pt x="9867" y="187007"/>
                  </a:lnTo>
                  <a:lnTo>
                    <a:pt x="9359" y="188175"/>
                  </a:lnTo>
                  <a:lnTo>
                    <a:pt x="9499" y="189534"/>
                  </a:lnTo>
                  <a:lnTo>
                    <a:pt x="9677" y="190830"/>
                  </a:lnTo>
                  <a:lnTo>
                    <a:pt x="10299" y="192532"/>
                  </a:lnTo>
                  <a:lnTo>
                    <a:pt x="11925" y="193306"/>
                  </a:lnTo>
                  <a:lnTo>
                    <a:pt x="15036" y="195351"/>
                  </a:lnTo>
                  <a:lnTo>
                    <a:pt x="18313" y="193763"/>
                  </a:lnTo>
                  <a:lnTo>
                    <a:pt x="18859" y="191173"/>
                  </a:lnTo>
                  <a:lnTo>
                    <a:pt x="19189" y="189903"/>
                  </a:lnTo>
                  <a:close/>
                </a:path>
                <a:path w="232410" h="256539">
                  <a:moveTo>
                    <a:pt x="27419" y="98336"/>
                  </a:moveTo>
                  <a:lnTo>
                    <a:pt x="26441" y="95542"/>
                  </a:lnTo>
                  <a:lnTo>
                    <a:pt x="24053" y="94411"/>
                  </a:lnTo>
                  <a:lnTo>
                    <a:pt x="21691" y="93294"/>
                  </a:lnTo>
                  <a:lnTo>
                    <a:pt x="18783" y="94348"/>
                  </a:lnTo>
                  <a:lnTo>
                    <a:pt x="16611" y="99314"/>
                  </a:lnTo>
                  <a:lnTo>
                    <a:pt x="17716" y="102158"/>
                  </a:lnTo>
                  <a:lnTo>
                    <a:pt x="22542" y="104203"/>
                  </a:lnTo>
                  <a:lnTo>
                    <a:pt x="25336" y="103098"/>
                  </a:lnTo>
                  <a:lnTo>
                    <a:pt x="26352" y="100711"/>
                  </a:lnTo>
                  <a:lnTo>
                    <a:pt x="27419" y="98336"/>
                  </a:lnTo>
                  <a:close/>
                </a:path>
                <a:path w="232410" h="256539">
                  <a:moveTo>
                    <a:pt x="36309" y="158089"/>
                  </a:moveTo>
                  <a:lnTo>
                    <a:pt x="34785" y="155536"/>
                  </a:lnTo>
                  <a:lnTo>
                    <a:pt x="32245" y="154876"/>
                  </a:lnTo>
                  <a:lnTo>
                    <a:pt x="29718" y="154216"/>
                  </a:lnTo>
                  <a:lnTo>
                    <a:pt x="27076" y="155829"/>
                  </a:lnTo>
                  <a:lnTo>
                    <a:pt x="26441" y="158496"/>
                  </a:lnTo>
                  <a:lnTo>
                    <a:pt x="25908" y="161213"/>
                  </a:lnTo>
                  <a:lnTo>
                    <a:pt x="27571" y="163791"/>
                  </a:lnTo>
                  <a:lnTo>
                    <a:pt x="32740" y="164706"/>
                  </a:lnTo>
                  <a:lnTo>
                    <a:pt x="35229" y="163055"/>
                  </a:lnTo>
                  <a:lnTo>
                    <a:pt x="35712" y="160566"/>
                  </a:lnTo>
                  <a:lnTo>
                    <a:pt x="36309" y="158089"/>
                  </a:lnTo>
                  <a:close/>
                </a:path>
                <a:path w="232410" h="256539">
                  <a:moveTo>
                    <a:pt x="38176" y="77279"/>
                  </a:moveTo>
                  <a:lnTo>
                    <a:pt x="37376" y="74396"/>
                  </a:lnTo>
                  <a:lnTo>
                    <a:pt x="35102" y="73088"/>
                  </a:lnTo>
                  <a:lnTo>
                    <a:pt x="32829" y="71780"/>
                  </a:lnTo>
                  <a:lnTo>
                    <a:pt x="29895" y="72631"/>
                  </a:lnTo>
                  <a:lnTo>
                    <a:pt x="28562" y="74980"/>
                  </a:lnTo>
                  <a:lnTo>
                    <a:pt x="27266" y="77355"/>
                  </a:lnTo>
                  <a:lnTo>
                    <a:pt x="28168" y="80302"/>
                  </a:lnTo>
                  <a:lnTo>
                    <a:pt x="32816" y="82740"/>
                  </a:lnTo>
                  <a:lnTo>
                    <a:pt x="35648" y="81838"/>
                  </a:lnTo>
                  <a:lnTo>
                    <a:pt x="36893" y="79552"/>
                  </a:lnTo>
                  <a:lnTo>
                    <a:pt x="38176" y="77279"/>
                  </a:lnTo>
                  <a:close/>
                </a:path>
                <a:path w="232410" h="256539">
                  <a:moveTo>
                    <a:pt x="42024" y="205422"/>
                  </a:moveTo>
                  <a:lnTo>
                    <a:pt x="41884" y="204152"/>
                  </a:lnTo>
                  <a:lnTo>
                    <a:pt x="41529" y="203187"/>
                  </a:lnTo>
                  <a:lnTo>
                    <a:pt x="41148" y="202234"/>
                  </a:lnTo>
                  <a:lnTo>
                    <a:pt x="40830" y="201142"/>
                  </a:lnTo>
                  <a:lnTo>
                    <a:pt x="40017" y="200761"/>
                  </a:lnTo>
                  <a:lnTo>
                    <a:pt x="38595" y="199910"/>
                  </a:lnTo>
                  <a:lnTo>
                    <a:pt x="36055" y="199834"/>
                  </a:lnTo>
                  <a:lnTo>
                    <a:pt x="33832" y="201460"/>
                  </a:lnTo>
                  <a:lnTo>
                    <a:pt x="32804" y="202260"/>
                  </a:lnTo>
                  <a:lnTo>
                    <a:pt x="32258" y="203415"/>
                  </a:lnTo>
                  <a:lnTo>
                    <a:pt x="32359" y="204774"/>
                  </a:lnTo>
                  <a:lnTo>
                    <a:pt x="32499" y="206082"/>
                  </a:lnTo>
                  <a:lnTo>
                    <a:pt x="33058" y="207797"/>
                  </a:lnTo>
                  <a:lnTo>
                    <a:pt x="34671" y="208610"/>
                  </a:lnTo>
                  <a:lnTo>
                    <a:pt x="37719" y="210743"/>
                  </a:lnTo>
                  <a:lnTo>
                    <a:pt x="41046" y="209257"/>
                  </a:lnTo>
                  <a:lnTo>
                    <a:pt x="41668" y="206679"/>
                  </a:lnTo>
                  <a:lnTo>
                    <a:pt x="42024" y="205422"/>
                  </a:lnTo>
                  <a:close/>
                </a:path>
                <a:path w="232410" h="256539">
                  <a:moveTo>
                    <a:pt x="43053" y="188290"/>
                  </a:moveTo>
                  <a:lnTo>
                    <a:pt x="40386" y="183769"/>
                  </a:lnTo>
                  <a:lnTo>
                    <a:pt x="37566" y="182803"/>
                  </a:lnTo>
                  <a:lnTo>
                    <a:pt x="33350" y="184962"/>
                  </a:lnTo>
                  <a:lnTo>
                    <a:pt x="33274" y="183134"/>
                  </a:lnTo>
                  <a:lnTo>
                    <a:pt x="33045" y="180771"/>
                  </a:lnTo>
                  <a:lnTo>
                    <a:pt x="31191" y="178638"/>
                  </a:lnTo>
                  <a:lnTo>
                    <a:pt x="28524" y="178536"/>
                  </a:lnTo>
                  <a:lnTo>
                    <a:pt x="25958" y="178435"/>
                  </a:lnTo>
                  <a:lnTo>
                    <a:pt x="23533" y="180606"/>
                  </a:lnTo>
                  <a:lnTo>
                    <a:pt x="23787" y="183527"/>
                  </a:lnTo>
                  <a:lnTo>
                    <a:pt x="23901" y="186436"/>
                  </a:lnTo>
                  <a:lnTo>
                    <a:pt x="26225" y="188518"/>
                  </a:lnTo>
                  <a:lnTo>
                    <a:pt x="31419" y="187731"/>
                  </a:lnTo>
                  <a:lnTo>
                    <a:pt x="32689" y="186309"/>
                  </a:lnTo>
                  <a:lnTo>
                    <a:pt x="32169" y="187426"/>
                  </a:lnTo>
                  <a:lnTo>
                    <a:pt x="32981" y="189992"/>
                  </a:lnTo>
                  <a:lnTo>
                    <a:pt x="33731" y="192443"/>
                  </a:lnTo>
                  <a:lnTo>
                    <a:pt x="36817" y="193814"/>
                  </a:lnTo>
                  <a:lnTo>
                    <a:pt x="39433" y="192519"/>
                  </a:lnTo>
                  <a:lnTo>
                    <a:pt x="42037" y="191198"/>
                  </a:lnTo>
                  <a:lnTo>
                    <a:pt x="43053" y="188290"/>
                  </a:lnTo>
                  <a:close/>
                </a:path>
                <a:path w="232410" h="256539">
                  <a:moveTo>
                    <a:pt x="43332" y="135775"/>
                  </a:moveTo>
                  <a:lnTo>
                    <a:pt x="42100" y="133032"/>
                  </a:lnTo>
                  <a:lnTo>
                    <a:pt x="39687" y="132067"/>
                  </a:lnTo>
                  <a:lnTo>
                    <a:pt x="37223" y="131089"/>
                  </a:lnTo>
                  <a:lnTo>
                    <a:pt x="34467" y="132359"/>
                  </a:lnTo>
                  <a:lnTo>
                    <a:pt x="33553" y="134924"/>
                  </a:lnTo>
                  <a:lnTo>
                    <a:pt x="32613" y="137477"/>
                  </a:lnTo>
                  <a:lnTo>
                    <a:pt x="33883" y="140233"/>
                  </a:lnTo>
                  <a:lnTo>
                    <a:pt x="38849" y="141922"/>
                  </a:lnTo>
                  <a:lnTo>
                    <a:pt x="41579" y="140639"/>
                  </a:lnTo>
                  <a:lnTo>
                    <a:pt x="43332" y="135775"/>
                  </a:lnTo>
                  <a:close/>
                </a:path>
                <a:path w="232410" h="256539">
                  <a:moveTo>
                    <a:pt x="50533" y="57137"/>
                  </a:moveTo>
                  <a:lnTo>
                    <a:pt x="49949" y="54178"/>
                  </a:lnTo>
                  <a:lnTo>
                    <a:pt x="47790" y="52692"/>
                  </a:lnTo>
                  <a:lnTo>
                    <a:pt x="45631" y="51206"/>
                  </a:lnTo>
                  <a:lnTo>
                    <a:pt x="42646" y="51828"/>
                  </a:lnTo>
                  <a:lnTo>
                    <a:pt x="41135" y="54076"/>
                  </a:lnTo>
                  <a:lnTo>
                    <a:pt x="39598" y="56299"/>
                  </a:lnTo>
                  <a:lnTo>
                    <a:pt x="40297" y="59334"/>
                  </a:lnTo>
                  <a:lnTo>
                    <a:pt x="44742" y="62128"/>
                  </a:lnTo>
                  <a:lnTo>
                    <a:pt x="47599" y="61429"/>
                  </a:lnTo>
                  <a:lnTo>
                    <a:pt x="49085" y="59296"/>
                  </a:lnTo>
                  <a:lnTo>
                    <a:pt x="50533" y="57137"/>
                  </a:lnTo>
                  <a:close/>
                </a:path>
                <a:path w="232410" h="256539">
                  <a:moveTo>
                    <a:pt x="52806" y="114198"/>
                  </a:moveTo>
                  <a:lnTo>
                    <a:pt x="51904" y="111379"/>
                  </a:lnTo>
                  <a:lnTo>
                    <a:pt x="49555" y="110185"/>
                  </a:lnTo>
                  <a:lnTo>
                    <a:pt x="47231" y="109004"/>
                  </a:lnTo>
                  <a:lnTo>
                    <a:pt x="44297" y="109969"/>
                  </a:lnTo>
                  <a:lnTo>
                    <a:pt x="43116" y="112407"/>
                  </a:lnTo>
                  <a:lnTo>
                    <a:pt x="41986" y="114871"/>
                  </a:lnTo>
                  <a:lnTo>
                    <a:pt x="43002" y="117741"/>
                  </a:lnTo>
                  <a:lnTo>
                    <a:pt x="47777" y="119926"/>
                  </a:lnTo>
                  <a:lnTo>
                    <a:pt x="50596" y="118897"/>
                  </a:lnTo>
                  <a:lnTo>
                    <a:pt x="51676" y="116547"/>
                  </a:lnTo>
                  <a:lnTo>
                    <a:pt x="52806" y="114198"/>
                  </a:lnTo>
                  <a:close/>
                </a:path>
                <a:path w="232410" h="256539">
                  <a:moveTo>
                    <a:pt x="62661" y="173507"/>
                  </a:moveTo>
                  <a:lnTo>
                    <a:pt x="59067" y="169672"/>
                  </a:lnTo>
                  <a:lnTo>
                    <a:pt x="56083" y="169519"/>
                  </a:lnTo>
                  <a:lnTo>
                    <a:pt x="55626" y="169900"/>
                  </a:lnTo>
                  <a:lnTo>
                    <a:pt x="53987" y="169418"/>
                  </a:lnTo>
                  <a:lnTo>
                    <a:pt x="51308" y="170954"/>
                  </a:lnTo>
                  <a:lnTo>
                    <a:pt x="50596" y="173609"/>
                  </a:lnTo>
                  <a:lnTo>
                    <a:pt x="49987" y="176314"/>
                  </a:lnTo>
                  <a:lnTo>
                    <a:pt x="51587" y="178930"/>
                  </a:lnTo>
                  <a:lnTo>
                    <a:pt x="54965" y="179641"/>
                  </a:lnTo>
                  <a:lnTo>
                    <a:pt x="55232" y="179959"/>
                  </a:lnTo>
                  <a:lnTo>
                    <a:pt x="58242" y="180136"/>
                  </a:lnTo>
                  <a:lnTo>
                    <a:pt x="60337" y="178346"/>
                  </a:lnTo>
                  <a:lnTo>
                    <a:pt x="62458" y="176568"/>
                  </a:lnTo>
                  <a:lnTo>
                    <a:pt x="62661" y="173507"/>
                  </a:lnTo>
                  <a:close/>
                </a:path>
                <a:path w="232410" h="256539">
                  <a:moveTo>
                    <a:pt x="64147" y="93472"/>
                  </a:moveTo>
                  <a:lnTo>
                    <a:pt x="63423" y="90563"/>
                  </a:lnTo>
                  <a:lnTo>
                    <a:pt x="61188" y="89192"/>
                  </a:lnTo>
                  <a:lnTo>
                    <a:pt x="58953" y="87820"/>
                  </a:lnTo>
                  <a:lnTo>
                    <a:pt x="55994" y="88582"/>
                  </a:lnTo>
                  <a:lnTo>
                    <a:pt x="54597" y="90893"/>
                  </a:lnTo>
                  <a:lnTo>
                    <a:pt x="53238" y="93230"/>
                  </a:lnTo>
                  <a:lnTo>
                    <a:pt x="54051" y="96202"/>
                  </a:lnTo>
                  <a:lnTo>
                    <a:pt x="58635" y="98767"/>
                  </a:lnTo>
                  <a:lnTo>
                    <a:pt x="61493" y="97942"/>
                  </a:lnTo>
                  <a:lnTo>
                    <a:pt x="62788" y="95694"/>
                  </a:lnTo>
                  <a:lnTo>
                    <a:pt x="64147" y="93472"/>
                  </a:lnTo>
                  <a:close/>
                </a:path>
                <a:path w="232410" h="256539">
                  <a:moveTo>
                    <a:pt x="64503" y="38100"/>
                  </a:moveTo>
                  <a:lnTo>
                    <a:pt x="64160" y="35090"/>
                  </a:lnTo>
                  <a:lnTo>
                    <a:pt x="62141" y="33413"/>
                  </a:lnTo>
                  <a:lnTo>
                    <a:pt x="60121" y="31737"/>
                  </a:lnTo>
                  <a:lnTo>
                    <a:pt x="57124" y="32105"/>
                  </a:lnTo>
                  <a:lnTo>
                    <a:pt x="53759" y="36372"/>
                  </a:lnTo>
                  <a:lnTo>
                    <a:pt x="54089" y="39382"/>
                  </a:lnTo>
                  <a:lnTo>
                    <a:pt x="58280" y="42545"/>
                  </a:lnTo>
                  <a:lnTo>
                    <a:pt x="61277" y="42176"/>
                  </a:lnTo>
                  <a:lnTo>
                    <a:pt x="64503" y="38100"/>
                  </a:lnTo>
                  <a:close/>
                </a:path>
                <a:path w="232410" h="256539">
                  <a:moveTo>
                    <a:pt x="64846" y="220954"/>
                  </a:moveTo>
                  <a:lnTo>
                    <a:pt x="64744" y="219684"/>
                  </a:lnTo>
                  <a:lnTo>
                    <a:pt x="64414" y="218706"/>
                  </a:lnTo>
                  <a:lnTo>
                    <a:pt x="64058" y="217741"/>
                  </a:lnTo>
                  <a:lnTo>
                    <a:pt x="63766" y="216649"/>
                  </a:lnTo>
                  <a:lnTo>
                    <a:pt x="62966" y="216242"/>
                  </a:lnTo>
                  <a:lnTo>
                    <a:pt x="61569" y="215353"/>
                  </a:lnTo>
                  <a:lnTo>
                    <a:pt x="59042" y="215201"/>
                  </a:lnTo>
                  <a:lnTo>
                    <a:pt x="56769" y="216763"/>
                  </a:lnTo>
                  <a:lnTo>
                    <a:pt x="55714" y="217538"/>
                  </a:lnTo>
                  <a:lnTo>
                    <a:pt x="55130" y="218681"/>
                  </a:lnTo>
                  <a:lnTo>
                    <a:pt x="55194" y="220040"/>
                  </a:lnTo>
                  <a:lnTo>
                    <a:pt x="55308" y="221348"/>
                  </a:lnTo>
                  <a:lnTo>
                    <a:pt x="55816" y="223075"/>
                  </a:lnTo>
                  <a:lnTo>
                    <a:pt x="57404" y="223939"/>
                  </a:lnTo>
                  <a:lnTo>
                    <a:pt x="60401" y="226148"/>
                  </a:lnTo>
                  <a:lnTo>
                    <a:pt x="63754" y="224751"/>
                  </a:lnTo>
                  <a:lnTo>
                    <a:pt x="64452" y="222211"/>
                  </a:lnTo>
                  <a:lnTo>
                    <a:pt x="64846" y="220954"/>
                  </a:lnTo>
                  <a:close/>
                </a:path>
                <a:path w="232410" h="256539">
                  <a:moveTo>
                    <a:pt x="65900" y="204508"/>
                  </a:moveTo>
                  <a:lnTo>
                    <a:pt x="63360" y="199910"/>
                  </a:lnTo>
                  <a:lnTo>
                    <a:pt x="60579" y="198856"/>
                  </a:lnTo>
                  <a:lnTo>
                    <a:pt x="56743" y="200685"/>
                  </a:lnTo>
                  <a:lnTo>
                    <a:pt x="56730" y="198437"/>
                  </a:lnTo>
                  <a:lnTo>
                    <a:pt x="56565" y="196049"/>
                  </a:lnTo>
                  <a:lnTo>
                    <a:pt x="54775" y="193878"/>
                  </a:lnTo>
                  <a:lnTo>
                    <a:pt x="52108" y="193700"/>
                  </a:lnTo>
                  <a:lnTo>
                    <a:pt x="49542" y="193522"/>
                  </a:lnTo>
                  <a:lnTo>
                    <a:pt x="47066" y="195630"/>
                  </a:lnTo>
                  <a:lnTo>
                    <a:pt x="47231" y="198564"/>
                  </a:lnTo>
                  <a:lnTo>
                    <a:pt x="47256" y="201472"/>
                  </a:lnTo>
                  <a:lnTo>
                    <a:pt x="49530" y="203606"/>
                  </a:lnTo>
                  <a:lnTo>
                    <a:pt x="54737" y="202984"/>
                  </a:lnTo>
                  <a:lnTo>
                    <a:pt x="55778" y="201866"/>
                  </a:lnTo>
                  <a:lnTo>
                    <a:pt x="55054" y="203327"/>
                  </a:lnTo>
                  <a:lnTo>
                    <a:pt x="55791" y="205917"/>
                  </a:lnTo>
                  <a:lnTo>
                    <a:pt x="56476" y="208381"/>
                  </a:lnTo>
                  <a:lnTo>
                    <a:pt x="59524" y="209854"/>
                  </a:lnTo>
                  <a:lnTo>
                    <a:pt x="64795" y="207391"/>
                  </a:lnTo>
                  <a:lnTo>
                    <a:pt x="65900" y="204508"/>
                  </a:lnTo>
                  <a:close/>
                </a:path>
                <a:path w="232410" h="256539">
                  <a:moveTo>
                    <a:pt x="68122" y="151371"/>
                  </a:moveTo>
                  <a:lnTo>
                    <a:pt x="66967" y="148590"/>
                  </a:lnTo>
                  <a:lnTo>
                    <a:pt x="64579" y="147561"/>
                  </a:lnTo>
                  <a:lnTo>
                    <a:pt x="62141" y="146507"/>
                  </a:lnTo>
                  <a:lnTo>
                    <a:pt x="59347" y="147701"/>
                  </a:lnTo>
                  <a:lnTo>
                    <a:pt x="57365" y="152768"/>
                  </a:lnTo>
                  <a:lnTo>
                    <a:pt x="58547" y="155562"/>
                  </a:lnTo>
                  <a:lnTo>
                    <a:pt x="63461" y="157391"/>
                  </a:lnTo>
                  <a:lnTo>
                    <a:pt x="66230" y="156184"/>
                  </a:lnTo>
                  <a:lnTo>
                    <a:pt x="68122" y="151371"/>
                  </a:lnTo>
                  <a:close/>
                </a:path>
                <a:path w="232410" h="256539">
                  <a:moveTo>
                    <a:pt x="77063" y="73685"/>
                  </a:moveTo>
                  <a:lnTo>
                    <a:pt x="76568" y="70726"/>
                  </a:lnTo>
                  <a:lnTo>
                    <a:pt x="74447" y="69176"/>
                  </a:lnTo>
                  <a:lnTo>
                    <a:pt x="72326" y="67627"/>
                  </a:lnTo>
                  <a:lnTo>
                    <a:pt x="69329" y="68160"/>
                  </a:lnTo>
                  <a:lnTo>
                    <a:pt x="67767" y="70370"/>
                  </a:lnTo>
                  <a:lnTo>
                    <a:pt x="66167" y="72555"/>
                  </a:lnTo>
                  <a:lnTo>
                    <a:pt x="66776" y="75590"/>
                  </a:lnTo>
                  <a:lnTo>
                    <a:pt x="71132" y="78511"/>
                  </a:lnTo>
                  <a:lnTo>
                    <a:pt x="74015" y="77901"/>
                  </a:lnTo>
                  <a:lnTo>
                    <a:pt x="75552" y="75806"/>
                  </a:lnTo>
                  <a:lnTo>
                    <a:pt x="77063" y="73685"/>
                  </a:lnTo>
                  <a:close/>
                </a:path>
                <a:path w="232410" h="256539">
                  <a:moveTo>
                    <a:pt x="78193" y="130060"/>
                  </a:moveTo>
                  <a:lnTo>
                    <a:pt x="77381" y="127215"/>
                  </a:lnTo>
                  <a:lnTo>
                    <a:pt x="75057" y="125958"/>
                  </a:lnTo>
                  <a:lnTo>
                    <a:pt x="72758" y="124714"/>
                  </a:lnTo>
                  <a:lnTo>
                    <a:pt x="69799" y="125603"/>
                  </a:lnTo>
                  <a:lnTo>
                    <a:pt x="68567" y="128003"/>
                  </a:lnTo>
                  <a:lnTo>
                    <a:pt x="67360" y="130429"/>
                  </a:lnTo>
                  <a:lnTo>
                    <a:pt x="68287" y="133337"/>
                  </a:lnTo>
                  <a:lnTo>
                    <a:pt x="72999" y="135648"/>
                  </a:lnTo>
                  <a:lnTo>
                    <a:pt x="75844" y="134696"/>
                  </a:lnTo>
                  <a:lnTo>
                    <a:pt x="77000" y="132372"/>
                  </a:lnTo>
                  <a:lnTo>
                    <a:pt x="78193" y="130060"/>
                  </a:lnTo>
                  <a:close/>
                </a:path>
                <a:path w="232410" h="256539">
                  <a:moveTo>
                    <a:pt x="79540" y="158826"/>
                  </a:moveTo>
                  <a:lnTo>
                    <a:pt x="79349" y="155790"/>
                  </a:lnTo>
                  <a:lnTo>
                    <a:pt x="75323" y="152425"/>
                  </a:lnTo>
                  <a:lnTo>
                    <a:pt x="72313" y="152654"/>
                  </a:lnTo>
                  <a:lnTo>
                    <a:pt x="70637" y="154622"/>
                  </a:lnTo>
                  <a:lnTo>
                    <a:pt x="68973" y="156616"/>
                  </a:lnTo>
                  <a:lnTo>
                    <a:pt x="69062" y="159537"/>
                  </a:lnTo>
                  <a:lnTo>
                    <a:pt x="70993" y="161328"/>
                  </a:lnTo>
                  <a:lnTo>
                    <a:pt x="72910" y="163106"/>
                  </a:lnTo>
                  <a:lnTo>
                    <a:pt x="76034" y="162979"/>
                  </a:lnTo>
                  <a:lnTo>
                    <a:pt x="77774" y="160883"/>
                  </a:lnTo>
                  <a:lnTo>
                    <a:pt x="79540" y="158826"/>
                  </a:lnTo>
                  <a:close/>
                </a:path>
                <a:path w="232410" h="256539">
                  <a:moveTo>
                    <a:pt x="85902" y="190271"/>
                  </a:moveTo>
                  <a:lnTo>
                    <a:pt x="82423" y="186334"/>
                  </a:lnTo>
                  <a:lnTo>
                    <a:pt x="79438" y="186093"/>
                  </a:lnTo>
                  <a:lnTo>
                    <a:pt x="77444" y="187667"/>
                  </a:lnTo>
                  <a:lnTo>
                    <a:pt x="75463" y="189268"/>
                  </a:lnTo>
                  <a:lnTo>
                    <a:pt x="75158" y="192290"/>
                  </a:lnTo>
                  <a:lnTo>
                    <a:pt x="76708" y="194360"/>
                  </a:lnTo>
                  <a:lnTo>
                    <a:pt x="78308" y="196494"/>
                  </a:lnTo>
                  <a:lnTo>
                    <a:pt x="81305" y="196773"/>
                  </a:lnTo>
                  <a:lnTo>
                    <a:pt x="83451" y="195033"/>
                  </a:lnTo>
                  <a:lnTo>
                    <a:pt x="85610" y="193319"/>
                  </a:lnTo>
                  <a:lnTo>
                    <a:pt x="85902" y="190271"/>
                  </a:lnTo>
                  <a:close/>
                </a:path>
                <a:path w="232410" h="256539">
                  <a:moveTo>
                    <a:pt x="88747" y="220700"/>
                  </a:moveTo>
                  <a:lnTo>
                    <a:pt x="86347" y="216039"/>
                  </a:lnTo>
                  <a:lnTo>
                    <a:pt x="83578" y="214909"/>
                  </a:lnTo>
                  <a:lnTo>
                    <a:pt x="79209" y="216839"/>
                  </a:lnTo>
                  <a:lnTo>
                    <a:pt x="77939" y="219214"/>
                  </a:lnTo>
                  <a:lnTo>
                    <a:pt x="78600" y="221830"/>
                  </a:lnTo>
                  <a:lnTo>
                    <a:pt x="79209" y="224320"/>
                  </a:lnTo>
                  <a:lnTo>
                    <a:pt x="82219" y="225869"/>
                  </a:lnTo>
                  <a:lnTo>
                    <a:pt x="87566" y="223558"/>
                  </a:lnTo>
                  <a:lnTo>
                    <a:pt x="88747" y="220700"/>
                  </a:lnTo>
                  <a:close/>
                </a:path>
                <a:path w="232410" h="256539">
                  <a:moveTo>
                    <a:pt x="90106" y="109664"/>
                  </a:moveTo>
                  <a:lnTo>
                    <a:pt x="89471" y="106743"/>
                  </a:lnTo>
                  <a:lnTo>
                    <a:pt x="87274" y="105308"/>
                  </a:lnTo>
                  <a:lnTo>
                    <a:pt x="85077" y="103873"/>
                  </a:lnTo>
                  <a:lnTo>
                    <a:pt x="82105" y="104559"/>
                  </a:lnTo>
                  <a:lnTo>
                    <a:pt x="80632" y="106819"/>
                  </a:lnTo>
                  <a:lnTo>
                    <a:pt x="79209" y="109118"/>
                  </a:lnTo>
                  <a:lnTo>
                    <a:pt x="79946" y="112115"/>
                  </a:lnTo>
                  <a:lnTo>
                    <a:pt x="84442" y="114808"/>
                  </a:lnTo>
                  <a:lnTo>
                    <a:pt x="87325" y="114071"/>
                  </a:lnTo>
                  <a:lnTo>
                    <a:pt x="88696" y="111861"/>
                  </a:lnTo>
                  <a:lnTo>
                    <a:pt x="90106" y="109664"/>
                  </a:lnTo>
                  <a:close/>
                </a:path>
                <a:path w="232410" h="256539">
                  <a:moveTo>
                    <a:pt x="91528" y="55079"/>
                  </a:moveTo>
                  <a:lnTo>
                    <a:pt x="91274" y="52057"/>
                  </a:lnTo>
                  <a:lnTo>
                    <a:pt x="89306" y="50330"/>
                  </a:lnTo>
                  <a:lnTo>
                    <a:pt x="87337" y="48602"/>
                  </a:lnTo>
                  <a:lnTo>
                    <a:pt x="84328" y="48882"/>
                  </a:lnTo>
                  <a:lnTo>
                    <a:pt x="80848" y="53047"/>
                  </a:lnTo>
                  <a:lnTo>
                    <a:pt x="81102" y="56057"/>
                  </a:lnTo>
                  <a:lnTo>
                    <a:pt x="85191" y="59334"/>
                  </a:lnTo>
                  <a:lnTo>
                    <a:pt x="88201" y="59055"/>
                  </a:lnTo>
                  <a:lnTo>
                    <a:pt x="91528" y="55079"/>
                  </a:lnTo>
                  <a:close/>
                </a:path>
                <a:path w="232410" h="256539">
                  <a:moveTo>
                    <a:pt x="94576" y="139509"/>
                  </a:moveTo>
                  <a:lnTo>
                    <a:pt x="94081" y="136499"/>
                  </a:lnTo>
                  <a:lnTo>
                    <a:pt x="89763" y="133527"/>
                  </a:lnTo>
                  <a:lnTo>
                    <a:pt x="86804" y="134048"/>
                  </a:lnTo>
                  <a:lnTo>
                    <a:pt x="83718" y="138239"/>
                  </a:lnTo>
                  <a:lnTo>
                    <a:pt x="84188" y="141224"/>
                  </a:lnTo>
                  <a:lnTo>
                    <a:pt x="86283" y="142798"/>
                  </a:lnTo>
                  <a:lnTo>
                    <a:pt x="88379" y="144373"/>
                  </a:lnTo>
                  <a:lnTo>
                    <a:pt x="91376" y="143878"/>
                  </a:lnTo>
                  <a:lnTo>
                    <a:pt x="94576" y="139509"/>
                  </a:lnTo>
                  <a:close/>
                </a:path>
                <a:path w="232410" h="256539">
                  <a:moveTo>
                    <a:pt x="103174" y="176072"/>
                  </a:moveTo>
                  <a:lnTo>
                    <a:pt x="103073" y="173037"/>
                  </a:lnTo>
                  <a:lnTo>
                    <a:pt x="99136" y="169557"/>
                  </a:lnTo>
                  <a:lnTo>
                    <a:pt x="96126" y="169710"/>
                  </a:lnTo>
                  <a:lnTo>
                    <a:pt x="94386" y="171615"/>
                  </a:lnTo>
                  <a:lnTo>
                    <a:pt x="92684" y="173558"/>
                  </a:lnTo>
                  <a:lnTo>
                    <a:pt x="92684" y="176479"/>
                  </a:lnTo>
                  <a:lnTo>
                    <a:pt x="94564" y="178333"/>
                  </a:lnTo>
                  <a:lnTo>
                    <a:pt x="96431" y="180162"/>
                  </a:lnTo>
                  <a:lnTo>
                    <a:pt x="99555" y="180124"/>
                  </a:lnTo>
                  <a:lnTo>
                    <a:pt x="101346" y="178092"/>
                  </a:lnTo>
                  <a:lnTo>
                    <a:pt x="103174" y="176072"/>
                  </a:lnTo>
                  <a:close/>
                </a:path>
                <a:path w="232410" h="256539">
                  <a:moveTo>
                    <a:pt x="103581" y="90258"/>
                  </a:moveTo>
                  <a:lnTo>
                    <a:pt x="103174" y="87274"/>
                  </a:lnTo>
                  <a:lnTo>
                    <a:pt x="101092" y="85674"/>
                  </a:lnTo>
                  <a:lnTo>
                    <a:pt x="99009" y="84074"/>
                  </a:lnTo>
                  <a:lnTo>
                    <a:pt x="96012" y="84518"/>
                  </a:lnTo>
                  <a:lnTo>
                    <a:pt x="94373" y="86677"/>
                  </a:lnTo>
                  <a:lnTo>
                    <a:pt x="92722" y="88811"/>
                  </a:lnTo>
                  <a:lnTo>
                    <a:pt x="93243" y="91871"/>
                  </a:lnTo>
                  <a:lnTo>
                    <a:pt x="97523" y="94919"/>
                  </a:lnTo>
                  <a:lnTo>
                    <a:pt x="100418" y="94386"/>
                  </a:lnTo>
                  <a:lnTo>
                    <a:pt x="102019" y="92329"/>
                  </a:lnTo>
                  <a:lnTo>
                    <a:pt x="103581" y="90258"/>
                  </a:lnTo>
                  <a:close/>
                </a:path>
                <a:path w="232410" h="256539">
                  <a:moveTo>
                    <a:pt x="106502" y="253542"/>
                  </a:moveTo>
                  <a:lnTo>
                    <a:pt x="105448" y="248399"/>
                  </a:lnTo>
                  <a:lnTo>
                    <a:pt x="103314" y="246507"/>
                  </a:lnTo>
                  <a:lnTo>
                    <a:pt x="101244" y="246748"/>
                  </a:lnTo>
                  <a:lnTo>
                    <a:pt x="99326" y="246532"/>
                  </a:lnTo>
                  <a:lnTo>
                    <a:pt x="97269" y="248564"/>
                  </a:lnTo>
                  <a:lnTo>
                    <a:pt x="96659" y="251117"/>
                  </a:lnTo>
                  <a:lnTo>
                    <a:pt x="96050" y="253669"/>
                  </a:lnTo>
                  <a:lnTo>
                    <a:pt x="98171" y="256044"/>
                  </a:lnTo>
                  <a:lnTo>
                    <a:pt x="101409" y="256247"/>
                  </a:lnTo>
                  <a:lnTo>
                    <a:pt x="104470" y="255981"/>
                  </a:lnTo>
                  <a:lnTo>
                    <a:pt x="106502" y="253542"/>
                  </a:lnTo>
                  <a:close/>
                </a:path>
                <a:path w="232410" h="256539">
                  <a:moveTo>
                    <a:pt x="107810" y="118999"/>
                  </a:moveTo>
                  <a:lnTo>
                    <a:pt x="106997" y="116001"/>
                  </a:lnTo>
                  <a:lnTo>
                    <a:pt x="102450" y="113385"/>
                  </a:lnTo>
                  <a:lnTo>
                    <a:pt x="99618" y="114185"/>
                  </a:lnTo>
                  <a:lnTo>
                    <a:pt x="96875" y="118618"/>
                  </a:lnTo>
                  <a:lnTo>
                    <a:pt x="97561" y="121539"/>
                  </a:lnTo>
                  <a:lnTo>
                    <a:pt x="99783" y="122936"/>
                  </a:lnTo>
                  <a:lnTo>
                    <a:pt x="102006" y="124333"/>
                  </a:lnTo>
                  <a:lnTo>
                    <a:pt x="104965" y="123596"/>
                  </a:lnTo>
                  <a:lnTo>
                    <a:pt x="107810" y="118999"/>
                  </a:lnTo>
                  <a:close/>
                </a:path>
                <a:path w="232410" h="256539">
                  <a:moveTo>
                    <a:pt x="107848" y="35153"/>
                  </a:moveTo>
                  <a:lnTo>
                    <a:pt x="106108" y="33197"/>
                  </a:lnTo>
                  <a:lnTo>
                    <a:pt x="104368" y="31242"/>
                  </a:lnTo>
                  <a:lnTo>
                    <a:pt x="101307" y="31140"/>
                  </a:lnTo>
                  <a:lnTo>
                    <a:pt x="99275" y="32994"/>
                  </a:lnTo>
                  <a:lnTo>
                    <a:pt x="97320" y="34899"/>
                  </a:lnTo>
                  <a:lnTo>
                    <a:pt x="97294" y="37985"/>
                  </a:lnTo>
                  <a:lnTo>
                    <a:pt x="101028" y="41668"/>
                  </a:lnTo>
                  <a:lnTo>
                    <a:pt x="104000" y="41668"/>
                  </a:lnTo>
                  <a:lnTo>
                    <a:pt x="105841" y="39865"/>
                  </a:lnTo>
                  <a:lnTo>
                    <a:pt x="107734" y="38150"/>
                  </a:lnTo>
                  <a:lnTo>
                    <a:pt x="107848" y="35153"/>
                  </a:lnTo>
                  <a:close/>
                </a:path>
                <a:path w="232410" h="256539">
                  <a:moveTo>
                    <a:pt x="109131" y="207035"/>
                  </a:moveTo>
                  <a:lnTo>
                    <a:pt x="105765" y="203009"/>
                  </a:lnTo>
                  <a:lnTo>
                    <a:pt x="102793" y="202679"/>
                  </a:lnTo>
                  <a:lnTo>
                    <a:pt x="98742" y="205740"/>
                  </a:lnTo>
                  <a:lnTo>
                    <a:pt x="98348" y="208762"/>
                  </a:lnTo>
                  <a:lnTo>
                    <a:pt x="99834" y="210870"/>
                  </a:lnTo>
                  <a:lnTo>
                    <a:pt x="101371" y="213055"/>
                  </a:lnTo>
                  <a:lnTo>
                    <a:pt x="104355" y="213410"/>
                  </a:lnTo>
                  <a:lnTo>
                    <a:pt x="108762" y="210070"/>
                  </a:lnTo>
                  <a:lnTo>
                    <a:pt x="109131" y="207035"/>
                  </a:lnTo>
                  <a:close/>
                </a:path>
                <a:path w="232410" h="256539">
                  <a:moveTo>
                    <a:pt x="118579" y="72059"/>
                  </a:moveTo>
                  <a:lnTo>
                    <a:pt x="118402" y="69037"/>
                  </a:lnTo>
                  <a:lnTo>
                    <a:pt x="116484" y="67246"/>
                  </a:lnTo>
                  <a:lnTo>
                    <a:pt x="114566" y="65455"/>
                  </a:lnTo>
                  <a:lnTo>
                    <a:pt x="111544" y="65659"/>
                  </a:lnTo>
                  <a:lnTo>
                    <a:pt x="107950" y="69723"/>
                  </a:lnTo>
                  <a:lnTo>
                    <a:pt x="108115" y="72745"/>
                  </a:lnTo>
                  <a:lnTo>
                    <a:pt x="112115" y="76136"/>
                  </a:lnTo>
                  <a:lnTo>
                    <a:pt x="115138" y="75933"/>
                  </a:lnTo>
                  <a:lnTo>
                    <a:pt x="118579" y="72059"/>
                  </a:lnTo>
                  <a:close/>
                </a:path>
                <a:path w="232410" h="256539">
                  <a:moveTo>
                    <a:pt x="118732" y="157226"/>
                  </a:moveTo>
                  <a:lnTo>
                    <a:pt x="118325" y="154203"/>
                  </a:lnTo>
                  <a:lnTo>
                    <a:pt x="114084" y="151104"/>
                  </a:lnTo>
                  <a:lnTo>
                    <a:pt x="111112" y="151549"/>
                  </a:lnTo>
                  <a:lnTo>
                    <a:pt x="107924" y="155651"/>
                  </a:lnTo>
                  <a:lnTo>
                    <a:pt x="108292" y="158635"/>
                  </a:lnTo>
                  <a:lnTo>
                    <a:pt x="110350" y="160274"/>
                  </a:lnTo>
                  <a:lnTo>
                    <a:pt x="112407" y="161912"/>
                  </a:lnTo>
                  <a:lnTo>
                    <a:pt x="115404" y="161493"/>
                  </a:lnTo>
                  <a:lnTo>
                    <a:pt x="118732" y="157226"/>
                  </a:lnTo>
                  <a:close/>
                </a:path>
                <a:path w="232410" h="256539">
                  <a:moveTo>
                    <a:pt x="119303" y="97472"/>
                  </a:moveTo>
                  <a:lnTo>
                    <a:pt x="118325" y="94576"/>
                  </a:lnTo>
                  <a:lnTo>
                    <a:pt x="113588" y="92329"/>
                  </a:lnTo>
                  <a:lnTo>
                    <a:pt x="110756" y="93319"/>
                  </a:lnTo>
                  <a:lnTo>
                    <a:pt x="109639" y="95681"/>
                  </a:lnTo>
                  <a:lnTo>
                    <a:pt x="108432" y="97993"/>
                  </a:lnTo>
                  <a:lnTo>
                    <a:pt x="109347" y="100838"/>
                  </a:lnTo>
                  <a:lnTo>
                    <a:pt x="111671" y="102057"/>
                  </a:lnTo>
                  <a:lnTo>
                    <a:pt x="113995" y="103276"/>
                  </a:lnTo>
                  <a:lnTo>
                    <a:pt x="116903" y="102311"/>
                  </a:lnTo>
                  <a:lnTo>
                    <a:pt x="118148" y="99910"/>
                  </a:lnTo>
                  <a:lnTo>
                    <a:pt x="119303" y="97472"/>
                  </a:lnTo>
                  <a:close/>
                </a:path>
                <a:path w="232410" h="256539">
                  <a:moveTo>
                    <a:pt x="126593" y="21158"/>
                  </a:moveTo>
                  <a:lnTo>
                    <a:pt x="125310" y="18872"/>
                  </a:lnTo>
                  <a:lnTo>
                    <a:pt x="124028" y="16586"/>
                  </a:lnTo>
                  <a:lnTo>
                    <a:pt x="121018" y="15900"/>
                  </a:lnTo>
                  <a:lnTo>
                    <a:pt x="118592" y="17360"/>
                  </a:lnTo>
                  <a:lnTo>
                    <a:pt x="116306" y="18961"/>
                  </a:lnTo>
                  <a:lnTo>
                    <a:pt x="115722" y="21996"/>
                  </a:lnTo>
                  <a:lnTo>
                    <a:pt x="118821" y="26225"/>
                  </a:lnTo>
                  <a:lnTo>
                    <a:pt x="121742" y="26771"/>
                  </a:lnTo>
                  <a:lnTo>
                    <a:pt x="123786" y="25311"/>
                  </a:lnTo>
                  <a:lnTo>
                    <a:pt x="125907" y="24053"/>
                  </a:lnTo>
                  <a:lnTo>
                    <a:pt x="126593" y="21158"/>
                  </a:lnTo>
                  <a:close/>
                </a:path>
                <a:path w="232410" h="256539">
                  <a:moveTo>
                    <a:pt x="126809" y="193332"/>
                  </a:moveTo>
                  <a:lnTo>
                    <a:pt x="126784" y="190296"/>
                  </a:lnTo>
                  <a:lnTo>
                    <a:pt x="122948" y="186715"/>
                  </a:lnTo>
                  <a:lnTo>
                    <a:pt x="119938" y="186766"/>
                  </a:lnTo>
                  <a:lnTo>
                    <a:pt x="118148" y="188633"/>
                  </a:lnTo>
                  <a:lnTo>
                    <a:pt x="116382" y="190525"/>
                  </a:lnTo>
                  <a:lnTo>
                    <a:pt x="116306" y="193446"/>
                  </a:lnTo>
                  <a:lnTo>
                    <a:pt x="118135" y="195351"/>
                  </a:lnTo>
                  <a:lnTo>
                    <a:pt x="119938" y="197231"/>
                  </a:lnTo>
                  <a:lnTo>
                    <a:pt x="123075" y="197281"/>
                  </a:lnTo>
                  <a:lnTo>
                    <a:pt x="124929" y="195300"/>
                  </a:lnTo>
                  <a:lnTo>
                    <a:pt x="126809" y="193332"/>
                  </a:lnTo>
                  <a:close/>
                </a:path>
                <a:path w="232410" h="256539">
                  <a:moveTo>
                    <a:pt x="128739" y="243992"/>
                  </a:moveTo>
                  <a:lnTo>
                    <a:pt x="125945" y="239547"/>
                  </a:lnTo>
                  <a:lnTo>
                    <a:pt x="123177" y="238963"/>
                  </a:lnTo>
                  <a:lnTo>
                    <a:pt x="121043" y="240068"/>
                  </a:lnTo>
                  <a:lnTo>
                    <a:pt x="118910" y="241198"/>
                  </a:lnTo>
                  <a:lnTo>
                    <a:pt x="118097" y="244030"/>
                  </a:lnTo>
                  <a:lnTo>
                    <a:pt x="119214" y="246405"/>
                  </a:lnTo>
                  <a:lnTo>
                    <a:pt x="120345" y="248780"/>
                  </a:lnTo>
                  <a:lnTo>
                    <a:pt x="123228" y="249656"/>
                  </a:lnTo>
                  <a:lnTo>
                    <a:pt x="128117" y="247078"/>
                  </a:lnTo>
                  <a:lnTo>
                    <a:pt x="128739" y="243992"/>
                  </a:lnTo>
                  <a:close/>
                </a:path>
                <a:path w="232410" h="256539">
                  <a:moveTo>
                    <a:pt x="129057" y="75057"/>
                  </a:moveTo>
                  <a:lnTo>
                    <a:pt x="127838" y="72263"/>
                  </a:lnTo>
                  <a:lnTo>
                    <a:pt x="122923" y="70459"/>
                  </a:lnTo>
                  <a:lnTo>
                    <a:pt x="120167" y="71678"/>
                  </a:lnTo>
                  <a:lnTo>
                    <a:pt x="119253" y="74104"/>
                  </a:lnTo>
                  <a:lnTo>
                    <a:pt x="118364" y="76542"/>
                  </a:lnTo>
                  <a:lnTo>
                    <a:pt x="119418" y="79273"/>
                  </a:lnTo>
                  <a:lnTo>
                    <a:pt x="121856" y="80302"/>
                  </a:lnTo>
                  <a:lnTo>
                    <a:pt x="124256" y="81305"/>
                  </a:lnTo>
                  <a:lnTo>
                    <a:pt x="127165" y="80149"/>
                  </a:lnTo>
                  <a:lnTo>
                    <a:pt x="128092" y="77597"/>
                  </a:lnTo>
                  <a:lnTo>
                    <a:pt x="129057" y="75057"/>
                  </a:lnTo>
                  <a:close/>
                </a:path>
                <a:path w="232410" h="256539">
                  <a:moveTo>
                    <a:pt x="132537" y="137096"/>
                  </a:moveTo>
                  <a:lnTo>
                    <a:pt x="131787" y="134073"/>
                  </a:lnTo>
                  <a:lnTo>
                    <a:pt x="127317" y="131330"/>
                  </a:lnTo>
                  <a:lnTo>
                    <a:pt x="124472" y="132067"/>
                  </a:lnTo>
                  <a:lnTo>
                    <a:pt x="121602" y="136410"/>
                  </a:lnTo>
                  <a:lnTo>
                    <a:pt x="122212" y="139344"/>
                  </a:lnTo>
                  <a:lnTo>
                    <a:pt x="124396" y="140804"/>
                  </a:lnTo>
                  <a:lnTo>
                    <a:pt x="126580" y="142265"/>
                  </a:lnTo>
                  <a:lnTo>
                    <a:pt x="129552" y="141617"/>
                  </a:lnTo>
                  <a:lnTo>
                    <a:pt x="132537" y="137096"/>
                  </a:lnTo>
                  <a:close/>
                </a:path>
                <a:path w="232410" h="256539">
                  <a:moveTo>
                    <a:pt x="136677" y="51714"/>
                  </a:moveTo>
                  <a:lnTo>
                    <a:pt x="135089" y="49047"/>
                  </a:lnTo>
                  <a:lnTo>
                    <a:pt x="129984" y="47840"/>
                  </a:lnTo>
                  <a:lnTo>
                    <a:pt x="129032" y="48425"/>
                  </a:lnTo>
                  <a:lnTo>
                    <a:pt x="128866" y="48526"/>
                  </a:lnTo>
                  <a:lnTo>
                    <a:pt x="127457" y="49377"/>
                  </a:lnTo>
                  <a:lnTo>
                    <a:pt x="127304" y="49872"/>
                  </a:lnTo>
                  <a:lnTo>
                    <a:pt x="126923" y="50203"/>
                  </a:lnTo>
                  <a:lnTo>
                    <a:pt x="124917" y="52057"/>
                  </a:lnTo>
                  <a:lnTo>
                    <a:pt x="124802" y="55130"/>
                  </a:lnTo>
                  <a:lnTo>
                    <a:pt x="128422" y="58928"/>
                  </a:lnTo>
                  <a:lnTo>
                    <a:pt x="131394" y="59004"/>
                  </a:lnTo>
                  <a:lnTo>
                    <a:pt x="132092" y="58356"/>
                  </a:lnTo>
                  <a:lnTo>
                    <a:pt x="132524" y="58483"/>
                  </a:lnTo>
                  <a:lnTo>
                    <a:pt x="135153" y="56972"/>
                  </a:lnTo>
                  <a:lnTo>
                    <a:pt x="135890" y="54343"/>
                  </a:lnTo>
                  <a:lnTo>
                    <a:pt x="136677" y="51714"/>
                  </a:lnTo>
                  <a:close/>
                </a:path>
                <a:path w="232410" h="256539">
                  <a:moveTo>
                    <a:pt x="139293" y="7048"/>
                  </a:moveTo>
                  <a:lnTo>
                    <a:pt x="138049" y="4076"/>
                  </a:lnTo>
                  <a:lnTo>
                    <a:pt x="137121" y="1054"/>
                  </a:lnTo>
                  <a:lnTo>
                    <a:pt x="133540" y="0"/>
                  </a:lnTo>
                  <a:lnTo>
                    <a:pt x="131495" y="1511"/>
                  </a:lnTo>
                  <a:lnTo>
                    <a:pt x="129286" y="3086"/>
                  </a:lnTo>
                  <a:lnTo>
                    <a:pt x="128612" y="5384"/>
                  </a:lnTo>
                  <a:lnTo>
                    <a:pt x="129184" y="7505"/>
                  </a:lnTo>
                  <a:lnTo>
                    <a:pt x="130060" y="9423"/>
                  </a:lnTo>
                  <a:lnTo>
                    <a:pt x="132384" y="10922"/>
                  </a:lnTo>
                  <a:lnTo>
                    <a:pt x="134975" y="10388"/>
                  </a:lnTo>
                  <a:lnTo>
                    <a:pt x="137515" y="9867"/>
                  </a:lnTo>
                  <a:lnTo>
                    <a:pt x="139293" y="7048"/>
                  </a:lnTo>
                  <a:close/>
                </a:path>
                <a:path w="232410" h="256539">
                  <a:moveTo>
                    <a:pt x="140804" y="27152"/>
                  </a:moveTo>
                  <a:lnTo>
                    <a:pt x="138709" y="24777"/>
                  </a:lnTo>
                  <a:lnTo>
                    <a:pt x="133464" y="24663"/>
                  </a:lnTo>
                  <a:lnTo>
                    <a:pt x="131318" y="26593"/>
                  </a:lnTo>
                  <a:lnTo>
                    <a:pt x="131013" y="29095"/>
                  </a:lnTo>
                  <a:lnTo>
                    <a:pt x="130771" y="31584"/>
                  </a:lnTo>
                  <a:lnTo>
                    <a:pt x="132702" y="33921"/>
                  </a:lnTo>
                  <a:lnTo>
                    <a:pt x="135255" y="34290"/>
                  </a:lnTo>
                  <a:lnTo>
                    <a:pt x="137896" y="34671"/>
                  </a:lnTo>
                  <a:lnTo>
                    <a:pt x="140208" y="32715"/>
                  </a:lnTo>
                  <a:lnTo>
                    <a:pt x="140474" y="29933"/>
                  </a:lnTo>
                  <a:lnTo>
                    <a:pt x="140804" y="27152"/>
                  </a:lnTo>
                  <a:close/>
                </a:path>
                <a:path w="232410" h="256539">
                  <a:moveTo>
                    <a:pt x="142887" y="174917"/>
                  </a:moveTo>
                  <a:lnTo>
                    <a:pt x="142570" y="171894"/>
                  </a:lnTo>
                  <a:lnTo>
                    <a:pt x="138417" y="168681"/>
                  </a:lnTo>
                  <a:lnTo>
                    <a:pt x="135432" y="169037"/>
                  </a:lnTo>
                  <a:lnTo>
                    <a:pt x="133769" y="171030"/>
                  </a:lnTo>
                  <a:lnTo>
                    <a:pt x="132130" y="173037"/>
                  </a:lnTo>
                  <a:lnTo>
                    <a:pt x="132422" y="176047"/>
                  </a:lnTo>
                  <a:lnTo>
                    <a:pt x="134429" y="177736"/>
                  </a:lnTo>
                  <a:lnTo>
                    <a:pt x="136436" y="179425"/>
                  </a:lnTo>
                  <a:lnTo>
                    <a:pt x="139446" y="179095"/>
                  </a:lnTo>
                  <a:lnTo>
                    <a:pt x="142887" y="174917"/>
                  </a:lnTo>
                  <a:close/>
                </a:path>
                <a:path w="232410" h="256539">
                  <a:moveTo>
                    <a:pt x="144614" y="115912"/>
                  </a:moveTo>
                  <a:lnTo>
                    <a:pt x="143713" y="113004"/>
                  </a:lnTo>
                  <a:lnTo>
                    <a:pt x="139039" y="110617"/>
                  </a:lnTo>
                  <a:lnTo>
                    <a:pt x="136182" y="111531"/>
                  </a:lnTo>
                  <a:lnTo>
                    <a:pt x="135001" y="113855"/>
                  </a:lnTo>
                  <a:lnTo>
                    <a:pt x="133731" y="116128"/>
                  </a:lnTo>
                  <a:lnTo>
                    <a:pt x="134556" y="118999"/>
                  </a:lnTo>
                  <a:lnTo>
                    <a:pt x="136855" y="120281"/>
                  </a:lnTo>
                  <a:lnTo>
                    <a:pt x="139141" y="121564"/>
                  </a:lnTo>
                  <a:lnTo>
                    <a:pt x="142074" y="120688"/>
                  </a:lnTo>
                  <a:lnTo>
                    <a:pt x="143383" y="118325"/>
                  </a:lnTo>
                  <a:lnTo>
                    <a:pt x="144614" y="115912"/>
                  </a:lnTo>
                  <a:close/>
                </a:path>
                <a:path w="232410" h="256539">
                  <a:moveTo>
                    <a:pt x="147764" y="229704"/>
                  </a:moveTo>
                  <a:lnTo>
                    <a:pt x="144284" y="225767"/>
                  </a:lnTo>
                  <a:lnTo>
                    <a:pt x="141389" y="225564"/>
                  </a:lnTo>
                  <a:lnTo>
                    <a:pt x="139420" y="227114"/>
                  </a:lnTo>
                  <a:lnTo>
                    <a:pt x="137490" y="228701"/>
                  </a:lnTo>
                  <a:lnTo>
                    <a:pt x="137223" y="231660"/>
                  </a:lnTo>
                  <a:lnTo>
                    <a:pt x="138836" y="233730"/>
                  </a:lnTo>
                  <a:lnTo>
                    <a:pt x="140449" y="235800"/>
                  </a:lnTo>
                  <a:lnTo>
                    <a:pt x="143433" y="236118"/>
                  </a:lnTo>
                  <a:lnTo>
                    <a:pt x="145503" y="234416"/>
                  </a:lnTo>
                  <a:lnTo>
                    <a:pt x="147599" y="232752"/>
                  </a:lnTo>
                  <a:lnTo>
                    <a:pt x="147764" y="229704"/>
                  </a:lnTo>
                  <a:close/>
                </a:path>
                <a:path w="232410" h="256539">
                  <a:moveTo>
                    <a:pt x="148526" y="9969"/>
                  </a:moveTo>
                  <a:lnTo>
                    <a:pt x="146189" y="7670"/>
                  </a:lnTo>
                  <a:lnTo>
                    <a:pt x="142862" y="7683"/>
                  </a:lnTo>
                  <a:lnTo>
                    <a:pt x="139750" y="8178"/>
                  </a:lnTo>
                  <a:lnTo>
                    <a:pt x="137807" y="10693"/>
                  </a:lnTo>
                  <a:lnTo>
                    <a:pt x="139217" y="15748"/>
                  </a:lnTo>
                  <a:lnTo>
                    <a:pt x="141503" y="17551"/>
                  </a:lnTo>
                  <a:lnTo>
                    <a:pt x="143624" y="17157"/>
                  </a:lnTo>
                  <a:lnTo>
                    <a:pt x="145592" y="17233"/>
                  </a:lnTo>
                  <a:lnTo>
                    <a:pt x="147561" y="15125"/>
                  </a:lnTo>
                  <a:lnTo>
                    <a:pt x="148043" y="12534"/>
                  </a:lnTo>
                  <a:lnTo>
                    <a:pt x="148526" y="9969"/>
                  </a:lnTo>
                  <a:close/>
                </a:path>
                <a:path w="232410" h="256539">
                  <a:moveTo>
                    <a:pt x="154571" y="39141"/>
                  </a:moveTo>
                  <a:lnTo>
                    <a:pt x="153352" y="36817"/>
                  </a:lnTo>
                  <a:lnTo>
                    <a:pt x="152146" y="34493"/>
                  </a:lnTo>
                  <a:lnTo>
                    <a:pt x="149148" y="33718"/>
                  </a:lnTo>
                  <a:lnTo>
                    <a:pt x="146672" y="35115"/>
                  </a:lnTo>
                  <a:lnTo>
                    <a:pt x="144348" y="36664"/>
                  </a:lnTo>
                  <a:lnTo>
                    <a:pt x="143675" y="39662"/>
                  </a:lnTo>
                  <a:lnTo>
                    <a:pt x="146659" y="43980"/>
                  </a:lnTo>
                  <a:lnTo>
                    <a:pt x="149567" y="44602"/>
                  </a:lnTo>
                  <a:lnTo>
                    <a:pt x="151650" y="43205"/>
                  </a:lnTo>
                  <a:lnTo>
                    <a:pt x="153809" y="42011"/>
                  </a:lnTo>
                  <a:lnTo>
                    <a:pt x="154571" y="39141"/>
                  </a:lnTo>
                  <a:close/>
                </a:path>
                <a:path w="232410" h="256539">
                  <a:moveTo>
                    <a:pt x="154978" y="93814"/>
                  </a:moveTo>
                  <a:lnTo>
                    <a:pt x="153847" y="90982"/>
                  </a:lnTo>
                  <a:lnTo>
                    <a:pt x="148971" y="89039"/>
                  </a:lnTo>
                  <a:lnTo>
                    <a:pt x="146189" y="90182"/>
                  </a:lnTo>
                  <a:lnTo>
                    <a:pt x="145199" y="92583"/>
                  </a:lnTo>
                  <a:lnTo>
                    <a:pt x="144259" y="94996"/>
                  </a:lnTo>
                  <a:lnTo>
                    <a:pt x="145224" y="97751"/>
                  </a:lnTo>
                  <a:lnTo>
                    <a:pt x="147637" y="98844"/>
                  </a:lnTo>
                  <a:lnTo>
                    <a:pt x="149999" y="99910"/>
                  </a:lnTo>
                  <a:lnTo>
                    <a:pt x="152946" y="98844"/>
                  </a:lnTo>
                  <a:lnTo>
                    <a:pt x="153949" y="96316"/>
                  </a:lnTo>
                  <a:lnTo>
                    <a:pt x="154978" y="93814"/>
                  </a:lnTo>
                  <a:close/>
                </a:path>
                <a:path w="232410" h="256539">
                  <a:moveTo>
                    <a:pt x="157251" y="155206"/>
                  </a:moveTo>
                  <a:lnTo>
                    <a:pt x="156603" y="152158"/>
                  </a:lnTo>
                  <a:lnTo>
                    <a:pt x="152209" y="149288"/>
                  </a:lnTo>
                  <a:lnTo>
                    <a:pt x="149339" y="149936"/>
                  </a:lnTo>
                  <a:lnTo>
                    <a:pt x="146354" y="154203"/>
                  </a:lnTo>
                  <a:lnTo>
                    <a:pt x="146875" y="157162"/>
                  </a:lnTo>
                  <a:lnTo>
                    <a:pt x="149021" y="158673"/>
                  </a:lnTo>
                  <a:lnTo>
                    <a:pt x="151168" y="160185"/>
                  </a:lnTo>
                  <a:lnTo>
                    <a:pt x="154152" y="159626"/>
                  </a:lnTo>
                  <a:lnTo>
                    <a:pt x="157251" y="155206"/>
                  </a:lnTo>
                  <a:close/>
                </a:path>
                <a:path w="232410" h="256539">
                  <a:moveTo>
                    <a:pt x="163245" y="70700"/>
                  </a:moveTo>
                  <a:lnTo>
                    <a:pt x="161734" y="67983"/>
                  </a:lnTo>
                  <a:lnTo>
                    <a:pt x="156654" y="66636"/>
                  </a:lnTo>
                  <a:lnTo>
                    <a:pt x="154101" y="68097"/>
                  </a:lnTo>
                  <a:lnTo>
                    <a:pt x="153289" y="70548"/>
                  </a:lnTo>
                  <a:lnTo>
                    <a:pt x="152527" y="72999"/>
                  </a:lnTo>
                  <a:lnTo>
                    <a:pt x="153924" y="75666"/>
                  </a:lnTo>
                  <a:lnTo>
                    <a:pt x="156413" y="76504"/>
                  </a:lnTo>
                  <a:lnTo>
                    <a:pt x="158902" y="77343"/>
                  </a:lnTo>
                  <a:lnTo>
                    <a:pt x="161582" y="75895"/>
                  </a:lnTo>
                  <a:lnTo>
                    <a:pt x="162394" y="73291"/>
                  </a:lnTo>
                  <a:lnTo>
                    <a:pt x="163245" y="70700"/>
                  </a:lnTo>
                  <a:close/>
                </a:path>
                <a:path w="232410" h="256539">
                  <a:moveTo>
                    <a:pt x="164769" y="216115"/>
                  </a:moveTo>
                  <a:lnTo>
                    <a:pt x="164655" y="213106"/>
                  </a:lnTo>
                  <a:lnTo>
                    <a:pt x="160794" y="209562"/>
                  </a:lnTo>
                  <a:lnTo>
                    <a:pt x="157835" y="209626"/>
                  </a:lnTo>
                  <a:lnTo>
                    <a:pt x="154393" y="213334"/>
                  </a:lnTo>
                  <a:lnTo>
                    <a:pt x="154381" y="216217"/>
                  </a:lnTo>
                  <a:lnTo>
                    <a:pt x="156248" y="218097"/>
                  </a:lnTo>
                  <a:lnTo>
                    <a:pt x="158076" y="219938"/>
                  </a:lnTo>
                  <a:lnTo>
                    <a:pt x="161163" y="219989"/>
                  </a:lnTo>
                  <a:lnTo>
                    <a:pt x="164769" y="216115"/>
                  </a:lnTo>
                  <a:close/>
                </a:path>
                <a:path w="232410" h="256539">
                  <a:moveTo>
                    <a:pt x="167132" y="26162"/>
                  </a:moveTo>
                  <a:lnTo>
                    <a:pt x="165963" y="23164"/>
                  </a:lnTo>
                  <a:lnTo>
                    <a:pt x="165125" y="20116"/>
                  </a:lnTo>
                  <a:lnTo>
                    <a:pt x="161582" y="18961"/>
                  </a:lnTo>
                  <a:lnTo>
                    <a:pt x="159486" y="20408"/>
                  </a:lnTo>
                  <a:lnTo>
                    <a:pt x="157226" y="21932"/>
                  </a:lnTo>
                  <a:lnTo>
                    <a:pt x="156489" y="24206"/>
                  </a:lnTo>
                  <a:lnTo>
                    <a:pt x="157010" y="26327"/>
                  </a:lnTo>
                  <a:lnTo>
                    <a:pt x="157822" y="28282"/>
                  </a:lnTo>
                  <a:lnTo>
                    <a:pt x="160108" y="29832"/>
                  </a:lnTo>
                  <a:lnTo>
                    <a:pt x="162712" y="29375"/>
                  </a:lnTo>
                  <a:lnTo>
                    <a:pt x="165265" y="28917"/>
                  </a:lnTo>
                  <a:lnTo>
                    <a:pt x="167132" y="26162"/>
                  </a:lnTo>
                  <a:close/>
                </a:path>
                <a:path w="232410" h="256539">
                  <a:moveTo>
                    <a:pt x="168071" y="46291"/>
                  </a:moveTo>
                  <a:lnTo>
                    <a:pt x="166039" y="43865"/>
                  </a:lnTo>
                  <a:lnTo>
                    <a:pt x="160794" y="43586"/>
                  </a:lnTo>
                  <a:lnTo>
                    <a:pt x="158597" y="45466"/>
                  </a:lnTo>
                  <a:lnTo>
                    <a:pt x="158229" y="47955"/>
                  </a:lnTo>
                  <a:lnTo>
                    <a:pt x="157911" y="50444"/>
                  </a:lnTo>
                  <a:lnTo>
                    <a:pt x="159778" y="52819"/>
                  </a:lnTo>
                  <a:lnTo>
                    <a:pt x="162318" y="53263"/>
                  </a:lnTo>
                  <a:lnTo>
                    <a:pt x="164947" y="53721"/>
                  </a:lnTo>
                  <a:lnTo>
                    <a:pt x="167309" y="51828"/>
                  </a:lnTo>
                  <a:lnTo>
                    <a:pt x="167665" y="49047"/>
                  </a:lnTo>
                  <a:lnTo>
                    <a:pt x="168071" y="46291"/>
                  </a:lnTo>
                  <a:close/>
                </a:path>
                <a:path w="232410" h="256539">
                  <a:moveTo>
                    <a:pt x="169913" y="134378"/>
                  </a:moveTo>
                  <a:lnTo>
                    <a:pt x="169100" y="131432"/>
                  </a:lnTo>
                  <a:lnTo>
                    <a:pt x="164490" y="128917"/>
                  </a:lnTo>
                  <a:lnTo>
                    <a:pt x="161620" y="129755"/>
                  </a:lnTo>
                  <a:lnTo>
                    <a:pt x="160375" y="132041"/>
                  </a:lnTo>
                  <a:lnTo>
                    <a:pt x="159042" y="134277"/>
                  </a:lnTo>
                  <a:lnTo>
                    <a:pt x="159778" y="137172"/>
                  </a:lnTo>
                  <a:lnTo>
                    <a:pt x="162039" y="138518"/>
                  </a:lnTo>
                  <a:lnTo>
                    <a:pt x="164287" y="139865"/>
                  </a:lnTo>
                  <a:lnTo>
                    <a:pt x="167246" y="139065"/>
                  </a:lnTo>
                  <a:lnTo>
                    <a:pt x="168617" y="136753"/>
                  </a:lnTo>
                  <a:lnTo>
                    <a:pt x="169913" y="134378"/>
                  </a:lnTo>
                  <a:close/>
                </a:path>
                <a:path w="232410" h="256539">
                  <a:moveTo>
                    <a:pt x="176809" y="28562"/>
                  </a:moveTo>
                  <a:lnTo>
                    <a:pt x="174536" y="26200"/>
                  </a:lnTo>
                  <a:lnTo>
                    <a:pt x="171208" y="26123"/>
                  </a:lnTo>
                  <a:lnTo>
                    <a:pt x="168084" y="26530"/>
                  </a:lnTo>
                  <a:lnTo>
                    <a:pt x="166065" y="28994"/>
                  </a:lnTo>
                  <a:lnTo>
                    <a:pt x="167335" y="34086"/>
                  </a:lnTo>
                  <a:lnTo>
                    <a:pt x="169583" y="35953"/>
                  </a:lnTo>
                  <a:lnTo>
                    <a:pt x="171704" y="35610"/>
                  </a:lnTo>
                  <a:lnTo>
                    <a:pt x="173672" y="35737"/>
                  </a:lnTo>
                  <a:lnTo>
                    <a:pt x="175691" y="33693"/>
                  </a:lnTo>
                  <a:lnTo>
                    <a:pt x="176250" y="31115"/>
                  </a:lnTo>
                  <a:lnTo>
                    <a:pt x="176809" y="28562"/>
                  </a:lnTo>
                  <a:close/>
                </a:path>
                <a:path w="232410" h="256539">
                  <a:moveTo>
                    <a:pt x="180301" y="198081"/>
                  </a:moveTo>
                  <a:lnTo>
                    <a:pt x="179959" y="195097"/>
                  </a:lnTo>
                  <a:lnTo>
                    <a:pt x="175806" y="191884"/>
                  </a:lnTo>
                  <a:lnTo>
                    <a:pt x="172847" y="192189"/>
                  </a:lnTo>
                  <a:lnTo>
                    <a:pt x="169684" y="196164"/>
                  </a:lnTo>
                  <a:lnTo>
                    <a:pt x="170027" y="199136"/>
                  </a:lnTo>
                  <a:lnTo>
                    <a:pt x="172021" y="200799"/>
                  </a:lnTo>
                  <a:lnTo>
                    <a:pt x="174053" y="202501"/>
                  </a:lnTo>
                  <a:lnTo>
                    <a:pt x="177025" y="202209"/>
                  </a:lnTo>
                  <a:lnTo>
                    <a:pt x="180301" y="198081"/>
                  </a:lnTo>
                  <a:close/>
                </a:path>
                <a:path w="232410" h="256539">
                  <a:moveTo>
                    <a:pt x="180911" y="112560"/>
                  </a:moveTo>
                  <a:lnTo>
                    <a:pt x="179857" y="109702"/>
                  </a:lnTo>
                  <a:lnTo>
                    <a:pt x="175044" y="107619"/>
                  </a:lnTo>
                  <a:lnTo>
                    <a:pt x="172237" y="108686"/>
                  </a:lnTo>
                  <a:lnTo>
                    <a:pt x="171170" y="111061"/>
                  </a:lnTo>
                  <a:lnTo>
                    <a:pt x="170154" y="113436"/>
                  </a:lnTo>
                  <a:lnTo>
                    <a:pt x="171043" y="116230"/>
                  </a:lnTo>
                  <a:lnTo>
                    <a:pt x="173431" y="117386"/>
                  </a:lnTo>
                  <a:lnTo>
                    <a:pt x="175768" y="118529"/>
                  </a:lnTo>
                  <a:lnTo>
                    <a:pt x="178739" y="117538"/>
                  </a:lnTo>
                  <a:lnTo>
                    <a:pt x="179806" y="115036"/>
                  </a:lnTo>
                  <a:lnTo>
                    <a:pt x="180911" y="112560"/>
                  </a:lnTo>
                  <a:close/>
                </a:path>
                <a:path w="232410" h="256539">
                  <a:moveTo>
                    <a:pt x="189814" y="89687"/>
                  </a:moveTo>
                  <a:lnTo>
                    <a:pt x="188379" y="86931"/>
                  </a:lnTo>
                  <a:lnTo>
                    <a:pt x="183349" y="85445"/>
                  </a:lnTo>
                  <a:lnTo>
                    <a:pt x="180746" y="86829"/>
                  </a:lnTo>
                  <a:lnTo>
                    <a:pt x="179870" y="89255"/>
                  </a:lnTo>
                  <a:lnTo>
                    <a:pt x="179044" y="91694"/>
                  </a:lnTo>
                  <a:lnTo>
                    <a:pt x="180365" y="94399"/>
                  </a:lnTo>
                  <a:lnTo>
                    <a:pt x="182829" y="95300"/>
                  </a:lnTo>
                  <a:lnTo>
                    <a:pt x="185293" y="96202"/>
                  </a:lnTo>
                  <a:lnTo>
                    <a:pt x="188010" y="94843"/>
                  </a:lnTo>
                  <a:lnTo>
                    <a:pt x="188887" y="92252"/>
                  </a:lnTo>
                  <a:lnTo>
                    <a:pt x="189814" y="89687"/>
                  </a:lnTo>
                  <a:close/>
                </a:path>
                <a:path w="232410" h="256539">
                  <a:moveTo>
                    <a:pt x="194322" y="178879"/>
                  </a:moveTo>
                  <a:lnTo>
                    <a:pt x="193751" y="175945"/>
                  </a:lnTo>
                  <a:lnTo>
                    <a:pt x="189382" y="173050"/>
                  </a:lnTo>
                  <a:lnTo>
                    <a:pt x="186436" y="173583"/>
                  </a:lnTo>
                  <a:lnTo>
                    <a:pt x="183578" y="177774"/>
                  </a:lnTo>
                  <a:lnTo>
                    <a:pt x="184150" y="180708"/>
                  </a:lnTo>
                  <a:lnTo>
                    <a:pt x="186283" y="182232"/>
                  </a:lnTo>
                  <a:lnTo>
                    <a:pt x="188417" y="183756"/>
                  </a:lnTo>
                  <a:lnTo>
                    <a:pt x="191350" y="183222"/>
                  </a:lnTo>
                  <a:lnTo>
                    <a:pt x="194322" y="178879"/>
                  </a:lnTo>
                  <a:close/>
                </a:path>
                <a:path w="232410" h="256539">
                  <a:moveTo>
                    <a:pt x="194945" y="45275"/>
                  </a:moveTo>
                  <a:lnTo>
                    <a:pt x="193865" y="42240"/>
                  </a:lnTo>
                  <a:lnTo>
                    <a:pt x="193103" y="39166"/>
                  </a:lnTo>
                  <a:lnTo>
                    <a:pt x="189598" y="37922"/>
                  </a:lnTo>
                  <a:lnTo>
                    <a:pt x="187464" y="39306"/>
                  </a:lnTo>
                  <a:lnTo>
                    <a:pt x="185166" y="40767"/>
                  </a:lnTo>
                  <a:lnTo>
                    <a:pt x="184365" y="43014"/>
                  </a:lnTo>
                  <a:lnTo>
                    <a:pt x="184823" y="45161"/>
                  </a:lnTo>
                  <a:lnTo>
                    <a:pt x="185585" y="47129"/>
                  </a:lnTo>
                  <a:lnTo>
                    <a:pt x="187820" y="48755"/>
                  </a:lnTo>
                  <a:lnTo>
                    <a:pt x="190436" y="48361"/>
                  </a:lnTo>
                  <a:lnTo>
                    <a:pt x="193001" y="47980"/>
                  </a:lnTo>
                  <a:lnTo>
                    <a:pt x="194945" y="45275"/>
                  </a:lnTo>
                  <a:close/>
                </a:path>
                <a:path w="232410" h="256539">
                  <a:moveTo>
                    <a:pt x="195326" y="65417"/>
                  </a:moveTo>
                  <a:lnTo>
                    <a:pt x="193370" y="62928"/>
                  </a:lnTo>
                  <a:lnTo>
                    <a:pt x="188137" y="62509"/>
                  </a:lnTo>
                  <a:lnTo>
                    <a:pt x="185889" y="64325"/>
                  </a:lnTo>
                  <a:lnTo>
                    <a:pt x="185445" y="66802"/>
                  </a:lnTo>
                  <a:lnTo>
                    <a:pt x="185051" y="69278"/>
                  </a:lnTo>
                  <a:lnTo>
                    <a:pt x="186855" y="71716"/>
                  </a:lnTo>
                  <a:lnTo>
                    <a:pt x="189382" y="72224"/>
                  </a:lnTo>
                  <a:lnTo>
                    <a:pt x="191998" y="72758"/>
                  </a:lnTo>
                  <a:lnTo>
                    <a:pt x="194411" y="70929"/>
                  </a:lnTo>
                  <a:lnTo>
                    <a:pt x="194843" y="68160"/>
                  </a:lnTo>
                  <a:lnTo>
                    <a:pt x="195326" y="65417"/>
                  </a:lnTo>
                  <a:close/>
                </a:path>
                <a:path w="232410" h="256539">
                  <a:moveTo>
                    <a:pt x="206857" y="158686"/>
                  </a:moveTo>
                  <a:lnTo>
                    <a:pt x="206070" y="155803"/>
                  </a:lnTo>
                  <a:lnTo>
                    <a:pt x="201485" y="153250"/>
                  </a:lnTo>
                  <a:lnTo>
                    <a:pt x="198589" y="154000"/>
                  </a:lnTo>
                  <a:lnTo>
                    <a:pt x="196049" y="158394"/>
                  </a:lnTo>
                  <a:lnTo>
                    <a:pt x="196837" y="161277"/>
                  </a:lnTo>
                  <a:lnTo>
                    <a:pt x="199085" y="162636"/>
                  </a:lnTo>
                  <a:lnTo>
                    <a:pt x="201333" y="163995"/>
                  </a:lnTo>
                  <a:lnTo>
                    <a:pt x="204216" y="163245"/>
                  </a:lnTo>
                  <a:lnTo>
                    <a:pt x="206857" y="158686"/>
                  </a:lnTo>
                  <a:close/>
                </a:path>
                <a:path w="232410" h="256539">
                  <a:moveTo>
                    <a:pt x="217779" y="137528"/>
                  </a:moveTo>
                  <a:lnTo>
                    <a:pt x="216763" y="134721"/>
                  </a:lnTo>
                  <a:lnTo>
                    <a:pt x="211963" y="132600"/>
                  </a:lnTo>
                  <a:lnTo>
                    <a:pt x="209130" y="133578"/>
                  </a:lnTo>
                  <a:lnTo>
                    <a:pt x="206959" y="138137"/>
                  </a:lnTo>
                  <a:lnTo>
                    <a:pt x="207975" y="140944"/>
                  </a:lnTo>
                  <a:lnTo>
                    <a:pt x="210324" y="142113"/>
                  </a:lnTo>
                  <a:lnTo>
                    <a:pt x="212674" y="143281"/>
                  </a:lnTo>
                  <a:lnTo>
                    <a:pt x="215506" y="142303"/>
                  </a:lnTo>
                  <a:lnTo>
                    <a:pt x="217779" y="137528"/>
                  </a:lnTo>
                  <a:close/>
                </a:path>
                <a:path w="232410" h="256539">
                  <a:moveTo>
                    <a:pt x="226542" y="115227"/>
                  </a:moveTo>
                  <a:lnTo>
                    <a:pt x="225158" y="112547"/>
                  </a:lnTo>
                  <a:lnTo>
                    <a:pt x="220141" y="111010"/>
                  </a:lnTo>
                  <a:lnTo>
                    <a:pt x="217500" y="112331"/>
                  </a:lnTo>
                  <a:lnTo>
                    <a:pt x="216750" y="114706"/>
                  </a:lnTo>
                  <a:lnTo>
                    <a:pt x="215874" y="117055"/>
                  </a:lnTo>
                  <a:lnTo>
                    <a:pt x="217170" y="119710"/>
                  </a:lnTo>
                  <a:lnTo>
                    <a:pt x="219621" y="120637"/>
                  </a:lnTo>
                  <a:lnTo>
                    <a:pt x="222072" y="121564"/>
                  </a:lnTo>
                  <a:lnTo>
                    <a:pt x="224815" y="120281"/>
                  </a:lnTo>
                  <a:lnTo>
                    <a:pt x="225742" y="117792"/>
                  </a:lnTo>
                  <a:lnTo>
                    <a:pt x="226542" y="115227"/>
                  </a:lnTo>
                  <a:close/>
                </a:path>
                <a:path w="232410" h="256539">
                  <a:moveTo>
                    <a:pt x="231635" y="71882"/>
                  </a:moveTo>
                  <a:lnTo>
                    <a:pt x="230708" y="68910"/>
                  </a:lnTo>
                  <a:lnTo>
                    <a:pt x="229895" y="65913"/>
                  </a:lnTo>
                  <a:lnTo>
                    <a:pt x="226428" y="64719"/>
                  </a:lnTo>
                  <a:lnTo>
                    <a:pt x="224332" y="66116"/>
                  </a:lnTo>
                  <a:lnTo>
                    <a:pt x="222008" y="67602"/>
                  </a:lnTo>
                  <a:lnTo>
                    <a:pt x="221183" y="69850"/>
                  </a:lnTo>
                  <a:lnTo>
                    <a:pt x="221678" y="71869"/>
                  </a:lnTo>
                  <a:lnTo>
                    <a:pt x="222300" y="73850"/>
                  </a:lnTo>
                  <a:lnTo>
                    <a:pt x="224790" y="75272"/>
                  </a:lnTo>
                  <a:lnTo>
                    <a:pt x="227304" y="74930"/>
                  </a:lnTo>
                  <a:lnTo>
                    <a:pt x="229984" y="74549"/>
                  </a:lnTo>
                  <a:lnTo>
                    <a:pt x="231635" y="71882"/>
                  </a:lnTo>
                  <a:close/>
                </a:path>
                <a:path w="232410" h="256539">
                  <a:moveTo>
                    <a:pt x="232143" y="91579"/>
                  </a:moveTo>
                  <a:lnTo>
                    <a:pt x="230111" y="89128"/>
                  </a:lnTo>
                  <a:lnTo>
                    <a:pt x="224878" y="88709"/>
                  </a:lnTo>
                  <a:lnTo>
                    <a:pt x="222707" y="90462"/>
                  </a:lnTo>
                  <a:lnTo>
                    <a:pt x="222300" y="92862"/>
                  </a:lnTo>
                  <a:lnTo>
                    <a:pt x="221869" y="95275"/>
                  </a:lnTo>
                  <a:lnTo>
                    <a:pt x="223608" y="97650"/>
                  </a:lnTo>
                  <a:lnTo>
                    <a:pt x="226174" y="98183"/>
                  </a:lnTo>
                  <a:lnTo>
                    <a:pt x="228739" y="98717"/>
                  </a:lnTo>
                  <a:lnTo>
                    <a:pt x="231216" y="96964"/>
                  </a:lnTo>
                  <a:lnTo>
                    <a:pt x="231698" y="94284"/>
                  </a:lnTo>
                  <a:lnTo>
                    <a:pt x="232143" y="9157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42">
              <a:extLst>
                <a:ext uri="{FF2B5EF4-FFF2-40B4-BE49-F238E27FC236}">
                  <a16:creationId xmlns:a16="http://schemas.microsoft.com/office/drawing/2014/main" id="{D59A4771-1CF3-446A-AFA7-19E6DA25366A}"/>
                </a:ext>
              </a:extLst>
            </p:cNvPr>
            <p:cNvSpPr/>
            <p:nvPr/>
          </p:nvSpPr>
          <p:spPr>
            <a:xfrm>
              <a:off x="5129796" y="3242919"/>
              <a:ext cx="179070" cy="227965"/>
            </a:xfrm>
            <a:custGeom>
              <a:avLst/>
              <a:gdLst/>
              <a:ahLst/>
              <a:cxnLst/>
              <a:rect l="l" t="t" r="r" b="b"/>
              <a:pathLst>
                <a:path w="179070" h="227964">
                  <a:moveTo>
                    <a:pt x="9817" y="176161"/>
                  </a:moveTo>
                  <a:lnTo>
                    <a:pt x="9639" y="173786"/>
                  </a:lnTo>
                  <a:lnTo>
                    <a:pt x="9499" y="171373"/>
                  </a:lnTo>
                  <a:lnTo>
                    <a:pt x="7251" y="169456"/>
                  </a:lnTo>
                  <a:lnTo>
                    <a:pt x="4622" y="169494"/>
                  </a:lnTo>
                  <a:lnTo>
                    <a:pt x="1993" y="169532"/>
                  </a:lnTo>
                  <a:lnTo>
                    <a:pt x="0" y="171843"/>
                  </a:lnTo>
                  <a:lnTo>
                    <a:pt x="177" y="174650"/>
                  </a:lnTo>
                  <a:lnTo>
                    <a:pt x="393" y="177482"/>
                  </a:lnTo>
                  <a:lnTo>
                    <a:pt x="3022" y="179412"/>
                  </a:lnTo>
                  <a:lnTo>
                    <a:pt x="8178" y="178384"/>
                  </a:lnTo>
                  <a:lnTo>
                    <a:pt x="9817" y="176161"/>
                  </a:lnTo>
                  <a:close/>
                </a:path>
                <a:path w="179070" h="227964">
                  <a:moveTo>
                    <a:pt x="11010" y="148818"/>
                  </a:moveTo>
                  <a:lnTo>
                    <a:pt x="9207" y="146418"/>
                  </a:lnTo>
                  <a:lnTo>
                    <a:pt x="6667" y="145948"/>
                  </a:lnTo>
                  <a:lnTo>
                    <a:pt x="4051" y="145465"/>
                  </a:lnTo>
                  <a:lnTo>
                    <a:pt x="1625" y="147256"/>
                  </a:lnTo>
                  <a:lnTo>
                    <a:pt x="850" y="152628"/>
                  </a:lnTo>
                  <a:lnTo>
                    <a:pt x="2654" y="155041"/>
                  </a:lnTo>
                  <a:lnTo>
                    <a:pt x="7874" y="155587"/>
                  </a:lnTo>
                  <a:lnTo>
                    <a:pt x="10287" y="153797"/>
                  </a:lnTo>
                  <a:lnTo>
                    <a:pt x="11010" y="148818"/>
                  </a:lnTo>
                  <a:close/>
                </a:path>
                <a:path w="179070" h="227964">
                  <a:moveTo>
                    <a:pt x="16256" y="126339"/>
                  </a:moveTo>
                  <a:lnTo>
                    <a:pt x="14808" y="123736"/>
                  </a:lnTo>
                  <a:lnTo>
                    <a:pt x="12293" y="122961"/>
                  </a:lnTo>
                  <a:lnTo>
                    <a:pt x="9779" y="122186"/>
                  </a:lnTo>
                  <a:lnTo>
                    <a:pt x="7137" y="123647"/>
                  </a:lnTo>
                  <a:lnTo>
                    <a:pt x="6375" y="126212"/>
                  </a:lnTo>
                  <a:lnTo>
                    <a:pt x="5575" y="128778"/>
                  </a:lnTo>
                  <a:lnTo>
                    <a:pt x="7226" y="131445"/>
                  </a:lnTo>
                  <a:lnTo>
                    <a:pt x="12306" y="132727"/>
                  </a:lnTo>
                  <a:lnTo>
                    <a:pt x="14757" y="131216"/>
                  </a:lnTo>
                  <a:lnTo>
                    <a:pt x="15532" y="128790"/>
                  </a:lnTo>
                  <a:lnTo>
                    <a:pt x="16256" y="126339"/>
                  </a:lnTo>
                  <a:close/>
                </a:path>
                <a:path w="179070" h="227964">
                  <a:moveTo>
                    <a:pt x="22453" y="159816"/>
                  </a:moveTo>
                  <a:lnTo>
                    <a:pt x="20726" y="157391"/>
                  </a:lnTo>
                  <a:lnTo>
                    <a:pt x="18135" y="156946"/>
                  </a:lnTo>
                  <a:lnTo>
                    <a:pt x="15557" y="156502"/>
                  </a:lnTo>
                  <a:lnTo>
                    <a:pt x="13068" y="158330"/>
                  </a:lnTo>
                  <a:lnTo>
                    <a:pt x="12649" y="161061"/>
                  </a:lnTo>
                  <a:lnTo>
                    <a:pt x="12344" y="163830"/>
                  </a:lnTo>
                  <a:lnTo>
                    <a:pt x="14224" y="166268"/>
                  </a:lnTo>
                  <a:lnTo>
                    <a:pt x="19456" y="166738"/>
                  </a:lnTo>
                  <a:lnTo>
                    <a:pt x="21793" y="164884"/>
                  </a:lnTo>
                  <a:lnTo>
                    <a:pt x="22059" y="162344"/>
                  </a:lnTo>
                  <a:lnTo>
                    <a:pt x="22453" y="159816"/>
                  </a:lnTo>
                  <a:close/>
                </a:path>
                <a:path w="179070" h="227964">
                  <a:moveTo>
                    <a:pt x="23406" y="186728"/>
                  </a:moveTo>
                  <a:lnTo>
                    <a:pt x="20815" y="182168"/>
                  </a:lnTo>
                  <a:lnTo>
                    <a:pt x="20205" y="181940"/>
                  </a:lnTo>
                  <a:lnTo>
                    <a:pt x="19075" y="180822"/>
                  </a:lnTo>
                  <a:lnTo>
                    <a:pt x="16408" y="180949"/>
                  </a:lnTo>
                  <a:lnTo>
                    <a:pt x="13843" y="181063"/>
                  </a:lnTo>
                  <a:lnTo>
                    <a:pt x="11607" y="183438"/>
                  </a:lnTo>
                  <a:lnTo>
                    <a:pt x="12103" y="186347"/>
                  </a:lnTo>
                  <a:lnTo>
                    <a:pt x="12471" y="189242"/>
                  </a:lnTo>
                  <a:lnTo>
                    <a:pt x="13868" y="190322"/>
                  </a:lnTo>
                  <a:lnTo>
                    <a:pt x="14300" y="190639"/>
                  </a:lnTo>
                  <a:lnTo>
                    <a:pt x="14719" y="190957"/>
                  </a:lnTo>
                  <a:lnTo>
                    <a:pt x="13957" y="190919"/>
                  </a:lnTo>
                  <a:lnTo>
                    <a:pt x="12915" y="190919"/>
                  </a:lnTo>
                  <a:lnTo>
                    <a:pt x="11671" y="191223"/>
                  </a:lnTo>
                  <a:lnTo>
                    <a:pt x="10617" y="192011"/>
                  </a:lnTo>
                  <a:lnTo>
                    <a:pt x="8445" y="193509"/>
                  </a:lnTo>
                  <a:lnTo>
                    <a:pt x="8140" y="197002"/>
                  </a:lnTo>
                  <a:lnTo>
                    <a:pt x="11074" y="199199"/>
                  </a:lnTo>
                  <a:lnTo>
                    <a:pt x="12306" y="200418"/>
                  </a:lnTo>
                  <a:lnTo>
                    <a:pt x="18719" y="194932"/>
                  </a:lnTo>
                  <a:lnTo>
                    <a:pt x="17995" y="192519"/>
                  </a:lnTo>
                  <a:lnTo>
                    <a:pt x="16941" y="191731"/>
                  </a:lnTo>
                  <a:lnTo>
                    <a:pt x="19621" y="190881"/>
                  </a:lnTo>
                  <a:lnTo>
                    <a:pt x="22364" y="189712"/>
                  </a:lnTo>
                  <a:lnTo>
                    <a:pt x="23406" y="186728"/>
                  </a:lnTo>
                  <a:close/>
                </a:path>
                <a:path w="179070" h="227964">
                  <a:moveTo>
                    <a:pt x="23837" y="104394"/>
                  </a:moveTo>
                  <a:lnTo>
                    <a:pt x="22606" y="101650"/>
                  </a:lnTo>
                  <a:lnTo>
                    <a:pt x="20180" y="100660"/>
                  </a:lnTo>
                  <a:lnTo>
                    <a:pt x="17754" y="99669"/>
                  </a:lnTo>
                  <a:lnTo>
                    <a:pt x="15011" y="100876"/>
                  </a:lnTo>
                  <a:lnTo>
                    <a:pt x="13093" y="105854"/>
                  </a:lnTo>
                  <a:lnTo>
                    <a:pt x="14312" y="108597"/>
                  </a:lnTo>
                  <a:lnTo>
                    <a:pt x="19253" y="110388"/>
                  </a:lnTo>
                  <a:lnTo>
                    <a:pt x="21996" y="109181"/>
                  </a:lnTo>
                  <a:lnTo>
                    <a:pt x="23837" y="104394"/>
                  </a:lnTo>
                  <a:close/>
                </a:path>
                <a:path w="179070" h="227964">
                  <a:moveTo>
                    <a:pt x="27609" y="136893"/>
                  </a:moveTo>
                  <a:lnTo>
                    <a:pt x="26162" y="134239"/>
                  </a:lnTo>
                  <a:lnTo>
                    <a:pt x="23672" y="133489"/>
                  </a:lnTo>
                  <a:lnTo>
                    <a:pt x="21132" y="132715"/>
                  </a:lnTo>
                  <a:lnTo>
                    <a:pt x="18491" y="134226"/>
                  </a:lnTo>
                  <a:lnTo>
                    <a:pt x="17792" y="136867"/>
                  </a:lnTo>
                  <a:lnTo>
                    <a:pt x="17068" y="139509"/>
                  </a:lnTo>
                  <a:lnTo>
                    <a:pt x="18554" y="142163"/>
                  </a:lnTo>
                  <a:lnTo>
                    <a:pt x="23660" y="143421"/>
                  </a:lnTo>
                  <a:lnTo>
                    <a:pt x="26276" y="141909"/>
                  </a:lnTo>
                  <a:lnTo>
                    <a:pt x="27609" y="136893"/>
                  </a:lnTo>
                  <a:close/>
                </a:path>
                <a:path w="179070" h="227964">
                  <a:moveTo>
                    <a:pt x="32194" y="206743"/>
                  </a:moveTo>
                  <a:lnTo>
                    <a:pt x="31940" y="205486"/>
                  </a:lnTo>
                  <a:lnTo>
                    <a:pt x="31508" y="204546"/>
                  </a:lnTo>
                  <a:lnTo>
                    <a:pt x="31038" y="203631"/>
                  </a:lnTo>
                  <a:lnTo>
                    <a:pt x="30619" y="202565"/>
                  </a:lnTo>
                  <a:lnTo>
                    <a:pt x="29781" y="202260"/>
                  </a:lnTo>
                  <a:lnTo>
                    <a:pt x="28282" y="201523"/>
                  </a:lnTo>
                  <a:lnTo>
                    <a:pt x="25742" y="201650"/>
                  </a:lnTo>
                  <a:lnTo>
                    <a:pt x="23660" y="203454"/>
                  </a:lnTo>
                  <a:lnTo>
                    <a:pt x="22694" y="204343"/>
                  </a:lnTo>
                  <a:lnTo>
                    <a:pt x="22250" y="205549"/>
                  </a:lnTo>
                  <a:lnTo>
                    <a:pt x="22466" y="206895"/>
                  </a:lnTo>
                  <a:lnTo>
                    <a:pt x="22720" y="208178"/>
                  </a:lnTo>
                  <a:lnTo>
                    <a:pt x="23431" y="209854"/>
                  </a:lnTo>
                  <a:lnTo>
                    <a:pt x="25107" y="210527"/>
                  </a:lnTo>
                  <a:lnTo>
                    <a:pt x="28346" y="212407"/>
                  </a:lnTo>
                  <a:lnTo>
                    <a:pt x="31534" y="210629"/>
                  </a:lnTo>
                  <a:lnTo>
                    <a:pt x="31940" y="208026"/>
                  </a:lnTo>
                  <a:lnTo>
                    <a:pt x="32194" y="206743"/>
                  </a:lnTo>
                  <a:close/>
                </a:path>
                <a:path w="179070" h="227964">
                  <a:moveTo>
                    <a:pt x="33248" y="83108"/>
                  </a:moveTo>
                  <a:lnTo>
                    <a:pt x="32359" y="80327"/>
                  </a:lnTo>
                  <a:lnTo>
                    <a:pt x="30010" y="79133"/>
                  </a:lnTo>
                  <a:lnTo>
                    <a:pt x="27686" y="77952"/>
                  </a:lnTo>
                  <a:lnTo>
                    <a:pt x="24739" y="78879"/>
                  </a:lnTo>
                  <a:lnTo>
                    <a:pt x="23634" y="81305"/>
                  </a:lnTo>
                  <a:lnTo>
                    <a:pt x="22491" y="83718"/>
                  </a:lnTo>
                  <a:lnTo>
                    <a:pt x="23507" y="86563"/>
                  </a:lnTo>
                  <a:lnTo>
                    <a:pt x="28270" y="88760"/>
                  </a:lnTo>
                  <a:lnTo>
                    <a:pt x="31089" y="87769"/>
                  </a:lnTo>
                  <a:lnTo>
                    <a:pt x="32181" y="85445"/>
                  </a:lnTo>
                  <a:lnTo>
                    <a:pt x="33248" y="83108"/>
                  </a:lnTo>
                  <a:close/>
                </a:path>
                <a:path w="179070" h="227964">
                  <a:moveTo>
                    <a:pt x="35267" y="114477"/>
                  </a:moveTo>
                  <a:lnTo>
                    <a:pt x="34150" y="111734"/>
                  </a:lnTo>
                  <a:lnTo>
                    <a:pt x="31699" y="110744"/>
                  </a:lnTo>
                  <a:lnTo>
                    <a:pt x="29286" y="109766"/>
                  </a:lnTo>
                  <a:lnTo>
                    <a:pt x="26428" y="110985"/>
                  </a:lnTo>
                  <a:lnTo>
                    <a:pt x="25463" y="113525"/>
                  </a:lnTo>
                  <a:lnTo>
                    <a:pt x="24536" y="116078"/>
                  </a:lnTo>
                  <a:lnTo>
                    <a:pt x="25781" y="118872"/>
                  </a:lnTo>
                  <a:lnTo>
                    <a:pt x="30721" y="120637"/>
                  </a:lnTo>
                  <a:lnTo>
                    <a:pt x="33451" y="119367"/>
                  </a:lnTo>
                  <a:lnTo>
                    <a:pt x="34340" y="116916"/>
                  </a:lnTo>
                  <a:lnTo>
                    <a:pt x="35267" y="114477"/>
                  </a:lnTo>
                  <a:close/>
                </a:path>
                <a:path w="179070" h="227964">
                  <a:moveTo>
                    <a:pt x="44538" y="62776"/>
                  </a:moveTo>
                  <a:lnTo>
                    <a:pt x="43815" y="59893"/>
                  </a:lnTo>
                  <a:lnTo>
                    <a:pt x="41592" y="58496"/>
                  </a:lnTo>
                  <a:lnTo>
                    <a:pt x="39370" y="57099"/>
                  </a:lnTo>
                  <a:lnTo>
                    <a:pt x="36423" y="57823"/>
                  </a:lnTo>
                  <a:lnTo>
                    <a:pt x="33642" y="62382"/>
                  </a:lnTo>
                  <a:lnTo>
                    <a:pt x="34480" y="65341"/>
                  </a:lnTo>
                  <a:lnTo>
                    <a:pt x="39039" y="67932"/>
                  </a:lnTo>
                  <a:lnTo>
                    <a:pt x="41871" y="67144"/>
                  </a:lnTo>
                  <a:lnTo>
                    <a:pt x="44538" y="62776"/>
                  </a:lnTo>
                  <a:close/>
                </a:path>
                <a:path w="179070" h="227964">
                  <a:moveTo>
                    <a:pt x="44881" y="92773"/>
                  </a:moveTo>
                  <a:lnTo>
                    <a:pt x="43929" y="89928"/>
                  </a:lnTo>
                  <a:lnTo>
                    <a:pt x="41579" y="88747"/>
                  </a:lnTo>
                  <a:lnTo>
                    <a:pt x="39230" y="87579"/>
                  </a:lnTo>
                  <a:lnTo>
                    <a:pt x="36347" y="88595"/>
                  </a:lnTo>
                  <a:lnTo>
                    <a:pt x="35140" y="91020"/>
                  </a:lnTo>
                  <a:lnTo>
                    <a:pt x="33985" y="93472"/>
                  </a:lnTo>
                  <a:lnTo>
                    <a:pt x="35039" y="96367"/>
                  </a:lnTo>
                  <a:lnTo>
                    <a:pt x="39814" y="98539"/>
                  </a:lnTo>
                  <a:lnTo>
                    <a:pt x="42595" y="97485"/>
                  </a:lnTo>
                  <a:lnTo>
                    <a:pt x="43713" y="95110"/>
                  </a:lnTo>
                  <a:lnTo>
                    <a:pt x="44881" y="92773"/>
                  </a:lnTo>
                  <a:close/>
                </a:path>
                <a:path w="179070" h="227964">
                  <a:moveTo>
                    <a:pt x="45224" y="202844"/>
                  </a:moveTo>
                  <a:lnTo>
                    <a:pt x="44996" y="200444"/>
                  </a:lnTo>
                  <a:lnTo>
                    <a:pt x="44627" y="198094"/>
                  </a:lnTo>
                  <a:lnTo>
                    <a:pt x="42672" y="196062"/>
                  </a:lnTo>
                  <a:lnTo>
                    <a:pt x="41173" y="196100"/>
                  </a:lnTo>
                  <a:lnTo>
                    <a:pt x="41744" y="194005"/>
                  </a:lnTo>
                  <a:lnTo>
                    <a:pt x="38798" y="189661"/>
                  </a:lnTo>
                  <a:lnTo>
                    <a:pt x="35966" y="188874"/>
                  </a:lnTo>
                  <a:lnTo>
                    <a:pt x="33972" y="190106"/>
                  </a:lnTo>
                  <a:lnTo>
                    <a:pt x="31927" y="191084"/>
                  </a:lnTo>
                  <a:lnTo>
                    <a:pt x="31013" y="193802"/>
                  </a:lnTo>
                  <a:lnTo>
                    <a:pt x="31927" y="196278"/>
                  </a:lnTo>
                  <a:lnTo>
                    <a:pt x="32829" y="198729"/>
                  </a:lnTo>
                  <a:lnTo>
                    <a:pt x="35280" y="199593"/>
                  </a:lnTo>
                  <a:lnTo>
                    <a:pt x="35534" y="201371"/>
                  </a:lnTo>
                  <a:lnTo>
                    <a:pt x="35814" y="204279"/>
                  </a:lnTo>
                  <a:lnTo>
                    <a:pt x="38252" y="206222"/>
                  </a:lnTo>
                  <a:lnTo>
                    <a:pt x="43395" y="205155"/>
                  </a:lnTo>
                  <a:lnTo>
                    <a:pt x="45224" y="202844"/>
                  </a:lnTo>
                  <a:close/>
                </a:path>
                <a:path w="179070" h="227964">
                  <a:moveTo>
                    <a:pt x="46634" y="175209"/>
                  </a:moveTo>
                  <a:lnTo>
                    <a:pt x="44970" y="172745"/>
                  </a:lnTo>
                  <a:lnTo>
                    <a:pt x="42392" y="172224"/>
                  </a:lnTo>
                  <a:lnTo>
                    <a:pt x="41897" y="172135"/>
                  </a:lnTo>
                  <a:lnTo>
                    <a:pt x="41884" y="171627"/>
                  </a:lnTo>
                  <a:lnTo>
                    <a:pt x="38036" y="168059"/>
                  </a:lnTo>
                  <a:lnTo>
                    <a:pt x="35128" y="168071"/>
                  </a:lnTo>
                  <a:lnTo>
                    <a:pt x="33426" y="169799"/>
                  </a:lnTo>
                  <a:lnTo>
                    <a:pt x="31661" y="171424"/>
                  </a:lnTo>
                  <a:lnTo>
                    <a:pt x="31623" y="174358"/>
                  </a:lnTo>
                  <a:lnTo>
                    <a:pt x="33350" y="176339"/>
                  </a:lnTo>
                  <a:lnTo>
                    <a:pt x="35077" y="178320"/>
                  </a:lnTo>
                  <a:lnTo>
                    <a:pt x="36487" y="178384"/>
                  </a:lnTo>
                  <a:lnTo>
                    <a:pt x="36423" y="178930"/>
                  </a:lnTo>
                  <a:lnTo>
                    <a:pt x="38227" y="181406"/>
                  </a:lnTo>
                  <a:lnTo>
                    <a:pt x="43434" y="182029"/>
                  </a:lnTo>
                  <a:lnTo>
                    <a:pt x="45834" y="180238"/>
                  </a:lnTo>
                  <a:lnTo>
                    <a:pt x="46177" y="177723"/>
                  </a:lnTo>
                  <a:lnTo>
                    <a:pt x="46634" y="175209"/>
                  </a:lnTo>
                  <a:close/>
                </a:path>
                <a:path w="179070" h="227964">
                  <a:moveTo>
                    <a:pt x="55016" y="222275"/>
                  </a:moveTo>
                  <a:lnTo>
                    <a:pt x="54800" y="221005"/>
                  </a:lnTo>
                  <a:lnTo>
                    <a:pt x="54394" y="220052"/>
                  </a:lnTo>
                  <a:lnTo>
                    <a:pt x="53949" y="219125"/>
                  </a:lnTo>
                  <a:lnTo>
                    <a:pt x="53568" y="218059"/>
                  </a:lnTo>
                  <a:lnTo>
                    <a:pt x="52743" y="217728"/>
                  </a:lnTo>
                  <a:lnTo>
                    <a:pt x="51269" y="216954"/>
                  </a:lnTo>
                  <a:lnTo>
                    <a:pt x="48729" y="217017"/>
                  </a:lnTo>
                  <a:lnTo>
                    <a:pt x="46596" y="218757"/>
                  </a:lnTo>
                  <a:lnTo>
                    <a:pt x="45605" y="219621"/>
                  </a:lnTo>
                  <a:lnTo>
                    <a:pt x="45135" y="220802"/>
                  </a:lnTo>
                  <a:lnTo>
                    <a:pt x="45313" y="222161"/>
                  </a:lnTo>
                  <a:lnTo>
                    <a:pt x="45529" y="223443"/>
                  </a:lnTo>
                  <a:lnTo>
                    <a:pt x="46189" y="225132"/>
                  </a:lnTo>
                  <a:lnTo>
                    <a:pt x="47840" y="225856"/>
                  </a:lnTo>
                  <a:lnTo>
                    <a:pt x="51015" y="227825"/>
                  </a:lnTo>
                  <a:lnTo>
                    <a:pt x="54254" y="226148"/>
                  </a:lnTo>
                  <a:lnTo>
                    <a:pt x="54724" y="223545"/>
                  </a:lnTo>
                  <a:lnTo>
                    <a:pt x="55016" y="222275"/>
                  </a:lnTo>
                  <a:close/>
                </a:path>
                <a:path w="179070" h="227964">
                  <a:moveTo>
                    <a:pt x="56019" y="203784"/>
                  </a:moveTo>
                  <a:lnTo>
                    <a:pt x="53111" y="199415"/>
                  </a:lnTo>
                  <a:lnTo>
                    <a:pt x="50228" y="198615"/>
                  </a:lnTo>
                  <a:lnTo>
                    <a:pt x="46075" y="201028"/>
                  </a:lnTo>
                  <a:lnTo>
                    <a:pt x="45072" y="203530"/>
                  </a:lnTo>
                  <a:lnTo>
                    <a:pt x="46024" y="206057"/>
                  </a:lnTo>
                  <a:lnTo>
                    <a:pt x="46913" y="208457"/>
                  </a:lnTo>
                  <a:lnTo>
                    <a:pt x="50076" y="209664"/>
                  </a:lnTo>
                  <a:lnTo>
                    <a:pt x="55156" y="206743"/>
                  </a:lnTo>
                  <a:lnTo>
                    <a:pt x="56019" y="203784"/>
                  </a:lnTo>
                  <a:close/>
                </a:path>
                <a:path w="179070" h="227964">
                  <a:moveTo>
                    <a:pt x="56146" y="71882"/>
                  </a:moveTo>
                  <a:lnTo>
                    <a:pt x="55410" y="68961"/>
                  </a:lnTo>
                  <a:lnTo>
                    <a:pt x="53162" y="67602"/>
                  </a:lnTo>
                  <a:lnTo>
                    <a:pt x="50914" y="66243"/>
                  </a:lnTo>
                  <a:lnTo>
                    <a:pt x="47980" y="67030"/>
                  </a:lnTo>
                  <a:lnTo>
                    <a:pt x="45173" y="71691"/>
                  </a:lnTo>
                  <a:lnTo>
                    <a:pt x="46037" y="74676"/>
                  </a:lnTo>
                  <a:lnTo>
                    <a:pt x="50622" y="77228"/>
                  </a:lnTo>
                  <a:lnTo>
                    <a:pt x="53441" y="76365"/>
                  </a:lnTo>
                  <a:lnTo>
                    <a:pt x="54813" y="74129"/>
                  </a:lnTo>
                  <a:lnTo>
                    <a:pt x="56146" y="71882"/>
                  </a:lnTo>
                  <a:close/>
                </a:path>
                <a:path w="179070" h="227964">
                  <a:moveTo>
                    <a:pt x="57111" y="156171"/>
                  </a:moveTo>
                  <a:lnTo>
                    <a:pt x="56578" y="153212"/>
                  </a:lnTo>
                  <a:lnTo>
                    <a:pt x="52247" y="150241"/>
                  </a:lnTo>
                  <a:lnTo>
                    <a:pt x="51320" y="150393"/>
                  </a:lnTo>
                  <a:lnTo>
                    <a:pt x="51028" y="149809"/>
                  </a:lnTo>
                  <a:lnTo>
                    <a:pt x="48564" y="148983"/>
                  </a:lnTo>
                  <a:lnTo>
                    <a:pt x="46050" y="148145"/>
                  </a:lnTo>
                  <a:lnTo>
                    <a:pt x="43370" y="149567"/>
                  </a:lnTo>
                  <a:lnTo>
                    <a:pt x="41808" y="154800"/>
                  </a:lnTo>
                  <a:lnTo>
                    <a:pt x="43218" y="157492"/>
                  </a:lnTo>
                  <a:lnTo>
                    <a:pt x="48272" y="158889"/>
                  </a:lnTo>
                  <a:lnTo>
                    <a:pt x="48412" y="158813"/>
                  </a:lnTo>
                  <a:lnTo>
                    <a:pt x="48945" y="159219"/>
                  </a:lnTo>
                  <a:lnTo>
                    <a:pt x="51015" y="160832"/>
                  </a:lnTo>
                  <a:lnTo>
                    <a:pt x="54000" y="160439"/>
                  </a:lnTo>
                  <a:lnTo>
                    <a:pt x="55600" y="158330"/>
                  </a:lnTo>
                  <a:lnTo>
                    <a:pt x="57111" y="156171"/>
                  </a:lnTo>
                  <a:close/>
                </a:path>
                <a:path w="179070" h="227964">
                  <a:moveTo>
                    <a:pt x="57492" y="43573"/>
                  </a:moveTo>
                  <a:lnTo>
                    <a:pt x="57073" y="40627"/>
                  </a:lnTo>
                  <a:lnTo>
                    <a:pt x="55029" y="39027"/>
                  </a:lnTo>
                  <a:lnTo>
                    <a:pt x="52946" y="37388"/>
                  </a:lnTo>
                  <a:lnTo>
                    <a:pt x="49936" y="37807"/>
                  </a:lnTo>
                  <a:lnTo>
                    <a:pt x="48374" y="39992"/>
                  </a:lnTo>
                  <a:lnTo>
                    <a:pt x="46786" y="42151"/>
                  </a:lnTo>
                  <a:lnTo>
                    <a:pt x="47244" y="45123"/>
                  </a:lnTo>
                  <a:lnTo>
                    <a:pt x="51536" y="48133"/>
                  </a:lnTo>
                  <a:lnTo>
                    <a:pt x="54508" y="47688"/>
                  </a:lnTo>
                  <a:lnTo>
                    <a:pt x="56007" y="45643"/>
                  </a:lnTo>
                  <a:lnTo>
                    <a:pt x="57492" y="43573"/>
                  </a:lnTo>
                  <a:close/>
                </a:path>
                <a:path w="179070" h="227964">
                  <a:moveTo>
                    <a:pt x="60058" y="181076"/>
                  </a:moveTo>
                  <a:lnTo>
                    <a:pt x="59956" y="178015"/>
                  </a:lnTo>
                  <a:lnTo>
                    <a:pt x="56083" y="174485"/>
                  </a:lnTo>
                  <a:lnTo>
                    <a:pt x="53136" y="174561"/>
                  </a:lnTo>
                  <a:lnTo>
                    <a:pt x="51346" y="176301"/>
                  </a:lnTo>
                  <a:lnTo>
                    <a:pt x="49568" y="178066"/>
                  </a:lnTo>
                  <a:lnTo>
                    <a:pt x="49606" y="181089"/>
                  </a:lnTo>
                  <a:lnTo>
                    <a:pt x="51358" y="182981"/>
                  </a:lnTo>
                  <a:lnTo>
                    <a:pt x="53174" y="184950"/>
                  </a:lnTo>
                  <a:lnTo>
                    <a:pt x="56159" y="184912"/>
                  </a:lnTo>
                  <a:lnTo>
                    <a:pt x="58089" y="182994"/>
                  </a:lnTo>
                  <a:lnTo>
                    <a:pt x="60058" y="181076"/>
                  </a:lnTo>
                  <a:close/>
                </a:path>
                <a:path w="179070" h="227964">
                  <a:moveTo>
                    <a:pt x="60667" y="130365"/>
                  </a:moveTo>
                  <a:lnTo>
                    <a:pt x="59613" y="127584"/>
                  </a:lnTo>
                  <a:lnTo>
                    <a:pt x="57200" y="126530"/>
                  </a:lnTo>
                  <a:lnTo>
                    <a:pt x="54813" y="125488"/>
                  </a:lnTo>
                  <a:lnTo>
                    <a:pt x="51930" y="126619"/>
                  </a:lnTo>
                  <a:lnTo>
                    <a:pt x="50901" y="129120"/>
                  </a:lnTo>
                  <a:lnTo>
                    <a:pt x="49898" y="131648"/>
                  </a:lnTo>
                  <a:lnTo>
                    <a:pt x="51066" y="134467"/>
                  </a:lnTo>
                  <a:lnTo>
                    <a:pt x="55956" y="136372"/>
                  </a:lnTo>
                  <a:lnTo>
                    <a:pt x="58724" y="135191"/>
                  </a:lnTo>
                  <a:lnTo>
                    <a:pt x="59677" y="132765"/>
                  </a:lnTo>
                  <a:lnTo>
                    <a:pt x="60667" y="130365"/>
                  </a:lnTo>
                  <a:close/>
                </a:path>
                <a:path w="179070" h="227964">
                  <a:moveTo>
                    <a:pt x="69075" y="52019"/>
                  </a:moveTo>
                  <a:lnTo>
                    <a:pt x="68567" y="49034"/>
                  </a:lnTo>
                  <a:lnTo>
                    <a:pt x="66459" y="47472"/>
                  </a:lnTo>
                  <a:lnTo>
                    <a:pt x="64350" y="45910"/>
                  </a:lnTo>
                  <a:lnTo>
                    <a:pt x="61366" y="46456"/>
                  </a:lnTo>
                  <a:lnTo>
                    <a:pt x="58242" y="50914"/>
                  </a:lnTo>
                  <a:lnTo>
                    <a:pt x="58737" y="53911"/>
                  </a:lnTo>
                  <a:lnTo>
                    <a:pt x="63093" y="56832"/>
                  </a:lnTo>
                  <a:lnTo>
                    <a:pt x="66078" y="56286"/>
                  </a:lnTo>
                  <a:lnTo>
                    <a:pt x="69075" y="52019"/>
                  </a:lnTo>
                  <a:close/>
                </a:path>
                <a:path w="179070" h="227964">
                  <a:moveTo>
                    <a:pt x="69761" y="136169"/>
                  </a:moveTo>
                  <a:lnTo>
                    <a:pt x="68897" y="133273"/>
                  </a:lnTo>
                  <a:lnTo>
                    <a:pt x="64287" y="130759"/>
                  </a:lnTo>
                  <a:lnTo>
                    <a:pt x="61468" y="131533"/>
                  </a:lnTo>
                  <a:lnTo>
                    <a:pt x="60172" y="133680"/>
                  </a:lnTo>
                  <a:lnTo>
                    <a:pt x="58915" y="135839"/>
                  </a:lnTo>
                  <a:lnTo>
                    <a:pt x="59715" y="138696"/>
                  </a:lnTo>
                  <a:lnTo>
                    <a:pt x="61963" y="140055"/>
                  </a:lnTo>
                  <a:lnTo>
                    <a:pt x="64211" y="141414"/>
                  </a:lnTo>
                  <a:lnTo>
                    <a:pt x="67094" y="140677"/>
                  </a:lnTo>
                  <a:lnTo>
                    <a:pt x="68414" y="138417"/>
                  </a:lnTo>
                  <a:lnTo>
                    <a:pt x="69761" y="136169"/>
                  </a:lnTo>
                  <a:close/>
                </a:path>
                <a:path w="179070" h="227964">
                  <a:moveTo>
                    <a:pt x="70866" y="108978"/>
                  </a:moveTo>
                  <a:lnTo>
                    <a:pt x="69989" y="106108"/>
                  </a:lnTo>
                  <a:lnTo>
                    <a:pt x="67678" y="104863"/>
                  </a:lnTo>
                  <a:lnTo>
                    <a:pt x="65366" y="103619"/>
                  </a:lnTo>
                  <a:lnTo>
                    <a:pt x="62458" y="104559"/>
                  </a:lnTo>
                  <a:lnTo>
                    <a:pt x="61188" y="106946"/>
                  </a:lnTo>
                  <a:lnTo>
                    <a:pt x="59956" y="109359"/>
                  </a:lnTo>
                  <a:lnTo>
                    <a:pt x="60934" y="112280"/>
                  </a:lnTo>
                  <a:lnTo>
                    <a:pt x="65646" y="114592"/>
                  </a:lnTo>
                  <a:lnTo>
                    <a:pt x="68465" y="113601"/>
                  </a:lnTo>
                  <a:lnTo>
                    <a:pt x="69646" y="111277"/>
                  </a:lnTo>
                  <a:lnTo>
                    <a:pt x="70866" y="108978"/>
                  </a:lnTo>
                  <a:close/>
                </a:path>
                <a:path w="179070" h="227964">
                  <a:moveTo>
                    <a:pt x="72618" y="26339"/>
                  </a:moveTo>
                  <a:lnTo>
                    <a:pt x="72580" y="23317"/>
                  </a:lnTo>
                  <a:lnTo>
                    <a:pt x="70827" y="21424"/>
                  </a:lnTo>
                  <a:lnTo>
                    <a:pt x="69011" y="19456"/>
                  </a:lnTo>
                  <a:lnTo>
                    <a:pt x="66027" y="19494"/>
                  </a:lnTo>
                  <a:lnTo>
                    <a:pt x="64096" y="21412"/>
                  </a:lnTo>
                  <a:lnTo>
                    <a:pt x="62128" y="23329"/>
                  </a:lnTo>
                  <a:lnTo>
                    <a:pt x="62230" y="26390"/>
                  </a:lnTo>
                  <a:lnTo>
                    <a:pt x="66103" y="29921"/>
                  </a:lnTo>
                  <a:lnTo>
                    <a:pt x="69049" y="29845"/>
                  </a:lnTo>
                  <a:lnTo>
                    <a:pt x="70840" y="28105"/>
                  </a:lnTo>
                  <a:lnTo>
                    <a:pt x="72618" y="26339"/>
                  </a:lnTo>
                  <a:close/>
                </a:path>
                <a:path w="179070" h="227964">
                  <a:moveTo>
                    <a:pt x="74841" y="187858"/>
                  </a:moveTo>
                  <a:lnTo>
                    <a:pt x="71043" y="184226"/>
                  </a:lnTo>
                  <a:lnTo>
                    <a:pt x="68046" y="184238"/>
                  </a:lnTo>
                  <a:lnTo>
                    <a:pt x="66179" y="185991"/>
                  </a:lnTo>
                  <a:lnTo>
                    <a:pt x="64338" y="187756"/>
                  </a:lnTo>
                  <a:lnTo>
                    <a:pt x="64274" y="190804"/>
                  </a:lnTo>
                  <a:lnTo>
                    <a:pt x="65989" y="192735"/>
                  </a:lnTo>
                  <a:lnTo>
                    <a:pt x="67754" y="194729"/>
                  </a:lnTo>
                  <a:lnTo>
                    <a:pt x="70777" y="194741"/>
                  </a:lnTo>
                  <a:lnTo>
                    <a:pt x="74803" y="190919"/>
                  </a:lnTo>
                  <a:lnTo>
                    <a:pt x="74841" y="187858"/>
                  </a:lnTo>
                  <a:close/>
                </a:path>
                <a:path w="179070" h="227964">
                  <a:moveTo>
                    <a:pt x="75399" y="162255"/>
                  </a:moveTo>
                  <a:lnTo>
                    <a:pt x="74942" y="159283"/>
                  </a:lnTo>
                  <a:lnTo>
                    <a:pt x="70650" y="156273"/>
                  </a:lnTo>
                  <a:lnTo>
                    <a:pt x="67678" y="156705"/>
                  </a:lnTo>
                  <a:lnTo>
                    <a:pt x="64693" y="160832"/>
                  </a:lnTo>
                  <a:lnTo>
                    <a:pt x="65112" y="163779"/>
                  </a:lnTo>
                  <a:lnTo>
                    <a:pt x="67157" y="165379"/>
                  </a:lnTo>
                  <a:lnTo>
                    <a:pt x="69240" y="167017"/>
                  </a:lnTo>
                  <a:lnTo>
                    <a:pt x="72250" y="166598"/>
                  </a:lnTo>
                  <a:lnTo>
                    <a:pt x="73812" y="164414"/>
                  </a:lnTo>
                  <a:lnTo>
                    <a:pt x="75399" y="162255"/>
                  </a:lnTo>
                  <a:close/>
                </a:path>
                <a:path w="179070" h="227964">
                  <a:moveTo>
                    <a:pt x="78867" y="219976"/>
                  </a:moveTo>
                  <a:lnTo>
                    <a:pt x="76085" y="215531"/>
                  </a:lnTo>
                  <a:lnTo>
                    <a:pt x="73228" y="214655"/>
                  </a:lnTo>
                  <a:lnTo>
                    <a:pt x="69024" y="216941"/>
                  </a:lnTo>
                  <a:lnTo>
                    <a:pt x="67957" y="219430"/>
                  </a:lnTo>
                  <a:lnTo>
                    <a:pt x="68834" y="221970"/>
                  </a:lnTo>
                  <a:lnTo>
                    <a:pt x="69659" y="224396"/>
                  </a:lnTo>
                  <a:lnTo>
                    <a:pt x="72783" y="225691"/>
                  </a:lnTo>
                  <a:lnTo>
                    <a:pt x="77927" y="222923"/>
                  </a:lnTo>
                  <a:lnTo>
                    <a:pt x="78867" y="219976"/>
                  </a:lnTo>
                  <a:close/>
                </a:path>
                <a:path w="179070" h="227964">
                  <a:moveTo>
                    <a:pt x="80289" y="115036"/>
                  </a:moveTo>
                  <a:lnTo>
                    <a:pt x="79197" y="112255"/>
                  </a:lnTo>
                  <a:lnTo>
                    <a:pt x="74383" y="110159"/>
                  </a:lnTo>
                  <a:lnTo>
                    <a:pt x="71615" y="111175"/>
                  </a:lnTo>
                  <a:lnTo>
                    <a:pt x="69570" y="115747"/>
                  </a:lnTo>
                  <a:lnTo>
                    <a:pt x="70548" y="118478"/>
                  </a:lnTo>
                  <a:lnTo>
                    <a:pt x="72923" y="119634"/>
                  </a:lnTo>
                  <a:lnTo>
                    <a:pt x="75272" y="120764"/>
                  </a:lnTo>
                  <a:lnTo>
                    <a:pt x="78168" y="119811"/>
                  </a:lnTo>
                  <a:lnTo>
                    <a:pt x="80289" y="115036"/>
                  </a:lnTo>
                  <a:close/>
                </a:path>
                <a:path w="179070" h="227964">
                  <a:moveTo>
                    <a:pt x="82677" y="88455"/>
                  </a:moveTo>
                  <a:lnTo>
                    <a:pt x="82016" y="85509"/>
                  </a:lnTo>
                  <a:lnTo>
                    <a:pt x="79806" y="84086"/>
                  </a:lnTo>
                  <a:lnTo>
                    <a:pt x="77597" y="82664"/>
                  </a:lnTo>
                  <a:lnTo>
                    <a:pt x="74637" y="83362"/>
                  </a:lnTo>
                  <a:lnTo>
                    <a:pt x="73190" y="85661"/>
                  </a:lnTo>
                  <a:lnTo>
                    <a:pt x="71716" y="87934"/>
                  </a:lnTo>
                  <a:lnTo>
                    <a:pt x="72491" y="90944"/>
                  </a:lnTo>
                  <a:lnTo>
                    <a:pt x="77012" y="93611"/>
                  </a:lnTo>
                  <a:lnTo>
                    <a:pt x="79857" y="92837"/>
                  </a:lnTo>
                  <a:lnTo>
                    <a:pt x="81280" y="90652"/>
                  </a:lnTo>
                  <a:lnTo>
                    <a:pt x="82677" y="88455"/>
                  </a:lnTo>
                  <a:close/>
                </a:path>
                <a:path w="179070" h="227964">
                  <a:moveTo>
                    <a:pt x="83858" y="33705"/>
                  </a:moveTo>
                  <a:lnTo>
                    <a:pt x="83731" y="30708"/>
                  </a:lnTo>
                  <a:lnTo>
                    <a:pt x="81826" y="28905"/>
                  </a:lnTo>
                  <a:lnTo>
                    <a:pt x="79921" y="27101"/>
                  </a:lnTo>
                  <a:lnTo>
                    <a:pt x="76860" y="27266"/>
                  </a:lnTo>
                  <a:lnTo>
                    <a:pt x="74980" y="29286"/>
                  </a:lnTo>
                  <a:lnTo>
                    <a:pt x="73190" y="31369"/>
                  </a:lnTo>
                  <a:lnTo>
                    <a:pt x="73418" y="34442"/>
                  </a:lnTo>
                  <a:lnTo>
                    <a:pt x="77444" y="37807"/>
                  </a:lnTo>
                  <a:lnTo>
                    <a:pt x="80416" y="37553"/>
                  </a:lnTo>
                  <a:lnTo>
                    <a:pt x="82092" y="35598"/>
                  </a:lnTo>
                  <a:lnTo>
                    <a:pt x="83858" y="33705"/>
                  </a:lnTo>
                  <a:close/>
                </a:path>
                <a:path w="179070" h="227964">
                  <a:moveTo>
                    <a:pt x="88544" y="142024"/>
                  </a:moveTo>
                  <a:lnTo>
                    <a:pt x="87706" y="139065"/>
                  </a:lnTo>
                  <a:lnTo>
                    <a:pt x="83146" y="136474"/>
                  </a:lnTo>
                  <a:lnTo>
                    <a:pt x="80314" y="137261"/>
                  </a:lnTo>
                  <a:lnTo>
                    <a:pt x="77647" y="141630"/>
                  </a:lnTo>
                  <a:lnTo>
                    <a:pt x="78371" y="144526"/>
                  </a:lnTo>
                  <a:lnTo>
                    <a:pt x="80594" y="145910"/>
                  </a:lnTo>
                  <a:lnTo>
                    <a:pt x="82816" y="147307"/>
                  </a:lnTo>
                  <a:lnTo>
                    <a:pt x="85763" y="146583"/>
                  </a:lnTo>
                  <a:lnTo>
                    <a:pt x="88544" y="142024"/>
                  </a:lnTo>
                  <a:close/>
                </a:path>
                <a:path w="179070" h="227964">
                  <a:moveTo>
                    <a:pt x="90932" y="172186"/>
                  </a:moveTo>
                  <a:lnTo>
                    <a:pt x="90563" y="169151"/>
                  </a:lnTo>
                  <a:lnTo>
                    <a:pt x="86360" y="166027"/>
                  </a:lnTo>
                  <a:lnTo>
                    <a:pt x="83362" y="166420"/>
                  </a:lnTo>
                  <a:lnTo>
                    <a:pt x="81788" y="168490"/>
                  </a:lnTo>
                  <a:lnTo>
                    <a:pt x="80238" y="170586"/>
                  </a:lnTo>
                  <a:lnTo>
                    <a:pt x="80479" y="173494"/>
                  </a:lnTo>
                  <a:lnTo>
                    <a:pt x="82511" y="175183"/>
                  </a:lnTo>
                  <a:lnTo>
                    <a:pt x="84518" y="176847"/>
                  </a:lnTo>
                  <a:lnTo>
                    <a:pt x="87642" y="176542"/>
                  </a:lnTo>
                  <a:lnTo>
                    <a:pt x="89268" y="174345"/>
                  </a:lnTo>
                  <a:lnTo>
                    <a:pt x="90932" y="172186"/>
                  </a:lnTo>
                  <a:close/>
                </a:path>
                <a:path w="179070" h="227964">
                  <a:moveTo>
                    <a:pt x="91173" y="10604"/>
                  </a:moveTo>
                  <a:lnTo>
                    <a:pt x="90258" y="8128"/>
                  </a:lnTo>
                  <a:lnTo>
                    <a:pt x="89357" y="5676"/>
                  </a:lnTo>
                  <a:lnTo>
                    <a:pt x="86372" y="4635"/>
                  </a:lnTo>
                  <a:lnTo>
                    <a:pt x="83705" y="5930"/>
                  </a:lnTo>
                  <a:lnTo>
                    <a:pt x="81241" y="7416"/>
                  </a:lnTo>
                  <a:lnTo>
                    <a:pt x="80441" y="10401"/>
                  </a:lnTo>
                  <a:lnTo>
                    <a:pt x="83388" y="14744"/>
                  </a:lnTo>
                  <a:lnTo>
                    <a:pt x="86220" y="15532"/>
                  </a:lnTo>
                  <a:lnTo>
                    <a:pt x="88214" y="14300"/>
                  </a:lnTo>
                  <a:lnTo>
                    <a:pt x="90258" y="13322"/>
                  </a:lnTo>
                  <a:lnTo>
                    <a:pt x="91173" y="10604"/>
                  </a:lnTo>
                  <a:close/>
                </a:path>
                <a:path w="179070" h="227964">
                  <a:moveTo>
                    <a:pt x="96113" y="69011"/>
                  </a:moveTo>
                  <a:lnTo>
                    <a:pt x="95694" y="66001"/>
                  </a:lnTo>
                  <a:lnTo>
                    <a:pt x="93624" y="64389"/>
                  </a:lnTo>
                  <a:lnTo>
                    <a:pt x="91554" y="62776"/>
                  </a:lnTo>
                  <a:lnTo>
                    <a:pt x="88569" y="63233"/>
                  </a:lnTo>
                  <a:lnTo>
                    <a:pt x="85318" y="67589"/>
                  </a:lnTo>
                  <a:lnTo>
                    <a:pt x="85737" y="70586"/>
                  </a:lnTo>
                  <a:lnTo>
                    <a:pt x="90017" y="73634"/>
                  </a:lnTo>
                  <a:lnTo>
                    <a:pt x="93002" y="73177"/>
                  </a:lnTo>
                  <a:lnTo>
                    <a:pt x="96113" y="69011"/>
                  </a:lnTo>
                  <a:close/>
                </a:path>
                <a:path w="179070" h="227964">
                  <a:moveTo>
                    <a:pt x="98082" y="204622"/>
                  </a:moveTo>
                  <a:lnTo>
                    <a:pt x="94386" y="200901"/>
                  </a:lnTo>
                  <a:lnTo>
                    <a:pt x="91389" y="200825"/>
                  </a:lnTo>
                  <a:lnTo>
                    <a:pt x="87591" y="204216"/>
                  </a:lnTo>
                  <a:lnTo>
                    <a:pt x="87464" y="207264"/>
                  </a:lnTo>
                  <a:lnTo>
                    <a:pt x="89115" y="209245"/>
                  </a:lnTo>
                  <a:lnTo>
                    <a:pt x="90830" y="211289"/>
                  </a:lnTo>
                  <a:lnTo>
                    <a:pt x="93840" y="211391"/>
                  </a:lnTo>
                  <a:lnTo>
                    <a:pt x="97967" y="207683"/>
                  </a:lnTo>
                  <a:lnTo>
                    <a:pt x="98082" y="204622"/>
                  </a:lnTo>
                  <a:close/>
                </a:path>
                <a:path w="179070" h="227964">
                  <a:moveTo>
                    <a:pt x="99695" y="120700"/>
                  </a:moveTo>
                  <a:lnTo>
                    <a:pt x="98679" y="117856"/>
                  </a:lnTo>
                  <a:lnTo>
                    <a:pt x="93916" y="115658"/>
                  </a:lnTo>
                  <a:lnTo>
                    <a:pt x="91097" y="116649"/>
                  </a:lnTo>
                  <a:lnTo>
                    <a:pt x="90004" y="118973"/>
                  </a:lnTo>
                  <a:lnTo>
                    <a:pt x="88938" y="121310"/>
                  </a:lnTo>
                  <a:lnTo>
                    <a:pt x="89827" y="124091"/>
                  </a:lnTo>
                  <a:lnTo>
                    <a:pt x="92176" y="125285"/>
                  </a:lnTo>
                  <a:lnTo>
                    <a:pt x="94500" y="126466"/>
                  </a:lnTo>
                  <a:lnTo>
                    <a:pt x="97447" y="125539"/>
                  </a:lnTo>
                  <a:lnTo>
                    <a:pt x="98552" y="123113"/>
                  </a:lnTo>
                  <a:lnTo>
                    <a:pt x="99695" y="120700"/>
                  </a:lnTo>
                  <a:close/>
                </a:path>
                <a:path w="179070" h="227964">
                  <a:moveTo>
                    <a:pt x="101307" y="15113"/>
                  </a:moveTo>
                  <a:lnTo>
                    <a:pt x="99847" y="12941"/>
                  </a:lnTo>
                  <a:lnTo>
                    <a:pt x="98386" y="10769"/>
                  </a:lnTo>
                  <a:lnTo>
                    <a:pt x="95313" y="10337"/>
                  </a:lnTo>
                  <a:lnTo>
                    <a:pt x="93002" y="12014"/>
                  </a:lnTo>
                  <a:lnTo>
                    <a:pt x="90855" y="13817"/>
                  </a:lnTo>
                  <a:lnTo>
                    <a:pt x="90512" y="16878"/>
                  </a:lnTo>
                  <a:lnTo>
                    <a:pt x="93967" y="20840"/>
                  </a:lnTo>
                  <a:lnTo>
                    <a:pt x="96926" y="21132"/>
                  </a:lnTo>
                  <a:lnTo>
                    <a:pt x="98856" y="19494"/>
                  </a:lnTo>
                  <a:lnTo>
                    <a:pt x="100876" y="18059"/>
                  </a:lnTo>
                  <a:lnTo>
                    <a:pt x="101307" y="15113"/>
                  </a:lnTo>
                  <a:close/>
                </a:path>
                <a:path w="179070" h="227964">
                  <a:moveTo>
                    <a:pt x="104914" y="151993"/>
                  </a:moveTo>
                  <a:lnTo>
                    <a:pt x="104254" y="149009"/>
                  </a:lnTo>
                  <a:lnTo>
                    <a:pt x="99771" y="146278"/>
                  </a:lnTo>
                  <a:lnTo>
                    <a:pt x="96837" y="146977"/>
                  </a:lnTo>
                  <a:lnTo>
                    <a:pt x="93992" y="151345"/>
                  </a:lnTo>
                  <a:lnTo>
                    <a:pt x="94615" y="154305"/>
                  </a:lnTo>
                  <a:lnTo>
                    <a:pt x="96799" y="155765"/>
                  </a:lnTo>
                  <a:lnTo>
                    <a:pt x="98983" y="157226"/>
                  </a:lnTo>
                  <a:lnTo>
                    <a:pt x="101942" y="156552"/>
                  </a:lnTo>
                  <a:lnTo>
                    <a:pt x="103416" y="154266"/>
                  </a:lnTo>
                  <a:lnTo>
                    <a:pt x="104914" y="151993"/>
                  </a:lnTo>
                  <a:close/>
                </a:path>
                <a:path w="179070" h="227964">
                  <a:moveTo>
                    <a:pt x="109093" y="98552"/>
                  </a:moveTo>
                  <a:lnTo>
                    <a:pt x="107873" y="95796"/>
                  </a:lnTo>
                  <a:lnTo>
                    <a:pt x="102933" y="94005"/>
                  </a:lnTo>
                  <a:lnTo>
                    <a:pt x="100190" y="95224"/>
                  </a:lnTo>
                  <a:lnTo>
                    <a:pt x="98348" y="100012"/>
                  </a:lnTo>
                  <a:lnTo>
                    <a:pt x="99580" y="102755"/>
                  </a:lnTo>
                  <a:lnTo>
                    <a:pt x="102006" y="103746"/>
                  </a:lnTo>
                  <a:lnTo>
                    <a:pt x="104432" y="104736"/>
                  </a:lnTo>
                  <a:lnTo>
                    <a:pt x="107175" y="103530"/>
                  </a:lnTo>
                  <a:lnTo>
                    <a:pt x="109093" y="98552"/>
                  </a:lnTo>
                  <a:close/>
                </a:path>
                <a:path w="179070" h="227964">
                  <a:moveTo>
                    <a:pt x="111366" y="51155"/>
                  </a:moveTo>
                  <a:lnTo>
                    <a:pt x="111328" y="48158"/>
                  </a:lnTo>
                  <a:lnTo>
                    <a:pt x="109474" y="46304"/>
                  </a:lnTo>
                  <a:lnTo>
                    <a:pt x="107619" y="44450"/>
                  </a:lnTo>
                  <a:lnTo>
                    <a:pt x="104559" y="44526"/>
                  </a:lnTo>
                  <a:lnTo>
                    <a:pt x="102628" y="46494"/>
                  </a:lnTo>
                  <a:lnTo>
                    <a:pt x="100787" y="48514"/>
                  </a:lnTo>
                  <a:lnTo>
                    <a:pt x="100926" y="51587"/>
                  </a:lnTo>
                  <a:lnTo>
                    <a:pt x="104863" y="55067"/>
                  </a:lnTo>
                  <a:lnTo>
                    <a:pt x="107835" y="54889"/>
                  </a:lnTo>
                  <a:lnTo>
                    <a:pt x="109562" y="52984"/>
                  </a:lnTo>
                  <a:lnTo>
                    <a:pt x="111366" y="51155"/>
                  </a:lnTo>
                  <a:close/>
                </a:path>
                <a:path w="179070" h="227964">
                  <a:moveTo>
                    <a:pt x="114566" y="189445"/>
                  </a:moveTo>
                  <a:lnTo>
                    <a:pt x="114287" y="186423"/>
                  </a:lnTo>
                  <a:lnTo>
                    <a:pt x="110172" y="183172"/>
                  </a:lnTo>
                  <a:lnTo>
                    <a:pt x="107175" y="183489"/>
                  </a:lnTo>
                  <a:lnTo>
                    <a:pt x="105537" y="185496"/>
                  </a:lnTo>
                  <a:lnTo>
                    <a:pt x="103936" y="187540"/>
                  </a:lnTo>
                  <a:lnTo>
                    <a:pt x="104101" y="190461"/>
                  </a:lnTo>
                  <a:lnTo>
                    <a:pt x="106083" y="192201"/>
                  </a:lnTo>
                  <a:lnTo>
                    <a:pt x="108038" y="193929"/>
                  </a:lnTo>
                  <a:lnTo>
                    <a:pt x="111175" y="193713"/>
                  </a:lnTo>
                  <a:lnTo>
                    <a:pt x="112852" y="191566"/>
                  </a:lnTo>
                  <a:lnTo>
                    <a:pt x="114566" y="189445"/>
                  </a:lnTo>
                  <a:close/>
                </a:path>
                <a:path w="179070" h="227964">
                  <a:moveTo>
                    <a:pt x="116611" y="75628"/>
                  </a:moveTo>
                  <a:lnTo>
                    <a:pt x="114960" y="72961"/>
                  </a:lnTo>
                  <a:lnTo>
                    <a:pt x="109880" y="71678"/>
                  </a:lnTo>
                  <a:lnTo>
                    <a:pt x="107429" y="73190"/>
                  </a:lnTo>
                  <a:lnTo>
                    <a:pt x="106654" y="75615"/>
                  </a:lnTo>
                  <a:lnTo>
                    <a:pt x="105930" y="78066"/>
                  </a:lnTo>
                  <a:lnTo>
                    <a:pt x="107378" y="80670"/>
                  </a:lnTo>
                  <a:lnTo>
                    <a:pt x="109893" y="81445"/>
                  </a:lnTo>
                  <a:lnTo>
                    <a:pt x="112407" y="82219"/>
                  </a:lnTo>
                  <a:lnTo>
                    <a:pt x="115049" y="80759"/>
                  </a:lnTo>
                  <a:lnTo>
                    <a:pt x="115811" y="78193"/>
                  </a:lnTo>
                  <a:lnTo>
                    <a:pt x="116611" y="75628"/>
                  </a:lnTo>
                  <a:close/>
                </a:path>
                <a:path w="179070" h="227964">
                  <a:moveTo>
                    <a:pt x="117030" y="130683"/>
                  </a:moveTo>
                  <a:lnTo>
                    <a:pt x="116052" y="127723"/>
                  </a:lnTo>
                  <a:lnTo>
                    <a:pt x="111353" y="125361"/>
                  </a:lnTo>
                  <a:lnTo>
                    <a:pt x="108585" y="126339"/>
                  </a:lnTo>
                  <a:lnTo>
                    <a:pt x="106070" y="130937"/>
                  </a:lnTo>
                  <a:lnTo>
                    <a:pt x="106921" y="133819"/>
                  </a:lnTo>
                  <a:lnTo>
                    <a:pt x="109220" y="135089"/>
                  </a:lnTo>
                  <a:lnTo>
                    <a:pt x="111518" y="136359"/>
                  </a:lnTo>
                  <a:lnTo>
                    <a:pt x="114439" y="135458"/>
                  </a:lnTo>
                  <a:lnTo>
                    <a:pt x="117030" y="130683"/>
                  </a:lnTo>
                  <a:close/>
                </a:path>
                <a:path w="179070" h="227964">
                  <a:moveTo>
                    <a:pt x="121323" y="51777"/>
                  </a:moveTo>
                  <a:lnTo>
                    <a:pt x="119519" y="49364"/>
                  </a:lnTo>
                  <a:lnTo>
                    <a:pt x="114300" y="48818"/>
                  </a:lnTo>
                  <a:lnTo>
                    <a:pt x="111887" y="50609"/>
                  </a:lnTo>
                  <a:lnTo>
                    <a:pt x="111163" y="55587"/>
                  </a:lnTo>
                  <a:lnTo>
                    <a:pt x="112953" y="57988"/>
                  </a:lnTo>
                  <a:lnTo>
                    <a:pt x="115506" y="58458"/>
                  </a:lnTo>
                  <a:lnTo>
                    <a:pt x="118122" y="58940"/>
                  </a:lnTo>
                  <a:lnTo>
                    <a:pt x="120548" y="57150"/>
                  </a:lnTo>
                  <a:lnTo>
                    <a:pt x="121323" y="51777"/>
                  </a:lnTo>
                  <a:close/>
                </a:path>
                <a:path w="179070" h="227964">
                  <a:moveTo>
                    <a:pt x="122339" y="2082"/>
                  </a:moveTo>
                  <a:lnTo>
                    <a:pt x="119811" y="0"/>
                  </a:lnTo>
                  <a:lnTo>
                    <a:pt x="116484" y="292"/>
                  </a:lnTo>
                  <a:lnTo>
                    <a:pt x="113411" y="1041"/>
                  </a:lnTo>
                  <a:lnTo>
                    <a:pt x="111671" y="3721"/>
                  </a:lnTo>
                  <a:lnTo>
                    <a:pt x="112649" y="6362"/>
                  </a:lnTo>
                  <a:lnTo>
                    <a:pt x="111112" y="5207"/>
                  </a:lnTo>
                  <a:lnTo>
                    <a:pt x="109880" y="3987"/>
                  </a:lnTo>
                  <a:lnTo>
                    <a:pt x="107937" y="4038"/>
                  </a:lnTo>
                  <a:lnTo>
                    <a:pt x="106705" y="4305"/>
                  </a:lnTo>
                  <a:lnTo>
                    <a:pt x="105384" y="4660"/>
                  </a:lnTo>
                  <a:lnTo>
                    <a:pt x="104508" y="5562"/>
                  </a:lnTo>
                  <a:lnTo>
                    <a:pt x="104127" y="6819"/>
                  </a:lnTo>
                  <a:lnTo>
                    <a:pt x="103454" y="9474"/>
                  </a:lnTo>
                  <a:lnTo>
                    <a:pt x="104190" y="11887"/>
                  </a:lnTo>
                  <a:lnTo>
                    <a:pt x="105460" y="12852"/>
                  </a:lnTo>
                  <a:lnTo>
                    <a:pt x="106083" y="13487"/>
                  </a:lnTo>
                  <a:lnTo>
                    <a:pt x="107162" y="13449"/>
                  </a:lnTo>
                  <a:lnTo>
                    <a:pt x="108229" y="13487"/>
                  </a:lnTo>
                  <a:lnTo>
                    <a:pt x="109270" y="13487"/>
                  </a:lnTo>
                  <a:lnTo>
                    <a:pt x="110515" y="13182"/>
                  </a:lnTo>
                  <a:lnTo>
                    <a:pt x="111569" y="12395"/>
                  </a:lnTo>
                  <a:lnTo>
                    <a:pt x="113741" y="10896"/>
                  </a:lnTo>
                  <a:lnTo>
                    <a:pt x="113906" y="8915"/>
                  </a:lnTo>
                  <a:lnTo>
                    <a:pt x="115951" y="10236"/>
                  </a:lnTo>
                  <a:lnTo>
                    <a:pt x="118033" y="9664"/>
                  </a:lnTo>
                  <a:lnTo>
                    <a:pt x="120015" y="9575"/>
                  </a:lnTo>
                  <a:lnTo>
                    <a:pt x="121805" y="7302"/>
                  </a:lnTo>
                  <a:lnTo>
                    <a:pt x="122072" y="4686"/>
                  </a:lnTo>
                  <a:lnTo>
                    <a:pt x="122339" y="2082"/>
                  </a:lnTo>
                  <a:close/>
                </a:path>
                <a:path w="179070" h="227964">
                  <a:moveTo>
                    <a:pt x="123164" y="85991"/>
                  </a:moveTo>
                  <a:lnTo>
                    <a:pt x="122821" y="82981"/>
                  </a:lnTo>
                  <a:lnTo>
                    <a:pt x="120802" y="81305"/>
                  </a:lnTo>
                  <a:lnTo>
                    <a:pt x="118783" y="79629"/>
                  </a:lnTo>
                  <a:lnTo>
                    <a:pt x="115785" y="79997"/>
                  </a:lnTo>
                  <a:lnTo>
                    <a:pt x="112420" y="84264"/>
                  </a:lnTo>
                  <a:lnTo>
                    <a:pt x="112750" y="87274"/>
                  </a:lnTo>
                  <a:lnTo>
                    <a:pt x="116941" y="90436"/>
                  </a:lnTo>
                  <a:lnTo>
                    <a:pt x="119938" y="90068"/>
                  </a:lnTo>
                  <a:lnTo>
                    <a:pt x="123164" y="85991"/>
                  </a:lnTo>
                  <a:close/>
                </a:path>
                <a:path w="179070" h="227964">
                  <a:moveTo>
                    <a:pt x="127330" y="108470"/>
                  </a:moveTo>
                  <a:lnTo>
                    <a:pt x="126199" y="105625"/>
                  </a:lnTo>
                  <a:lnTo>
                    <a:pt x="121335" y="103644"/>
                  </a:lnTo>
                  <a:lnTo>
                    <a:pt x="118567" y="104800"/>
                  </a:lnTo>
                  <a:lnTo>
                    <a:pt x="117576" y="107226"/>
                  </a:lnTo>
                  <a:lnTo>
                    <a:pt x="116497" y="109613"/>
                  </a:lnTo>
                  <a:lnTo>
                    <a:pt x="117563" y="112420"/>
                  </a:lnTo>
                  <a:lnTo>
                    <a:pt x="119951" y="113499"/>
                  </a:lnTo>
                  <a:lnTo>
                    <a:pt x="122339" y="114579"/>
                  </a:lnTo>
                  <a:lnTo>
                    <a:pt x="125183" y="113461"/>
                  </a:lnTo>
                  <a:lnTo>
                    <a:pt x="126301" y="110985"/>
                  </a:lnTo>
                  <a:lnTo>
                    <a:pt x="127330" y="108470"/>
                  </a:lnTo>
                  <a:close/>
                </a:path>
                <a:path w="179070" h="227964">
                  <a:moveTo>
                    <a:pt x="129070" y="169697"/>
                  </a:moveTo>
                  <a:lnTo>
                    <a:pt x="128498" y="166700"/>
                  </a:lnTo>
                  <a:lnTo>
                    <a:pt x="124091" y="163855"/>
                  </a:lnTo>
                  <a:lnTo>
                    <a:pt x="121145" y="164452"/>
                  </a:lnTo>
                  <a:lnTo>
                    <a:pt x="118186" y="168744"/>
                  </a:lnTo>
                  <a:lnTo>
                    <a:pt x="118719" y="171716"/>
                  </a:lnTo>
                  <a:lnTo>
                    <a:pt x="120865" y="173228"/>
                  </a:lnTo>
                  <a:lnTo>
                    <a:pt x="123012" y="174739"/>
                  </a:lnTo>
                  <a:lnTo>
                    <a:pt x="125984" y="174167"/>
                  </a:lnTo>
                  <a:lnTo>
                    <a:pt x="127520" y="171919"/>
                  </a:lnTo>
                  <a:lnTo>
                    <a:pt x="129070" y="169697"/>
                  </a:lnTo>
                  <a:close/>
                </a:path>
                <a:path w="179070" h="227964">
                  <a:moveTo>
                    <a:pt x="129298" y="33108"/>
                  </a:moveTo>
                  <a:lnTo>
                    <a:pt x="127889" y="30886"/>
                  </a:lnTo>
                  <a:lnTo>
                    <a:pt x="126479" y="28663"/>
                  </a:lnTo>
                  <a:lnTo>
                    <a:pt x="123431" y="28155"/>
                  </a:lnTo>
                  <a:lnTo>
                    <a:pt x="121958" y="29159"/>
                  </a:lnTo>
                  <a:lnTo>
                    <a:pt x="121793" y="26924"/>
                  </a:lnTo>
                  <a:lnTo>
                    <a:pt x="119164" y="24993"/>
                  </a:lnTo>
                  <a:lnTo>
                    <a:pt x="114007" y="26022"/>
                  </a:lnTo>
                  <a:lnTo>
                    <a:pt x="112369" y="28244"/>
                  </a:lnTo>
                  <a:lnTo>
                    <a:pt x="112547" y="30619"/>
                  </a:lnTo>
                  <a:lnTo>
                    <a:pt x="112687" y="33032"/>
                  </a:lnTo>
                  <a:lnTo>
                    <a:pt x="114935" y="34950"/>
                  </a:lnTo>
                  <a:lnTo>
                    <a:pt x="117563" y="34912"/>
                  </a:lnTo>
                  <a:lnTo>
                    <a:pt x="118732" y="34899"/>
                  </a:lnTo>
                  <a:lnTo>
                    <a:pt x="121805" y="38608"/>
                  </a:lnTo>
                  <a:lnTo>
                    <a:pt x="124752" y="38976"/>
                  </a:lnTo>
                  <a:lnTo>
                    <a:pt x="126720" y="37401"/>
                  </a:lnTo>
                  <a:lnTo>
                    <a:pt x="128778" y="36029"/>
                  </a:lnTo>
                  <a:lnTo>
                    <a:pt x="129298" y="33108"/>
                  </a:lnTo>
                  <a:close/>
                </a:path>
                <a:path w="179070" h="227964">
                  <a:moveTo>
                    <a:pt x="135851" y="85458"/>
                  </a:moveTo>
                  <a:lnTo>
                    <a:pt x="134480" y="82727"/>
                  </a:lnTo>
                  <a:lnTo>
                    <a:pt x="129463" y="81191"/>
                  </a:lnTo>
                  <a:lnTo>
                    <a:pt x="126784" y="82588"/>
                  </a:lnTo>
                  <a:lnTo>
                    <a:pt x="125996" y="85064"/>
                  </a:lnTo>
                  <a:lnTo>
                    <a:pt x="125247" y="87553"/>
                  </a:lnTo>
                  <a:lnTo>
                    <a:pt x="126441" y="90233"/>
                  </a:lnTo>
                  <a:lnTo>
                    <a:pt x="128943" y="91122"/>
                  </a:lnTo>
                  <a:lnTo>
                    <a:pt x="131394" y="91998"/>
                  </a:lnTo>
                  <a:lnTo>
                    <a:pt x="134239" y="90665"/>
                  </a:lnTo>
                  <a:lnTo>
                    <a:pt x="135026" y="88061"/>
                  </a:lnTo>
                  <a:lnTo>
                    <a:pt x="135851" y="85458"/>
                  </a:lnTo>
                  <a:close/>
                </a:path>
                <a:path w="179070" h="227964">
                  <a:moveTo>
                    <a:pt x="141757" y="148793"/>
                  </a:moveTo>
                  <a:lnTo>
                    <a:pt x="140855" y="145808"/>
                  </a:lnTo>
                  <a:lnTo>
                    <a:pt x="136232" y="143319"/>
                  </a:lnTo>
                  <a:lnTo>
                    <a:pt x="133426" y="144208"/>
                  </a:lnTo>
                  <a:lnTo>
                    <a:pt x="130797" y="148717"/>
                  </a:lnTo>
                  <a:lnTo>
                    <a:pt x="131572" y="151625"/>
                  </a:lnTo>
                  <a:lnTo>
                    <a:pt x="133832" y="152958"/>
                  </a:lnTo>
                  <a:lnTo>
                    <a:pt x="136093" y="154292"/>
                  </a:lnTo>
                  <a:lnTo>
                    <a:pt x="139026" y="153466"/>
                  </a:lnTo>
                  <a:lnTo>
                    <a:pt x="141757" y="148793"/>
                  </a:lnTo>
                  <a:close/>
                </a:path>
                <a:path w="179070" h="227964">
                  <a:moveTo>
                    <a:pt x="142176" y="61633"/>
                  </a:moveTo>
                  <a:lnTo>
                    <a:pt x="140449" y="59042"/>
                  </a:lnTo>
                  <a:lnTo>
                    <a:pt x="135280" y="58127"/>
                  </a:lnTo>
                  <a:lnTo>
                    <a:pt x="132842" y="59804"/>
                  </a:lnTo>
                  <a:lnTo>
                    <a:pt x="132372" y="61785"/>
                  </a:lnTo>
                  <a:lnTo>
                    <a:pt x="130289" y="63677"/>
                  </a:lnTo>
                  <a:lnTo>
                    <a:pt x="128384" y="65646"/>
                  </a:lnTo>
                  <a:lnTo>
                    <a:pt x="128447" y="68719"/>
                  </a:lnTo>
                  <a:lnTo>
                    <a:pt x="132270" y="72313"/>
                  </a:lnTo>
                  <a:lnTo>
                    <a:pt x="135242" y="72224"/>
                  </a:lnTo>
                  <a:lnTo>
                    <a:pt x="137033" y="70370"/>
                  </a:lnTo>
                  <a:lnTo>
                    <a:pt x="138887" y="68592"/>
                  </a:lnTo>
                  <a:lnTo>
                    <a:pt x="138887" y="68326"/>
                  </a:lnTo>
                  <a:lnTo>
                    <a:pt x="140944" y="66979"/>
                  </a:lnTo>
                  <a:lnTo>
                    <a:pt x="141541" y="64300"/>
                  </a:lnTo>
                  <a:lnTo>
                    <a:pt x="142176" y="61633"/>
                  </a:lnTo>
                  <a:close/>
                </a:path>
                <a:path w="179070" h="227964">
                  <a:moveTo>
                    <a:pt x="142303" y="16725"/>
                  </a:moveTo>
                  <a:lnTo>
                    <a:pt x="140893" y="13817"/>
                  </a:lnTo>
                  <a:lnTo>
                    <a:pt x="139788" y="10845"/>
                  </a:lnTo>
                  <a:lnTo>
                    <a:pt x="136156" y="9982"/>
                  </a:lnTo>
                  <a:lnTo>
                    <a:pt x="132067" y="13309"/>
                  </a:lnTo>
                  <a:lnTo>
                    <a:pt x="131533" y="15646"/>
                  </a:lnTo>
                  <a:lnTo>
                    <a:pt x="132232" y="17729"/>
                  </a:lnTo>
                  <a:lnTo>
                    <a:pt x="133210" y="19621"/>
                  </a:lnTo>
                  <a:lnTo>
                    <a:pt x="135623" y="20993"/>
                  </a:lnTo>
                  <a:lnTo>
                    <a:pt x="138176" y="20307"/>
                  </a:lnTo>
                  <a:lnTo>
                    <a:pt x="140690" y="19646"/>
                  </a:lnTo>
                  <a:lnTo>
                    <a:pt x="142303" y="16725"/>
                  </a:lnTo>
                  <a:close/>
                </a:path>
                <a:path w="179070" h="227964">
                  <a:moveTo>
                    <a:pt x="144945" y="36779"/>
                  </a:moveTo>
                  <a:lnTo>
                    <a:pt x="142722" y="34518"/>
                  </a:lnTo>
                  <a:lnTo>
                    <a:pt x="137477" y="34696"/>
                  </a:lnTo>
                  <a:lnTo>
                    <a:pt x="135445" y="36753"/>
                  </a:lnTo>
                  <a:lnTo>
                    <a:pt x="135280" y="39281"/>
                  </a:lnTo>
                  <a:lnTo>
                    <a:pt x="135166" y="41795"/>
                  </a:lnTo>
                  <a:lnTo>
                    <a:pt x="137236" y="44018"/>
                  </a:lnTo>
                  <a:lnTo>
                    <a:pt x="139801" y="44246"/>
                  </a:lnTo>
                  <a:lnTo>
                    <a:pt x="142468" y="44475"/>
                  </a:lnTo>
                  <a:lnTo>
                    <a:pt x="144665" y="42392"/>
                  </a:lnTo>
                  <a:lnTo>
                    <a:pt x="144780" y="39585"/>
                  </a:lnTo>
                  <a:lnTo>
                    <a:pt x="144945" y="36779"/>
                  </a:lnTo>
                  <a:close/>
                </a:path>
                <a:path w="179070" h="227964">
                  <a:moveTo>
                    <a:pt x="150622" y="20675"/>
                  </a:moveTo>
                  <a:lnTo>
                    <a:pt x="148158" y="18516"/>
                  </a:lnTo>
                  <a:lnTo>
                    <a:pt x="144830" y="18719"/>
                  </a:lnTo>
                  <a:lnTo>
                    <a:pt x="141732" y="19380"/>
                  </a:lnTo>
                  <a:lnTo>
                    <a:pt x="139928" y="22009"/>
                  </a:lnTo>
                  <a:lnTo>
                    <a:pt x="141617" y="26974"/>
                  </a:lnTo>
                  <a:lnTo>
                    <a:pt x="144018" y="28651"/>
                  </a:lnTo>
                  <a:lnTo>
                    <a:pt x="146113" y="28130"/>
                  </a:lnTo>
                  <a:lnTo>
                    <a:pt x="148094" y="28092"/>
                  </a:lnTo>
                  <a:lnTo>
                    <a:pt x="149936" y="25882"/>
                  </a:lnTo>
                  <a:lnTo>
                    <a:pt x="150279" y="23266"/>
                  </a:lnTo>
                  <a:lnTo>
                    <a:pt x="150622" y="20675"/>
                  </a:lnTo>
                  <a:close/>
                </a:path>
                <a:path w="179070" h="227964">
                  <a:moveTo>
                    <a:pt x="152641" y="126923"/>
                  </a:moveTo>
                  <a:lnTo>
                    <a:pt x="151587" y="124053"/>
                  </a:lnTo>
                  <a:lnTo>
                    <a:pt x="146786" y="121932"/>
                  </a:lnTo>
                  <a:lnTo>
                    <a:pt x="143979" y="123012"/>
                  </a:lnTo>
                  <a:lnTo>
                    <a:pt x="142925" y="125399"/>
                  </a:lnTo>
                  <a:lnTo>
                    <a:pt x="141795" y="127749"/>
                  </a:lnTo>
                  <a:lnTo>
                    <a:pt x="142773" y="130581"/>
                  </a:lnTo>
                  <a:lnTo>
                    <a:pt x="145135" y="131724"/>
                  </a:lnTo>
                  <a:lnTo>
                    <a:pt x="147497" y="132867"/>
                  </a:lnTo>
                  <a:lnTo>
                    <a:pt x="150368" y="131838"/>
                  </a:lnTo>
                  <a:lnTo>
                    <a:pt x="151549" y="129400"/>
                  </a:lnTo>
                  <a:lnTo>
                    <a:pt x="152641" y="126923"/>
                  </a:lnTo>
                  <a:close/>
                </a:path>
                <a:path w="179070" h="227964">
                  <a:moveTo>
                    <a:pt x="157276" y="51092"/>
                  </a:moveTo>
                  <a:lnTo>
                    <a:pt x="155930" y="48831"/>
                  </a:lnTo>
                  <a:lnTo>
                    <a:pt x="154584" y="46570"/>
                  </a:lnTo>
                  <a:lnTo>
                    <a:pt x="151561" y="45974"/>
                  </a:lnTo>
                  <a:lnTo>
                    <a:pt x="149161" y="47510"/>
                  </a:lnTo>
                  <a:lnTo>
                    <a:pt x="146926" y="49187"/>
                  </a:lnTo>
                  <a:lnTo>
                    <a:pt x="146418" y="52222"/>
                  </a:lnTo>
                  <a:lnTo>
                    <a:pt x="149644" y="56362"/>
                  </a:lnTo>
                  <a:lnTo>
                    <a:pt x="152577" y="56819"/>
                  </a:lnTo>
                  <a:lnTo>
                    <a:pt x="154584" y="55308"/>
                  </a:lnTo>
                  <a:lnTo>
                    <a:pt x="156667" y="53987"/>
                  </a:lnTo>
                  <a:lnTo>
                    <a:pt x="157276" y="51092"/>
                  </a:lnTo>
                  <a:close/>
                </a:path>
                <a:path w="179070" h="227964">
                  <a:moveTo>
                    <a:pt x="161785" y="104216"/>
                  </a:moveTo>
                  <a:lnTo>
                    <a:pt x="160502" y="101447"/>
                  </a:lnTo>
                  <a:lnTo>
                    <a:pt x="155524" y="99771"/>
                  </a:lnTo>
                  <a:lnTo>
                    <a:pt x="152819" y="101092"/>
                  </a:lnTo>
                  <a:lnTo>
                    <a:pt x="151955" y="103543"/>
                  </a:lnTo>
                  <a:lnTo>
                    <a:pt x="151142" y="106006"/>
                  </a:lnTo>
                  <a:lnTo>
                    <a:pt x="152260" y="108712"/>
                  </a:lnTo>
                  <a:lnTo>
                    <a:pt x="154736" y="109664"/>
                  </a:lnTo>
                  <a:lnTo>
                    <a:pt x="157162" y="110604"/>
                  </a:lnTo>
                  <a:lnTo>
                    <a:pt x="160032" y="109359"/>
                  </a:lnTo>
                  <a:lnTo>
                    <a:pt x="160896" y="106781"/>
                  </a:lnTo>
                  <a:lnTo>
                    <a:pt x="161785" y="104216"/>
                  </a:lnTo>
                  <a:close/>
                </a:path>
                <a:path w="179070" h="227964">
                  <a:moveTo>
                    <a:pt x="168744" y="80619"/>
                  </a:moveTo>
                  <a:lnTo>
                    <a:pt x="167093" y="77990"/>
                  </a:lnTo>
                  <a:lnTo>
                    <a:pt x="161950" y="76936"/>
                  </a:lnTo>
                  <a:lnTo>
                    <a:pt x="159473" y="78536"/>
                  </a:lnTo>
                  <a:lnTo>
                    <a:pt x="158800" y="81038"/>
                  </a:lnTo>
                  <a:lnTo>
                    <a:pt x="158178" y="83527"/>
                  </a:lnTo>
                  <a:lnTo>
                    <a:pt x="159727" y="86118"/>
                  </a:lnTo>
                  <a:lnTo>
                    <a:pt x="162255" y="86817"/>
                  </a:lnTo>
                  <a:lnTo>
                    <a:pt x="164782" y="87515"/>
                  </a:lnTo>
                  <a:lnTo>
                    <a:pt x="167373" y="85915"/>
                  </a:lnTo>
                  <a:lnTo>
                    <a:pt x="168046" y="83261"/>
                  </a:lnTo>
                  <a:lnTo>
                    <a:pt x="168744" y="80619"/>
                  </a:lnTo>
                  <a:close/>
                </a:path>
                <a:path w="179070" h="227964">
                  <a:moveTo>
                    <a:pt x="170141" y="35839"/>
                  </a:moveTo>
                  <a:lnTo>
                    <a:pt x="168808" y="32893"/>
                  </a:lnTo>
                  <a:lnTo>
                    <a:pt x="167792" y="29895"/>
                  </a:lnTo>
                  <a:lnTo>
                    <a:pt x="164185" y="28930"/>
                  </a:lnTo>
                  <a:lnTo>
                    <a:pt x="162179" y="30492"/>
                  </a:lnTo>
                  <a:lnTo>
                    <a:pt x="160007" y="32143"/>
                  </a:lnTo>
                  <a:lnTo>
                    <a:pt x="159397" y="34455"/>
                  </a:lnTo>
                  <a:lnTo>
                    <a:pt x="160045" y="36563"/>
                  </a:lnTo>
                  <a:lnTo>
                    <a:pt x="160972" y="38468"/>
                  </a:lnTo>
                  <a:lnTo>
                    <a:pt x="163347" y="39903"/>
                  </a:lnTo>
                  <a:lnTo>
                    <a:pt x="165912" y="39293"/>
                  </a:lnTo>
                  <a:lnTo>
                    <a:pt x="168440" y="38696"/>
                  </a:lnTo>
                  <a:lnTo>
                    <a:pt x="170141" y="35839"/>
                  </a:lnTo>
                  <a:close/>
                </a:path>
                <a:path w="179070" h="227964">
                  <a:moveTo>
                    <a:pt x="172212" y="55918"/>
                  </a:moveTo>
                  <a:lnTo>
                    <a:pt x="170040" y="53606"/>
                  </a:lnTo>
                  <a:lnTo>
                    <a:pt x="164795" y="53632"/>
                  </a:lnTo>
                  <a:lnTo>
                    <a:pt x="162699" y="55626"/>
                  </a:lnTo>
                  <a:lnTo>
                    <a:pt x="162471" y="58140"/>
                  </a:lnTo>
                  <a:lnTo>
                    <a:pt x="162293" y="60642"/>
                  </a:lnTo>
                  <a:lnTo>
                    <a:pt x="164299" y="62928"/>
                  </a:lnTo>
                  <a:lnTo>
                    <a:pt x="166852" y="63220"/>
                  </a:lnTo>
                  <a:lnTo>
                    <a:pt x="169506" y="63525"/>
                  </a:lnTo>
                  <a:lnTo>
                    <a:pt x="171754" y="61506"/>
                  </a:lnTo>
                  <a:lnTo>
                    <a:pt x="171958" y="58712"/>
                  </a:lnTo>
                  <a:lnTo>
                    <a:pt x="172212" y="55918"/>
                  </a:lnTo>
                  <a:close/>
                </a:path>
                <a:path w="179070" h="227964">
                  <a:moveTo>
                    <a:pt x="178917" y="39268"/>
                  </a:moveTo>
                  <a:lnTo>
                    <a:pt x="176504" y="37033"/>
                  </a:lnTo>
                  <a:lnTo>
                    <a:pt x="173177" y="37147"/>
                  </a:lnTo>
                  <a:lnTo>
                    <a:pt x="170078" y="37719"/>
                  </a:lnTo>
                  <a:lnTo>
                    <a:pt x="168198" y="40297"/>
                  </a:lnTo>
                  <a:lnTo>
                    <a:pt x="169760" y="45313"/>
                  </a:lnTo>
                  <a:lnTo>
                    <a:pt x="172097" y="47053"/>
                  </a:lnTo>
                  <a:lnTo>
                    <a:pt x="174205" y="46596"/>
                  </a:lnTo>
                  <a:lnTo>
                    <a:pt x="176174" y="46609"/>
                  </a:lnTo>
                  <a:lnTo>
                    <a:pt x="178092" y="44450"/>
                  </a:lnTo>
                  <a:lnTo>
                    <a:pt x="178498" y="41846"/>
                  </a:lnTo>
                  <a:lnTo>
                    <a:pt x="178917" y="3926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43">
              <a:extLst>
                <a:ext uri="{FF2B5EF4-FFF2-40B4-BE49-F238E27FC236}">
                  <a16:creationId xmlns:a16="http://schemas.microsoft.com/office/drawing/2014/main" id="{28CA305C-1FC8-46E2-A111-A1B5DA1B60DF}"/>
                </a:ext>
              </a:extLst>
            </p:cNvPr>
            <p:cNvSpPr/>
            <p:nvPr/>
          </p:nvSpPr>
          <p:spPr>
            <a:xfrm>
              <a:off x="5094300" y="3246081"/>
              <a:ext cx="652145" cy="558800"/>
            </a:xfrm>
            <a:custGeom>
              <a:avLst/>
              <a:gdLst/>
              <a:ahLst/>
              <a:cxnLst/>
              <a:rect l="l" t="t" r="r" b="b"/>
              <a:pathLst>
                <a:path w="652145" h="558800">
                  <a:moveTo>
                    <a:pt x="9753" y="127977"/>
                  </a:moveTo>
                  <a:lnTo>
                    <a:pt x="7747" y="125806"/>
                  </a:lnTo>
                  <a:lnTo>
                    <a:pt x="5130" y="125577"/>
                  </a:lnTo>
                  <a:lnTo>
                    <a:pt x="2514" y="125349"/>
                  </a:lnTo>
                  <a:lnTo>
                    <a:pt x="266" y="127368"/>
                  </a:lnTo>
                  <a:lnTo>
                    <a:pt x="101" y="130086"/>
                  </a:lnTo>
                  <a:lnTo>
                    <a:pt x="0" y="132816"/>
                  </a:lnTo>
                  <a:lnTo>
                    <a:pt x="2197" y="135013"/>
                  </a:lnTo>
                  <a:lnTo>
                    <a:pt x="7442" y="134912"/>
                  </a:lnTo>
                  <a:lnTo>
                    <a:pt x="9499" y="132905"/>
                  </a:lnTo>
                  <a:lnTo>
                    <a:pt x="9601" y="130454"/>
                  </a:lnTo>
                  <a:lnTo>
                    <a:pt x="9753" y="127977"/>
                  </a:lnTo>
                  <a:close/>
                </a:path>
                <a:path w="652145" h="558800">
                  <a:moveTo>
                    <a:pt x="12992" y="105486"/>
                  </a:moveTo>
                  <a:lnTo>
                    <a:pt x="11353" y="103009"/>
                  </a:lnTo>
                  <a:lnTo>
                    <a:pt x="8826" y="102412"/>
                  </a:lnTo>
                  <a:lnTo>
                    <a:pt x="6248" y="101803"/>
                  </a:lnTo>
                  <a:lnTo>
                    <a:pt x="3721" y="103428"/>
                  </a:lnTo>
                  <a:lnTo>
                    <a:pt x="3200" y="106057"/>
                  </a:lnTo>
                  <a:lnTo>
                    <a:pt x="2654" y="108673"/>
                  </a:lnTo>
                  <a:lnTo>
                    <a:pt x="4330" y="111163"/>
                  </a:lnTo>
                  <a:lnTo>
                    <a:pt x="9512" y="112052"/>
                  </a:lnTo>
                  <a:lnTo>
                    <a:pt x="11988" y="110413"/>
                  </a:lnTo>
                  <a:lnTo>
                    <a:pt x="12509" y="107950"/>
                  </a:lnTo>
                  <a:lnTo>
                    <a:pt x="12992" y="105486"/>
                  </a:lnTo>
                  <a:close/>
                </a:path>
                <a:path w="652145" h="558800">
                  <a:moveTo>
                    <a:pt x="19189" y="83400"/>
                  </a:moveTo>
                  <a:lnTo>
                    <a:pt x="17830" y="80746"/>
                  </a:lnTo>
                  <a:lnTo>
                    <a:pt x="15354" y="79870"/>
                  </a:lnTo>
                  <a:lnTo>
                    <a:pt x="12877" y="78994"/>
                  </a:lnTo>
                  <a:lnTo>
                    <a:pt x="10198" y="80340"/>
                  </a:lnTo>
                  <a:lnTo>
                    <a:pt x="8509" y="85369"/>
                  </a:lnTo>
                  <a:lnTo>
                    <a:pt x="9931" y="88049"/>
                  </a:lnTo>
                  <a:lnTo>
                    <a:pt x="14960" y="89547"/>
                  </a:lnTo>
                  <a:lnTo>
                    <a:pt x="17589" y="88188"/>
                  </a:lnTo>
                  <a:lnTo>
                    <a:pt x="18402" y="85801"/>
                  </a:lnTo>
                  <a:lnTo>
                    <a:pt x="19189" y="83400"/>
                  </a:lnTo>
                  <a:close/>
                </a:path>
                <a:path w="652145" h="558800">
                  <a:moveTo>
                    <a:pt x="22212" y="156057"/>
                  </a:moveTo>
                  <a:lnTo>
                    <a:pt x="21971" y="153670"/>
                  </a:lnTo>
                  <a:lnTo>
                    <a:pt x="21678" y="151282"/>
                  </a:lnTo>
                  <a:lnTo>
                    <a:pt x="19342" y="149428"/>
                  </a:lnTo>
                  <a:lnTo>
                    <a:pt x="16776" y="149542"/>
                  </a:lnTo>
                  <a:lnTo>
                    <a:pt x="14109" y="149669"/>
                  </a:lnTo>
                  <a:lnTo>
                    <a:pt x="12204" y="152082"/>
                  </a:lnTo>
                  <a:lnTo>
                    <a:pt x="12255" y="152590"/>
                  </a:lnTo>
                  <a:lnTo>
                    <a:pt x="12014" y="151790"/>
                  </a:lnTo>
                  <a:lnTo>
                    <a:pt x="11176" y="149847"/>
                  </a:lnTo>
                  <a:lnTo>
                    <a:pt x="8877" y="148336"/>
                  </a:lnTo>
                  <a:lnTo>
                    <a:pt x="6235" y="148932"/>
                  </a:lnTo>
                  <a:lnTo>
                    <a:pt x="3759" y="149479"/>
                  </a:lnTo>
                  <a:lnTo>
                    <a:pt x="1943" y="152222"/>
                  </a:lnTo>
                  <a:lnTo>
                    <a:pt x="3098" y="155079"/>
                  </a:lnTo>
                  <a:lnTo>
                    <a:pt x="4051" y="157988"/>
                  </a:lnTo>
                  <a:lnTo>
                    <a:pt x="7378" y="159118"/>
                  </a:lnTo>
                  <a:lnTo>
                    <a:pt x="11760" y="156197"/>
                  </a:lnTo>
                  <a:lnTo>
                    <a:pt x="12471" y="154343"/>
                  </a:lnTo>
                  <a:lnTo>
                    <a:pt x="12547" y="154965"/>
                  </a:lnTo>
                  <a:lnTo>
                    <a:pt x="12865" y="157848"/>
                  </a:lnTo>
                  <a:lnTo>
                    <a:pt x="15646" y="159689"/>
                  </a:lnTo>
                  <a:lnTo>
                    <a:pt x="20726" y="158343"/>
                  </a:lnTo>
                  <a:lnTo>
                    <a:pt x="22212" y="156057"/>
                  </a:lnTo>
                  <a:close/>
                </a:path>
                <a:path w="652145" h="558800">
                  <a:moveTo>
                    <a:pt x="22631" y="128447"/>
                  </a:moveTo>
                  <a:lnTo>
                    <a:pt x="20828" y="126060"/>
                  </a:lnTo>
                  <a:lnTo>
                    <a:pt x="18237" y="125641"/>
                  </a:lnTo>
                  <a:lnTo>
                    <a:pt x="15646" y="125222"/>
                  </a:lnTo>
                  <a:lnTo>
                    <a:pt x="13220" y="127088"/>
                  </a:lnTo>
                  <a:lnTo>
                    <a:pt x="12839" y="129806"/>
                  </a:lnTo>
                  <a:lnTo>
                    <a:pt x="12509" y="132549"/>
                  </a:lnTo>
                  <a:lnTo>
                    <a:pt x="14478" y="134962"/>
                  </a:lnTo>
                  <a:lnTo>
                    <a:pt x="19710" y="135369"/>
                  </a:lnTo>
                  <a:lnTo>
                    <a:pt x="21971" y="133489"/>
                  </a:lnTo>
                  <a:lnTo>
                    <a:pt x="22263" y="130975"/>
                  </a:lnTo>
                  <a:lnTo>
                    <a:pt x="22631" y="128447"/>
                  </a:lnTo>
                  <a:close/>
                </a:path>
                <a:path w="652145" h="558800">
                  <a:moveTo>
                    <a:pt x="27508" y="105613"/>
                  </a:moveTo>
                  <a:lnTo>
                    <a:pt x="26035" y="102997"/>
                  </a:lnTo>
                  <a:lnTo>
                    <a:pt x="23520" y="102260"/>
                  </a:lnTo>
                  <a:lnTo>
                    <a:pt x="21005" y="101523"/>
                  </a:lnTo>
                  <a:lnTo>
                    <a:pt x="18364" y="103047"/>
                  </a:lnTo>
                  <a:lnTo>
                    <a:pt x="17627" y="105664"/>
                  </a:lnTo>
                  <a:lnTo>
                    <a:pt x="16916" y="108280"/>
                  </a:lnTo>
                  <a:lnTo>
                    <a:pt x="18529" y="110934"/>
                  </a:lnTo>
                  <a:lnTo>
                    <a:pt x="23634" y="112141"/>
                  </a:lnTo>
                  <a:lnTo>
                    <a:pt x="26136" y="110591"/>
                  </a:lnTo>
                  <a:lnTo>
                    <a:pt x="26809" y="108102"/>
                  </a:lnTo>
                  <a:lnTo>
                    <a:pt x="27508" y="105613"/>
                  </a:lnTo>
                  <a:close/>
                </a:path>
                <a:path w="652145" h="558800">
                  <a:moveTo>
                    <a:pt x="27660" y="62039"/>
                  </a:moveTo>
                  <a:lnTo>
                    <a:pt x="26593" y="59270"/>
                  </a:lnTo>
                  <a:lnTo>
                    <a:pt x="24218" y="58140"/>
                  </a:lnTo>
                  <a:lnTo>
                    <a:pt x="21844" y="57010"/>
                  </a:lnTo>
                  <a:lnTo>
                    <a:pt x="19037" y="58064"/>
                  </a:lnTo>
                  <a:lnTo>
                    <a:pt x="16789" y="62890"/>
                  </a:lnTo>
                  <a:lnTo>
                    <a:pt x="18021" y="65735"/>
                  </a:lnTo>
                  <a:lnTo>
                    <a:pt x="22860" y="67741"/>
                  </a:lnTo>
                  <a:lnTo>
                    <a:pt x="25527" y="66624"/>
                  </a:lnTo>
                  <a:lnTo>
                    <a:pt x="26606" y="64338"/>
                  </a:lnTo>
                  <a:lnTo>
                    <a:pt x="27660" y="62039"/>
                  </a:lnTo>
                  <a:close/>
                </a:path>
                <a:path w="652145" h="558800">
                  <a:moveTo>
                    <a:pt x="33185" y="155016"/>
                  </a:moveTo>
                  <a:lnTo>
                    <a:pt x="33121" y="152615"/>
                  </a:lnTo>
                  <a:lnTo>
                    <a:pt x="31076" y="150545"/>
                  </a:lnTo>
                  <a:lnTo>
                    <a:pt x="28486" y="150418"/>
                  </a:lnTo>
                  <a:lnTo>
                    <a:pt x="25831" y="150291"/>
                  </a:lnTo>
                  <a:lnTo>
                    <a:pt x="23622" y="152361"/>
                  </a:lnTo>
                  <a:lnTo>
                    <a:pt x="23672" y="155092"/>
                  </a:lnTo>
                  <a:lnTo>
                    <a:pt x="23634" y="157810"/>
                  </a:lnTo>
                  <a:lnTo>
                    <a:pt x="24739" y="158813"/>
                  </a:lnTo>
                  <a:lnTo>
                    <a:pt x="24053" y="159016"/>
                  </a:lnTo>
                  <a:lnTo>
                    <a:pt x="22288" y="159677"/>
                  </a:lnTo>
                  <a:lnTo>
                    <a:pt x="21018" y="161772"/>
                  </a:lnTo>
                  <a:lnTo>
                    <a:pt x="20980" y="164515"/>
                  </a:lnTo>
                  <a:lnTo>
                    <a:pt x="21031" y="165823"/>
                  </a:lnTo>
                  <a:lnTo>
                    <a:pt x="21640" y="166928"/>
                  </a:lnTo>
                  <a:lnTo>
                    <a:pt x="23888" y="168287"/>
                  </a:lnTo>
                  <a:lnTo>
                    <a:pt x="25641" y="168668"/>
                  </a:lnTo>
                  <a:lnTo>
                    <a:pt x="27051" y="168033"/>
                  </a:lnTo>
                  <a:lnTo>
                    <a:pt x="30200" y="167017"/>
                  </a:lnTo>
                  <a:lnTo>
                    <a:pt x="31127" y="163830"/>
                  </a:lnTo>
                  <a:lnTo>
                    <a:pt x="28689" y="159677"/>
                  </a:lnTo>
                  <a:lnTo>
                    <a:pt x="31178" y="159473"/>
                  </a:lnTo>
                  <a:lnTo>
                    <a:pt x="33134" y="157416"/>
                  </a:lnTo>
                  <a:lnTo>
                    <a:pt x="33185" y="155016"/>
                  </a:lnTo>
                  <a:close/>
                </a:path>
                <a:path w="652145" h="558800">
                  <a:moveTo>
                    <a:pt x="34899" y="83299"/>
                  </a:moveTo>
                  <a:lnTo>
                    <a:pt x="33807" y="80581"/>
                  </a:lnTo>
                  <a:lnTo>
                    <a:pt x="31356" y="79590"/>
                  </a:lnTo>
                  <a:lnTo>
                    <a:pt x="28943" y="78613"/>
                  </a:lnTo>
                  <a:lnTo>
                    <a:pt x="26060" y="79819"/>
                  </a:lnTo>
                  <a:lnTo>
                    <a:pt x="25158" y="82372"/>
                  </a:lnTo>
                  <a:lnTo>
                    <a:pt x="24231" y="84924"/>
                  </a:lnTo>
                  <a:lnTo>
                    <a:pt x="25476" y="87693"/>
                  </a:lnTo>
                  <a:lnTo>
                    <a:pt x="30429" y="89433"/>
                  </a:lnTo>
                  <a:lnTo>
                    <a:pt x="33159" y="88176"/>
                  </a:lnTo>
                  <a:lnTo>
                    <a:pt x="34048" y="85737"/>
                  </a:lnTo>
                  <a:lnTo>
                    <a:pt x="34899" y="83299"/>
                  </a:lnTo>
                  <a:close/>
                </a:path>
                <a:path w="652145" h="558800">
                  <a:moveTo>
                    <a:pt x="35712" y="130429"/>
                  </a:moveTo>
                  <a:lnTo>
                    <a:pt x="34099" y="128016"/>
                  </a:lnTo>
                  <a:lnTo>
                    <a:pt x="31534" y="127469"/>
                  </a:lnTo>
                  <a:lnTo>
                    <a:pt x="28968" y="126923"/>
                  </a:lnTo>
                  <a:lnTo>
                    <a:pt x="26390" y="128549"/>
                  </a:lnTo>
                  <a:lnTo>
                    <a:pt x="25971" y="131178"/>
                  </a:lnTo>
                  <a:lnTo>
                    <a:pt x="25527" y="133781"/>
                  </a:lnTo>
                  <a:lnTo>
                    <a:pt x="27254" y="136207"/>
                  </a:lnTo>
                  <a:lnTo>
                    <a:pt x="32448" y="136969"/>
                  </a:lnTo>
                  <a:lnTo>
                    <a:pt x="34899" y="135305"/>
                  </a:lnTo>
                  <a:lnTo>
                    <a:pt x="35331" y="132867"/>
                  </a:lnTo>
                  <a:lnTo>
                    <a:pt x="35712" y="130429"/>
                  </a:lnTo>
                  <a:close/>
                </a:path>
                <a:path w="652145" h="558800">
                  <a:moveTo>
                    <a:pt x="38328" y="176453"/>
                  </a:moveTo>
                  <a:lnTo>
                    <a:pt x="37249" y="175031"/>
                  </a:lnTo>
                  <a:lnTo>
                    <a:pt x="36423" y="173240"/>
                  </a:lnTo>
                  <a:lnTo>
                    <a:pt x="33591" y="172504"/>
                  </a:lnTo>
                  <a:lnTo>
                    <a:pt x="33299" y="172605"/>
                  </a:lnTo>
                  <a:lnTo>
                    <a:pt x="33261" y="172097"/>
                  </a:lnTo>
                  <a:lnTo>
                    <a:pt x="31673" y="169913"/>
                  </a:lnTo>
                  <a:lnTo>
                    <a:pt x="30314" y="169456"/>
                  </a:lnTo>
                  <a:lnTo>
                    <a:pt x="28905" y="169164"/>
                  </a:lnTo>
                  <a:lnTo>
                    <a:pt x="26555" y="169608"/>
                  </a:lnTo>
                  <a:lnTo>
                    <a:pt x="24663" y="171577"/>
                  </a:lnTo>
                  <a:lnTo>
                    <a:pt x="22898" y="173329"/>
                  </a:lnTo>
                  <a:lnTo>
                    <a:pt x="23469" y="177241"/>
                  </a:lnTo>
                  <a:lnTo>
                    <a:pt x="27241" y="178447"/>
                  </a:lnTo>
                  <a:lnTo>
                    <a:pt x="28714" y="179171"/>
                  </a:lnTo>
                  <a:lnTo>
                    <a:pt x="29108" y="179946"/>
                  </a:lnTo>
                  <a:lnTo>
                    <a:pt x="31026" y="182676"/>
                  </a:lnTo>
                  <a:lnTo>
                    <a:pt x="34251" y="183172"/>
                  </a:lnTo>
                  <a:lnTo>
                    <a:pt x="36080" y="181089"/>
                  </a:lnTo>
                  <a:lnTo>
                    <a:pt x="37693" y="179209"/>
                  </a:lnTo>
                  <a:lnTo>
                    <a:pt x="38328" y="176453"/>
                  </a:lnTo>
                  <a:close/>
                </a:path>
                <a:path w="652145" h="558800">
                  <a:moveTo>
                    <a:pt x="38404" y="41859"/>
                  </a:moveTo>
                  <a:lnTo>
                    <a:pt x="37668" y="38976"/>
                  </a:lnTo>
                  <a:lnTo>
                    <a:pt x="35458" y="37553"/>
                  </a:lnTo>
                  <a:lnTo>
                    <a:pt x="33248" y="36131"/>
                  </a:lnTo>
                  <a:lnTo>
                    <a:pt x="30327" y="36842"/>
                  </a:lnTo>
                  <a:lnTo>
                    <a:pt x="28930" y="39128"/>
                  </a:lnTo>
                  <a:lnTo>
                    <a:pt x="27508" y="41402"/>
                  </a:lnTo>
                  <a:lnTo>
                    <a:pt x="28397" y="44373"/>
                  </a:lnTo>
                  <a:lnTo>
                    <a:pt x="32981" y="46913"/>
                  </a:lnTo>
                  <a:lnTo>
                    <a:pt x="35750" y="46113"/>
                  </a:lnTo>
                  <a:lnTo>
                    <a:pt x="37096" y="43992"/>
                  </a:lnTo>
                  <a:lnTo>
                    <a:pt x="38404" y="41859"/>
                  </a:lnTo>
                  <a:close/>
                </a:path>
                <a:path w="652145" h="558800">
                  <a:moveTo>
                    <a:pt x="41490" y="108521"/>
                  </a:moveTo>
                  <a:lnTo>
                    <a:pt x="40068" y="105918"/>
                  </a:lnTo>
                  <a:lnTo>
                    <a:pt x="37579" y="105092"/>
                  </a:lnTo>
                  <a:lnTo>
                    <a:pt x="35090" y="104267"/>
                  </a:lnTo>
                  <a:lnTo>
                    <a:pt x="32435" y="105625"/>
                  </a:lnTo>
                  <a:lnTo>
                    <a:pt x="31648" y="108127"/>
                  </a:lnTo>
                  <a:lnTo>
                    <a:pt x="30835" y="110629"/>
                  </a:lnTo>
                  <a:lnTo>
                    <a:pt x="32334" y="113258"/>
                  </a:lnTo>
                  <a:lnTo>
                    <a:pt x="37388" y="114668"/>
                  </a:lnTo>
                  <a:lnTo>
                    <a:pt x="39954" y="113284"/>
                  </a:lnTo>
                  <a:lnTo>
                    <a:pt x="40741" y="110909"/>
                  </a:lnTo>
                  <a:lnTo>
                    <a:pt x="41490" y="108521"/>
                  </a:lnTo>
                  <a:close/>
                </a:path>
                <a:path w="652145" h="558800">
                  <a:moveTo>
                    <a:pt x="44602" y="61874"/>
                  </a:moveTo>
                  <a:lnTo>
                    <a:pt x="43649" y="59004"/>
                  </a:lnTo>
                  <a:lnTo>
                    <a:pt x="41338" y="57785"/>
                  </a:lnTo>
                  <a:lnTo>
                    <a:pt x="39001" y="56553"/>
                  </a:lnTo>
                  <a:lnTo>
                    <a:pt x="36144" y="57531"/>
                  </a:lnTo>
                  <a:lnTo>
                    <a:pt x="33718" y="62395"/>
                  </a:lnTo>
                  <a:lnTo>
                    <a:pt x="34683" y="65265"/>
                  </a:lnTo>
                  <a:lnTo>
                    <a:pt x="39433" y="67487"/>
                  </a:lnTo>
                  <a:lnTo>
                    <a:pt x="42291" y="66497"/>
                  </a:lnTo>
                  <a:lnTo>
                    <a:pt x="44602" y="61874"/>
                  </a:lnTo>
                  <a:close/>
                </a:path>
                <a:path w="652145" h="558800">
                  <a:moveTo>
                    <a:pt x="49288" y="87147"/>
                  </a:moveTo>
                  <a:lnTo>
                    <a:pt x="48158" y="84455"/>
                  </a:lnTo>
                  <a:lnTo>
                    <a:pt x="45758" y="83413"/>
                  </a:lnTo>
                  <a:lnTo>
                    <a:pt x="43345" y="82372"/>
                  </a:lnTo>
                  <a:lnTo>
                    <a:pt x="40525" y="83464"/>
                  </a:lnTo>
                  <a:lnTo>
                    <a:pt x="39585" y="85902"/>
                  </a:lnTo>
                  <a:lnTo>
                    <a:pt x="38608" y="88328"/>
                  </a:lnTo>
                  <a:lnTo>
                    <a:pt x="39814" y="91059"/>
                  </a:lnTo>
                  <a:lnTo>
                    <a:pt x="44716" y="92938"/>
                  </a:lnTo>
                  <a:lnTo>
                    <a:pt x="47447" y="91821"/>
                  </a:lnTo>
                  <a:lnTo>
                    <a:pt x="48387" y="89484"/>
                  </a:lnTo>
                  <a:lnTo>
                    <a:pt x="49288" y="87147"/>
                  </a:lnTo>
                  <a:close/>
                </a:path>
                <a:path w="652145" h="558800">
                  <a:moveTo>
                    <a:pt x="49314" y="150431"/>
                  </a:moveTo>
                  <a:lnTo>
                    <a:pt x="49060" y="147408"/>
                  </a:lnTo>
                  <a:lnTo>
                    <a:pt x="44919" y="144183"/>
                  </a:lnTo>
                  <a:lnTo>
                    <a:pt x="41973" y="144386"/>
                  </a:lnTo>
                  <a:lnTo>
                    <a:pt x="40398" y="146265"/>
                  </a:lnTo>
                  <a:lnTo>
                    <a:pt x="38811" y="148120"/>
                  </a:lnTo>
                  <a:lnTo>
                    <a:pt x="38912" y="150952"/>
                  </a:lnTo>
                  <a:lnTo>
                    <a:pt x="40779" y="152831"/>
                  </a:lnTo>
                  <a:lnTo>
                    <a:pt x="42608" y="154673"/>
                  </a:lnTo>
                  <a:lnTo>
                    <a:pt x="45758" y="154609"/>
                  </a:lnTo>
                  <a:lnTo>
                    <a:pt x="47548" y="152527"/>
                  </a:lnTo>
                  <a:lnTo>
                    <a:pt x="49314" y="150431"/>
                  </a:lnTo>
                  <a:close/>
                </a:path>
                <a:path w="652145" h="558800">
                  <a:moveTo>
                    <a:pt x="51777" y="23736"/>
                  </a:moveTo>
                  <a:lnTo>
                    <a:pt x="51676" y="20891"/>
                  </a:lnTo>
                  <a:lnTo>
                    <a:pt x="49809" y="19011"/>
                  </a:lnTo>
                  <a:lnTo>
                    <a:pt x="47980" y="17170"/>
                  </a:lnTo>
                  <a:lnTo>
                    <a:pt x="44831" y="17233"/>
                  </a:lnTo>
                  <a:lnTo>
                    <a:pt x="43040" y="19316"/>
                  </a:lnTo>
                  <a:lnTo>
                    <a:pt x="41275" y="21424"/>
                  </a:lnTo>
                  <a:lnTo>
                    <a:pt x="41529" y="24434"/>
                  </a:lnTo>
                  <a:lnTo>
                    <a:pt x="45669" y="27660"/>
                  </a:lnTo>
                  <a:lnTo>
                    <a:pt x="48615" y="27457"/>
                  </a:lnTo>
                  <a:lnTo>
                    <a:pt x="50190" y="25577"/>
                  </a:lnTo>
                  <a:lnTo>
                    <a:pt x="51777" y="23736"/>
                  </a:lnTo>
                  <a:close/>
                </a:path>
                <a:path w="652145" h="558800">
                  <a:moveTo>
                    <a:pt x="56083" y="165531"/>
                  </a:moveTo>
                  <a:lnTo>
                    <a:pt x="52463" y="161721"/>
                  </a:lnTo>
                  <a:lnTo>
                    <a:pt x="49491" y="161493"/>
                  </a:lnTo>
                  <a:lnTo>
                    <a:pt x="47625" y="163017"/>
                  </a:lnTo>
                  <a:lnTo>
                    <a:pt x="45808" y="164655"/>
                  </a:lnTo>
                  <a:lnTo>
                    <a:pt x="45300" y="167284"/>
                  </a:lnTo>
                  <a:lnTo>
                    <a:pt x="46748" y="169570"/>
                  </a:lnTo>
                  <a:lnTo>
                    <a:pt x="48094" y="171729"/>
                  </a:lnTo>
                  <a:lnTo>
                    <a:pt x="51435" y="172326"/>
                  </a:lnTo>
                  <a:lnTo>
                    <a:pt x="53581" y="170421"/>
                  </a:lnTo>
                  <a:lnTo>
                    <a:pt x="55816" y="168605"/>
                  </a:lnTo>
                  <a:lnTo>
                    <a:pt x="56083" y="165531"/>
                  </a:lnTo>
                  <a:close/>
                </a:path>
                <a:path w="652145" h="558800">
                  <a:moveTo>
                    <a:pt x="56400" y="41630"/>
                  </a:moveTo>
                  <a:lnTo>
                    <a:pt x="55791" y="38684"/>
                  </a:lnTo>
                  <a:lnTo>
                    <a:pt x="53632" y="37185"/>
                  </a:lnTo>
                  <a:lnTo>
                    <a:pt x="51473" y="35687"/>
                  </a:lnTo>
                  <a:lnTo>
                    <a:pt x="48514" y="36334"/>
                  </a:lnTo>
                  <a:lnTo>
                    <a:pt x="47015" y="38620"/>
                  </a:lnTo>
                  <a:lnTo>
                    <a:pt x="45478" y="40881"/>
                  </a:lnTo>
                  <a:lnTo>
                    <a:pt x="46202" y="43903"/>
                  </a:lnTo>
                  <a:lnTo>
                    <a:pt x="50685" y="46621"/>
                  </a:lnTo>
                  <a:lnTo>
                    <a:pt x="53555" y="45910"/>
                  </a:lnTo>
                  <a:lnTo>
                    <a:pt x="54991" y="43776"/>
                  </a:lnTo>
                  <a:lnTo>
                    <a:pt x="56400" y="41630"/>
                  </a:lnTo>
                  <a:close/>
                </a:path>
                <a:path w="652145" h="558800">
                  <a:moveTo>
                    <a:pt x="58902" y="183565"/>
                  </a:moveTo>
                  <a:lnTo>
                    <a:pt x="56311" y="179006"/>
                  </a:lnTo>
                  <a:lnTo>
                    <a:pt x="53670" y="177990"/>
                  </a:lnTo>
                  <a:lnTo>
                    <a:pt x="51727" y="178841"/>
                  </a:lnTo>
                  <a:lnTo>
                    <a:pt x="49796" y="179400"/>
                  </a:lnTo>
                  <a:lnTo>
                    <a:pt x="48602" y="182079"/>
                  </a:lnTo>
                  <a:lnTo>
                    <a:pt x="48971" y="184543"/>
                  </a:lnTo>
                  <a:lnTo>
                    <a:pt x="49390" y="187274"/>
                  </a:lnTo>
                  <a:lnTo>
                    <a:pt x="52158" y="188645"/>
                  </a:lnTo>
                  <a:lnTo>
                    <a:pt x="55118" y="187718"/>
                  </a:lnTo>
                  <a:lnTo>
                    <a:pt x="57861" y="186550"/>
                  </a:lnTo>
                  <a:lnTo>
                    <a:pt x="58902" y="183565"/>
                  </a:lnTo>
                  <a:close/>
                </a:path>
                <a:path w="652145" h="558800">
                  <a:moveTo>
                    <a:pt x="59042" y="66586"/>
                  </a:moveTo>
                  <a:lnTo>
                    <a:pt x="58127" y="63779"/>
                  </a:lnTo>
                  <a:lnTo>
                    <a:pt x="55816" y="62534"/>
                  </a:lnTo>
                  <a:lnTo>
                    <a:pt x="53505" y="61290"/>
                  </a:lnTo>
                  <a:lnTo>
                    <a:pt x="50634" y="62141"/>
                  </a:lnTo>
                  <a:lnTo>
                    <a:pt x="49403" y="64452"/>
                  </a:lnTo>
                  <a:lnTo>
                    <a:pt x="48209" y="66776"/>
                  </a:lnTo>
                  <a:lnTo>
                    <a:pt x="49225" y="69634"/>
                  </a:lnTo>
                  <a:lnTo>
                    <a:pt x="53949" y="71932"/>
                  </a:lnTo>
                  <a:lnTo>
                    <a:pt x="56705" y="71018"/>
                  </a:lnTo>
                  <a:lnTo>
                    <a:pt x="57861" y="68795"/>
                  </a:lnTo>
                  <a:lnTo>
                    <a:pt x="59042" y="66586"/>
                  </a:lnTo>
                  <a:close/>
                </a:path>
                <a:path w="652145" h="558800">
                  <a:moveTo>
                    <a:pt x="63068" y="130454"/>
                  </a:moveTo>
                  <a:lnTo>
                    <a:pt x="62179" y="127482"/>
                  </a:lnTo>
                  <a:lnTo>
                    <a:pt x="57594" y="124929"/>
                  </a:lnTo>
                  <a:lnTo>
                    <a:pt x="54825" y="125742"/>
                  </a:lnTo>
                  <a:lnTo>
                    <a:pt x="53479" y="127863"/>
                  </a:lnTo>
                  <a:lnTo>
                    <a:pt x="52171" y="129997"/>
                  </a:lnTo>
                  <a:lnTo>
                    <a:pt x="52908" y="132880"/>
                  </a:lnTo>
                  <a:lnTo>
                    <a:pt x="55118" y="134302"/>
                  </a:lnTo>
                  <a:lnTo>
                    <a:pt x="57327" y="135724"/>
                  </a:lnTo>
                  <a:lnTo>
                    <a:pt x="60248" y="135013"/>
                  </a:lnTo>
                  <a:lnTo>
                    <a:pt x="61645" y="132727"/>
                  </a:lnTo>
                  <a:lnTo>
                    <a:pt x="63068" y="130454"/>
                  </a:lnTo>
                  <a:close/>
                </a:path>
                <a:path w="652145" h="558800">
                  <a:moveTo>
                    <a:pt x="69596" y="7327"/>
                  </a:moveTo>
                  <a:lnTo>
                    <a:pt x="69545" y="6019"/>
                  </a:lnTo>
                  <a:lnTo>
                    <a:pt x="68935" y="4914"/>
                  </a:lnTo>
                  <a:lnTo>
                    <a:pt x="66687" y="3556"/>
                  </a:lnTo>
                  <a:lnTo>
                    <a:pt x="64935" y="3162"/>
                  </a:lnTo>
                  <a:lnTo>
                    <a:pt x="63525" y="3810"/>
                  </a:lnTo>
                  <a:lnTo>
                    <a:pt x="60375" y="4826"/>
                  </a:lnTo>
                  <a:lnTo>
                    <a:pt x="59448" y="8001"/>
                  </a:lnTo>
                  <a:lnTo>
                    <a:pt x="62090" y="12522"/>
                  </a:lnTo>
                  <a:lnTo>
                    <a:pt x="64693" y="13373"/>
                  </a:lnTo>
                  <a:lnTo>
                    <a:pt x="66522" y="12827"/>
                  </a:lnTo>
                  <a:lnTo>
                    <a:pt x="68287" y="12166"/>
                  </a:lnTo>
                  <a:lnTo>
                    <a:pt x="69557" y="10071"/>
                  </a:lnTo>
                  <a:lnTo>
                    <a:pt x="69596" y="7327"/>
                  </a:lnTo>
                  <a:close/>
                </a:path>
                <a:path w="652145" h="558800">
                  <a:moveTo>
                    <a:pt x="70510" y="47002"/>
                  </a:moveTo>
                  <a:lnTo>
                    <a:pt x="69888" y="44132"/>
                  </a:lnTo>
                  <a:lnTo>
                    <a:pt x="67741" y="42672"/>
                  </a:lnTo>
                  <a:lnTo>
                    <a:pt x="65557" y="41186"/>
                  </a:lnTo>
                  <a:lnTo>
                    <a:pt x="62598" y="41744"/>
                  </a:lnTo>
                  <a:lnTo>
                    <a:pt x="61214" y="43980"/>
                  </a:lnTo>
                  <a:lnTo>
                    <a:pt x="59804" y="46189"/>
                  </a:lnTo>
                  <a:lnTo>
                    <a:pt x="60477" y="49098"/>
                  </a:lnTo>
                  <a:lnTo>
                    <a:pt x="64960" y="51828"/>
                  </a:lnTo>
                  <a:lnTo>
                    <a:pt x="67856" y="51231"/>
                  </a:lnTo>
                  <a:lnTo>
                    <a:pt x="69202" y="49123"/>
                  </a:lnTo>
                  <a:lnTo>
                    <a:pt x="70510" y="47002"/>
                  </a:lnTo>
                  <a:close/>
                </a:path>
                <a:path w="652145" h="558800">
                  <a:moveTo>
                    <a:pt x="70675" y="20612"/>
                  </a:moveTo>
                  <a:lnTo>
                    <a:pt x="68834" y="18681"/>
                  </a:lnTo>
                  <a:lnTo>
                    <a:pt x="67056" y="16814"/>
                  </a:lnTo>
                  <a:lnTo>
                    <a:pt x="63817" y="16802"/>
                  </a:lnTo>
                  <a:lnTo>
                    <a:pt x="62001" y="18910"/>
                  </a:lnTo>
                  <a:lnTo>
                    <a:pt x="60147" y="20993"/>
                  </a:lnTo>
                  <a:lnTo>
                    <a:pt x="60261" y="24015"/>
                  </a:lnTo>
                  <a:lnTo>
                    <a:pt x="64300" y="27368"/>
                  </a:lnTo>
                  <a:lnTo>
                    <a:pt x="67322" y="27216"/>
                  </a:lnTo>
                  <a:lnTo>
                    <a:pt x="68999" y="25349"/>
                  </a:lnTo>
                  <a:lnTo>
                    <a:pt x="70624" y="23418"/>
                  </a:lnTo>
                  <a:lnTo>
                    <a:pt x="70675" y="20612"/>
                  </a:lnTo>
                  <a:close/>
                </a:path>
                <a:path w="652145" h="558800">
                  <a:moveTo>
                    <a:pt x="72351" y="149885"/>
                  </a:moveTo>
                  <a:lnTo>
                    <a:pt x="71907" y="146862"/>
                  </a:lnTo>
                  <a:lnTo>
                    <a:pt x="67602" y="143852"/>
                  </a:lnTo>
                  <a:lnTo>
                    <a:pt x="64655" y="144310"/>
                  </a:lnTo>
                  <a:lnTo>
                    <a:pt x="63157" y="146392"/>
                  </a:lnTo>
                  <a:lnTo>
                    <a:pt x="61607" y="148399"/>
                  </a:lnTo>
                  <a:lnTo>
                    <a:pt x="61937" y="151333"/>
                  </a:lnTo>
                  <a:lnTo>
                    <a:pt x="63969" y="153009"/>
                  </a:lnTo>
                  <a:lnTo>
                    <a:pt x="65989" y="154673"/>
                  </a:lnTo>
                  <a:lnTo>
                    <a:pt x="69062" y="154292"/>
                  </a:lnTo>
                  <a:lnTo>
                    <a:pt x="70739" y="152107"/>
                  </a:lnTo>
                  <a:lnTo>
                    <a:pt x="72351" y="149885"/>
                  </a:lnTo>
                  <a:close/>
                </a:path>
                <a:path w="652145" h="558800">
                  <a:moveTo>
                    <a:pt x="73787" y="108953"/>
                  </a:moveTo>
                  <a:lnTo>
                    <a:pt x="72555" y="106108"/>
                  </a:lnTo>
                  <a:lnTo>
                    <a:pt x="67716" y="104101"/>
                  </a:lnTo>
                  <a:lnTo>
                    <a:pt x="65049" y="105219"/>
                  </a:lnTo>
                  <a:lnTo>
                    <a:pt x="63969" y="107505"/>
                  </a:lnTo>
                  <a:lnTo>
                    <a:pt x="62915" y="109804"/>
                  </a:lnTo>
                  <a:lnTo>
                    <a:pt x="63982" y="112572"/>
                  </a:lnTo>
                  <a:lnTo>
                    <a:pt x="66357" y="113703"/>
                  </a:lnTo>
                  <a:lnTo>
                    <a:pt x="68732" y="114833"/>
                  </a:lnTo>
                  <a:lnTo>
                    <a:pt x="71539" y="113779"/>
                  </a:lnTo>
                  <a:lnTo>
                    <a:pt x="73787" y="108953"/>
                  </a:lnTo>
                  <a:close/>
                </a:path>
                <a:path w="652145" h="558800">
                  <a:moveTo>
                    <a:pt x="82080" y="86474"/>
                  </a:moveTo>
                  <a:lnTo>
                    <a:pt x="80657" y="83794"/>
                  </a:lnTo>
                  <a:lnTo>
                    <a:pt x="75628" y="82296"/>
                  </a:lnTo>
                  <a:lnTo>
                    <a:pt x="73012" y="83654"/>
                  </a:lnTo>
                  <a:lnTo>
                    <a:pt x="72186" y="86042"/>
                  </a:lnTo>
                  <a:lnTo>
                    <a:pt x="71399" y="88442"/>
                  </a:lnTo>
                  <a:lnTo>
                    <a:pt x="72758" y="91097"/>
                  </a:lnTo>
                  <a:lnTo>
                    <a:pt x="75234" y="91973"/>
                  </a:lnTo>
                  <a:lnTo>
                    <a:pt x="77711" y="92849"/>
                  </a:lnTo>
                  <a:lnTo>
                    <a:pt x="80391" y="91503"/>
                  </a:lnTo>
                  <a:lnTo>
                    <a:pt x="82080" y="86474"/>
                  </a:lnTo>
                  <a:close/>
                </a:path>
                <a:path w="652145" h="558800">
                  <a:moveTo>
                    <a:pt x="84124" y="29057"/>
                  </a:moveTo>
                  <a:lnTo>
                    <a:pt x="83820" y="26085"/>
                  </a:lnTo>
                  <a:lnTo>
                    <a:pt x="81915" y="24345"/>
                  </a:lnTo>
                  <a:lnTo>
                    <a:pt x="79946" y="22555"/>
                  </a:lnTo>
                  <a:lnTo>
                    <a:pt x="76987" y="22771"/>
                  </a:lnTo>
                  <a:lnTo>
                    <a:pt x="75272" y="24803"/>
                  </a:lnTo>
                  <a:lnTo>
                    <a:pt x="73520" y="26809"/>
                  </a:lnTo>
                  <a:lnTo>
                    <a:pt x="73863" y="29806"/>
                  </a:lnTo>
                  <a:lnTo>
                    <a:pt x="77990" y="33045"/>
                  </a:lnTo>
                  <a:lnTo>
                    <a:pt x="80911" y="32791"/>
                  </a:lnTo>
                  <a:lnTo>
                    <a:pt x="82524" y="30937"/>
                  </a:lnTo>
                  <a:lnTo>
                    <a:pt x="84124" y="29057"/>
                  </a:lnTo>
                  <a:close/>
                </a:path>
                <a:path w="652145" h="558800">
                  <a:moveTo>
                    <a:pt x="85432" y="129082"/>
                  </a:moveTo>
                  <a:lnTo>
                    <a:pt x="84607" y="126149"/>
                  </a:lnTo>
                  <a:lnTo>
                    <a:pt x="79971" y="123685"/>
                  </a:lnTo>
                  <a:lnTo>
                    <a:pt x="77089" y="124536"/>
                  </a:lnTo>
                  <a:lnTo>
                    <a:pt x="74612" y="129057"/>
                  </a:lnTo>
                  <a:lnTo>
                    <a:pt x="75311" y="131914"/>
                  </a:lnTo>
                  <a:lnTo>
                    <a:pt x="77571" y="133273"/>
                  </a:lnTo>
                  <a:lnTo>
                    <a:pt x="79806" y="134620"/>
                  </a:lnTo>
                  <a:lnTo>
                    <a:pt x="82816" y="133845"/>
                  </a:lnTo>
                  <a:lnTo>
                    <a:pt x="84137" y="131470"/>
                  </a:lnTo>
                  <a:lnTo>
                    <a:pt x="85432" y="129082"/>
                  </a:lnTo>
                  <a:close/>
                </a:path>
                <a:path w="652145" h="558800">
                  <a:moveTo>
                    <a:pt x="87934" y="63182"/>
                  </a:moveTo>
                  <a:lnTo>
                    <a:pt x="86258" y="60693"/>
                  </a:lnTo>
                  <a:lnTo>
                    <a:pt x="81076" y="59804"/>
                  </a:lnTo>
                  <a:lnTo>
                    <a:pt x="78600" y="61442"/>
                  </a:lnTo>
                  <a:lnTo>
                    <a:pt x="78079" y="63906"/>
                  </a:lnTo>
                  <a:lnTo>
                    <a:pt x="77597" y="66370"/>
                  </a:lnTo>
                  <a:lnTo>
                    <a:pt x="79235" y="68846"/>
                  </a:lnTo>
                  <a:lnTo>
                    <a:pt x="81762" y="69443"/>
                  </a:lnTo>
                  <a:lnTo>
                    <a:pt x="84340" y="70053"/>
                  </a:lnTo>
                  <a:lnTo>
                    <a:pt x="86868" y="68427"/>
                  </a:lnTo>
                  <a:lnTo>
                    <a:pt x="87388" y="65798"/>
                  </a:lnTo>
                  <a:lnTo>
                    <a:pt x="87934" y="63182"/>
                  </a:lnTo>
                  <a:close/>
                </a:path>
                <a:path w="652145" h="558800">
                  <a:moveTo>
                    <a:pt x="88633" y="19621"/>
                  </a:moveTo>
                  <a:lnTo>
                    <a:pt x="87477" y="16764"/>
                  </a:lnTo>
                  <a:lnTo>
                    <a:pt x="86525" y="13855"/>
                  </a:lnTo>
                  <a:lnTo>
                    <a:pt x="83197" y="12725"/>
                  </a:lnTo>
                  <a:lnTo>
                    <a:pt x="78816" y="15646"/>
                  </a:lnTo>
                  <a:lnTo>
                    <a:pt x="77914" y="17995"/>
                  </a:lnTo>
                  <a:lnTo>
                    <a:pt x="78562" y="20053"/>
                  </a:lnTo>
                  <a:lnTo>
                    <a:pt x="79400" y="21996"/>
                  </a:lnTo>
                  <a:lnTo>
                    <a:pt x="81699" y="23507"/>
                  </a:lnTo>
                  <a:lnTo>
                    <a:pt x="84340" y="22910"/>
                  </a:lnTo>
                  <a:lnTo>
                    <a:pt x="86817" y="22364"/>
                  </a:lnTo>
                  <a:lnTo>
                    <a:pt x="88633" y="19621"/>
                  </a:lnTo>
                  <a:close/>
                </a:path>
                <a:path w="652145" h="558800">
                  <a:moveTo>
                    <a:pt x="89230" y="8712"/>
                  </a:moveTo>
                  <a:lnTo>
                    <a:pt x="88912" y="6223"/>
                  </a:lnTo>
                  <a:lnTo>
                    <a:pt x="88531" y="3505"/>
                  </a:lnTo>
                  <a:lnTo>
                    <a:pt x="85559" y="1993"/>
                  </a:lnTo>
                  <a:lnTo>
                    <a:pt x="82524" y="3149"/>
                  </a:lnTo>
                  <a:lnTo>
                    <a:pt x="79667" y="4432"/>
                  </a:lnTo>
                  <a:lnTo>
                    <a:pt x="78663" y="7505"/>
                  </a:lnTo>
                  <a:lnTo>
                    <a:pt x="81432" y="11950"/>
                  </a:lnTo>
                  <a:lnTo>
                    <a:pt x="84162" y="12852"/>
                  </a:lnTo>
                  <a:lnTo>
                    <a:pt x="86118" y="11950"/>
                  </a:lnTo>
                  <a:lnTo>
                    <a:pt x="88049" y="11226"/>
                  </a:lnTo>
                  <a:lnTo>
                    <a:pt x="89230" y="8712"/>
                  </a:lnTo>
                  <a:close/>
                </a:path>
                <a:path w="652145" h="558800">
                  <a:moveTo>
                    <a:pt x="90589" y="39039"/>
                  </a:moveTo>
                  <a:lnTo>
                    <a:pt x="88392" y="36842"/>
                  </a:lnTo>
                  <a:lnTo>
                    <a:pt x="83146" y="36944"/>
                  </a:lnTo>
                  <a:lnTo>
                    <a:pt x="81089" y="38950"/>
                  </a:lnTo>
                  <a:lnTo>
                    <a:pt x="80987" y="41402"/>
                  </a:lnTo>
                  <a:lnTo>
                    <a:pt x="80835" y="43878"/>
                  </a:lnTo>
                  <a:lnTo>
                    <a:pt x="82842" y="46050"/>
                  </a:lnTo>
                  <a:lnTo>
                    <a:pt x="85458" y="46278"/>
                  </a:lnTo>
                  <a:lnTo>
                    <a:pt x="88074" y="46507"/>
                  </a:lnTo>
                  <a:lnTo>
                    <a:pt x="90322" y="44488"/>
                  </a:lnTo>
                  <a:lnTo>
                    <a:pt x="90487" y="41770"/>
                  </a:lnTo>
                  <a:lnTo>
                    <a:pt x="90589" y="39039"/>
                  </a:lnTo>
                  <a:close/>
                </a:path>
                <a:path w="652145" h="558800">
                  <a:moveTo>
                    <a:pt x="96126" y="107073"/>
                  </a:moveTo>
                  <a:lnTo>
                    <a:pt x="94945" y="104216"/>
                  </a:lnTo>
                  <a:lnTo>
                    <a:pt x="90081" y="102235"/>
                  </a:lnTo>
                  <a:lnTo>
                    <a:pt x="87363" y="103390"/>
                  </a:lnTo>
                  <a:lnTo>
                    <a:pt x="86321" y="105752"/>
                  </a:lnTo>
                  <a:lnTo>
                    <a:pt x="85255" y="108115"/>
                  </a:lnTo>
                  <a:lnTo>
                    <a:pt x="86309" y="110921"/>
                  </a:lnTo>
                  <a:lnTo>
                    <a:pt x="88696" y="112026"/>
                  </a:lnTo>
                  <a:lnTo>
                    <a:pt x="91071" y="113131"/>
                  </a:lnTo>
                  <a:lnTo>
                    <a:pt x="93916" y="112026"/>
                  </a:lnTo>
                  <a:lnTo>
                    <a:pt x="95034" y="109550"/>
                  </a:lnTo>
                  <a:lnTo>
                    <a:pt x="96126" y="107073"/>
                  </a:lnTo>
                  <a:close/>
                </a:path>
                <a:path w="652145" h="558800">
                  <a:moveTo>
                    <a:pt x="104508" y="84099"/>
                  </a:moveTo>
                  <a:lnTo>
                    <a:pt x="103149" y="81394"/>
                  </a:lnTo>
                  <a:lnTo>
                    <a:pt x="98120" y="79908"/>
                  </a:lnTo>
                  <a:lnTo>
                    <a:pt x="95427" y="81292"/>
                  </a:lnTo>
                  <a:lnTo>
                    <a:pt x="93827" y="86207"/>
                  </a:lnTo>
                  <a:lnTo>
                    <a:pt x="95186" y="88912"/>
                  </a:lnTo>
                  <a:lnTo>
                    <a:pt x="97663" y="89776"/>
                  </a:lnTo>
                  <a:lnTo>
                    <a:pt x="100139" y="90639"/>
                  </a:lnTo>
                  <a:lnTo>
                    <a:pt x="102831" y="89255"/>
                  </a:lnTo>
                  <a:lnTo>
                    <a:pt x="104508" y="84099"/>
                  </a:lnTo>
                  <a:close/>
                </a:path>
                <a:path w="652145" h="558800">
                  <a:moveTo>
                    <a:pt x="110045" y="15595"/>
                  </a:moveTo>
                  <a:lnTo>
                    <a:pt x="108597" y="12687"/>
                  </a:lnTo>
                  <a:lnTo>
                    <a:pt x="107226" y="9702"/>
                  </a:lnTo>
                  <a:lnTo>
                    <a:pt x="103670" y="8940"/>
                  </a:lnTo>
                  <a:lnTo>
                    <a:pt x="100634" y="11785"/>
                  </a:lnTo>
                  <a:lnTo>
                    <a:pt x="100698" y="11506"/>
                  </a:lnTo>
                  <a:lnTo>
                    <a:pt x="99364" y="9207"/>
                  </a:lnTo>
                  <a:lnTo>
                    <a:pt x="98069" y="6959"/>
                  </a:lnTo>
                  <a:lnTo>
                    <a:pt x="94970" y="6299"/>
                  </a:lnTo>
                  <a:lnTo>
                    <a:pt x="92697" y="7937"/>
                  </a:lnTo>
                  <a:lnTo>
                    <a:pt x="90525" y="9652"/>
                  </a:lnTo>
                  <a:lnTo>
                    <a:pt x="90157" y="12649"/>
                  </a:lnTo>
                  <a:lnTo>
                    <a:pt x="93573" y="16637"/>
                  </a:lnTo>
                  <a:lnTo>
                    <a:pt x="96469" y="17068"/>
                  </a:lnTo>
                  <a:lnTo>
                    <a:pt x="98310" y="15608"/>
                  </a:lnTo>
                  <a:lnTo>
                    <a:pt x="99237" y="14935"/>
                  </a:lnTo>
                  <a:lnTo>
                    <a:pt x="100063" y="16865"/>
                  </a:lnTo>
                  <a:lnTo>
                    <a:pt x="101003" y="18681"/>
                  </a:lnTo>
                  <a:lnTo>
                    <a:pt x="103466" y="19989"/>
                  </a:lnTo>
                  <a:lnTo>
                    <a:pt x="106057" y="19240"/>
                  </a:lnTo>
                  <a:lnTo>
                    <a:pt x="108496" y="18554"/>
                  </a:lnTo>
                  <a:lnTo>
                    <a:pt x="110045" y="15595"/>
                  </a:lnTo>
                  <a:close/>
                </a:path>
                <a:path w="652145" h="558800">
                  <a:moveTo>
                    <a:pt x="110439" y="60274"/>
                  </a:moveTo>
                  <a:lnTo>
                    <a:pt x="108762" y="57746"/>
                  </a:lnTo>
                  <a:lnTo>
                    <a:pt x="106172" y="57327"/>
                  </a:lnTo>
                  <a:lnTo>
                    <a:pt x="103593" y="56883"/>
                  </a:lnTo>
                  <a:lnTo>
                    <a:pt x="101092" y="58585"/>
                  </a:lnTo>
                  <a:lnTo>
                    <a:pt x="100609" y="61099"/>
                  </a:lnTo>
                  <a:lnTo>
                    <a:pt x="100164" y="63627"/>
                  </a:lnTo>
                  <a:lnTo>
                    <a:pt x="101701" y="66128"/>
                  </a:lnTo>
                  <a:lnTo>
                    <a:pt x="104267" y="66725"/>
                  </a:lnTo>
                  <a:lnTo>
                    <a:pt x="106819" y="67322"/>
                  </a:lnTo>
                  <a:lnTo>
                    <a:pt x="109448" y="65659"/>
                  </a:lnTo>
                  <a:lnTo>
                    <a:pt x="109931" y="62966"/>
                  </a:lnTo>
                  <a:lnTo>
                    <a:pt x="110439" y="60274"/>
                  </a:lnTo>
                  <a:close/>
                </a:path>
                <a:path w="652145" h="558800">
                  <a:moveTo>
                    <a:pt x="113017" y="35560"/>
                  </a:moveTo>
                  <a:lnTo>
                    <a:pt x="110655" y="33324"/>
                  </a:lnTo>
                  <a:lnTo>
                    <a:pt x="105410" y="33566"/>
                  </a:lnTo>
                  <a:lnTo>
                    <a:pt x="103517" y="35636"/>
                  </a:lnTo>
                  <a:lnTo>
                    <a:pt x="103352" y="38150"/>
                  </a:lnTo>
                  <a:lnTo>
                    <a:pt x="103263" y="40652"/>
                  </a:lnTo>
                  <a:lnTo>
                    <a:pt x="105346" y="42849"/>
                  </a:lnTo>
                  <a:lnTo>
                    <a:pt x="107924" y="43040"/>
                  </a:lnTo>
                  <a:lnTo>
                    <a:pt x="110578" y="43243"/>
                  </a:lnTo>
                  <a:lnTo>
                    <a:pt x="112750" y="41135"/>
                  </a:lnTo>
                  <a:lnTo>
                    <a:pt x="112864" y="38341"/>
                  </a:lnTo>
                  <a:lnTo>
                    <a:pt x="113017" y="35560"/>
                  </a:lnTo>
                  <a:close/>
                </a:path>
                <a:path w="652145" h="558800">
                  <a:moveTo>
                    <a:pt x="122796" y="4622"/>
                  </a:moveTo>
                  <a:lnTo>
                    <a:pt x="121539" y="1358"/>
                  </a:lnTo>
                  <a:lnTo>
                    <a:pt x="118059" y="279"/>
                  </a:lnTo>
                  <a:lnTo>
                    <a:pt x="116382" y="0"/>
                  </a:lnTo>
                  <a:lnTo>
                    <a:pt x="114757" y="342"/>
                  </a:lnTo>
                  <a:lnTo>
                    <a:pt x="113728" y="1079"/>
                  </a:lnTo>
                  <a:lnTo>
                    <a:pt x="112712" y="1981"/>
                  </a:lnTo>
                  <a:lnTo>
                    <a:pt x="112229" y="3251"/>
                  </a:lnTo>
                  <a:lnTo>
                    <a:pt x="112382" y="5880"/>
                  </a:lnTo>
                  <a:lnTo>
                    <a:pt x="112941" y="6985"/>
                  </a:lnTo>
                  <a:lnTo>
                    <a:pt x="113601" y="7797"/>
                  </a:lnTo>
                  <a:lnTo>
                    <a:pt x="114223" y="8775"/>
                  </a:lnTo>
                  <a:lnTo>
                    <a:pt x="114896" y="9423"/>
                  </a:lnTo>
                  <a:lnTo>
                    <a:pt x="115747" y="9499"/>
                  </a:lnTo>
                  <a:lnTo>
                    <a:pt x="117132" y="9994"/>
                  </a:lnTo>
                  <a:lnTo>
                    <a:pt x="119545" y="8750"/>
                  </a:lnTo>
                  <a:lnTo>
                    <a:pt x="121094" y="6794"/>
                  </a:lnTo>
                  <a:lnTo>
                    <a:pt x="122796" y="4622"/>
                  </a:lnTo>
                  <a:close/>
                </a:path>
                <a:path w="652145" h="558800">
                  <a:moveTo>
                    <a:pt x="124485" y="89954"/>
                  </a:moveTo>
                  <a:lnTo>
                    <a:pt x="123177" y="87287"/>
                  </a:lnTo>
                  <a:lnTo>
                    <a:pt x="118198" y="85623"/>
                  </a:lnTo>
                  <a:lnTo>
                    <a:pt x="115506" y="86855"/>
                  </a:lnTo>
                  <a:lnTo>
                    <a:pt x="113817" y="91579"/>
                  </a:lnTo>
                  <a:lnTo>
                    <a:pt x="115125" y="94246"/>
                  </a:lnTo>
                  <a:lnTo>
                    <a:pt x="117576" y="95186"/>
                  </a:lnTo>
                  <a:lnTo>
                    <a:pt x="120027" y="96126"/>
                  </a:lnTo>
                  <a:lnTo>
                    <a:pt x="122732" y="94881"/>
                  </a:lnTo>
                  <a:lnTo>
                    <a:pt x="124485" y="89954"/>
                  </a:lnTo>
                  <a:close/>
                </a:path>
                <a:path w="652145" h="558800">
                  <a:moveTo>
                    <a:pt x="131127" y="67233"/>
                  </a:moveTo>
                  <a:lnTo>
                    <a:pt x="129501" y="64693"/>
                  </a:lnTo>
                  <a:lnTo>
                    <a:pt x="124371" y="63576"/>
                  </a:lnTo>
                  <a:lnTo>
                    <a:pt x="121869" y="65100"/>
                  </a:lnTo>
                  <a:lnTo>
                    <a:pt x="121310" y="67513"/>
                  </a:lnTo>
                  <a:lnTo>
                    <a:pt x="120662" y="69926"/>
                  </a:lnTo>
                  <a:lnTo>
                    <a:pt x="122186" y="72440"/>
                  </a:lnTo>
                  <a:lnTo>
                    <a:pt x="124714" y="73139"/>
                  </a:lnTo>
                  <a:lnTo>
                    <a:pt x="127241" y="73837"/>
                  </a:lnTo>
                  <a:lnTo>
                    <a:pt x="129844" y="72339"/>
                  </a:lnTo>
                  <a:lnTo>
                    <a:pt x="130530" y="69799"/>
                  </a:lnTo>
                  <a:lnTo>
                    <a:pt x="131127" y="67233"/>
                  </a:lnTo>
                  <a:close/>
                </a:path>
                <a:path w="652145" h="558800">
                  <a:moveTo>
                    <a:pt x="134823" y="24688"/>
                  </a:moveTo>
                  <a:lnTo>
                    <a:pt x="134213" y="21882"/>
                  </a:lnTo>
                  <a:lnTo>
                    <a:pt x="133807" y="19075"/>
                  </a:lnTo>
                  <a:lnTo>
                    <a:pt x="130962" y="17424"/>
                  </a:lnTo>
                  <a:lnTo>
                    <a:pt x="125984" y="19088"/>
                  </a:lnTo>
                  <a:lnTo>
                    <a:pt x="124561" y="21361"/>
                  </a:lnTo>
                  <a:lnTo>
                    <a:pt x="124879" y="23634"/>
                  </a:lnTo>
                  <a:lnTo>
                    <a:pt x="125374" y="25844"/>
                  </a:lnTo>
                  <a:lnTo>
                    <a:pt x="127584" y="27584"/>
                  </a:lnTo>
                  <a:lnTo>
                    <a:pt x="130200" y="27343"/>
                  </a:lnTo>
                  <a:lnTo>
                    <a:pt x="132803" y="27101"/>
                  </a:lnTo>
                  <a:lnTo>
                    <a:pt x="134823" y="24688"/>
                  </a:lnTo>
                  <a:close/>
                </a:path>
                <a:path w="652145" h="558800">
                  <a:moveTo>
                    <a:pt x="135039" y="43675"/>
                  </a:moveTo>
                  <a:lnTo>
                    <a:pt x="132943" y="41363"/>
                  </a:lnTo>
                  <a:lnTo>
                    <a:pt x="127698" y="41097"/>
                  </a:lnTo>
                  <a:lnTo>
                    <a:pt x="125552" y="42938"/>
                  </a:lnTo>
                  <a:lnTo>
                    <a:pt x="125272" y="45377"/>
                  </a:lnTo>
                  <a:lnTo>
                    <a:pt x="124968" y="47815"/>
                  </a:lnTo>
                  <a:lnTo>
                    <a:pt x="126834" y="50088"/>
                  </a:lnTo>
                  <a:lnTo>
                    <a:pt x="129438" y="50457"/>
                  </a:lnTo>
                  <a:lnTo>
                    <a:pt x="132041" y="50825"/>
                  </a:lnTo>
                  <a:lnTo>
                    <a:pt x="134404" y="48983"/>
                  </a:lnTo>
                  <a:lnTo>
                    <a:pt x="135039" y="43675"/>
                  </a:lnTo>
                  <a:close/>
                </a:path>
                <a:path w="652145" h="558800">
                  <a:moveTo>
                    <a:pt x="479272" y="525830"/>
                  </a:moveTo>
                  <a:lnTo>
                    <a:pt x="477354" y="523532"/>
                  </a:lnTo>
                  <a:lnTo>
                    <a:pt x="474764" y="523125"/>
                  </a:lnTo>
                  <a:lnTo>
                    <a:pt x="472173" y="522719"/>
                  </a:lnTo>
                  <a:lnTo>
                    <a:pt x="469823" y="524738"/>
                  </a:lnTo>
                  <a:lnTo>
                    <a:pt x="469531" y="527646"/>
                  </a:lnTo>
                  <a:lnTo>
                    <a:pt x="469265" y="530580"/>
                  </a:lnTo>
                  <a:lnTo>
                    <a:pt x="471678" y="532968"/>
                  </a:lnTo>
                  <a:lnTo>
                    <a:pt x="476910" y="532638"/>
                  </a:lnTo>
                  <a:lnTo>
                    <a:pt x="478777" y="530669"/>
                  </a:lnTo>
                  <a:lnTo>
                    <a:pt x="479272" y="525830"/>
                  </a:lnTo>
                  <a:close/>
                </a:path>
                <a:path w="652145" h="558800">
                  <a:moveTo>
                    <a:pt x="484962" y="503504"/>
                  </a:moveTo>
                  <a:lnTo>
                    <a:pt x="483679" y="500761"/>
                  </a:lnTo>
                  <a:lnTo>
                    <a:pt x="481241" y="499795"/>
                  </a:lnTo>
                  <a:lnTo>
                    <a:pt x="478802" y="498830"/>
                  </a:lnTo>
                  <a:lnTo>
                    <a:pt x="476059" y="500176"/>
                  </a:lnTo>
                  <a:lnTo>
                    <a:pt x="475107" y="502805"/>
                  </a:lnTo>
                  <a:lnTo>
                    <a:pt x="474116" y="505396"/>
                  </a:lnTo>
                  <a:lnTo>
                    <a:pt x="475526" y="508203"/>
                  </a:lnTo>
                  <a:lnTo>
                    <a:pt x="480555" y="509714"/>
                  </a:lnTo>
                  <a:lnTo>
                    <a:pt x="483158" y="508342"/>
                  </a:lnTo>
                  <a:lnTo>
                    <a:pt x="484085" y="505929"/>
                  </a:lnTo>
                  <a:lnTo>
                    <a:pt x="484962" y="503504"/>
                  </a:lnTo>
                  <a:close/>
                </a:path>
                <a:path w="652145" h="558800">
                  <a:moveTo>
                    <a:pt x="486219" y="550341"/>
                  </a:moveTo>
                  <a:lnTo>
                    <a:pt x="482892" y="546087"/>
                  </a:lnTo>
                  <a:lnTo>
                    <a:pt x="482447" y="545922"/>
                  </a:lnTo>
                  <a:lnTo>
                    <a:pt x="481977" y="545782"/>
                  </a:lnTo>
                  <a:lnTo>
                    <a:pt x="480352" y="545706"/>
                  </a:lnTo>
                  <a:lnTo>
                    <a:pt x="479069" y="545934"/>
                  </a:lnTo>
                  <a:lnTo>
                    <a:pt x="477964" y="546646"/>
                  </a:lnTo>
                  <a:lnTo>
                    <a:pt x="476859" y="547357"/>
                  </a:lnTo>
                  <a:lnTo>
                    <a:pt x="476199" y="548487"/>
                  </a:lnTo>
                  <a:lnTo>
                    <a:pt x="476084" y="550557"/>
                  </a:lnTo>
                  <a:lnTo>
                    <a:pt x="476173" y="551319"/>
                  </a:lnTo>
                  <a:lnTo>
                    <a:pt x="476465" y="552030"/>
                  </a:lnTo>
                  <a:lnTo>
                    <a:pt x="476834" y="552678"/>
                  </a:lnTo>
                  <a:lnTo>
                    <a:pt x="477367" y="553313"/>
                  </a:lnTo>
                  <a:lnTo>
                    <a:pt x="478028" y="553872"/>
                  </a:lnTo>
                  <a:lnTo>
                    <a:pt x="480695" y="556399"/>
                  </a:lnTo>
                  <a:lnTo>
                    <a:pt x="484251" y="555193"/>
                  </a:lnTo>
                  <a:lnTo>
                    <a:pt x="486219" y="550341"/>
                  </a:lnTo>
                  <a:close/>
                </a:path>
                <a:path w="652145" h="558800">
                  <a:moveTo>
                    <a:pt x="494639" y="481952"/>
                  </a:moveTo>
                  <a:lnTo>
                    <a:pt x="493864" y="479107"/>
                  </a:lnTo>
                  <a:lnTo>
                    <a:pt x="491540" y="477837"/>
                  </a:lnTo>
                  <a:lnTo>
                    <a:pt x="489254" y="476592"/>
                  </a:lnTo>
                  <a:lnTo>
                    <a:pt x="486257" y="477481"/>
                  </a:lnTo>
                  <a:lnTo>
                    <a:pt x="483806" y="482422"/>
                  </a:lnTo>
                  <a:lnTo>
                    <a:pt x="484746" y="485343"/>
                  </a:lnTo>
                  <a:lnTo>
                    <a:pt x="489483" y="487603"/>
                  </a:lnTo>
                  <a:lnTo>
                    <a:pt x="492328" y="486625"/>
                  </a:lnTo>
                  <a:lnTo>
                    <a:pt x="493471" y="484289"/>
                  </a:lnTo>
                  <a:lnTo>
                    <a:pt x="494639" y="481952"/>
                  </a:lnTo>
                  <a:close/>
                </a:path>
                <a:path w="652145" h="558800">
                  <a:moveTo>
                    <a:pt x="506857" y="461492"/>
                  </a:moveTo>
                  <a:lnTo>
                    <a:pt x="506272" y="458533"/>
                  </a:lnTo>
                  <a:lnTo>
                    <a:pt x="504088" y="457073"/>
                  </a:lnTo>
                  <a:lnTo>
                    <a:pt x="501904" y="455612"/>
                  </a:lnTo>
                  <a:lnTo>
                    <a:pt x="498906" y="456272"/>
                  </a:lnTo>
                  <a:lnTo>
                    <a:pt x="497395" y="458546"/>
                  </a:lnTo>
                  <a:lnTo>
                    <a:pt x="495909" y="460844"/>
                  </a:lnTo>
                  <a:lnTo>
                    <a:pt x="496620" y="463880"/>
                  </a:lnTo>
                  <a:lnTo>
                    <a:pt x="501103" y="466623"/>
                  </a:lnTo>
                  <a:lnTo>
                    <a:pt x="503974" y="465874"/>
                  </a:lnTo>
                  <a:lnTo>
                    <a:pt x="505396" y="463677"/>
                  </a:lnTo>
                  <a:lnTo>
                    <a:pt x="506857" y="461492"/>
                  </a:lnTo>
                  <a:close/>
                </a:path>
                <a:path w="652145" h="558800">
                  <a:moveTo>
                    <a:pt x="509701" y="554786"/>
                  </a:moveTo>
                  <a:lnTo>
                    <a:pt x="508063" y="549795"/>
                  </a:lnTo>
                  <a:lnTo>
                    <a:pt x="505498" y="548373"/>
                  </a:lnTo>
                  <a:lnTo>
                    <a:pt x="503161" y="549033"/>
                  </a:lnTo>
                  <a:lnTo>
                    <a:pt x="500824" y="549402"/>
                  </a:lnTo>
                  <a:lnTo>
                    <a:pt x="499173" y="551853"/>
                  </a:lnTo>
                  <a:lnTo>
                    <a:pt x="499440" y="554469"/>
                  </a:lnTo>
                  <a:lnTo>
                    <a:pt x="499706" y="557072"/>
                  </a:lnTo>
                  <a:lnTo>
                    <a:pt x="502335" y="558800"/>
                  </a:lnTo>
                  <a:lnTo>
                    <a:pt x="505294" y="558292"/>
                  </a:lnTo>
                  <a:lnTo>
                    <a:pt x="508114" y="557517"/>
                  </a:lnTo>
                  <a:lnTo>
                    <a:pt x="509701" y="554786"/>
                  </a:lnTo>
                  <a:close/>
                </a:path>
                <a:path w="652145" h="558800">
                  <a:moveTo>
                    <a:pt x="520700" y="442010"/>
                  </a:moveTo>
                  <a:lnTo>
                    <a:pt x="520344" y="439013"/>
                  </a:lnTo>
                  <a:lnTo>
                    <a:pt x="518274" y="437400"/>
                  </a:lnTo>
                  <a:lnTo>
                    <a:pt x="516204" y="435787"/>
                  </a:lnTo>
                  <a:lnTo>
                    <a:pt x="513168" y="436206"/>
                  </a:lnTo>
                  <a:lnTo>
                    <a:pt x="509841" y="440524"/>
                  </a:lnTo>
                  <a:lnTo>
                    <a:pt x="510311" y="443598"/>
                  </a:lnTo>
                  <a:lnTo>
                    <a:pt x="514553" y="446697"/>
                  </a:lnTo>
                  <a:lnTo>
                    <a:pt x="517474" y="446189"/>
                  </a:lnTo>
                  <a:lnTo>
                    <a:pt x="519074" y="444093"/>
                  </a:lnTo>
                  <a:lnTo>
                    <a:pt x="520700" y="442010"/>
                  </a:lnTo>
                  <a:close/>
                </a:path>
                <a:path w="652145" h="558800">
                  <a:moveTo>
                    <a:pt x="532168" y="544322"/>
                  </a:moveTo>
                  <a:lnTo>
                    <a:pt x="529463" y="539826"/>
                  </a:lnTo>
                  <a:lnTo>
                    <a:pt x="526554" y="539064"/>
                  </a:lnTo>
                  <a:lnTo>
                    <a:pt x="524332" y="540359"/>
                  </a:lnTo>
                  <a:lnTo>
                    <a:pt x="522097" y="541616"/>
                  </a:lnTo>
                  <a:lnTo>
                    <a:pt x="521144" y="544360"/>
                  </a:lnTo>
                  <a:lnTo>
                    <a:pt x="522312" y="546747"/>
                  </a:lnTo>
                  <a:lnTo>
                    <a:pt x="523455" y="549084"/>
                  </a:lnTo>
                  <a:lnTo>
                    <a:pt x="526478" y="550049"/>
                  </a:lnTo>
                  <a:lnTo>
                    <a:pt x="528916" y="548690"/>
                  </a:lnTo>
                  <a:lnTo>
                    <a:pt x="531317" y="547281"/>
                  </a:lnTo>
                  <a:lnTo>
                    <a:pt x="532168" y="544322"/>
                  </a:lnTo>
                  <a:close/>
                </a:path>
                <a:path w="652145" h="558800">
                  <a:moveTo>
                    <a:pt x="535940" y="423583"/>
                  </a:moveTo>
                  <a:lnTo>
                    <a:pt x="535800" y="420573"/>
                  </a:lnTo>
                  <a:lnTo>
                    <a:pt x="533857" y="418807"/>
                  </a:lnTo>
                  <a:lnTo>
                    <a:pt x="531914" y="417042"/>
                  </a:lnTo>
                  <a:lnTo>
                    <a:pt x="528853" y="417258"/>
                  </a:lnTo>
                  <a:lnTo>
                    <a:pt x="527024" y="419277"/>
                  </a:lnTo>
                  <a:lnTo>
                    <a:pt x="525246" y="421347"/>
                  </a:lnTo>
                  <a:lnTo>
                    <a:pt x="525462" y="424421"/>
                  </a:lnTo>
                  <a:lnTo>
                    <a:pt x="529475" y="427812"/>
                  </a:lnTo>
                  <a:lnTo>
                    <a:pt x="532460" y="427532"/>
                  </a:lnTo>
                  <a:lnTo>
                    <a:pt x="534174" y="425538"/>
                  </a:lnTo>
                  <a:lnTo>
                    <a:pt x="535940" y="423583"/>
                  </a:lnTo>
                  <a:close/>
                </a:path>
                <a:path w="652145" h="558800">
                  <a:moveTo>
                    <a:pt x="552424" y="530390"/>
                  </a:moveTo>
                  <a:lnTo>
                    <a:pt x="549173" y="526262"/>
                  </a:lnTo>
                  <a:lnTo>
                    <a:pt x="546188" y="525907"/>
                  </a:lnTo>
                  <a:lnTo>
                    <a:pt x="544068" y="527431"/>
                  </a:lnTo>
                  <a:lnTo>
                    <a:pt x="541972" y="528967"/>
                  </a:lnTo>
                  <a:lnTo>
                    <a:pt x="541489" y="531964"/>
                  </a:lnTo>
                  <a:lnTo>
                    <a:pt x="543001" y="534111"/>
                  </a:lnTo>
                  <a:lnTo>
                    <a:pt x="544512" y="536257"/>
                  </a:lnTo>
                  <a:lnTo>
                    <a:pt x="547535" y="536676"/>
                  </a:lnTo>
                  <a:lnTo>
                    <a:pt x="549757" y="535038"/>
                  </a:lnTo>
                  <a:lnTo>
                    <a:pt x="551992" y="533438"/>
                  </a:lnTo>
                  <a:lnTo>
                    <a:pt x="552424" y="530390"/>
                  </a:lnTo>
                  <a:close/>
                </a:path>
                <a:path w="652145" h="558800">
                  <a:moveTo>
                    <a:pt x="552564" y="403301"/>
                  </a:moveTo>
                  <a:lnTo>
                    <a:pt x="550760" y="401396"/>
                  </a:lnTo>
                  <a:lnTo>
                    <a:pt x="548957" y="399491"/>
                  </a:lnTo>
                  <a:lnTo>
                    <a:pt x="545884" y="399465"/>
                  </a:lnTo>
                  <a:lnTo>
                    <a:pt x="543915" y="401358"/>
                  </a:lnTo>
                  <a:lnTo>
                    <a:pt x="541985" y="403275"/>
                  </a:lnTo>
                  <a:lnTo>
                    <a:pt x="541972" y="406374"/>
                  </a:lnTo>
                  <a:lnTo>
                    <a:pt x="545719" y="410044"/>
                  </a:lnTo>
                  <a:lnTo>
                    <a:pt x="548716" y="409981"/>
                  </a:lnTo>
                  <a:lnTo>
                    <a:pt x="550570" y="408127"/>
                  </a:lnTo>
                  <a:lnTo>
                    <a:pt x="552488" y="406311"/>
                  </a:lnTo>
                  <a:lnTo>
                    <a:pt x="552564" y="403301"/>
                  </a:lnTo>
                  <a:close/>
                </a:path>
                <a:path w="652145" h="558800">
                  <a:moveTo>
                    <a:pt x="570636" y="387477"/>
                  </a:moveTo>
                  <a:lnTo>
                    <a:pt x="569010" y="385419"/>
                  </a:lnTo>
                  <a:lnTo>
                    <a:pt x="567385" y="383362"/>
                  </a:lnTo>
                  <a:lnTo>
                    <a:pt x="564337" y="383082"/>
                  </a:lnTo>
                  <a:lnTo>
                    <a:pt x="562203" y="384810"/>
                  </a:lnTo>
                  <a:lnTo>
                    <a:pt x="560044" y="386499"/>
                  </a:lnTo>
                  <a:lnTo>
                    <a:pt x="559841" y="389648"/>
                  </a:lnTo>
                  <a:lnTo>
                    <a:pt x="563270" y="393611"/>
                  </a:lnTo>
                  <a:lnTo>
                    <a:pt x="566204" y="393738"/>
                  </a:lnTo>
                  <a:lnTo>
                    <a:pt x="568261" y="392125"/>
                  </a:lnTo>
                  <a:lnTo>
                    <a:pt x="570306" y="390486"/>
                  </a:lnTo>
                  <a:lnTo>
                    <a:pt x="570636" y="387477"/>
                  </a:lnTo>
                  <a:close/>
                </a:path>
                <a:path w="652145" h="558800">
                  <a:moveTo>
                    <a:pt x="570953" y="514375"/>
                  </a:moveTo>
                  <a:lnTo>
                    <a:pt x="567359" y="510552"/>
                  </a:lnTo>
                  <a:lnTo>
                    <a:pt x="564388" y="510527"/>
                  </a:lnTo>
                  <a:lnTo>
                    <a:pt x="562432" y="512279"/>
                  </a:lnTo>
                  <a:lnTo>
                    <a:pt x="560451" y="514007"/>
                  </a:lnTo>
                  <a:lnTo>
                    <a:pt x="560247" y="517017"/>
                  </a:lnTo>
                  <a:lnTo>
                    <a:pt x="561975" y="518998"/>
                  </a:lnTo>
                  <a:lnTo>
                    <a:pt x="563702" y="520979"/>
                  </a:lnTo>
                  <a:lnTo>
                    <a:pt x="566762" y="521119"/>
                  </a:lnTo>
                  <a:lnTo>
                    <a:pt x="568820" y="519315"/>
                  </a:lnTo>
                  <a:lnTo>
                    <a:pt x="570852" y="517499"/>
                  </a:lnTo>
                  <a:lnTo>
                    <a:pt x="570953" y="514375"/>
                  </a:lnTo>
                  <a:close/>
                </a:path>
                <a:path w="652145" h="558800">
                  <a:moveTo>
                    <a:pt x="588225" y="500049"/>
                  </a:moveTo>
                  <a:lnTo>
                    <a:pt x="588137" y="496976"/>
                  </a:lnTo>
                  <a:lnTo>
                    <a:pt x="584250" y="493433"/>
                  </a:lnTo>
                  <a:lnTo>
                    <a:pt x="581253" y="493598"/>
                  </a:lnTo>
                  <a:lnTo>
                    <a:pt x="579475" y="495541"/>
                  </a:lnTo>
                  <a:lnTo>
                    <a:pt x="577634" y="497420"/>
                  </a:lnTo>
                  <a:lnTo>
                    <a:pt x="577659" y="500443"/>
                  </a:lnTo>
                  <a:lnTo>
                    <a:pt x="579539" y="502272"/>
                  </a:lnTo>
                  <a:lnTo>
                    <a:pt x="581418" y="504101"/>
                  </a:lnTo>
                  <a:lnTo>
                    <a:pt x="584479" y="504012"/>
                  </a:lnTo>
                  <a:lnTo>
                    <a:pt x="586384" y="502056"/>
                  </a:lnTo>
                  <a:lnTo>
                    <a:pt x="588225" y="500049"/>
                  </a:lnTo>
                  <a:close/>
                </a:path>
                <a:path w="652145" h="558800">
                  <a:moveTo>
                    <a:pt x="590118" y="373570"/>
                  </a:moveTo>
                  <a:lnTo>
                    <a:pt x="588772" y="371360"/>
                  </a:lnTo>
                  <a:lnTo>
                    <a:pt x="587387" y="369087"/>
                  </a:lnTo>
                  <a:lnTo>
                    <a:pt x="584403" y="368503"/>
                  </a:lnTo>
                  <a:lnTo>
                    <a:pt x="579793" y="371551"/>
                  </a:lnTo>
                  <a:lnTo>
                    <a:pt x="579145" y="374535"/>
                  </a:lnTo>
                  <a:lnTo>
                    <a:pt x="582155" y="378828"/>
                  </a:lnTo>
                  <a:lnTo>
                    <a:pt x="585139" y="379412"/>
                  </a:lnTo>
                  <a:lnTo>
                    <a:pt x="589470" y="376542"/>
                  </a:lnTo>
                  <a:lnTo>
                    <a:pt x="590118" y="373570"/>
                  </a:lnTo>
                  <a:close/>
                </a:path>
                <a:path w="652145" h="558800">
                  <a:moveTo>
                    <a:pt x="604304" y="481418"/>
                  </a:moveTo>
                  <a:lnTo>
                    <a:pt x="603961" y="478345"/>
                  </a:lnTo>
                  <a:lnTo>
                    <a:pt x="599846" y="475094"/>
                  </a:lnTo>
                  <a:lnTo>
                    <a:pt x="596874" y="475488"/>
                  </a:lnTo>
                  <a:lnTo>
                    <a:pt x="595223" y="477532"/>
                  </a:lnTo>
                  <a:lnTo>
                    <a:pt x="593521" y="479552"/>
                  </a:lnTo>
                  <a:lnTo>
                    <a:pt x="593775" y="482561"/>
                  </a:lnTo>
                  <a:lnTo>
                    <a:pt x="595782" y="484251"/>
                  </a:lnTo>
                  <a:lnTo>
                    <a:pt x="597789" y="485940"/>
                  </a:lnTo>
                  <a:lnTo>
                    <a:pt x="600837" y="485622"/>
                  </a:lnTo>
                  <a:lnTo>
                    <a:pt x="602589" y="483539"/>
                  </a:lnTo>
                  <a:lnTo>
                    <a:pt x="604304" y="481418"/>
                  </a:lnTo>
                  <a:close/>
                </a:path>
                <a:path w="652145" h="558800">
                  <a:moveTo>
                    <a:pt x="611327" y="363080"/>
                  </a:moveTo>
                  <a:lnTo>
                    <a:pt x="610476" y="360603"/>
                  </a:lnTo>
                  <a:lnTo>
                    <a:pt x="609625" y="358114"/>
                  </a:lnTo>
                  <a:lnTo>
                    <a:pt x="606793" y="356971"/>
                  </a:lnTo>
                  <a:lnTo>
                    <a:pt x="604151" y="358038"/>
                  </a:lnTo>
                  <a:lnTo>
                    <a:pt x="601472" y="359041"/>
                  </a:lnTo>
                  <a:lnTo>
                    <a:pt x="600405" y="362038"/>
                  </a:lnTo>
                  <a:lnTo>
                    <a:pt x="602691" y="366763"/>
                  </a:lnTo>
                  <a:lnTo>
                    <a:pt x="605447" y="367677"/>
                  </a:lnTo>
                  <a:lnTo>
                    <a:pt x="607796" y="366814"/>
                  </a:lnTo>
                  <a:lnTo>
                    <a:pt x="610133" y="365874"/>
                  </a:lnTo>
                  <a:lnTo>
                    <a:pt x="611327" y="363080"/>
                  </a:lnTo>
                  <a:close/>
                </a:path>
                <a:path w="652145" h="558800">
                  <a:moveTo>
                    <a:pt x="619023" y="461683"/>
                  </a:moveTo>
                  <a:lnTo>
                    <a:pt x="618426" y="458609"/>
                  </a:lnTo>
                  <a:lnTo>
                    <a:pt x="614070" y="455688"/>
                  </a:lnTo>
                  <a:lnTo>
                    <a:pt x="611174" y="456311"/>
                  </a:lnTo>
                  <a:lnTo>
                    <a:pt x="608101" y="460590"/>
                  </a:lnTo>
                  <a:lnTo>
                    <a:pt x="608571" y="463575"/>
                  </a:lnTo>
                  <a:lnTo>
                    <a:pt x="610692" y="465112"/>
                  </a:lnTo>
                  <a:lnTo>
                    <a:pt x="612813" y="466648"/>
                  </a:lnTo>
                  <a:lnTo>
                    <a:pt x="615835" y="466115"/>
                  </a:lnTo>
                  <a:lnTo>
                    <a:pt x="619023" y="461683"/>
                  </a:lnTo>
                  <a:close/>
                </a:path>
                <a:path w="652145" h="558800">
                  <a:moveTo>
                    <a:pt x="632079" y="440740"/>
                  </a:moveTo>
                  <a:lnTo>
                    <a:pt x="631266" y="437756"/>
                  </a:lnTo>
                  <a:lnTo>
                    <a:pt x="626668" y="435229"/>
                  </a:lnTo>
                  <a:lnTo>
                    <a:pt x="623798" y="436079"/>
                  </a:lnTo>
                  <a:lnTo>
                    <a:pt x="622515" y="438365"/>
                  </a:lnTo>
                  <a:lnTo>
                    <a:pt x="621144" y="440601"/>
                  </a:lnTo>
                  <a:lnTo>
                    <a:pt x="621855" y="443534"/>
                  </a:lnTo>
                  <a:lnTo>
                    <a:pt x="624103" y="444893"/>
                  </a:lnTo>
                  <a:lnTo>
                    <a:pt x="626338" y="446252"/>
                  </a:lnTo>
                  <a:lnTo>
                    <a:pt x="629310" y="445465"/>
                  </a:lnTo>
                  <a:lnTo>
                    <a:pt x="630732" y="443128"/>
                  </a:lnTo>
                  <a:lnTo>
                    <a:pt x="632079" y="440740"/>
                  </a:lnTo>
                  <a:close/>
                </a:path>
                <a:path w="652145" h="558800">
                  <a:moveTo>
                    <a:pt x="635139" y="355917"/>
                  </a:moveTo>
                  <a:lnTo>
                    <a:pt x="633209" y="353339"/>
                  </a:lnTo>
                  <a:lnTo>
                    <a:pt x="629932" y="352780"/>
                  </a:lnTo>
                  <a:lnTo>
                    <a:pt x="626770" y="352653"/>
                  </a:lnTo>
                  <a:lnTo>
                    <a:pt x="624433" y="354939"/>
                  </a:lnTo>
                  <a:lnTo>
                    <a:pt x="624878" y="360159"/>
                  </a:lnTo>
                  <a:lnTo>
                    <a:pt x="626897" y="362191"/>
                  </a:lnTo>
                  <a:lnTo>
                    <a:pt x="629069" y="362242"/>
                  </a:lnTo>
                  <a:lnTo>
                    <a:pt x="631075" y="362661"/>
                  </a:lnTo>
                  <a:lnTo>
                    <a:pt x="633412" y="360870"/>
                  </a:lnTo>
                  <a:lnTo>
                    <a:pt x="634276" y="358394"/>
                  </a:lnTo>
                  <a:lnTo>
                    <a:pt x="635139" y="355917"/>
                  </a:lnTo>
                  <a:close/>
                </a:path>
                <a:path w="652145" h="558800">
                  <a:moveTo>
                    <a:pt x="643064" y="418490"/>
                  </a:moveTo>
                  <a:lnTo>
                    <a:pt x="641972" y="415645"/>
                  </a:lnTo>
                  <a:lnTo>
                    <a:pt x="637095" y="413702"/>
                  </a:lnTo>
                  <a:lnTo>
                    <a:pt x="634288" y="414845"/>
                  </a:lnTo>
                  <a:lnTo>
                    <a:pt x="633272" y="417233"/>
                  </a:lnTo>
                  <a:lnTo>
                    <a:pt x="632294" y="419633"/>
                  </a:lnTo>
                  <a:lnTo>
                    <a:pt x="633272" y="422440"/>
                  </a:lnTo>
                  <a:lnTo>
                    <a:pt x="635635" y="423557"/>
                  </a:lnTo>
                  <a:lnTo>
                    <a:pt x="638009" y="424688"/>
                  </a:lnTo>
                  <a:lnTo>
                    <a:pt x="640930" y="423608"/>
                  </a:lnTo>
                  <a:lnTo>
                    <a:pt x="641985" y="421043"/>
                  </a:lnTo>
                  <a:lnTo>
                    <a:pt x="643064" y="418490"/>
                  </a:lnTo>
                  <a:close/>
                </a:path>
                <a:path w="652145" h="558800">
                  <a:moveTo>
                    <a:pt x="650748" y="394512"/>
                  </a:moveTo>
                  <a:lnTo>
                    <a:pt x="649097" y="391896"/>
                  </a:lnTo>
                  <a:lnTo>
                    <a:pt x="643915" y="391045"/>
                  </a:lnTo>
                  <a:lnTo>
                    <a:pt x="641413" y="392696"/>
                  </a:lnTo>
                  <a:lnTo>
                    <a:pt x="640930" y="395147"/>
                  </a:lnTo>
                  <a:lnTo>
                    <a:pt x="640346" y="397598"/>
                  </a:lnTo>
                  <a:lnTo>
                    <a:pt x="641731" y="400177"/>
                  </a:lnTo>
                  <a:lnTo>
                    <a:pt x="644283" y="400913"/>
                  </a:lnTo>
                  <a:lnTo>
                    <a:pt x="646772" y="401637"/>
                  </a:lnTo>
                  <a:lnTo>
                    <a:pt x="649528" y="400075"/>
                  </a:lnTo>
                  <a:lnTo>
                    <a:pt x="650176" y="397319"/>
                  </a:lnTo>
                  <a:lnTo>
                    <a:pt x="650748" y="394512"/>
                  </a:lnTo>
                  <a:close/>
                </a:path>
                <a:path w="652145" h="558800">
                  <a:moveTo>
                    <a:pt x="651751" y="374154"/>
                  </a:moveTo>
                  <a:lnTo>
                    <a:pt x="651192" y="371055"/>
                  </a:lnTo>
                  <a:lnTo>
                    <a:pt x="650316" y="367919"/>
                  </a:lnTo>
                  <a:lnTo>
                    <a:pt x="647204" y="366407"/>
                  </a:lnTo>
                  <a:lnTo>
                    <a:pt x="642581" y="368909"/>
                  </a:lnTo>
                  <a:lnTo>
                    <a:pt x="641388" y="371360"/>
                  </a:lnTo>
                  <a:lnTo>
                    <a:pt x="641972" y="373354"/>
                  </a:lnTo>
                  <a:lnTo>
                    <a:pt x="642315" y="375526"/>
                  </a:lnTo>
                  <a:lnTo>
                    <a:pt x="644817" y="377151"/>
                  </a:lnTo>
                  <a:lnTo>
                    <a:pt x="647407" y="376986"/>
                  </a:lnTo>
                  <a:lnTo>
                    <a:pt x="650049" y="376821"/>
                  </a:lnTo>
                  <a:lnTo>
                    <a:pt x="651751" y="37415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44">
              <a:extLst>
                <a:ext uri="{FF2B5EF4-FFF2-40B4-BE49-F238E27FC236}">
                  <a16:creationId xmlns:a16="http://schemas.microsoft.com/office/drawing/2014/main" id="{1FE3546F-8D70-4119-9CC2-047331B0BF93}"/>
                </a:ext>
              </a:extLst>
            </p:cNvPr>
            <p:cNvSpPr/>
            <p:nvPr/>
          </p:nvSpPr>
          <p:spPr>
            <a:xfrm>
              <a:off x="5617006" y="3598735"/>
              <a:ext cx="248920" cy="292735"/>
            </a:xfrm>
            <a:custGeom>
              <a:avLst/>
              <a:gdLst/>
              <a:ahLst/>
              <a:cxnLst/>
              <a:rect l="l" t="t" r="r" b="b"/>
              <a:pathLst>
                <a:path w="248920" h="292735">
                  <a:moveTo>
                    <a:pt x="10134" y="186753"/>
                  </a:moveTo>
                  <a:lnTo>
                    <a:pt x="8547" y="184315"/>
                  </a:lnTo>
                  <a:lnTo>
                    <a:pt x="5956" y="183769"/>
                  </a:lnTo>
                  <a:lnTo>
                    <a:pt x="3416" y="183235"/>
                  </a:lnTo>
                  <a:lnTo>
                    <a:pt x="800" y="184975"/>
                  </a:lnTo>
                  <a:lnTo>
                    <a:pt x="355" y="187744"/>
                  </a:lnTo>
                  <a:lnTo>
                    <a:pt x="0" y="190550"/>
                  </a:lnTo>
                  <a:lnTo>
                    <a:pt x="1854" y="193014"/>
                  </a:lnTo>
                  <a:lnTo>
                    <a:pt x="7073" y="193471"/>
                  </a:lnTo>
                  <a:lnTo>
                    <a:pt x="9448" y="191668"/>
                  </a:lnTo>
                  <a:lnTo>
                    <a:pt x="9740" y="189217"/>
                  </a:lnTo>
                  <a:lnTo>
                    <a:pt x="10134" y="186753"/>
                  </a:lnTo>
                  <a:close/>
                </a:path>
                <a:path w="248920" h="292735">
                  <a:moveTo>
                    <a:pt x="11023" y="212674"/>
                  </a:moveTo>
                  <a:lnTo>
                    <a:pt x="10312" y="210756"/>
                  </a:lnTo>
                  <a:lnTo>
                    <a:pt x="9817" y="208635"/>
                  </a:lnTo>
                  <a:lnTo>
                    <a:pt x="7213" y="207238"/>
                  </a:lnTo>
                  <a:lnTo>
                    <a:pt x="4635" y="207594"/>
                  </a:lnTo>
                  <a:lnTo>
                    <a:pt x="2019" y="207962"/>
                  </a:lnTo>
                  <a:lnTo>
                    <a:pt x="508" y="210718"/>
                  </a:lnTo>
                  <a:lnTo>
                    <a:pt x="1295" y="213741"/>
                  </a:lnTo>
                  <a:lnTo>
                    <a:pt x="2387" y="216776"/>
                  </a:lnTo>
                  <a:lnTo>
                    <a:pt x="5588" y="218033"/>
                  </a:lnTo>
                  <a:lnTo>
                    <a:pt x="7747" y="216623"/>
                  </a:lnTo>
                  <a:lnTo>
                    <a:pt x="10007" y="215188"/>
                  </a:lnTo>
                  <a:lnTo>
                    <a:pt x="11023" y="212674"/>
                  </a:lnTo>
                  <a:close/>
                </a:path>
                <a:path w="248920" h="292735">
                  <a:moveTo>
                    <a:pt x="16446" y="164452"/>
                  </a:moveTo>
                  <a:lnTo>
                    <a:pt x="15252" y="161747"/>
                  </a:lnTo>
                  <a:lnTo>
                    <a:pt x="12814" y="160807"/>
                  </a:lnTo>
                  <a:lnTo>
                    <a:pt x="10363" y="159854"/>
                  </a:lnTo>
                  <a:lnTo>
                    <a:pt x="7543" y="161137"/>
                  </a:lnTo>
                  <a:lnTo>
                    <a:pt x="6692" y="163741"/>
                  </a:lnTo>
                  <a:lnTo>
                    <a:pt x="5816" y="166331"/>
                  </a:lnTo>
                  <a:lnTo>
                    <a:pt x="7124" y="169075"/>
                  </a:lnTo>
                  <a:lnTo>
                    <a:pt x="12128" y="170649"/>
                  </a:lnTo>
                  <a:lnTo>
                    <a:pt x="14833" y="169316"/>
                  </a:lnTo>
                  <a:lnTo>
                    <a:pt x="15659" y="166890"/>
                  </a:lnTo>
                  <a:lnTo>
                    <a:pt x="16446" y="164452"/>
                  </a:lnTo>
                  <a:close/>
                </a:path>
                <a:path w="248920" h="292735">
                  <a:moveTo>
                    <a:pt x="25882" y="142963"/>
                  </a:moveTo>
                  <a:lnTo>
                    <a:pt x="24942" y="140119"/>
                  </a:lnTo>
                  <a:lnTo>
                    <a:pt x="22606" y="138925"/>
                  </a:lnTo>
                  <a:lnTo>
                    <a:pt x="20269" y="137731"/>
                  </a:lnTo>
                  <a:lnTo>
                    <a:pt x="17373" y="138722"/>
                  </a:lnTo>
                  <a:lnTo>
                    <a:pt x="16154" y="141135"/>
                  </a:lnTo>
                  <a:lnTo>
                    <a:pt x="14998" y="143586"/>
                  </a:lnTo>
                  <a:lnTo>
                    <a:pt x="16040" y="146481"/>
                  </a:lnTo>
                  <a:lnTo>
                    <a:pt x="20815" y="148653"/>
                  </a:lnTo>
                  <a:lnTo>
                    <a:pt x="23609" y="147612"/>
                  </a:lnTo>
                  <a:lnTo>
                    <a:pt x="24701" y="145275"/>
                  </a:lnTo>
                  <a:lnTo>
                    <a:pt x="25882" y="142963"/>
                  </a:lnTo>
                  <a:close/>
                </a:path>
                <a:path w="248920" h="292735">
                  <a:moveTo>
                    <a:pt x="28943" y="227672"/>
                  </a:moveTo>
                  <a:lnTo>
                    <a:pt x="28105" y="222491"/>
                  </a:lnTo>
                  <a:lnTo>
                    <a:pt x="25971" y="220611"/>
                  </a:lnTo>
                  <a:lnTo>
                    <a:pt x="23825" y="220713"/>
                  </a:lnTo>
                  <a:lnTo>
                    <a:pt x="21831" y="220459"/>
                  </a:lnTo>
                  <a:lnTo>
                    <a:pt x="19646" y="222415"/>
                  </a:lnTo>
                  <a:lnTo>
                    <a:pt x="18973" y="224955"/>
                  </a:lnTo>
                  <a:lnTo>
                    <a:pt x="18300" y="227495"/>
                  </a:lnTo>
                  <a:lnTo>
                    <a:pt x="20396" y="229920"/>
                  </a:lnTo>
                  <a:lnTo>
                    <a:pt x="23660" y="230225"/>
                  </a:lnTo>
                  <a:lnTo>
                    <a:pt x="26797" y="230111"/>
                  </a:lnTo>
                  <a:lnTo>
                    <a:pt x="28943" y="227672"/>
                  </a:lnTo>
                  <a:close/>
                </a:path>
                <a:path w="248920" h="292735">
                  <a:moveTo>
                    <a:pt x="37274" y="122301"/>
                  </a:moveTo>
                  <a:lnTo>
                    <a:pt x="36576" y="119392"/>
                  </a:lnTo>
                  <a:lnTo>
                    <a:pt x="34340" y="118008"/>
                  </a:lnTo>
                  <a:lnTo>
                    <a:pt x="32105" y="116624"/>
                  </a:lnTo>
                  <a:lnTo>
                    <a:pt x="29159" y="117373"/>
                  </a:lnTo>
                  <a:lnTo>
                    <a:pt x="26339" y="121970"/>
                  </a:lnTo>
                  <a:lnTo>
                    <a:pt x="27178" y="124968"/>
                  </a:lnTo>
                  <a:lnTo>
                    <a:pt x="31737" y="127558"/>
                  </a:lnTo>
                  <a:lnTo>
                    <a:pt x="34556" y="126746"/>
                  </a:lnTo>
                  <a:lnTo>
                    <a:pt x="37274" y="122301"/>
                  </a:lnTo>
                  <a:close/>
                </a:path>
                <a:path w="248920" h="292735">
                  <a:moveTo>
                    <a:pt x="50241" y="102527"/>
                  </a:moveTo>
                  <a:lnTo>
                    <a:pt x="49758" y="99568"/>
                  </a:lnTo>
                  <a:lnTo>
                    <a:pt x="47625" y="98031"/>
                  </a:lnTo>
                  <a:lnTo>
                    <a:pt x="45491" y="96494"/>
                  </a:lnTo>
                  <a:lnTo>
                    <a:pt x="42494" y="97015"/>
                  </a:lnTo>
                  <a:lnTo>
                    <a:pt x="40919" y="99212"/>
                  </a:lnTo>
                  <a:lnTo>
                    <a:pt x="39395" y="101422"/>
                  </a:lnTo>
                  <a:lnTo>
                    <a:pt x="39966" y="104444"/>
                  </a:lnTo>
                  <a:lnTo>
                    <a:pt x="44323" y="107365"/>
                  </a:lnTo>
                  <a:lnTo>
                    <a:pt x="47244" y="106781"/>
                  </a:lnTo>
                  <a:lnTo>
                    <a:pt x="48717" y="104635"/>
                  </a:lnTo>
                  <a:lnTo>
                    <a:pt x="50241" y="102527"/>
                  </a:lnTo>
                  <a:close/>
                </a:path>
                <a:path w="248920" h="292735">
                  <a:moveTo>
                    <a:pt x="52108" y="218897"/>
                  </a:moveTo>
                  <a:lnTo>
                    <a:pt x="49479" y="214350"/>
                  </a:lnTo>
                  <a:lnTo>
                    <a:pt x="46672" y="213626"/>
                  </a:lnTo>
                  <a:lnTo>
                    <a:pt x="44424" y="214655"/>
                  </a:lnTo>
                  <a:lnTo>
                    <a:pt x="42202" y="215747"/>
                  </a:lnTo>
                  <a:lnTo>
                    <a:pt x="41236" y="218605"/>
                  </a:lnTo>
                  <a:lnTo>
                    <a:pt x="42265" y="221018"/>
                  </a:lnTo>
                  <a:lnTo>
                    <a:pt x="43294" y="223431"/>
                  </a:lnTo>
                  <a:lnTo>
                    <a:pt x="46189" y="224383"/>
                  </a:lnTo>
                  <a:lnTo>
                    <a:pt x="48717" y="223126"/>
                  </a:lnTo>
                  <a:lnTo>
                    <a:pt x="51282" y="221932"/>
                  </a:lnTo>
                  <a:lnTo>
                    <a:pt x="52108" y="218897"/>
                  </a:lnTo>
                  <a:close/>
                </a:path>
                <a:path w="248920" h="292735">
                  <a:moveTo>
                    <a:pt x="61620" y="211543"/>
                  </a:moveTo>
                  <a:lnTo>
                    <a:pt x="59855" y="209245"/>
                  </a:lnTo>
                  <a:lnTo>
                    <a:pt x="57226" y="208902"/>
                  </a:lnTo>
                  <a:lnTo>
                    <a:pt x="54648" y="208559"/>
                  </a:lnTo>
                  <a:lnTo>
                    <a:pt x="52171" y="210489"/>
                  </a:lnTo>
                  <a:lnTo>
                    <a:pt x="51943" y="213258"/>
                  </a:lnTo>
                  <a:lnTo>
                    <a:pt x="51816" y="216077"/>
                  </a:lnTo>
                  <a:lnTo>
                    <a:pt x="53835" y="218376"/>
                  </a:lnTo>
                  <a:lnTo>
                    <a:pt x="59080" y="218440"/>
                  </a:lnTo>
                  <a:lnTo>
                    <a:pt x="61315" y="216471"/>
                  </a:lnTo>
                  <a:lnTo>
                    <a:pt x="61417" y="214020"/>
                  </a:lnTo>
                  <a:lnTo>
                    <a:pt x="61620" y="211543"/>
                  </a:lnTo>
                  <a:close/>
                </a:path>
                <a:path w="248920" h="292735">
                  <a:moveTo>
                    <a:pt x="64465" y="237159"/>
                  </a:moveTo>
                  <a:lnTo>
                    <a:pt x="63614" y="235305"/>
                  </a:lnTo>
                  <a:lnTo>
                    <a:pt x="62966" y="233248"/>
                  </a:lnTo>
                  <a:lnTo>
                    <a:pt x="60261" y="232067"/>
                  </a:lnTo>
                  <a:lnTo>
                    <a:pt x="57721" y="232613"/>
                  </a:lnTo>
                  <a:lnTo>
                    <a:pt x="55130" y="233172"/>
                  </a:lnTo>
                  <a:lnTo>
                    <a:pt x="53835" y="236029"/>
                  </a:lnTo>
                  <a:lnTo>
                    <a:pt x="54851" y="238975"/>
                  </a:lnTo>
                  <a:lnTo>
                    <a:pt x="56159" y="241896"/>
                  </a:lnTo>
                  <a:lnTo>
                    <a:pt x="59448" y="242887"/>
                  </a:lnTo>
                  <a:lnTo>
                    <a:pt x="61493" y="241325"/>
                  </a:lnTo>
                  <a:lnTo>
                    <a:pt x="63639" y="239725"/>
                  </a:lnTo>
                  <a:lnTo>
                    <a:pt x="64465" y="237159"/>
                  </a:lnTo>
                  <a:close/>
                </a:path>
                <a:path w="248920" h="292735">
                  <a:moveTo>
                    <a:pt x="64592" y="83743"/>
                  </a:moveTo>
                  <a:lnTo>
                    <a:pt x="64312" y="80759"/>
                  </a:lnTo>
                  <a:lnTo>
                    <a:pt x="62306" y="79070"/>
                  </a:lnTo>
                  <a:lnTo>
                    <a:pt x="60299" y="77381"/>
                  </a:lnTo>
                  <a:lnTo>
                    <a:pt x="57264" y="77685"/>
                  </a:lnTo>
                  <a:lnTo>
                    <a:pt x="55524" y="79756"/>
                  </a:lnTo>
                  <a:lnTo>
                    <a:pt x="53860" y="81864"/>
                  </a:lnTo>
                  <a:lnTo>
                    <a:pt x="54203" y="84912"/>
                  </a:lnTo>
                  <a:lnTo>
                    <a:pt x="58331" y="88138"/>
                  </a:lnTo>
                  <a:lnTo>
                    <a:pt x="61302" y="87782"/>
                  </a:lnTo>
                  <a:lnTo>
                    <a:pt x="62915" y="85737"/>
                  </a:lnTo>
                  <a:lnTo>
                    <a:pt x="64592" y="83743"/>
                  </a:lnTo>
                  <a:close/>
                </a:path>
                <a:path w="248920" h="292735">
                  <a:moveTo>
                    <a:pt x="66192" y="188976"/>
                  </a:moveTo>
                  <a:lnTo>
                    <a:pt x="64795" y="186372"/>
                  </a:lnTo>
                  <a:lnTo>
                    <a:pt x="62293" y="185623"/>
                  </a:lnTo>
                  <a:lnTo>
                    <a:pt x="59766" y="184861"/>
                  </a:lnTo>
                  <a:lnTo>
                    <a:pt x="57061" y="186334"/>
                  </a:lnTo>
                  <a:lnTo>
                    <a:pt x="56426" y="188988"/>
                  </a:lnTo>
                  <a:lnTo>
                    <a:pt x="55740" y="191617"/>
                  </a:lnTo>
                  <a:lnTo>
                    <a:pt x="57264" y="194246"/>
                  </a:lnTo>
                  <a:lnTo>
                    <a:pt x="62369" y="195427"/>
                  </a:lnTo>
                  <a:lnTo>
                    <a:pt x="64960" y="193916"/>
                  </a:lnTo>
                  <a:lnTo>
                    <a:pt x="65595" y="191452"/>
                  </a:lnTo>
                  <a:lnTo>
                    <a:pt x="66192" y="188976"/>
                  </a:lnTo>
                  <a:close/>
                </a:path>
                <a:path w="248920" h="292735">
                  <a:moveTo>
                    <a:pt x="72148" y="205003"/>
                  </a:moveTo>
                  <a:lnTo>
                    <a:pt x="68821" y="200939"/>
                  </a:lnTo>
                  <a:lnTo>
                    <a:pt x="65824" y="200571"/>
                  </a:lnTo>
                  <a:lnTo>
                    <a:pt x="61772" y="203720"/>
                  </a:lnTo>
                  <a:lnTo>
                    <a:pt x="61366" y="206717"/>
                  </a:lnTo>
                  <a:lnTo>
                    <a:pt x="62877" y="208813"/>
                  </a:lnTo>
                  <a:lnTo>
                    <a:pt x="64427" y="210972"/>
                  </a:lnTo>
                  <a:lnTo>
                    <a:pt x="67437" y="211353"/>
                  </a:lnTo>
                  <a:lnTo>
                    <a:pt x="71742" y="208000"/>
                  </a:lnTo>
                  <a:lnTo>
                    <a:pt x="72148" y="205003"/>
                  </a:lnTo>
                  <a:close/>
                </a:path>
                <a:path w="248920" h="292735">
                  <a:moveTo>
                    <a:pt x="73926" y="166941"/>
                  </a:moveTo>
                  <a:lnTo>
                    <a:pt x="72771" y="164198"/>
                  </a:lnTo>
                  <a:lnTo>
                    <a:pt x="70345" y="163182"/>
                  </a:lnTo>
                  <a:lnTo>
                    <a:pt x="67919" y="162166"/>
                  </a:lnTo>
                  <a:lnTo>
                    <a:pt x="65125" y="163360"/>
                  </a:lnTo>
                  <a:lnTo>
                    <a:pt x="64084" y="165849"/>
                  </a:lnTo>
                  <a:lnTo>
                    <a:pt x="63131" y="168363"/>
                  </a:lnTo>
                  <a:lnTo>
                    <a:pt x="64389" y="171157"/>
                  </a:lnTo>
                  <a:lnTo>
                    <a:pt x="69329" y="172961"/>
                  </a:lnTo>
                  <a:lnTo>
                    <a:pt x="72021" y="171729"/>
                  </a:lnTo>
                  <a:lnTo>
                    <a:pt x="72936" y="169329"/>
                  </a:lnTo>
                  <a:lnTo>
                    <a:pt x="73926" y="166941"/>
                  </a:lnTo>
                  <a:close/>
                </a:path>
                <a:path w="248920" h="292735">
                  <a:moveTo>
                    <a:pt x="80302" y="66116"/>
                  </a:moveTo>
                  <a:lnTo>
                    <a:pt x="80264" y="63119"/>
                  </a:lnTo>
                  <a:lnTo>
                    <a:pt x="78397" y="61277"/>
                  </a:lnTo>
                  <a:lnTo>
                    <a:pt x="76530" y="59436"/>
                  </a:lnTo>
                  <a:lnTo>
                    <a:pt x="73482" y="59499"/>
                  </a:lnTo>
                  <a:lnTo>
                    <a:pt x="71589" y="61429"/>
                  </a:lnTo>
                  <a:lnTo>
                    <a:pt x="69710" y="63385"/>
                  </a:lnTo>
                  <a:lnTo>
                    <a:pt x="69862" y="66471"/>
                  </a:lnTo>
                  <a:lnTo>
                    <a:pt x="73736" y="70015"/>
                  </a:lnTo>
                  <a:lnTo>
                    <a:pt x="76682" y="69850"/>
                  </a:lnTo>
                  <a:lnTo>
                    <a:pt x="78486" y="67970"/>
                  </a:lnTo>
                  <a:lnTo>
                    <a:pt x="80302" y="66116"/>
                  </a:lnTo>
                  <a:close/>
                </a:path>
                <a:path w="248920" h="292735">
                  <a:moveTo>
                    <a:pt x="83312" y="250710"/>
                  </a:moveTo>
                  <a:lnTo>
                    <a:pt x="82092" y="245605"/>
                  </a:lnTo>
                  <a:lnTo>
                    <a:pt x="79832" y="243890"/>
                  </a:lnTo>
                  <a:lnTo>
                    <a:pt x="77711" y="244157"/>
                  </a:lnTo>
                  <a:lnTo>
                    <a:pt x="75717" y="244055"/>
                  </a:lnTo>
                  <a:lnTo>
                    <a:pt x="73710" y="246176"/>
                  </a:lnTo>
                  <a:lnTo>
                    <a:pt x="73228" y="248754"/>
                  </a:lnTo>
                  <a:lnTo>
                    <a:pt x="72745" y="251333"/>
                  </a:lnTo>
                  <a:lnTo>
                    <a:pt x="75006" y="253593"/>
                  </a:lnTo>
                  <a:lnTo>
                    <a:pt x="78282" y="253644"/>
                  </a:lnTo>
                  <a:lnTo>
                    <a:pt x="81381" y="253301"/>
                  </a:lnTo>
                  <a:lnTo>
                    <a:pt x="83312" y="250710"/>
                  </a:lnTo>
                  <a:close/>
                </a:path>
                <a:path w="248920" h="292735">
                  <a:moveTo>
                    <a:pt x="83654" y="145605"/>
                  </a:moveTo>
                  <a:lnTo>
                    <a:pt x="82727" y="142760"/>
                  </a:lnTo>
                  <a:lnTo>
                    <a:pt x="80391" y="141554"/>
                  </a:lnTo>
                  <a:lnTo>
                    <a:pt x="78054" y="140347"/>
                  </a:lnTo>
                  <a:lnTo>
                    <a:pt x="75171" y="141300"/>
                  </a:lnTo>
                  <a:lnTo>
                    <a:pt x="72732" y="146075"/>
                  </a:lnTo>
                  <a:lnTo>
                    <a:pt x="73799" y="148996"/>
                  </a:lnTo>
                  <a:lnTo>
                    <a:pt x="78549" y="151231"/>
                  </a:lnTo>
                  <a:lnTo>
                    <a:pt x="81292" y="150202"/>
                  </a:lnTo>
                  <a:lnTo>
                    <a:pt x="83654" y="145605"/>
                  </a:lnTo>
                  <a:close/>
                </a:path>
                <a:path w="248920" h="292735">
                  <a:moveTo>
                    <a:pt x="90119" y="191808"/>
                  </a:moveTo>
                  <a:lnTo>
                    <a:pt x="90068" y="188671"/>
                  </a:lnTo>
                  <a:lnTo>
                    <a:pt x="86360" y="184975"/>
                  </a:lnTo>
                  <a:lnTo>
                    <a:pt x="83439" y="185051"/>
                  </a:lnTo>
                  <a:lnTo>
                    <a:pt x="81521" y="186791"/>
                  </a:lnTo>
                  <a:lnTo>
                    <a:pt x="79629" y="188556"/>
                  </a:lnTo>
                  <a:lnTo>
                    <a:pt x="79540" y="191566"/>
                  </a:lnTo>
                  <a:lnTo>
                    <a:pt x="81318" y="193497"/>
                  </a:lnTo>
                  <a:lnTo>
                    <a:pt x="83096" y="195427"/>
                  </a:lnTo>
                  <a:lnTo>
                    <a:pt x="86131" y="195491"/>
                  </a:lnTo>
                  <a:lnTo>
                    <a:pt x="88112" y="193636"/>
                  </a:lnTo>
                  <a:lnTo>
                    <a:pt x="90119" y="191808"/>
                  </a:lnTo>
                  <a:close/>
                </a:path>
                <a:path w="248920" h="292735">
                  <a:moveTo>
                    <a:pt x="95008" y="125018"/>
                  </a:moveTo>
                  <a:lnTo>
                    <a:pt x="94284" y="122123"/>
                  </a:lnTo>
                  <a:lnTo>
                    <a:pt x="92049" y="120751"/>
                  </a:lnTo>
                  <a:lnTo>
                    <a:pt x="89814" y="119380"/>
                  </a:lnTo>
                  <a:lnTo>
                    <a:pt x="86868" y="120116"/>
                  </a:lnTo>
                  <a:lnTo>
                    <a:pt x="85471" y="122415"/>
                  </a:lnTo>
                  <a:lnTo>
                    <a:pt x="84124" y="124726"/>
                  </a:lnTo>
                  <a:lnTo>
                    <a:pt x="84924" y="127685"/>
                  </a:lnTo>
                  <a:lnTo>
                    <a:pt x="89496" y="130263"/>
                  </a:lnTo>
                  <a:lnTo>
                    <a:pt x="92354" y="129476"/>
                  </a:lnTo>
                  <a:lnTo>
                    <a:pt x="93649" y="127228"/>
                  </a:lnTo>
                  <a:lnTo>
                    <a:pt x="95008" y="125018"/>
                  </a:lnTo>
                  <a:close/>
                </a:path>
                <a:path w="248920" h="292735">
                  <a:moveTo>
                    <a:pt x="97637" y="47015"/>
                  </a:moveTo>
                  <a:lnTo>
                    <a:pt x="95973" y="44983"/>
                  </a:lnTo>
                  <a:lnTo>
                    <a:pt x="94310" y="42964"/>
                  </a:lnTo>
                  <a:lnTo>
                    <a:pt x="91274" y="42748"/>
                  </a:lnTo>
                  <a:lnTo>
                    <a:pt x="89217" y="44526"/>
                  </a:lnTo>
                  <a:lnTo>
                    <a:pt x="87134" y="46278"/>
                  </a:lnTo>
                  <a:lnTo>
                    <a:pt x="86944" y="49326"/>
                  </a:lnTo>
                  <a:lnTo>
                    <a:pt x="90487" y="53200"/>
                  </a:lnTo>
                  <a:lnTo>
                    <a:pt x="93472" y="53352"/>
                  </a:lnTo>
                  <a:lnTo>
                    <a:pt x="95453" y="51689"/>
                  </a:lnTo>
                  <a:lnTo>
                    <a:pt x="97409" y="50012"/>
                  </a:lnTo>
                  <a:lnTo>
                    <a:pt x="97637" y="47015"/>
                  </a:lnTo>
                  <a:close/>
                </a:path>
                <a:path w="248920" h="292735">
                  <a:moveTo>
                    <a:pt x="106692" y="173913"/>
                  </a:moveTo>
                  <a:lnTo>
                    <a:pt x="106451" y="170853"/>
                  </a:lnTo>
                  <a:lnTo>
                    <a:pt x="102438" y="167474"/>
                  </a:lnTo>
                  <a:lnTo>
                    <a:pt x="99479" y="167728"/>
                  </a:lnTo>
                  <a:lnTo>
                    <a:pt x="97777" y="169710"/>
                  </a:lnTo>
                  <a:lnTo>
                    <a:pt x="96037" y="171627"/>
                  </a:lnTo>
                  <a:lnTo>
                    <a:pt x="96189" y="174625"/>
                  </a:lnTo>
                  <a:lnTo>
                    <a:pt x="98132" y="176390"/>
                  </a:lnTo>
                  <a:lnTo>
                    <a:pt x="100076" y="178155"/>
                  </a:lnTo>
                  <a:lnTo>
                    <a:pt x="103124" y="177965"/>
                  </a:lnTo>
                  <a:lnTo>
                    <a:pt x="104927" y="175958"/>
                  </a:lnTo>
                  <a:lnTo>
                    <a:pt x="106692" y="173913"/>
                  </a:lnTo>
                  <a:close/>
                </a:path>
                <a:path w="248920" h="292735">
                  <a:moveTo>
                    <a:pt x="107823" y="105321"/>
                  </a:moveTo>
                  <a:lnTo>
                    <a:pt x="107315" y="102387"/>
                  </a:lnTo>
                  <a:lnTo>
                    <a:pt x="105181" y="100850"/>
                  </a:lnTo>
                  <a:lnTo>
                    <a:pt x="103047" y="99314"/>
                  </a:lnTo>
                  <a:lnTo>
                    <a:pt x="100050" y="99847"/>
                  </a:lnTo>
                  <a:lnTo>
                    <a:pt x="98488" y="102019"/>
                  </a:lnTo>
                  <a:lnTo>
                    <a:pt x="96989" y="104254"/>
                  </a:lnTo>
                  <a:lnTo>
                    <a:pt x="97574" y="107238"/>
                  </a:lnTo>
                  <a:lnTo>
                    <a:pt x="101942" y="110159"/>
                  </a:lnTo>
                  <a:lnTo>
                    <a:pt x="104863" y="109575"/>
                  </a:lnTo>
                  <a:lnTo>
                    <a:pt x="106311" y="107429"/>
                  </a:lnTo>
                  <a:lnTo>
                    <a:pt x="107823" y="105321"/>
                  </a:lnTo>
                  <a:close/>
                </a:path>
                <a:path w="248920" h="292735">
                  <a:moveTo>
                    <a:pt x="112433" y="3263"/>
                  </a:moveTo>
                  <a:lnTo>
                    <a:pt x="110502" y="685"/>
                  </a:lnTo>
                  <a:lnTo>
                    <a:pt x="107226" y="127"/>
                  </a:lnTo>
                  <a:lnTo>
                    <a:pt x="104063" y="0"/>
                  </a:lnTo>
                  <a:lnTo>
                    <a:pt x="101727" y="2286"/>
                  </a:lnTo>
                  <a:lnTo>
                    <a:pt x="102171" y="7505"/>
                  </a:lnTo>
                  <a:lnTo>
                    <a:pt x="104190" y="9537"/>
                  </a:lnTo>
                  <a:lnTo>
                    <a:pt x="106362" y="9588"/>
                  </a:lnTo>
                  <a:lnTo>
                    <a:pt x="108369" y="10007"/>
                  </a:lnTo>
                  <a:lnTo>
                    <a:pt x="110705" y="8216"/>
                  </a:lnTo>
                  <a:lnTo>
                    <a:pt x="111569" y="5740"/>
                  </a:lnTo>
                  <a:lnTo>
                    <a:pt x="112433" y="3263"/>
                  </a:lnTo>
                  <a:close/>
                </a:path>
                <a:path w="248920" h="292735">
                  <a:moveTo>
                    <a:pt x="113131" y="241261"/>
                  </a:moveTo>
                  <a:lnTo>
                    <a:pt x="113055" y="238798"/>
                  </a:lnTo>
                  <a:lnTo>
                    <a:pt x="113068" y="236321"/>
                  </a:lnTo>
                  <a:lnTo>
                    <a:pt x="111125" y="234162"/>
                  </a:lnTo>
                  <a:lnTo>
                    <a:pt x="108483" y="234022"/>
                  </a:lnTo>
                  <a:lnTo>
                    <a:pt x="105892" y="233883"/>
                  </a:lnTo>
                  <a:lnTo>
                    <a:pt x="103568" y="235991"/>
                  </a:lnTo>
                  <a:lnTo>
                    <a:pt x="103555" y="237248"/>
                  </a:lnTo>
                  <a:lnTo>
                    <a:pt x="102666" y="235927"/>
                  </a:lnTo>
                  <a:lnTo>
                    <a:pt x="99822" y="235407"/>
                  </a:lnTo>
                  <a:lnTo>
                    <a:pt x="97663" y="236601"/>
                  </a:lnTo>
                  <a:lnTo>
                    <a:pt x="95542" y="237845"/>
                  </a:lnTo>
                  <a:lnTo>
                    <a:pt x="94805" y="240766"/>
                  </a:lnTo>
                  <a:lnTo>
                    <a:pt x="96024" y="243090"/>
                  </a:lnTo>
                  <a:lnTo>
                    <a:pt x="97243" y="245414"/>
                  </a:lnTo>
                  <a:lnTo>
                    <a:pt x="100177" y="246151"/>
                  </a:lnTo>
                  <a:lnTo>
                    <a:pt x="102590" y="244729"/>
                  </a:lnTo>
                  <a:lnTo>
                    <a:pt x="105041" y="243344"/>
                  </a:lnTo>
                  <a:lnTo>
                    <a:pt x="105092" y="243027"/>
                  </a:lnTo>
                  <a:lnTo>
                    <a:pt x="105829" y="243725"/>
                  </a:lnTo>
                  <a:lnTo>
                    <a:pt x="111061" y="243382"/>
                  </a:lnTo>
                  <a:lnTo>
                    <a:pt x="113131" y="241261"/>
                  </a:lnTo>
                  <a:close/>
                </a:path>
                <a:path w="248920" h="292735">
                  <a:moveTo>
                    <a:pt x="115900" y="213461"/>
                  </a:moveTo>
                  <a:lnTo>
                    <a:pt x="114312" y="210985"/>
                  </a:lnTo>
                  <a:lnTo>
                    <a:pt x="111760" y="210426"/>
                  </a:lnTo>
                  <a:lnTo>
                    <a:pt x="109181" y="209867"/>
                  </a:lnTo>
                  <a:lnTo>
                    <a:pt x="106603" y="211543"/>
                  </a:lnTo>
                  <a:lnTo>
                    <a:pt x="106159" y="214223"/>
                  </a:lnTo>
                  <a:lnTo>
                    <a:pt x="105689" y="216903"/>
                  </a:lnTo>
                  <a:lnTo>
                    <a:pt x="107403" y="219405"/>
                  </a:lnTo>
                  <a:lnTo>
                    <a:pt x="112585" y="220205"/>
                  </a:lnTo>
                  <a:lnTo>
                    <a:pt x="115049" y="218490"/>
                  </a:lnTo>
                  <a:lnTo>
                    <a:pt x="115506" y="215976"/>
                  </a:lnTo>
                  <a:lnTo>
                    <a:pt x="115900" y="213461"/>
                  </a:lnTo>
                  <a:close/>
                </a:path>
                <a:path w="248920" h="292735">
                  <a:moveTo>
                    <a:pt x="116789" y="33286"/>
                  </a:moveTo>
                  <a:lnTo>
                    <a:pt x="115443" y="31000"/>
                  </a:lnTo>
                  <a:lnTo>
                    <a:pt x="114134" y="28765"/>
                  </a:lnTo>
                  <a:lnTo>
                    <a:pt x="111061" y="28003"/>
                  </a:lnTo>
                  <a:lnTo>
                    <a:pt x="108762" y="29527"/>
                  </a:lnTo>
                  <a:lnTo>
                    <a:pt x="106489" y="31089"/>
                  </a:lnTo>
                  <a:lnTo>
                    <a:pt x="105879" y="34086"/>
                  </a:lnTo>
                  <a:lnTo>
                    <a:pt x="108915" y="38366"/>
                  </a:lnTo>
                  <a:lnTo>
                    <a:pt x="111848" y="38938"/>
                  </a:lnTo>
                  <a:lnTo>
                    <a:pt x="113957" y="37490"/>
                  </a:lnTo>
                  <a:lnTo>
                    <a:pt x="116065" y="36080"/>
                  </a:lnTo>
                  <a:lnTo>
                    <a:pt x="116789" y="33286"/>
                  </a:lnTo>
                  <a:close/>
                </a:path>
                <a:path w="248920" h="292735">
                  <a:moveTo>
                    <a:pt x="117868" y="261645"/>
                  </a:moveTo>
                  <a:lnTo>
                    <a:pt x="116878" y="259867"/>
                  </a:lnTo>
                  <a:lnTo>
                    <a:pt x="116065" y="257873"/>
                  </a:lnTo>
                  <a:lnTo>
                    <a:pt x="113284" y="256895"/>
                  </a:lnTo>
                  <a:lnTo>
                    <a:pt x="110794" y="257632"/>
                  </a:lnTo>
                  <a:lnTo>
                    <a:pt x="108254" y="258394"/>
                  </a:lnTo>
                  <a:lnTo>
                    <a:pt x="107175" y="261327"/>
                  </a:lnTo>
                  <a:lnTo>
                    <a:pt x="108419" y="264185"/>
                  </a:lnTo>
                  <a:lnTo>
                    <a:pt x="109943" y="267004"/>
                  </a:lnTo>
                  <a:lnTo>
                    <a:pt x="113296" y="267754"/>
                  </a:lnTo>
                  <a:lnTo>
                    <a:pt x="117233" y="264261"/>
                  </a:lnTo>
                  <a:lnTo>
                    <a:pt x="117868" y="261645"/>
                  </a:lnTo>
                  <a:close/>
                </a:path>
                <a:path w="248920" h="292735">
                  <a:moveTo>
                    <a:pt x="121856" y="154876"/>
                  </a:moveTo>
                  <a:lnTo>
                    <a:pt x="121399" y="151853"/>
                  </a:lnTo>
                  <a:lnTo>
                    <a:pt x="117144" y="148767"/>
                  </a:lnTo>
                  <a:lnTo>
                    <a:pt x="114198" y="149250"/>
                  </a:lnTo>
                  <a:lnTo>
                    <a:pt x="112661" y="151345"/>
                  </a:lnTo>
                  <a:lnTo>
                    <a:pt x="111061" y="153403"/>
                  </a:lnTo>
                  <a:lnTo>
                    <a:pt x="111442" y="156375"/>
                  </a:lnTo>
                  <a:lnTo>
                    <a:pt x="113512" y="157988"/>
                  </a:lnTo>
                  <a:lnTo>
                    <a:pt x="115582" y="159600"/>
                  </a:lnTo>
                  <a:lnTo>
                    <a:pt x="118605" y="159181"/>
                  </a:lnTo>
                  <a:lnTo>
                    <a:pt x="120256" y="157060"/>
                  </a:lnTo>
                  <a:lnTo>
                    <a:pt x="121856" y="154876"/>
                  </a:lnTo>
                  <a:close/>
                </a:path>
                <a:path w="248920" h="292735">
                  <a:moveTo>
                    <a:pt x="121945" y="190919"/>
                  </a:moveTo>
                  <a:lnTo>
                    <a:pt x="120573" y="188264"/>
                  </a:lnTo>
                  <a:lnTo>
                    <a:pt x="118084" y="187439"/>
                  </a:lnTo>
                  <a:lnTo>
                    <a:pt x="115595" y="186613"/>
                  </a:lnTo>
                  <a:lnTo>
                    <a:pt x="112890" y="188023"/>
                  </a:lnTo>
                  <a:lnTo>
                    <a:pt x="112052" y="190576"/>
                  </a:lnTo>
                  <a:lnTo>
                    <a:pt x="111290" y="193154"/>
                  </a:lnTo>
                  <a:lnTo>
                    <a:pt x="112763" y="195846"/>
                  </a:lnTo>
                  <a:lnTo>
                    <a:pt x="117817" y="197269"/>
                  </a:lnTo>
                  <a:lnTo>
                    <a:pt x="120408" y="195834"/>
                  </a:lnTo>
                  <a:lnTo>
                    <a:pt x="121132" y="193370"/>
                  </a:lnTo>
                  <a:lnTo>
                    <a:pt x="121945" y="190919"/>
                  </a:lnTo>
                  <a:close/>
                </a:path>
                <a:path w="248920" h="292735">
                  <a:moveTo>
                    <a:pt x="122059" y="86677"/>
                  </a:moveTo>
                  <a:lnTo>
                    <a:pt x="121793" y="83705"/>
                  </a:lnTo>
                  <a:lnTo>
                    <a:pt x="119786" y="82003"/>
                  </a:lnTo>
                  <a:lnTo>
                    <a:pt x="117792" y="80302"/>
                  </a:lnTo>
                  <a:lnTo>
                    <a:pt x="114757" y="80594"/>
                  </a:lnTo>
                  <a:lnTo>
                    <a:pt x="111315" y="84721"/>
                  </a:lnTo>
                  <a:lnTo>
                    <a:pt x="111709" y="87795"/>
                  </a:lnTo>
                  <a:lnTo>
                    <a:pt x="115836" y="91020"/>
                  </a:lnTo>
                  <a:lnTo>
                    <a:pt x="118757" y="90639"/>
                  </a:lnTo>
                  <a:lnTo>
                    <a:pt x="122059" y="86677"/>
                  </a:lnTo>
                  <a:close/>
                </a:path>
                <a:path w="248920" h="292735">
                  <a:moveTo>
                    <a:pt x="124447" y="224955"/>
                  </a:moveTo>
                  <a:lnTo>
                    <a:pt x="120827" y="221157"/>
                  </a:lnTo>
                  <a:lnTo>
                    <a:pt x="117817" y="221005"/>
                  </a:lnTo>
                  <a:lnTo>
                    <a:pt x="114033" y="224434"/>
                  </a:lnTo>
                  <a:lnTo>
                    <a:pt x="113868" y="227444"/>
                  </a:lnTo>
                  <a:lnTo>
                    <a:pt x="115531" y="229425"/>
                  </a:lnTo>
                  <a:lnTo>
                    <a:pt x="117246" y="231470"/>
                  </a:lnTo>
                  <a:lnTo>
                    <a:pt x="120256" y="231622"/>
                  </a:lnTo>
                  <a:lnTo>
                    <a:pt x="124282" y="227977"/>
                  </a:lnTo>
                  <a:lnTo>
                    <a:pt x="124447" y="224955"/>
                  </a:lnTo>
                  <a:close/>
                </a:path>
                <a:path w="248920" h="292735">
                  <a:moveTo>
                    <a:pt x="130009" y="168897"/>
                  </a:moveTo>
                  <a:lnTo>
                    <a:pt x="128866" y="166141"/>
                  </a:lnTo>
                  <a:lnTo>
                    <a:pt x="126453" y="165112"/>
                  </a:lnTo>
                  <a:lnTo>
                    <a:pt x="124040" y="164084"/>
                  </a:lnTo>
                  <a:lnTo>
                    <a:pt x="121234" y="165265"/>
                  </a:lnTo>
                  <a:lnTo>
                    <a:pt x="119164" y="170205"/>
                  </a:lnTo>
                  <a:lnTo>
                    <a:pt x="120446" y="173037"/>
                  </a:lnTo>
                  <a:lnTo>
                    <a:pt x="125349" y="174904"/>
                  </a:lnTo>
                  <a:lnTo>
                    <a:pt x="128016" y="173672"/>
                  </a:lnTo>
                  <a:lnTo>
                    <a:pt x="130009" y="168897"/>
                  </a:lnTo>
                  <a:close/>
                </a:path>
                <a:path w="248920" h="292735">
                  <a:moveTo>
                    <a:pt x="135623" y="134835"/>
                  </a:moveTo>
                  <a:lnTo>
                    <a:pt x="134912" y="131813"/>
                  </a:lnTo>
                  <a:lnTo>
                    <a:pt x="130454" y="129057"/>
                  </a:lnTo>
                  <a:lnTo>
                    <a:pt x="127584" y="129755"/>
                  </a:lnTo>
                  <a:lnTo>
                    <a:pt x="126161" y="131940"/>
                  </a:lnTo>
                  <a:lnTo>
                    <a:pt x="124714" y="134112"/>
                  </a:lnTo>
                  <a:lnTo>
                    <a:pt x="125310" y="137045"/>
                  </a:lnTo>
                  <a:lnTo>
                    <a:pt x="127495" y="138506"/>
                  </a:lnTo>
                  <a:lnTo>
                    <a:pt x="129679" y="139966"/>
                  </a:lnTo>
                  <a:lnTo>
                    <a:pt x="132651" y="139331"/>
                  </a:lnTo>
                  <a:lnTo>
                    <a:pt x="135623" y="134835"/>
                  </a:lnTo>
                  <a:close/>
                </a:path>
                <a:path w="248920" h="292735">
                  <a:moveTo>
                    <a:pt x="137706" y="273723"/>
                  </a:moveTo>
                  <a:lnTo>
                    <a:pt x="136093" y="268732"/>
                  </a:lnTo>
                  <a:lnTo>
                    <a:pt x="133705" y="267195"/>
                  </a:lnTo>
                  <a:lnTo>
                    <a:pt x="131622" y="267614"/>
                  </a:lnTo>
                  <a:lnTo>
                    <a:pt x="129616" y="267665"/>
                  </a:lnTo>
                  <a:lnTo>
                    <a:pt x="127774" y="269938"/>
                  </a:lnTo>
                  <a:lnTo>
                    <a:pt x="127495" y="272542"/>
                  </a:lnTo>
                  <a:lnTo>
                    <a:pt x="127215" y="275145"/>
                  </a:lnTo>
                  <a:lnTo>
                    <a:pt x="129641" y="277228"/>
                  </a:lnTo>
                  <a:lnTo>
                    <a:pt x="132905" y="277037"/>
                  </a:lnTo>
                  <a:lnTo>
                    <a:pt x="135966" y="276453"/>
                  </a:lnTo>
                  <a:lnTo>
                    <a:pt x="137706" y="273723"/>
                  </a:lnTo>
                  <a:close/>
                </a:path>
                <a:path w="248920" h="292735">
                  <a:moveTo>
                    <a:pt x="137807" y="66408"/>
                  </a:moveTo>
                  <a:lnTo>
                    <a:pt x="135991" y="64516"/>
                  </a:lnTo>
                  <a:lnTo>
                    <a:pt x="134175" y="62623"/>
                  </a:lnTo>
                  <a:lnTo>
                    <a:pt x="131152" y="62636"/>
                  </a:lnTo>
                  <a:lnTo>
                    <a:pt x="129235" y="64554"/>
                  </a:lnTo>
                  <a:lnTo>
                    <a:pt x="127304" y="66446"/>
                  </a:lnTo>
                  <a:lnTo>
                    <a:pt x="127355" y="69494"/>
                  </a:lnTo>
                  <a:lnTo>
                    <a:pt x="131178" y="73075"/>
                  </a:lnTo>
                  <a:lnTo>
                    <a:pt x="134162" y="73012"/>
                  </a:lnTo>
                  <a:lnTo>
                    <a:pt x="136004" y="71221"/>
                  </a:lnTo>
                  <a:lnTo>
                    <a:pt x="137807" y="69418"/>
                  </a:lnTo>
                  <a:lnTo>
                    <a:pt x="137807" y="66408"/>
                  </a:lnTo>
                  <a:close/>
                </a:path>
                <a:path w="248920" h="292735">
                  <a:moveTo>
                    <a:pt x="137896" y="24269"/>
                  </a:moveTo>
                  <a:lnTo>
                    <a:pt x="137426" y="21691"/>
                  </a:lnTo>
                  <a:lnTo>
                    <a:pt x="136956" y="19113"/>
                  </a:lnTo>
                  <a:lnTo>
                    <a:pt x="134239" y="17576"/>
                  </a:lnTo>
                  <a:lnTo>
                    <a:pt x="131356" y="18300"/>
                  </a:lnTo>
                  <a:lnTo>
                    <a:pt x="128638" y="19278"/>
                  </a:lnTo>
                  <a:lnTo>
                    <a:pt x="127279" y="22110"/>
                  </a:lnTo>
                  <a:lnTo>
                    <a:pt x="129273" y="26962"/>
                  </a:lnTo>
                  <a:lnTo>
                    <a:pt x="131914" y="28194"/>
                  </a:lnTo>
                  <a:lnTo>
                    <a:pt x="134175" y="27381"/>
                  </a:lnTo>
                  <a:lnTo>
                    <a:pt x="136448" y="26835"/>
                  </a:lnTo>
                  <a:lnTo>
                    <a:pt x="137896" y="24269"/>
                  </a:lnTo>
                  <a:close/>
                </a:path>
                <a:path w="248920" h="292735">
                  <a:moveTo>
                    <a:pt x="139763" y="147523"/>
                  </a:moveTo>
                  <a:lnTo>
                    <a:pt x="138823" y="144678"/>
                  </a:lnTo>
                  <a:lnTo>
                    <a:pt x="136486" y="143484"/>
                  </a:lnTo>
                  <a:lnTo>
                    <a:pt x="134150" y="142290"/>
                  </a:lnTo>
                  <a:lnTo>
                    <a:pt x="131267" y="143256"/>
                  </a:lnTo>
                  <a:lnTo>
                    <a:pt x="130048" y="145643"/>
                  </a:lnTo>
                  <a:lnTo>
                    <a:pt x="128879" y="148056"/>
                  </a:lnTo>
                  <a:lnTo>
                    <a:pt x="129921" y="150939"/>
                  </a:lnTo>
                  <a:lnTo>
                    <a:pt x="134670" y="153162"/>
                  </a:lnTo>
                  <a:lnTo>
                    <a:pt x="137452" y="152158"/>
                  </a:lnTo>
                  <a:lnTo>
                    <a:pt x="138582" y="149821"/>
                  </a:lnTo>
                  <a:lnTo>
                    <a:pt x="139763" y="147523"/>
                  </a:lnTo>
                  <a:close/>
                </a:path>
                <a:path w="248920" h="292735">
                  <a:moveTo>
                    <a:pt x="141287" y="210527"/>
                  </a:moveTo>
                  <a:lnTo>
                    <a:pt x="140995" y="207416"/>
                  </a:lnTo>
                  <a:lnTo>
                    <a:pt x="139014" y="205740"/>
                  </a:lnTo>
                  <a:lnTo>
                    <a:pt x="137007" y="204012"/>
                  </a:lnTo>
                  <a:lnTo>
                    <a:pt x="134112" y="204304"/>
                  </a:lnTo>
                  <a:lnTo>
                    <a:pt x="132334" y="206171"/>
                  </a:lnTo>
                  <a:lnTo>
                    <a:pt x="130594" y="208064"/>
                  </a:lnTo>
                  <a:lnTo>
                    <a:pt x="130746" y="211061"/>
                  </a:lnTo>
                  <a:lnTo>
                    <a:pt x="132664" y="212852"/>
                  </a:lnTo>
                  <a:lnTo>
                    <a:pt x="134581" y="214642"/>
                  </a:lnTo>
                  <a:lnTo>
                    <a:pt x="137617" y="214477"/>
                  </a:lnTo>
                  <a:lnTo>
                    <a:pt x="139433" y="212496"/>
                  </a:lnTo>
                  <a:lnTo>
                    <a:pt x="141287" y="210527"/>
                  </a:lnTo>
                  <a:close/>
                </a:path>
                <a:path w="248920" h="292735">
                  <a:moveTo>
                    <a:pt x="147878" y="113766"/>
                  </a:moveTo>
                  <a:lnTo>
                    <a:pt x="146926" y="110807"/>
                  </a:lnTo>
                  <a:lnTo>
                    <a:pt x="142252" y="108407"/>
                  </a:lnTo>
                  <a:lnTo>
                    <a:pt x="139458" y="109347"/>
                  </a:lnTo>
                  <a:lnTo>
                    <a:pt x="138214" y="111620"/>
                  </a:lnTo>
                  <a:lnTo>
                    <a:pt x="136944" y="113880"/>
                  </a:lnTo>
                  <a:lnTo>
                    <a:pt x="137756" y="116763"/>
                  </a:lnTo>
                  <a:lnTo>
                    <a:pt x="140042" y="118059"/>
                  </a:lnTo>
                  <a:lnTo>
                    <a:pt x="142328" y="119354"/>
                  </a:lnTo>
                  <a:lnTo>
                    <a:pt x="145249" y="118491"/>
                  </a:lnTo>
                  <a:lnTo>
                    <a:pt x="147878" y="113766"/>
                  </a:lnTo>
                  <a:close/>
                </a:path>
                <a:path w="248920" h="292735">
                  <a:moveTo>
                    <a:pt x="151028" y="126898"/>
                  </a:moveTo>
                  <a:lnTo>
                    <a:pt x="150304" y="123990"/>
                  </a:lnTo>
                  <a:lnTo>
                    <a:pt x="148056" y="122631"/>
                  </a:lnTo>
                  <a:lnTo>
                    <a:pt x="145808" y="121272"/>
                  </a:lnTo>
                  <a:lnTo>
                    <a:pt x="142862" y="122021"/>
                  </a:lnTo>
                  <a:lnTo>
                    <a:pt x="141478" y="124307"/>
                  </a:lnTo>
                  <a:lnTo>
                    <a:pt x="140157" y="126644"/>
                  </a:lnTo>
                  <a:lnTo>
                    <a:pt x="140957" y="129590"/>
                  </a:lnTo>
                  <a:lnTo>
                    <a:pt x="145542" y="132156"/>
                  </a:lnTo>
                  <a:lnTo>
                    <a:pt x="148412" y="131356"/>
                  </a:lnTo>
                  <a:lnTo>
                    <a:pt x="149682" y="129108"/>
                  </a:lnTo>
                  <a:lnTo>
                    <a:pt x="151028" y="126898"/>
                  </a:lnTo>
                  <a:close/>
                </a:path>
                <a:path w="248920" h="292735">
                  <a:moveTo>
                    <a:pt x="155740" y="51371"/>
                  </a:moveTo>
                  <a:lnTo>
                    <a:pt x="154228" y="49187"/>
                  </a:lnTo>
                  <a:lnTo>
                    <a:pt x="152755" y="47053"/>
                  </a:lnTo>
                  <a:lnTo>
                    <a:pt x="149644" y="46532"/>
                  </a:lnTo>
                  <a:lnTo>
                    <a:pt x="147472" y="48209"/>
                  </a:lnTo>
                  <a:lnTo>
                    <a:pt x="145338" y="49936"/>
                  </a:lnTo>
                  <a:lnTo>
                    <a:pt x="144983" y="52959"/>
                  </a:lnTo>
                  <a:lnTo>
                    <a:pt x="148323" y="56997"/>
                  </a:lnTo>
                  <a:lnTo>
                    <a:pt x="151282" y="57353"/>
                  </a:lnTo>
                  <a:lnTo>
                    <a:pt x="153263" y="55753"/>
                  </a:lnTo>
                  <a:lnTo>
                    <a:pt x="155244" y="54203"/>
                  </a:lnTo>
                  <a:lnTo>
                    <a:pt x="155740" y="51371"/>
                  </a:lnTo>
                  <a:close/>
                </a:path>
                <a:path w="248920" h="292735">
                  <a:moveTo>
                    <a:pt x="156362" y="191554"/>
                  </a:moveTo>
                  <a:lnTo>
                    <a:pt x="155892" y="188518"/>
                  </a:lnTo>
                  <a:lnTo>
                    <a:pt x="151625" y="185458"/>
                  </a:lnTo>
                  <a:lnTo>
                    <a:pt x="148704" y="185928"/>
                  </a:lnTo>
                  <a:lnTo>
                    <a:pt x="147167" y="188010"/>
                  </a:lnTo>
                  <a:lnTo>
                    <a:pt x="145580" y="190055"/>
                  </a:lnTo>
                  <a:lnTo>
                    <a:pt x="145973" y="193014"/>
                  </a:lnTo>
                  <a:lnTo>
                    <a:pt x="148043" y="194627"/>
                  </a:lnTo>
                  <a:lnTo>
                    <a:pt x="150114" y="196240"/>
                  </a:lnTo>
                  <a:lnTo>
                    <a:pt x="153123" y="195834"/>
                  </a:lnTo>
                  <a:lnTo>
                    <a:pt x="154774" y="193713"/>
                  </a:lnTo>
                  <a:lnTo>
                    <a:pt x="156362" y="191554"/>
                  </a:lnTo>
                  <a:close/>
                </a:path>
                <a:path w="248920" h="292735">
                  <a:moveTo>
                    <a:pt x="158191" y="91592"/>
                  </a:moveTo>
                  <a:lnTo>
                    <a:pt x="157035" y="88773"/>
                  </a:lnTo>
                  <a:lnTo>
                    <a:pt x="152146" y="86868"/>
                  </a:lnTo>
                  <a:lnTo>
                    <a:pt x="149390" y="88036"/>
                  </a:lnTo>
                  <a:lnTo>
                    <a:pt x="147447" y="92811"/>
                  </a:lnTo>
                  <a:lnTo>
                    <a:pt x="148450" y="95567"/>
                  </a:lnTo>
                  <a:lnTo>
                    <a:pt x="150863" y="96659"/>
                  </a:lnTo>
                  <a:lnTo>
                    <a:pt x="153238" y="97726"/>
                  </a:lnTo>
                  <a:lnTo>
                    <a:pt x="156146" y="96634"/>
                  </a:lnTo>
                  <a:lnTo>
                    <a:pt x="157187" y="94119"/>
                  </a:lnTo>
                  <a:lnTo>
                    <a:pt x="158191" y="91592"/>
                  </a:lnTo>
                  <a:close/>
                </a:path>
                <a:path w="248920" h="292735">
                  <a:moveTo>
                    <a:pt x="159156" y="261581"/>
                  </a:moveTo>
                  <a:lnTo>
                    <a:pt x="155867" y="257492"/>
                  </a:lnTo>
                  <a:lnTo>
                    <a:pt x="152996" y="257200"/>
                  </a:lnTo>
                  <a:lnTo>
                    <a:pt x="150939" y="258546"/>
                  </a:lnTo>
                  <a:lnTo>
                    <a:pt x="148920" y="259969"/>
                  </a:lnTo>
                  <a:lnTo>
                    <a:pt x="148412" y="262928"/>
                  </a:lnTo>
                  <a:lnTo>
                    <a:pt x="149796" y="265150"/>
                  </a:lnTo>
                  <a:lnTo>
                    <a:pt x="151180" y="267373"/>
                  </a:lnTo>
                  <a:lnTo>
                    <a:pt x="154178" y="267881"/>
                  </a:lnTo>
                  <a:lnTo>
                    <a:pt x="156464" y="266280"/>
                  </a:lnTo>
                  <a:lnTo>
                    <a:pt x="158813" y="264718"/>
                  </a:lnTo>
                  <a:lnTo>
                    <a:pt x="159156" y="261581"/>
                  </a:lnTo>
                  <a:close/>
                </a:path>
                <a:path w="248920" h="292735">
                  <a:moveTo>
                    <a:pt x="160820" y="25869"/>
                  </a:moveTo>
                  <a:lnTo>
                    <a:pt x="158610" y="20662"/>
                  </a:lnTo>
                  <a:lnTo>
                    <a:pt x="155803" y="18364"/>
                  </a:lnTo>
                  <a:lnTo>
                    <a:pt x="152361" y="19837"/>
                  </a:lnTo>
                  <a:lnTo>
                    <a:pt x="151599" y="22263"/>
                  </a:lnTo>
                  <a:lnTo>
                    <a:pt x="150761" y="24815"/>
                  </a:lnTo>
                  <a:lnTo>
                    <a:pt x="154330" y="28778"/>
                  </a:lnTo>
                  <a:lnTo>
                    <a:pt x="154787" y="28905"/>
                  </a:lnTo>
                  <a:lnTo>
                    <a:pt x="155257" y="29006"/>
                  </a:lnTo>
                  <a:lnTo>
                    <a:pt x="156870" y="28956"/>
                  </a:lnTo>
                  <a:lnTo>
                    <a:pt x="158140" y="28613"/>
                  </a:lnTo>
                  <a:lnTo>
                    <a:pt x="159181" y="27825"/>
                  </a:lnTo>
                  <a:lnTo>
                    <a:pt x="160223" y="27038"/>
                  </a:lnTo>
                  <a:lnTo>
                    <a:pt x="160820" y="25869"/>
                  </a:lnTo>
                  <a:close/>
                </a:path>
                <a:path w="248920" h="292735">
                  <a:moveTo>
                    <a:pt x="163804" y="107213"/>
                  </a:moveTo>
                  <a:lnTo>
                    <a:pt x="163296" y="104254"/>
                  </a:lnTo>
                  <a:lnTo>
                    <a:pt x="161175" y="102717"/>
                  </a:lnTo>
                  <a:lnTo>
                    <a:pt x="159054" y="101180"/>
                  </a:lnTo>
                  <a:lnTo>
                    <a:pt x="156057" y="101701"/>
                  </a:lnTo>
                  <a:lnTo>
                    <a:pt x="152933" y="106083"/>
                  </a:lnTo>
                  <a:lnTo>
                    <a:pt x="153555" y="109105"/>
                  </a:lnTo>
                  <a:lnTo>
                    <a:pt x="157924" y="112014"/>
                  </a:lnTo>
                  <a:lnTo>
                    <a:pt x="160807" y="111417"/>
                  </a:lnTo>
                  <a:lnTo>
                    <a:pt x="162293" y="109308"/>
                  </a:lnTo>
                  <a:lnTo>
                    <a:pt x="163804" y="107213"/>
                  </a:lnTo>
                  <a:close/>
                </a:path>
                <a:path w="248920" h="292735">
                  <a:moveTo>
                    <a:pt x="166052" y="68211"/>
                  </a:moveTo>
                  <a:lnTo>
                    <a:pt x="164439" y="65544"/>
                  </a:lnTo>
                  <a:lnTo>
                    <a:pt x="159308" y="64427"/>
                  </a:lnTo>
                  <a:lnTo>
                    <a:pt x="156819" y="65963"/>
                  </a:lnTo>
                  <a:lnTo>
                    <a:pt x="156083" y="68414"/>
                  </a:lnTo>
                  <a:lnTo>
                    <a:pt x="155409" y="70866"/>
                  </a:lnTo>
                  <a:lnTo>
                    <a:pt x="156895" y="73482"/>
                  </a:lnTo>
                  <a:lnTo>
                    <a:pt x="159397" y="74256"/>
                  </a:lnTo>
                  <a:lnTo>
                    <a:pt x="161899" y="75031"/>
                  </a:lnTo>
                  <a:lnTo>
                    <a:pt x="164541" y="73520"/>
                  </a:lnTo>
                  <a:lnTo>
                    <a:pt x="165265" y="70853"/>
                  </a:lnTo>
                  <a:lnTo>
                    <a:pt x="166052" y="68211"/>
                  </a:lnTo>
                  <a:close/>
                </a:path>
                <a:path w="248920" h="292735">
                  <a:moveTo>
                    <a:pt x="169951" y="171526"/>
                  </a:moveTo>
                  <a:lnTo>
                    <a:pt x="169265" y="168554"/>
                  </a:lnTo>
                  <a:lnTo>
                    <a:pt x="164795" y="165811"/>
                  </a:lnTo>
                  <a:lnTo>
                    <a:pt x="161899" y="166484"/>
                  </a:lnTo>
                  <a:lnTo>
                    <a:pt x="160528" y="168694"/>
                  </a:lnTo>
                  <a:lnTo>
                    <a:pt x="159105" y="170840"/>
                  </a:lnTo>
                  <a:lnTo>
                    <a:pt x="159715" y="173774"/>
                  </a:lnTo>
                  <a:lnTo>
                    <a:pt x="161899" y="175221"/>
                  </a:lnTo>
                  <a:lnTo>
                    <a:pt x="164084" y="176669"/>
                  </a:lnTo>
                  <a:lnTo>
                    <a:pt x="167055" y="176034"/>
                  </a:lnTo>
                  <a:lnTo>
                    <a:pt x="168541" y="173799"/>
                  </a:lnTo>
                  <a:lnTo>
                    <a:pt x="169951" y="171526"/>
                  </a:lnTo>
                  <a:close/>
                </a:path>
                <a:path w="248920" h="292735">
                  <a:moveTo>
                    <a:pt x="171246" y="286156"/>
                  </a:moveTo>
                  <a:lnTo>
                    <a:pt x="170116" y="284441"/>
                  </a:lnTo>
                  <a:lnTo>
                    <a:pt x="169151" y="282498"/>
                  </a:lnTo>
                  <a:lnTo>
                    <a:pt x="166293" y="281724"/>
                  </a:lnTo>
                  <a:lnTo>
                    <a:pt x="163868" y="282651"/>
                  </a:lnTo>
                  <a:lnTo>
                    <a:pt x="161391" y="283591"/>
                  </a:lnTo>
                  <a:lnTo>
                    <a:pt x="160553" y="286626"/>
                  </a:lnTo>
                  <a:lnTo>
                    <a:pt x="162013" y="289394"/>
                  </a:lnTo>
                  <a:lnTo>
                    <a:pt x="163753" y="292100"/>
                  </a:lnTo>
                  <a:lnTo>
                    <a:pt x="167157" y="292595"/>
                  </a:lnTo>
                  <a:lnTo>
                    <a:pt x="170827" y="288823"/>
                  </a:lnTo>
                  <a:lnTo>
                    <a:pt x="171246" y="286156"/>
                  </a:lnTo>
                  <a:close/>
                </a:path>
                <a:path w="248920" h="292735">
                  <a:moveTo>
                    <a:pt x="175983" y="40843"/>
                  </a:moveTo>
                  <a:lnTo>
                    <a:pt x="175323" y="38303"/>
                  </a:lnTo>
                  <a:lnTo>
                    <a:pt x="174663" y="35763"/>
                  </a:lnTo>
                  <a:lnTo>
                    <a:pt x="171843" y="34442"/>
                  </a:lnTo>
                  <a:lnTo>
                    <a:pt x="169037" y="35382"/>
                  </a:lnTo>
                  <a:lnTo>
                    <a:pt x="166408" y="36550"/>
                  </a:lnTo>
                  <a:lnTo>
                    <a:pt x="165290" y="39471"/>
                  </a:lnTo>
                  <a:lnTo>
                    <a:pt x="166001" y="40894"/>
                  </a:lnTo>
                  <a:lnTo>
                    <a:pt x="163893" y="41198"/>
                  </a:lnTo>
                  <a:lnTo>
                    <a:pt x="161213" y="41554"/>
                  </a:lnTo>
                  <a:lnTo>
                    <a:pt x="159499" y="43637"/>
                  </a:lnTo>
                  <a:lnTo>
                    <a:pt x="159372" y="48437"/>
                  </a:lnTo>
                  <a:lnTo>
                    <a:pt x="161455" y="50558"/>
                  </a:lnTo>
                  <a:lnTo>
                    <a:pt x="164071" y="50774"/>
                  </a:lnTo>
                  <a:lnTo>
                    <a:pt x="166687" y="50990"/>
                  </a:lnTo>
                  <a:lnTo>
                    <a:pt x="168871" y="48818"/>
                  </a:lnTo>
                  <a:lnTo>
                    <a:pt x="168948" y="45923"/>
                  </a:lnTo>
                  <a:lnTo>
                    <a:pt x="168960" y="44665"/>
                  </a:lnTo>
                  <a:lnTo>
                    <a:pt x="170370" y="45199"/>
                  </a:lnTo>
                  <a:lnTo>
                    <a:pt x="172542" y="44208"/>
                  </a:lnTo>
                  <a:lnTo>
                    <a:pt x="174752" y="43510"/>
                  </a:lnTo>
                  <a:lnTo>
                    <a:pt x="175983" y="40843"/>
                  </a:lnTo>
                  <a:close/>
                </a:path>
                <a:path w="248920" h="292735">
                  <a:moveTo>
                    <a:pt x="176809" y="247916"/>
                  </a:moveTo>
                  <a:lnTo>
                    <a:pt x="176745" y="244894"/>
                  </a:lnTo>
                  <a:lnTo>
                    <a:pt x="172847" y="241388"/>
                  </a:lnTo>
                  <a:lnTo>
                    <a:pt x="169837" y="241465"/>
                  </a:lnTo>
                  <a:lnTo>
                    <a:pt x="166331" y="245173"/>
                  </a:lnTo>
                  <a:lnTo>
                    <a:pt x="166395" y="248196"/>
                  </a:lnTo>
                  <a:lnTo>
                    <a:pt x="168198" y="250037"/>
                  </a:lnTo>
                  <a:lnTo>
                    <a:pt x="170065" y="251942"/>
                  </a:lnTo>
                  <a:lnTo>
                    <a:pt x="173075" y="251866"/>
                  </a:lnTo>
                  <a:lnTo>
                    <a:pt x="176809" y="247916"/>
                  </a:lnTo>
                  <a:close/>
                </a:path>
                <a:path w="248920" h="292735">
                  <a:moveTo>
                    <a:pt x="178181" y="88798"/>
                  </a:moveTo>
                  <a:lnTo>
                    <a:pt x="177952" y="85801"/>
                  </a:lnTo>
                  <a:lnTo>
                    <a:pt x="175996" y="84048"/>
                  </a:lnTo>
                  <a:lnTo>
                    <a:pt x="174040" y="82296"/>
                  </a:lnTo>
                  <a:lnTo>
                    <a:pt x="171030" y="82550"/>
                  </a:lnTo>
                  <a:lnTo>
                    <a:pt x="169265" y="84594"/>
                  </a:lnTo>
                  <a:lnTo>
                    <a:pt x="167474" y="86626"/>
                  </a:lnTo>
                  <a:lnTo>
                    <a:pt x="167767" y="89662"/>
                  </a:lnTo>
                  <a:lnTo>
                    <a:pt x="171856" y="92951"/>
                  </a:lnTo>
                  <a:lnTo>
                    <a:pt x="174828" y="92659"/>
                  </a:lnTo>
                  <a:lnTo>
                    <a:pt x="176517" y="90741"/>
                  </a:lnTo>
                  <a:lnTo>
                    <a:pt x="178181" y="88798"/>
                  </a:lnTo>
                  <a:close/>
                </a:path>
                <a:path w="248920" h="292735">
                  <a:moveTo>
                    <a:pt x="182105" y="150609"/>
                  </a:moveTo>
                  <a:lnTo>
                    <a:pt x="181165" y="147662"/>
                  </a:lnTo>
                  <a:lnTo>
                    <a:pt x="176504" y="145249"/>
                  </a:lnTo>
                  <a:lnTo>
                    <a:pt x="173697" y="146164"/>
                  </a:lnTo>
                  <a:lnTo>
                    <a:pt x="172453" y="148424"/>
                  </a:lnTo>
                  <a:lnTo>
                    <a:pt x="171183" y="150685"/>
                  </a:lnTo>
                  <a:lnTo>
                    <a:pt x="172008" y="153568"/>
                  </a:lnTo>
                  <a:lnTo>
                    <a:pt x="174294" y="154851"/>
                  </a:lnTo>
                  <a:lnTo>
                    <a:pt x="176580" y="156146"/>
                  </a:lnTo>
                  <a:lnTo>
                    <a:pt x="179501" y="155295"/>
                  </a:lnTo>
                  <a:lnTo>
                    <a:pt x="182105" y="150609"/>
                  </a:lnTo>
                  <a:close/>
                </a:path>
                <a:path w="248920" h="292735">
                  <a:moveTo>
                    <a:pt x="192430" y="229222"/>
                  </a:moveTo>
                  <a:lnTo>
                    <a:pt x="191897" y="226148"/>
                  </a:lnTo>
                  <a:lnTo>
                    <a:pt x="187655" y="223050"/>
                  </a:lnTo>
                  <a:lnTo>
                    <a:pt x="184797" y="223558"/>
                  </a:lnTo>
                  <a:lnTo>
                    <a:pt x="183172" y="225552"/>
                  </a:lnTo>
                  <a:lnTo>
                    <a:pt x="181584" y="227584"/>
                  </a:lnTo>
                  <a:lnTo>
                    <a:pt x="181965" y="230555"/>
                  </a:lnTo>
                  <a:lnTo>
                    <a:pt x="184010" y="232194"/>
                  </a:lnTo>
                  <a:lnTo>
                    <a:pt x="186055" y="233832"/>
                  </a:lnTo>
                  <a:lnTo>
                    <a:pt x="189064" y="233438"/>
                  </a:lnTo>
                  <a:lnTo>
                    <a:pt x="190728" y="231317"/>
                  </a:lnTo>
                  <a:lnTo>
                    <a:pt x="192430" y="229222"/>
                  </a:lnTo>
                  <a:close/>
                </a:path>
                <a:path w="248920" h="292735">
                  <a:moveTo>
                    <a:pt x="192646" y="128790"/>
                  </a:moveTo>
                  <a:lnTo>
                    <a:pt x="191465" y="125933"/>
                  </a:lnTo>
                  <a:lnTo>
                    <a:pt x="186626" y="123888"/>
                  </a:lnTo>
                  <a:lnTo>
                    <a:pt x="183921" y="125018"/>
                  </a:lnTo>
                  <a:lnTo>
                    <a:pt x="182854" y="127368"/>
                  </a:lnTo>
                  <a:lnTo>
                    <a:pt x="181762" y="129717"/>
                  </a:lnTo>
                  <a:lnTo>
                    <a:pt x="182803" y="132511"/>
                  </a:lnTo>
                  <a:lnTo>
                    <a:pt x="185178" y="133629"/>
                  </a:lnTo>
                  <a:lnTo>
                    <a:pt x="187553" y="134747"/>
                  </a:lnTo>
                  <a:lnTo>
                    <a:pt x="190398" y="133667"/>
                  </a:lnTo>
                  <a:lnTo>
                    <a:pt x="191528" y="131241"/>
                  </a:lnTo>
                  <a:lnTo>
                    <a:pt x="192646" y="128790"/>
                  </a:lnTo>
                  <a:close/>
                </a:path>
                <a:path w="248920" h="292735">
                  <a:moveTo>
                    <a:pt x="194691" y="69430"/>
                  </a:moveTo>
                  <a:lnTo>
                    <a:pt x="193014" y="67373"/>
                  </a:lnTo>
                  <a:lnTo>
                    <a:pt x="191376" y="65354"/>
                  </a:lnTo>
                  <a:lnTo>
                    <a:pt x="188239" y="65074"/>
                  </a:lnTo>
                  <a:lnTo>
                    <a:pt x="186207" y="66916"/>
                  </a:lnTo>
                  <a:lnTo>
                    <a:pt x="184213" y="68795"/>
                  </a:lnTo>
                  <a:lnTo>
                    <a:pt x="184073" y="71843"/>
                  </a:lnTo>
                  <a:lnTo>
                    <a:pt x="187731" y="75615"/>
                  </a:lnTo>
                  <a:lnTo>
                    <a:pt x="190703" y="75730"/>
                  </a:lnTo>
                  <a:lnTo>
                    <a:pt x="192544" y="73990"/>
                  </a:lnTo>
                  <a:lnTo>
                    <a:pt x="194411" y="72301"/>
                  </a:lnTo>
                  <a:lnTo>
                    <a:pt x="194691" y="69430"/>
                  </a:lnTo>
                  <a:close/>
                </a:path>
                <a:path w="248920" h="292735">
                  <a:moveTo>
                    <a:pt x="198831" y="40665"/>
                  </a:moveTo>
                  <a:lnTo>
                    <a:pt x="196253" y="35648"/>
                  </a:lnTo>
                  <a:lnTo>
                    <a:pt x="193281" y="33578"/>
                  </a:lnTo>
                  <a:lnTo>
                    <a:pt x="189979" y="35306"/>
                  </a:lnTo>
                  <a:lnTo>
                    <a:pt x="189407" y="37782"/>
                  </a:lnTo>
                  <a:lnTo>
                    <a:pt x="188772" y="40398"/>
                  </a:lnTo>
                  <a:lnTo>
                    <a:pt x="192595" y="44056"/>
                  </a:lnTo>
                  <a:lnTo>
                    <a:pt x="193052" y="44157"/>
                  </a:lnTo>
                  <a:lnTo>
                    <a:pt x="193522" y="44221"/>
                  </a:lnTo>
                  <a:lnTo>
                    <a:pt x="195122" y="44030"/>
                  </a:lnTo>
                  <a:lnTo>
                    <a:pt x="196367" y="43599"/>
                  </a:lnTo>
                  <a:lnTo>
                    <a:pt x="197345" y="42735"/>
                  </a:lnTo>
                  <a:lnTo>
                    <a:pt x="198323" y="41871"/>
                  </a:lnTo>
                  <a:lnTo>
                    <a:pt x="198831" y="40665"/>
                  </a:lnTo>
                  <a:close/>
                </a:path>
                <a:path w="248920" h="292735">
                  <a:moveTo>
                    <a:pt x="201218" y="106045"/>
                  </a:moveTo>
                  <a:lnTo>
                    <a:pt x="199834" y="103327"/>
                  </a:lnTo>
                  <a:lnTo>
                    <a:pt x="194818" y="101803"/>
                  </a:lnTo>
                  <a:lnTo>
                    <a:pt x="192151" y="103162"/>
                  </a:lnTo>
                  <a:lnTo>
                    <a:pt x="191389" y="105600"/>
                  </a:lnTo>
                  <a:lnTo>
                    <a:pt x="190601" y="108038"/>
                  </a:lnTo>
                  <a:lnTo>
                    <a:pt x="191808" y="110705"/>
                  </a:lnTo>
                  <a:lnTo>
                    <a:pt x="194297" y="111607"/>
                  </a:lnTo>
                  <a:lnTo>
                    <a:pt x="196748" y="112496"/>
                  </a:lnTo>
                  <a:lnTo>
                    <a:pt x="199567" y="111201"/>
                  </a:lnTo>
                  <a:lnTo>
                    <a:pt x="201218" y="106045"/>
                  </a:lnTo>
                  <a:close/>
                </a:path>
                <a:path w="248920" h="292735">
                  <a:moveTo>
                    <a:pt x="206019" y="209156"/>
                  </a:moveTo>
                  <a:lnTo>
                    <a:pt x="205308" y="206184"/>
                  </a:lnTo>
                  <a:lnTo>
                    <a:pt x="200825" y="203441"/>
                  </a:lnTo>
                  <a:lnTo>
                    <a:pt x="197942" y="204139"/>
                  </a:lnTo>
                  <a:lnTo>
                    <a:pt x="196570" y="206336"/>
                  </a:lnTo>
                  <a:lnTo>
                    <a:pt x="195148" y="208495"/>
                  </a:lnTo>
                  <a:lnTo>
                    <a:pt x="195770" y="211416"/>
                  </a:lnTo>
                  <a:lnTo>
                    <a:pt x="197954" y="212864"/>
                  </a:lnTo>
                  <a:lnTo>
                    <a:pt x="200139" y="214312"/>
                  </a:lnTo>
                  <a:lnTo>
                    <a:pt x="203111" y="213677"/>
                  </a:lnTo>
                  <a:lnTo>
                    <a:pt x="204597" y="211429"/>
                  </a:lnTo>
                  <a:lnTo>
                    <a:pt x="206019" y="209156"/>
                  </a:lnTo>
                  <a:close/>
                </a:path>
                <a:path w="248920" h="292735">
                  <a:moveTo>
                    <a:pt x="207238" y="82257"/>
                  </a:moveTo>
                  <a:lnTo>
                    <a:pt x="205422" y="79743"/>
                  </a:lnTo>
                  <a:lnTo>
                    <a:pt x="200228" y="79006"/>
                  </a:lnTo>
                  <a:lnTo>
                    <a:pt x="197866" y="80721"/>
                  </a:lnTo>
                  <a:lnTo>
                    <a:pt x="197319" y="83197"/>
                  </a:lnTo>
                  <a:lnTo>
                    <a:pt x="196824" y="85674"/>
                  </a:lnTo>
                  <a:lnTo>
                    <a:pt x="198513" y="88163"/>
                  </a:lnTo>
                  <a:lnTo>
                    <a:pt x="201066" y="88747"/>
                  </a:lnTo>
                  <a:lnTo>
                    <a:pt x="203619" y="89331"/>
                  </a:lnTo>
                  <a:lnTo>
                    <a:pt x="206133" y="87630"/>
                  </a:lnTo>
                  <a:lnTo>
                    <a:pt x="206654" y="84937"/>
                  </a:lnTo>
                  <a:lnTo>
                    <a:pt x="207238" y="82257"/>
                  </a:lnTo>
                  <a:close/>
                </a:path>
                <a:path w="248920" h="292735">
                  <a:moveTo>
                    <a:pt x="214058" y="57378"/>
                  </a:moveTo>
                  <a:lnTo>
                    <a:pt x="213207" y="54902"/>
                  </a:lnTo>
                  <a:lnTo>
                    <a:pt x="212356" y="52425"/>
                  </a:lnTo>
                  <a:lnTo>
                    <a:pt x="209448" y="51320"/>
                  </a:lnTo>
                  <a:lnTo>
                    <a:pt x="206717" y="52463"/>
                  </a:lnTo>
                  <a:lnTo>
                    <a:pt x="204190" y="53835"/>
                  </a:lnTo>
                  <a:lnTo>
                    <a:pt x="203682" y="55499"/>
                  </a:lnTo>
                  <a:lnTo>
                    <a:pt x="200380" y="56210"/>
                  </a:lnTo>
                  <a:lnTo>
                    <a:pt x="198831" y="58394"/>
                  </a:lnTo>
                  <a:lnTo>
                    <a:pt x="199059" y="63157"/>
                  </a:lnTo>
                  <a:lnTo>
                    <a:pt x="201295" y="65112"/>
                  </a:lnTo>
                  <a:lnTo>
                    <a:pt x="203923" y="65125"/>
                  </a:lnTo>
                  <a:lnTo>
                    <a:pt x="206552" y="65138"/>
                  </a:lnTo>
                  <a:lnTo>
                    <a:pt x="208572" y="62814"/>
                  </a:lnTo>
                  <a:lnTo>
                    <a:pt x="208521" y="62090"/>
                  </a:lnTo>
                  <a:lnTo>
                    <a:pt x="208788" y="62153"/>
                  </a:lnTo>
                  <a:lnTo>
                    <a:pt x="210883" y="61010"/>
                  </a:lnTo>
                  <a:lnTo>
                    <a:pt x="213029" y="60134"/>
                  </a:lnTo>
                  <a:lnTo>
                    <a:pt x="214058" y="57378"/>
                  </a:lnTo>
                  <a:close/>
                </a:path>
                <a:path w="248920" h="292735">
                  <a:moveTo>
                    <a:pt x="218033" y="188163"/>
                  </a:moveTo>
                  <a:lnTo>
                    <a:pt x="217119" y="185242"/>
                  </a:lnTo>
                  <a:lnTo>
                    <a:pt x="212458" y="182841"/>
                  </a:lnTo>
                  <a:lnTo>
                    <a:pt x="209626" y="183743"/>
                  </a:lnTo>
                  <a:lnTo>
                    <a:pt x="208419" y="186042"/>
                  </a:lnTo>
                  <a:lnTo>
                    <a:pt x="207162" y="188302"/>
                  </a:lnTo>
                  <a:lnTo>
                    <a:pt x="208000" y="191173"/>
                  </a:lnTo>
                  <a:lnTo>
                    <a:pt x="210286" y="192455"/>
                  </a:lnTo>
                  <a:lnTo>
                    <a:pt x="212572" y="193738"/>
                  </a:lnTo>
                  <a:lnTo>
                    <a:pt x="215493" y="192874"/>
                  </a:lnTo>
                  <a:lnTo>
                    <a:pt x="216801" y="190538"/>
                  </a:lnTo>
                  <a:lnTo>
                    <a:pt x="218033" y="188163"/>
                  </a:lnTo>
                  <a:close/>
                </a:path>
                <a:path w="248920" h="292735">
                  <a:moveTo>
                    <a:pt x="228549" y="166370"/>
                  </a:moveTo>
                  <a:lnTo>
                    <a:pt x="227393" y="163512"/>
                  </a:lnTo>
                  <a:lnTo>
                    <a:pt x="222567" y="161455"/>
                  </a:lnTo>
                  <a:lnTo>
                    <a:pt x="219837" y="162572"/>
                  </a:lnTo>
                  <a:lnTo>
                    <a:pt x="218770" y="164934"/>
                  </a:lnTo>
                  <a:lnTo>
                    <a:pt x="217678" y="167284"/>
                  </a:lnTo>
                  <a:lnTo>
                    <a:pt x="218719" y="170091"/>
                  </a:lnTo>
                  <a:lnTo>
                    <a:pt x="221094" y="171196"/>
                  </a:lnTo>
                  <a:lnTo>
                    <a:pt x="223469" y="172300"/>
                  </a:lnTo>
                  <a:lnTo>
                    <a:pt x="226314" y="171234"/>
                  </a:lnTo>
                  <a:lnTo>
                    <a:pt x="227444" y="168808"/>
                  </a:lnTo>
                  <a:lnTo>
                    <a:pt x="228549" y="166370"/>
                  </a:lnTo>
                  <a:close/>
                </a:path>
                <a:path w="248920" h="292735">
                  <a:moveTo>
                    <a:pt x="236829" y="55460"/>
                  </a:moveTo>
                  <a:lnTo>
                    <a:pt x="233883" y="50673"/>
                  </a:lnTo>
                  <a:lnTo>
                    <a:pt x="230759" y="48831"/>
                  </a:lnTo>
                  <a:lnTo>
                    <a:pt x="227596" y="50800"/>
                  </a:lnTo>
                  <a:lnTo>
                    <a:pt x="227215" y="53314"/>
                  </a:lnTo>
                  <a:lnTo>
                    <a:pt x="226783" y="55968"/>
                  </a:lnTo>
                  <a:lnTo>
                    <a:pt x="228041" y="58077"/>
                  </a:lnTo>
                  <a:lnTo>
                    <a:pt x="229476" y="59080"/>
                  </a:lnTo>
                  <a:lnTo>
                    <a:pt x="229882" y="59283"/>
                  </a:lnTo>
                  <a:lnTo>
                    <a:pt x="230352" y="59359"/>
                  </a:lnTo>
                  <a:lnTo>
                    <a:pt x="230873" y="59334"/>
                  </a:lnTo>
                  <a:lnTo>
                    <a:pt x="231343" y="59385"/>
                  </a:lnTo>
                  <a:lnTo>
                    <a:pt x="231813" y="59410"/>
                  </a:lnTo>
                  <a:lnTo>
                    <a:pt x="233400" y="59105"/>
                  </a:lnTo>
                  <a:lnTo>
                    <a:pt x="234594" y="58585"/>
                  </a:lnTo>
                  <a:lnTo>
                    <a:pt x="235508" y="57645"/>
                  </a:lnTo>
                  <a:lnTo>
                    <a:pt x="236423" y="56705"/>
                  </a:lnTo>
                  <a:lnTo>
                    <a:pt x="236829" y="55460"/>
                  </a:lnTo>
                  <a:close/>
                </a:path>
                <a:path w="248920" h="292735">
                  <a:moveTo>
                    <a:pt x="237401" y="143814"/>
                  </a:moveTo>
                  <a:lnTo>
                    <a:pt x="236016" y="141058"/>
                  </a:lnTo>
                  <a:lnTo>
                    <a:pt x="231038" y="139395"/>
                  </a:lnTo>
                  <a:lnTo>
                    <a:pt x="228422" y="140728"/>
                  </a:lnTo>
                  <a:lnTo>
                    <a:pt x="227533" y="143154"/>
                  </a:lnTo>
                  <a:lnTo>
                    <a:pt x="226618" y="145567"/>
                  </a:lnTo>
                  <a:lnTo>
                    <a:pt x="227876" y="148285"/>
                  </a:lnTo>
                  <a:lnTo>
                    <a:pt x="230327" y="149212"/>
                  </a:lnTo>
                  <a:lnTo>
                    <a:pt x="232778" y="150139"/>
                  </a:lnTo>
                  <a:lnTo>
                    <a:pt x="235534" y="148856"/>
                  </a:lnTo>
                  <a:lnTo>
                    <a:pt x="237401" y="143814"/>
                  </a:lnTo>
                  <a:close/>
                </a:path>
                <a:path w="248920" h="292735">
                  <a:moveTo>
                    <a:pt x="244195" y="120459"/>
                  </a:moveTo>
                  <a:lnTo>
                    <a:pt x="242620" y="117868"/>
                  </a:lnTo>
                  <a:lnTo>
                    <a:pt x="237502" y="116725"/>
                  </a:lnTo>
                  <a:lnTo>
                    <a:pt x="234950" y="118287"/>
                  </a:lnTo>
                  <a:lnTo>
                    <a:pt x="233768" y="123266"/>
                  </a:lnTo>
                  <a:lnTo>
                    <a:pt x="235178" y="125831"/>
                  </a:lnTo>
                  <a:lnTo>
                    <a:pt x="237731" y="126542"/>
                  </a:lnTo>
                  <a:lnTo>
                    <a:pt x="240233" y="127241"/>
                  </a:lnTo>
                  <a:lnTo>
                    <a:pt x="242951" y="125730"/>
                  </a:lnTo>
                  <a:lnTo>
                    <a:pt x="243586" y="123101"/>
                  </a:lnTo>
                  <a:lnTo>
                    <a:pt x="244195" y="120459"/>
                  </a:lnTo>
                  <a:close/>
                </a:path>
                <a:path w="248920" h="292735">
                  <a:moveTo>
                    <a:pt x="248246" y="76809"/>
                  </a:moveTo>
                  <a:lnTo>
                    <a:pt x="247878" y="73964"/>
                  </a:lnTo>
                  <a:lnTo>
                    <a:pt x="247484" y="71094"/>
                  </a:lnTo>
                  <a:lnTo>
                    <a:pt x="244614" y="69342"/>
                  </a:lnTo>
                  <a:lnTo>
                    <a:pt x="239585" y="70840"/>
                  </a:lnTo>
                  <a:lnTo>
                    <a:pt x="238188" y="73152"/>
                  </a:lnTo>
                  <a:lnTo>
                    <a:pt x="238798" y="77876"/>
                  </a:lnTo>
                  <a:lnTo>
                    <a:pt x="241173" y="79654"/>
                  </a:lnTo>
                  <a:lnTo>
                    <a:pt x="243789" y="79463"/>
                  </a:lnTo>
                  <a:lnTo>
                    <a:pt x="246405" y="79273"/>
                  </a:lnTo>
                  <a:lnTo>
                    <a:pt x="248246" y="76809"/>
                  </a:lnTo>
                  <a:close/>
                </a:path>
                <a:path w="248920" h="292735">
                  <a:moveTo>
                    <a:pt x="248412" y="96304"/>
                  </a:moveTo>
                  <a:lnTo>
                    <a:pt x="246405" y="93916"/>
                  </a:lnTo>
                  <a:lnTo>
                    <a:pt x="241160" y="93586"/>
                  </a:lnTo>
                  <a:lnTo>
                    <a:pt x="238937" y="95478"/>
                  </a:lnTo>
                  <a:lnTo>
                    <a:pt x="238582" y="97993"/>
                  </a:lnTo>
                  <a:lnTo>
                    <a:pt x="238290" y="100495"/>
                  </a:lnTo>
                  <a:lnTo>
                    <a:pt x="240157" y="102844"/>
                  </a:lnTo>
                  <a:lnTo>
                    <a:pt x="242747" y="103238"/>
                  </a:lnTo>
                  <a:lnTo>
                    <a:pt x="245338" y="103632"/>
                  </a:lnTo>
                  <a:lnTo>
                    <a:pt x="247713" y="101739"/>
                  </a:lnTo>
                  <a:lnTo>
                    <a:pt x="248031" y="99009"/>
                  </a:lnTo>
                  <a:lnTo>
                    <a:pt x="248412" y="9630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45">
              <a:extLst>
                <a:ext uri="{FF2B5EF4-FFF2-40B4-BE49-F238E27FC236}">
                  <a16:creationId xmlns:a16="http://schemas.microsoft.com/office/drawing/2014/main" id="{DB9BA08A-4D48-42C3-BEA9-3041C9890267}"/>
                </a:ext>
              </a:extLst>
            </p:cNvPr>
            <p:cNvSpPr/>
            <p:nvPr/>
          </p:nvSpPr>
          <p:spPr>
            <a:xfrm>
              <a:off x="5772010" y="3662857"/>
              <a:ext cx="405765" cy="346710"/>
            </a:xfrm>
            <a:custGeom>
              <a:avLst/>
              <a:gdLst/>
              <a:ahLst/>
              <a:cxnLst/>
              <a:rect l="l" t="t" r="r" b="b"/>
              <a:pathLst>
                <a:path w="405764" h="346710">
                  <a:moveTo>
                    <a:pt x="9944" y="201942"/>
                  </a:moveTo>
                  <a:lnTo>
                    <a:pt x="9677" y="199478"/>
                  </a:lnTo>
                  <a:lnTo>
                    <a:pt x="9499" y="196989"/>
                  </a:lnTo>
                  <a:lnTo>
                    <a:pt x="7404" y="194970"/>
                  </a:lnTo>
                  <a:lnTo>
                    <a:pt x="4749" y="195033"/>
                  </a:lnTo>
                  <a:lnTo>
                    <a:pt x="2159" y="195084"/>
                  </a:lnTo>
                  <a:lnTo>
                    <a:pt x="0" y="197370"/>
                  </a:lnTo>
                  <a:lnTo>
                    <a:pt x="190" y="200177"/>
                  </a:lnTo>
                  <a:lnTo>
                    <a:pt x="482" y="202984"/>
                  </a:lnTo>
                  <a:lnTo>
                    <a:pt x="2844" y="204965"/>
                  </a:lnTo>
                  <a:lnTo>
                    <a:pt x="8039" y="204228"/>
                  </a:lnTo>
                  <a:lnTo>
                    <a:pt x="9944" y="201942"/>
                  </a:lnTo>
                  <a:close/>
                </a:path>
                <a:path w="405764" h="346710">
                  <a:moveTo>
                    <a:pt x="10591" y="173837"/>
                  </a:moveTo>
                  <a:lnTo>
                    <a:pt x="8813" y="171475"/>
                  </a:lnTo>
                  <a:lnTo>
                    <a:pt x="6223" y="171107"/>
                  </a:lnTo>
                  <a:lnTo>
                    <a:pt x="3619" y="170738"/>
                  </a:lnTo>
                  <a:lnTo>
                    <a:pt x="1155" y="172618"/>
                  </a:lnTo>
                  <a:lnTo>
                    <a:pt x="927" y="175348"/>
                  </a:lnTo>
                  <a:lnTo>
                    <a:pt x="647" y="178079"/>
                  </a:lnTo>
                  <a:lnTo>
                    <a:pt x="2552" y="180441"/>
                  </a:lnTo>
                  <a:lnTo>
                    <a:pt x="7785" y="180848"/>
                  </a:lnTo>
                  <a:lnTo>
                    <a:pt x="10121" y="178943"/>
                  </a:lnTo>
                  <a:lnTo>
                    <a:pt x="10375" y="176390"/>
                  </a:lnTo>
                  <a:lnTo>
                    <a:pt x="10591" y="173837"/>
                  </a:lnTo>
                  <a:close/>
                </a:path>
                <a:path w="405764" h="346710">
                  <a:moveTo>
                    <a:pt x="14909" y="150761"/>
                  </a:moveTo>
                  <a:lnTo>
                    <a:pt x="13360" y="148209"/>
                  </a:lnTo>
                  <a:lnTo>
                    <a:pt x="10807" y="147574"/>
                  </a:lnTo>
                  <a:lnTo>
                    <a:pt x="8267" y="146939"/>
                  </a:lnTo>
                  <a:lnTo>
                    <a:pt x="5664" y="148551"/>
                  </a:lnTo>
                  <a:lnTo>
                    <a:pt x="5016" y="151180"/>
                  </a:lnTo>
                  <a:lnTo>
                    <a:pt x="4457" y="153835"/>
                  </a:lnTo>
                  <a:lnTo>
                    <a:pt x="6121" y="156413"/>
                  </a:lnTo>
                  <a:lnTo>
                    <a:pt x="11277" y="157454"/>
                  </a:lnTo>
                  <a:lnTo>
                    <a:pt x="13754" y="155816"/>
                  </a:lnTo>
                  <a:lnTo>
                    <a:pt x="14287" y="153276"/>
                  </a:lnTo>
                  <a:lnTo>
                    <a:pt x="14909" y="150761"/>
                  </a:lnTo>
                  <a:close/>
                </a:path>
                <a:path w="405764" h="346710">
                  <a:moveTo>
                    <a:pt x="16243" y="222034"/>
                  </a:moveTo>
                  <a:lnTo>
                    <a:pt x="15113" y="220319"/>
                  </a:lnTo>
                  <a:lnTo>
                    <a:pt x="14147" y="218376"/>
                  </a:lnTo>
                  <a:lnTo>
                    <a:pt x="11290" y="217601"/>
                  </a:lnTo>
                  <a:lnTo>
                    <a:pt x="8864" y="218528"/>
                  </a:lnTo>
                  <a:lnTo>
                    <a:pt x="6388" y="219468"/>
                  </a:lnTo>
                  <a:lnTo>
                    <a:pt x="5549" y="222504"/>
                  </a:lnTo>
                  <a:lnTo>
                    <a:pt x="7010" y="225272"/>
                  </a:lnTo>
                  <a:lnTo>
                    <a:pt x="8750" y="227977"/>
                  </a:lnTo>
                  <a:lnTo>
                    <a:pt x="12153" y="228473"/>
                  </a:lnTo>
                  <a:lnTo>
                    <a:pt x="15824" y="224701"/>
                  </a:lnTo>
                  <a:lnTo>
                    <a:pt x="16243" y="222034"/>
                  </a:lnTo>
                  <a:close/>
                </a:path>
                <a:path w="405764" h="346710">
                  <a:moveTo>
                    <a:pt x="21336" y="128066"/>
                  </a:moveTo>
                  <a:lnTo>
                    <a:pt x="19989" y="125387"/>
                  </a:lnTo>
                  <a:lnTo>
                    <a:pt x="17500" y="124548"/>
                  </a:lnTo>
                  <a:lnTo>
                    <a:pt x="15011" y="123710"/>
                  </a:lnTo>
                  <a:lnTo>
                    <a:pt x="12306" y="125107"/>
                  </a:lnTo>
                  <a:lnTo>
                    <a:pt x="10604" y="130225"/>
                  </a:lnTo>
                  <a:lnTo>
                    <a:pt x="12090" y="132956"/>
                  </a:lnTo>
                  <a:lnTo>
                    <a:pt x="17132" y="134442"/>
                  </a:lnTo>
                  <a:lnTo>
                    <a:pt x="19685" y="133007"/>
                  </a:lnTo>
                  <a:lnTo>
                    <a:pt x="21336" y="128066"/>
                  </a:lnTo>
                  <a:close/>
                </a:path>
                <a:path w="405764" h="346710">
                  <a:moveTo>
                    <a:pt x="29476" y="105867"/>
                  </a:moveTo>
                  <a:lnTo>
                    <a:pt x="28333" y="103098"/>
                  </a:lnTo>
                  <a:lnTo>
                    <a:pt x="25908" y="102082"/>
                  </a:lnTo>
                  <a:lnTo>
                    <a:pt x="23482" y="101066"/>
                  </a:lnTo>
                  <a:lnTo>
                    <a:pt x="20688" y="102260"/>
                  </a:lnTo>
                  <a:lnTo>
                    <a:pt x="19646" y="104749"/>
                  </a:lnTo>
                  <a:lnTo>
                    <a:pt x="18656" y="107251"/>
                  </a:lnTo>
                  <a:lnTo>
                    <a:pt x="19900" y="110070"/>
                  </a:lnTo>
                  <a:lnTo>
                    <a:pt x="24803" y="111925"/>
                  </a:lnTo>
                  <a:lnTo>
                    <a:pt x="27520" y="110693"/>
                  </a:lnTo>
                  <a:lnTo>
                    <a:pt x="28473" y="108267"/>
                  </a:lnTo>
                  <a:lnTo>
                    <a:pt x="29476" y="105867"/>
                  </a:lnTo>
                  <a:close/>
                </a:path>
                <a:path w="405764" h="346710">
                  <a:moveTo>
                    <a:pt x="37071" y="232587"/>
                  </a:moveTo>
                  <a:lnTo>
                    <a:pt x="35090" y="227736"/>
                  </a:lnTo>
                  <a:lnTo>
                    <a:pt x="32575" y="226390"/>
                  </a:lnTo>
                  <a:lnTo>
                    <a:pt x="30518" y="226987"/>
                  </a:lnTo>
                  <a:lnTo>
                    <a:pt x="28511" y="227177"/>
                  </a:lnTo>
                  <a:lnTo>
                    <a:pt x="26835" y="229590"/>
                  </a:lnTo>
                  <a:lnTo>
                    <a:pt x="26746" y="232206"/>
                  </a:lnTo>
                  <a:lnTo>
                    <a:pt x="26657" y="234823"/>
                  </a:lnTo>
                  <a:lnTo>
                    <a:pt x="29248" y="236715"/>
                  </a:lnTo>
                  <a:lnTo>
                    <a:pt x="32512" y="236270"/>
                  </a:lnTo>
                  <a:lnTo>
                    <a:pt x="35534" y="235458"/>
                  </a:lnTo>
                  <a:lnTo>
                    <a:pt x="37071" y="232587"/>
                  </a:lnTo>
                  <a:close/>
                </a:path>
                <a:path w="405764" h="346710">
                  <a:moveTo>
                    <a:pt x="39192" y="84328"/>
                  </a:moveTo>
                  <a:lnTo>
                    <a:pt x="38252" y="81483"/>
                  </a:lnTo>
                  <a:lnTo>
                    <a:pt x="35915" y="80289"/>
                  </a:lnTo>
                  <a:lnTo>
                    <a:pt x="33578" y="79095"/>
                  </a:lnTo>
                  <a:lnTo>
                    <a:pt x="30695" y="80086"/>
                  </a:lnTo>
                  <a:lnTo>
                    <a:pt x="29464" y="82486"/>
                  </a:lnTo>
                  <a:lnTo>
                    <a:pt x="28321" y="84924"/>
                  </a:lnTo>
                  <a:lnTo>
                    <a:pt x="29349" y="87820"/>
                  </a:lnTo>
                  <a:lnTo>
                    <a:pt x="34099" y="90030"/>
                  </a:lnTo>
                  <a:lnTo>
                    <a:pt x="36906" y="89001"/>
                  </a:lnTo>
                  <a:lnTo>
                    <a:pt x="38011" y="86639"/>
                  </a:lnTo>
                  <a:lnTo>
                    <a:pt x="39192" y="84328"/>
                  </a:lnTo>
                  <a:close/>
                </a:path>
                <a:path w="405764" h="346710">
                  <a:moveTo>
                    <a:pt x="50507" y="63614"/>
                  </a:moveTo>
                  <a:lnTo>
                    <a:pt x="49796" y="60693"/>
                  </a:lnTo>
                  <a:lnTo>
                    <a:pt x="47561" y="59321"/>
                  </a:lnTo>
                  <a:lnTo>
                    <a:pt x="45326" y="57950"/>
                  </a:lnTo>
                  <a:lnTo>
                    <a:pt x="42379" y="58699"/>
                  </a:lnTo>
                  <a:lnTo>
                    <a:pt x="40970" y="61010"/>
                  </a:lnTo>
                  <a:lnTo>
                    <a:pt x="39585" y="63334"/>
                  </a:lnTo>
                  <a:lnTo>
                    <a:pt x="40424" y="66319"/>
                  </a:lnTo>
                  <a:lnTo>
                    <a:pt x="44996" y="68884"/>
                  </a:lnTo>
                  <a:lnTo>
                    <a:pt x="47828" y="68059"/>
                  </a:lnTo>
                  <a:lnTo>
                    <a:pt x="49161" y="65824"/>
                  </a:lnTo>
                  <a:lnTo>
                    <a:pt x="50507" y="63614"/>
                  </a:lnTo>
                  <a:close/>
                </a:path>
                <a:path w="405764" h="346710">
                  <a:moveTo>
                    <a:pt x="57658" y="218795"/>
                  </a:moveTo>
                  <a:lnTo>
                    <a:pt x="54063" y="214960"/>
                  </a:lnTo>
                  <a:lnTo>
                    <a:pt x="51168" y="214884"/>
                  </a:lnTo>
                  <a:lnTo>
                    <a:pt x="49212" y="216395"/>
                  </a:lnTo>
                  <a:lnTo>
                    <a:pt x="47294" y="217970"/>
                  </a:lnTo>
                  <a:lnTo>
                    <a:pt x="47002" y="220967"/>
                  </a:lnTo>
                  <a:lnTo>
                    <a:pt x="48552" y="223088"/>
                  </a:lnTo>
                  <a:lnTo>
                    <a:pt x="50101" y="225209"/>
                  </a:lnTo>
                  <a:lnTo>
                    <a:pt x="53136" y="225475"/>
                  </a:lnTo>
                  <a:lnTo>
                    <a:pt x="55308" y="223685"/>
                  </a:lnTo>
                  <a:lnTo>
                    <a:pt x="57543" y="221945"/>
                  </a:lnTo>
                  <a:lnTo>
                    <a:pt x="57658" y="218795"/>
                  </a:lnTo>
                  <a:close/>
                </a:path>
                <a:path w="405764" h="346710">
                  <a:moveTo>
                    <a:pt x="63538" y="44030"/>
                  </a:moveTo>
                  <a:lnTo>
                    <a:pt x="63080" y="41059"/>
                  </a:lnTo>
                  <a:lnTo>
                    <a:pt x="60998" y="39458"/>
                  </a:lnTo>
                  <a:lnTo>
                    <a:pt x="58915" y="37858"/>
                  </a:lnTo>
                  <a:lnTo>
                    <a:pt x="55918" y="38341"/>
                  </a:lnTo>
                  <a:lnTo>
                    <a:pt x="52679" y="42722"/>
                  </a:lnTo>
                  <a:lnTo>
                    <a:pt x="53187" y="45732"/>
                  </a:lnTo>
                  <a:lnTo>
                    <a:pt x="57505" y="48704"/>
                  </a:lnTo>
                  <a:lnTo>
                    <a:pt x="60452" y="48171"/>
                  </a:lnTo>
                  <a:lnTo>
                    <a:pt x="62001" y="46113"/>
                  </a:lnTo>
                  <a:lnTo>
                    <a:pt x="63538" y="44030"/>
                  </a:lnTo>
                  <a:close/>
                </a:path>
                <a:path w="405764" h="346710">
                  <a:moveTo>
                    <a:pt x="74307" y="203733"/>
                  </a:moveTo>
                  <a:lnTo>
                    <a:pt x="74015" y="200710"/>
                  </a:lnTo>
                  <a:lnTo>
                    <a:pt x="69862" y="197510"/>
                  </a:lnTo>
                  <a:lnTo>
                    <a:pt x="66852" y="197827"/>
                  </a:lnTo>
                  <a:lnTo>
                    <a:pt x="63627" y="201815"/>
                  </a:lnTo>
                  <a:lnTo>
                    <a:pt x="63906" y="204825"/>
                  </a:lnTo>
                  <a:lnTo>
                    <a:pt x="65849" y="206527"/>
                  </a:lnTo>
                  <a:lnTo>
                    <a:pt x="67856" y="208280"/>
                  </a:lnTo>
                  <a:lnTo>
                    <a:pt x="70866" y="207975"/>
                  </a:lnTo>
                  <a:lnTo>
                    <a:pt x="72580" y="205841"/>
                  </a:lnTo>
                  <a:lnTo>
                    <a:pt x="74307" y="203733"/>
                  </a:lnTo>
                  <a:close/>
                </a:path>
                <a:path w="405764" h="346710">
                  <a:moveTo>
                    <a:pt x="78625" y="23368"/>
                  </a:moveTo>
                  <a:lnTo>
                    <a:pt x="76796" y="21437"/>
                  </a:lnTo>
                  <a:lnTo>
                    <a:pt x="75018" y="19545"/>
                  </a:lnTo>
                  <a:lnTo>
                    <a:pt x="71843" y="19507"/>
                  </a:lnTo>
                  <a:lnTo>
                    <a:pt x="69951" y="21526"/>
                  </a:lnTo>
                  <a:lnTo>
                    <a:pt x="68097" y="23545"/>
                  </a:lnTo>
                  <a:lnTo>
                    <a:pt x="68186" y="26606"/>
                  </a:lnTo>
                  <a:lnTo>
                    <a:pt x="72110" y="30099"/>
                  </a:lnTo>
                  <a:lnTo>
                    <a:pt x="75095" y="29984"/>
                  </a:lnTo>
                  <a:lnTo>
                    <a:pt x="76809" y="28092"/>
                  </a:lnTo>
                  <a:lnTo>
                    <a:pt x="78549" y="26250"/>
                  </a:lnTo>
                  <a:lnTo>
                    <a:pt x="78625" y="23368"/>
                  </a:lnTo>
                  <a:close/>
                </a:path>
                <a:path w="405764" h="346710">
                  <a:moveTo>
                    <a:pt x="88544" y="183794"/>
                  </a:moveTo>
                  <a:lnTo>
                    <a:pt x="87795" y="180746"/>
                  </a:lnTo>
                  <a:lnTo>
                    <a:pt x="83324" y="177990"/>
                  </a:lnTo>
                  <a:lnTo>
                    <a:pt x="80505" y="178714"/>
                  </a:lnTo>
                  <a:lnTo>
                    <a:pt x="79032" y="180848"/>
                  </a:lnTo>
                  <a:lnTo>
                    <a:pt x="77597" y="183007"/>
                  </a:lnTo>
                  <a:lnTo>
                    <a:pt x="78181" y="185953"/>
                  </a:lnTo>
                  <a:lnTo>
                    <a:pt x="80352" y="187426"/>
                  </a:lnTo>
                  <a:lnTo>
                    <a:pt x="82524" y="188899"/>
                  </a:lnTo>
                  <a:lnTo>
                    <a:pt x="85496" y="188277"/>
                  </a:lnTo>
                  <a:lnTo>
                    <a:pt x="87007" y="186016"/>
                  </a:lnTo>
                  <a:lnTo>
                    <a:pt x="88544" y="183794"/>
                  </a:lnTo>
                  <a:close/>
                </a:path>
                <a:path w="405764" h="346710">
                  <a:moveTo>
                    <a:pt x="97142" y="9804"/>
                  </a:moveTo>
                  <a:lnTo>
                    <a:pt x="96100" y="7391"/>
                  </a:lnTo>
                  <a:lnTo>
                    <a:pt x="95059" y="4978"/>
                  </a:lnTo>
                  <a:lnTo>
                    <a:pt x="92062" y="4102"/>
                  </a:lnTo>
                  <a:lnTo>
                    <a:pt x="89420" y="5473"/>
                  </a:lnTo>
                  <a:lnTo>
                    <a:pt x="86982" y="7023"/>
                  </a:lnTo>
                  <a:lnTo>
                    <a:pt x="86309" y="10096"/>
                  </a:lnTo>
                  <a:lnTo>
                    <a:pt x="89357" y="14363"/>
                  </a:lnTo>
                  <a:lnTo>
                    <a:pt x="92214" y="14973"/>
                  </a:lnTo>
                  <a:lnTo>
                    <a:pt x="94234" y="13665"/>
                  </a:lnTo>
                  <a:lnTo>
                    <a:pt x="96304" y="12623"/>
                  </a:lnTo>
                  <a:lnTo>
                    <a:pt x="97142" y="9804"/>
                  </a:lnTo>
                  <a:close/>
                </a:path>
                <a:path w="405764" h="346710">
                  <a:moveTo>
                    <a:pt x="100634" y="162623"/>
                  </a:moveTo>
                  <a:lnTo>
                    <a:pt x="99707" y="159689"/>
                  </a:lnTo>
                  <a:lnTo>
                    <a:pt x="95034" y="157302"/>
                  </a:lnTo>
                  <a:lnTo>
                    <a:pt x="92214" y="158229"/>
                  </a:lnTo>
                  <a:lnTo>
                    <a:pt x="91008" y="160540"/>
                  </a:lnTo>
                  <a:lnTo>
                    <a:pt x="89738" y="162814"/>
                  </a:lnTo>
                  <a:lnTo>
                    <a:pt x="90576" y="165684"/>
                  </a:lnTo>
                  <a:lnTo>
                    <a:pt x="92862" y="166966"/>
                  </a:lnTo>
                  <a:lnTo>
                    <a:pt x="95148" y="168249"/>
                  </a:lnTo>
                  <a:lnTo>
                    <a:pt x="98069" y="167373"/>
                  </a:lnTo>
                  <a:lnTo>
                    <a:pt x="99390" y="165011"/>
                  </a:lnTo>
                  <a:lnTo>
                    <a:pt x="100634" y="162623"/>
                  </a:lnTo>
                  <a:close/>
                </a:path>
                <a:path w="405764" h="346710">
                  <a:moveTo>
                    <a:pt x="111086" y="140639"/>
                  </a:moveTo>
                  <a:lnTo>
                    <a:pt x="109956" y="137795"/>
                  </a:lnTo>
                  <a:lnTo>
                    <a:pt x="105130" y="135763"/>
                  </a:lnTo>
                  <a:lnTo>
                    <a:pt x="102362" y="136880"/>
                  </a:lnTo>
                  <a:lnTo>
                    <a:pt x="101333" y="139280"/>
                  </a:lnTo>
                  <a:lnTo>
                    <a:pt x="100241" y="141643"/>
                  </a:lnTo>
                  <a:lnTo>
                    <a:pt x="101282" y="144449"/>
                  </a:lnTo>
                  <a:lnTo>
                    <a:pt x="103670" y="145554"/>
                  </a:lnTo>
                  <a:lnTo>
                    <a:pt x="106057" y="146659"/>
                  </a:lnTo>
                  <a:lnTo>
                    <a:pt x="108902" y="145567"/>
                  </a:lnTo>
                  <a:lnTo>
                    <a:pt x="110032" y="143116"/>
                  </a:lnTo>
                  <a:lnTo>
                    <a:pt x="111086" y="140639"/>
                  </a:lnTo>
                  <a:close/>
                </a:path>
                <a:path w="405764" h="346710">
                  <a:moveTo>
                    <a:pt x="119811" y="6172"/>
                  </a:moveTo>
                  <a:lnTo>
                    <a:pt x="116497" y="1600"/>
                  </a:lnTo>
                  <a:lnTo>
                    <a:pt x="113233" y="0"/>
                  </a:lnTo>
                  <a:lnTo>
                    <a:pt x="110210" y="2209"/>
                  </a:lnTo>
                  <a:lnTo>
                    <a:pt x="110020" y="4737"/>
                  </a:lnTo>
                  <a:lnTo>
                    <a:pt x="109791" y="7416"/>
                  </a:lnTo>
                  <a:lnTo>
                    <a:pt x="111226" y="9410"/>
                  </a:lnTo>
                  <a:lnTo>
                    <a:pt x="112737" y="10325"/>
                  </a:lnTo>
                  <a:lnTo>
                    <a:pt x="113169" y="10502"/>
                  </a:lnTo>
                  <a:lnTo>
                    <a:pt x="113639" y="10528"/>
                  </a:lnTo>
                  <a:lnTo>
                    <a:pt x="114160" y="10464"/>
                  </a:lnTo>
                  <a:lnTo>
                    <a:pt x="114630" y="10490"/>
                  </a:lnTo>
                  <a:lnTo>
                    <a:pt x="115112" y="10490"/>
                  </a:lnTo>
                  <a:lnTo>
                    <a:pt x="115633" y="10337"/>
                  </a:lnTo>
                  <a:lnTo>
                    <a:pt x="116674" y="10071"/>
                  </a:lnTo>
                  <a:lnTo>
                    <a:pt x="117830" y="9448"/>
                  </a:lnTo>
                  <a:lnTo>
                    <a:pt x="118668" y="8445"/>
                  </a:lnTo>
                  <a:lnTo>
                    <a:pt x="119507" y="7442"/>
                  </a:lnTo>
                  <a:lnTo>
                    <a:pt x="119811" y="6172"/>
                  </a:lnTo>
                  <a:close/>
                </a:path>
                <a:path w="405764" h="346710">
                  <a:moveTo>
                    <a:pt x="119964" y="117995"/>
                  </a:moveTo>
                  <a:lnTo>
                    <a:pt x="118592" y="115227"/>
                  </a:lnTo>
                  <a:lnTo>
                    <a:pt x="113626" y="113538"/>
                  </a:lnTo>
                  <a:lnTo>
                    <a:pt x="110985" y="114871"/>
                  </a:lnTo>
                  <a:lnTo>
                    <a:pt x="110096" y="117322"/>
                  </a:lnTo>
                  <a:lnTo>
                    <a:pt x="109181" y="119761"/>
                  </a:lnTo>
                  <a:lnTo>
                    <a:pt x="110426" y="122491"/>
                  </a:lnTo>
                  <a:lnTo>
                    <a:pt x="112877" y="123418"/>
                  </a:lnTo>
                  <a:lnTo>
                    <a:pt x="115328" y="124345"/>
                  </a:lnTo>
                  <a:lnTo>
                    <a:pt x="118097" y="123050"/>
                  </a:lnTo>
                  <a:lnTo>
                    <a:pt x="119964" y="117995"/>
                  </a:lnTo>
                  <a:close/>
                </a:path>
                <a:path w="405764" h="346710">
                  <a:moveTo>
                    <a:pt x="127114" y="94703"/>
                  </a:moveTo>
                  <a:lnTo>
                    <a:pt x="125526" y="92036"/>
                  </a:lnTo>
                  <a:lnTo>
                    <a:pt x="120434" y="90766"/>
                  </a:lnTo>
                  <a:lnTo>
                    <a:pt x="117919" y="92303"/>
                  </a:lnTo>
                  <a:lnTo>
                    <a:pt x="117221" y="94805"/>
                  </a:lnTo>
                  <a:lnTo>
                    <a:pt x="116484" y="97294"/>
                  </a:lnTo>
                  <a:lnTo>
                    <a:pt x="117944" y="99923"/>
                  </a:lnTo>
                  <a:lnTo>
                    <a:pt x="120459" y="100660"/>
                  </a:lnTo>
                  <a:lnTo>
                    <a:pt x="122974" y="101396"/>
                  </a:lnTo>
                  <a:lnTo>
                    <a:pt x="125628" y="99898"/>
                  </a:lnTo>
                  <a:lnTo>
                    <a:pt x="126390" y="97307"/>
                  </a:lnTo>
                  <a:lnTo>
                    <a:pt x="127114" y="94703"/>
                  </a:lnTo>
                  <a:close/>
                </a:path>
                <a:path w="405764" h="346710">
                  <a:moveTo>
                    <a:pt x="132156" y="70777"/>
                  </a:moveTo>
                  <a:lnTo>
                    <a:pt x="130390" y="68287"/>
                  </a:lnTo>
                  <a:lnTo>
                    <a:pt x="125196" y="67538"/>
                  </a:lnTo>
                  <a:lnTo>
                    <a:pt x="122770" y="69303"/>
                  </a:lnTo>
                  <a:lnTo>
                    <a:pt x="121970" y="74396"/>
                  </a:lnTo>
                  <a:lnTo>
                    <a:pt x="123571" y="76860"/>
                  </a:lnTo>
                  <a:lnTo>
                    <a:pt x="126161" y="77368"/>
                  </a:lnTo>
                  <a:lnTo>
                    <a:pt x="128714" y="77876"/>
                  </a:lnTo>
                  <a:lnTo>
                    <a:pt x="131305" y="76149"/>
                  </a:lnTo>
                  <a:lnTo>
                    <a:pt x="131749" y="73469"/>
                  </a:lnTo>
                  <a:lnTo>
                    <a:pt x="132156" y="70777"/>
                  </a:lnTo>
                  <a:close/>
                </a:path>
                <a:path w="405764" h="346710">
                  <a:moveTo>
                    <a:pt x="132880" y="26682"/>
                  </a:moveTo>
                  <a:lnTo>
                    <a:pt x="131686" y="21005"/>
                  </a:lnTo>
                  <a:lnTo>
                    <a:pt x="128676" y="19469"/>
                  </a:lnTo>
                  <a:lnTo>
                    <a:pt x="126288" y="20396"/>
                  </a:lnTo>
                  <a:lnTo>
                    <a:pt x="123774" y="21348"/>
                  </a:lnTo>
                  <a:lnTo>
                    <a:pt x="122567" y="23761"/>
                  </a:lnTo>
                  <a:lnTo>
                    <a:pt x="123532" y="28473"/>
                  </a:lnTo>
                  <a:lnTo>
                    <a:pt x="126047" y="30060"/>
                  </a:lnTo>
                  <a:lnTo>
                    <a:pt x="128638" y="29679"/>
                  </a:lnTo>
                  <a:lnTo>
                    <a:pt x="131229" y="29298"/>
                  </a:lnTo>
                  <a:lnTo>
                    <a:pt x="132880" y="26682"/>
                  </a:lnTo>
                  <a:close/>
                </a:path>
                <a:path w="405764" h="346710">
                  <a:moveTo>
                    <a:pt x="134531" y="46215"/>
                  </a:moveTo>
                  <a:lnTo>
                    <a:pt x="132346" y="43980"/>
                  </a:lnTo>
                  <a:lnTo>
                    <a:pt x="127101" y="44056"/>
                  </a:lnTo>
                  <a:lnTo>
                    <a:pt x="125031" y="46113"/>
                  </a:lnTo>
                  <a:lnTo>
                    <a:pt x="124866" y="48666"/>
                  </a:lnTo>
                  <a:lnTo>
                    <a:pt x="124752" y="51206"/>
                  </a:lnTo>
                  <a:lnTo>
                    <a:pt x="126796" y="53416"/>
                  </a:lnTo>
                  <a:lnTo>
                    <a:pt x="129413" y="53606"/>
                  </a:lnTo>
                  <a:lnTo>
                    <a:pt x="132029" y="53797"/>
                  </a:lnTo>
                  <a:lnTo>
                    <a:pt x="134251" y="51714"/>
                  </a:lnTo>
                  <a:lnTo>
                    <a:pt x="134366" y="48971"/>
                  </a:lnTo>
                  <a:lnTo>
                    <a:pt x="134531" y="46215"/>
                  </a:lnTo>
                  <a:close/>
                </a:path>
                <a:path w="405764" h="346710">
                  <a:moveTo>
                    <a:pt x="239217" y="256743"/>
                  </a:moveTo>
                  <a:lnTo>
                    <a:pt x="239090" y="254203"/>
                  </a:lnTo>
                  <a:lnTo>
                    <a:pt x="239014" y="251663"/>
                  </a:lnTo>
                  <a:lnTo>
                    <a:pt x="236855" y="249631"/>
                  </a:lnTo>
                  <a:lnTo>
                    <a:pt x="234226" y="249669"/>
                  </a:lnTo>
                  <a:lnTo>
                    <a:pt x="231609" y="249707"/>
                  </a:lnTo>
                  <a:lnTo>
                    <a:pt x="229514" y="251904"/>
                  </a:lnTo>
                  <a:lnTo>
                    <a:pt x="229603" y="254558"/>
                  </a:lnTo>
                  <a:lnTo>
                    <a:pt x="229730" y="257225"/>
                  </a:lnTo>
                  <a:lnTo>
                    <a:pt x="231952" y="259245"/>
                  </a:lnTo>
                  <a:lnTo>
                    <a:pt x="237197" y="258927"/>
                  </a:lnTo>
                  <a:lnTo>
                    <a:pt x="239217" y="256743"/>
                  </a:lnTo>
                  <a:close/>
                </a:path>
                <a:path w="405764" h="346710">
                  <a:moveTo>
                    <a:pt x="239344" y="228485"/>
                  </a:moveTo>
                  <a:lnTo>
                    <a:pt x="237388" y="226275"/>
                  </a:lnTo>
                  <a:lnTo>
                    <a:pt x="234759" y="226110"/>
                  </a:lnTo>
                  <a:lnTo>
                    <a:pt x="232143" y="225945"/>
                  </a:lnTo>
                  <a:lnTo>
                    <a:pt x="229857" y="227939"/>
                  </a:lnTo>
                  <a:lnTo>
                    <a:pt x="229641" y="233235"/>
                  </a:lnTo>
                  <a:lnTo>
                    <a:pt x="231660" y="235445"/>
                  </a:lnTo>
                  <a:lnTo>
                    <a:pt x="236918" y="235597"/>
                  </a:lnTo>
                  <a:lnTo>
                    <a:pt x="239141" y="233591"/>
                  </a:lnTo>
                  <a:lnTo>
                    <a:pt x="239255" y="231038"/>
                  </a:lnTo>
                  <a:lnTo>
                    <a:pt x="239344" y="228485"/>
                  </a:lnTo>
                  <a:close/>
                </a:path>
                <a:path w="405764" h="346710">
                  <a:moveTo>
                    <a:pt x="241477" y="205346"/>
                  </a:moveTo>
                  <a:lnTo>
                    <a:pt x="239623" y="203009"/>
                  </a:lnTo>
                  <a:lnTo>
                    <a:pt x="237020" y="202666"/>
                  </a:lnTo>
                  <a:lnTo>
                    <a:pt x="234416" y="202323"/>
                  </a:lnTo>
                  <a:lnTo>
                    <a:pt x="232041" y="204177"/>
                  </a:lnTo>
                  <a:lnTo>
                    <a:pt x="231711" y="206794"/>
                  </a:lnTo>
                  <a:lnTo>
                    <a:pt x="231419" y="209423"/>
                  </a:lnTo>
                  <a:lnTo>
                    <a:pt x="233324" y="211772"/>
                  </a:lnTo>
                  <a:lnTo>
                    <a:pt x="238544" y="212293"/>
                  </a:lnTo>
                  <a:lnTo>
                    <a:pt x="240868" y="210439"/>
                  </a:lnTo>
                  <a:lnTo>
                    <a:pt x="241160" y="207886"/>
                  </a:lnTo>
                  <a:lnTo>
                    <a:pt x="241477" y="205346"/>
                  </a:lnTo>
                  <a:close/>
                </a:path>
                <a:path w="405764" h="346710">
                  <a:moveTo>
                    <a:pt x="241617" y="279577"/>
                  </a:moveTo>
                  <a:lnTo>
                    <a:pt x="241223" y="277101"/>
                  </a:lnTo>
                  <a:lnTo>
                    <a:pt x="240804" y="274612"/>
                  </a:lnTo>
                  <a:lnTo>
                    <a:pt x="238493" y="272834"/>
                  </a:lnTo>
                  <a:lnTo>
                    <a:pt x="235864" y="273164"/>
                  </a:lnTo>
                  <a:lnTo>
                    <a:pt x="233273" y="273481"/>
                  </a:lnTo>
                  <a:lnTo>
                    <a:pt x="231394" y="275907"/>
                  </a:lnTo>
                  <a:lnTo>
                    <a:pt x="232257" y="281228"/>
                  </a:lnTo>
                  <a:lnTo>
                    <a:pt x="234721" y="282981"/>
                  </a:lnTo>
                  <a:lnTo>
                    <a:pt x="239877" y="281978"/>
                  </a:lnTo>
                  <a:lnTo>
                    <a:pt x="241617" y="279577"/>
                  </a:lnTo>
                  <a:close/>
                </a:path>
                <a:path w="405764" h="346710">
                  <a:moveTo>
                    <a:pt x="245046" y="182346"/>
                  </a:moveTo>
                  <a:lnTo>
                    <a:pt x="243306" y="179895"/>
                  </a:lnTo>
                  <a:lnTo>
                    <a:pt x="240728" y="179400"/>
                  </a:lnTo>
                  <a:lnTo>
                    <a:pt x="238150" y="178904"/>
                  </a:lnTo>
                  <a:lnTo>
                    <a:pt x="235699" y="180606"/>
                  </a:lnTo>
                  <a:lnTo>
                    <a:pt x="234797" y="185813"/>
                  </a:lnTo>
                  <a:lnTo>
                    <a:pt x="236524" y="188264"/>
                  </a:lnTo>
                  <a:lnTo>
                    <a:pt x="241706" y="189115"/>
                  </a:lnTo>
                  <a:lnTo>
                    <a:pt x="244170" y="187401"/>
                  </a:lnTo>
                  <a:lnTo>
                    <a:pt x="245046" y="182346"/>
                  </a:lnTo>
                  <a:close/>
                </a:path>
                <a:path w="405764" h="346710">
                  <a:moveTo>
                    <a:pt x="247497" y="301269"/>
                  </a:moveTo>
                  <a:lnTo>
                    <a:pt x="246672" y="298983"/>
                  </a:lnTo>
                  <a:lnTo>
                    <a:pt x="245795" y="296722"/>
                  </a:lnTo>
                  <a:lnTo>
                    <a:pt x="243230" y="295414"/>
                  </a:lnTo>
                  <a:lnTo>
                    <a:pt x="240690" y="296189"/>
                  </a:lnTo>
                  <a:lnTo>
                    <a:pt x="238213" y="296951"/>
                  </a:lnTo>
                  <a:lnTo>
                    <a:pt x="236766" y="299707"/>
                  </a:lnTo>
                  <a:lnTo>
                    <a:pt x="237769" y="302310"/>
                  </a:lnTo>
                  <a:lnTo>
                    <a:pt x="238721" y="304927"/>
                  </a:lnTo>
                  <a:lnTo>
                    <a:pt x="241617" y="306108"/>
                  </a:lnTo>
                  <a:lnTo>
                    <a:pt x="246380" y="303898"/>
                  </a:lnTo>
                  <a:lnTo>
                    <a:pt x="247497" y="301269"/>
                  </a:lnTo>
                  <a:close/>
                </a:path>
                <a:path w="405764" h="346710">
                  <a:moveTo>
                    <a:pt x="249961" y="159588"/>
                  </a:moveTo>
                  <a:lnTo>
                    <a:pt x="248399" y="157048"/>
                  </a:lnTo>
                  <a:lnTo>
                    <a:pt x="245859" y="156400"/>
                  </a:lnTo>
                  <a:lnTo>
                    <a:pt x="243319" y="155752"/>
                  </a:lnTo>
                  <a:lnTo>
                    <a:pt x="240741" y="157302"/>
                  </a:lnTo>
                  <a:lnTo>
                    <a:pt x="239433" y="162420"/>
                  </a:lnTo>
                  <a:lnTo>
                    <a:pt x="241046" y="164973"/>
                  </a:lnTo>
                  <a:lnTo>
                    <a:pt x="246164" y="166128"/>
                  </a:lnTo>
                  <a:lnTo>
                    <a:pt x="248691" y="164566"/>
                  </a:lnTo>
                  <a:lnTo>
                    <a:pt x="249339" y="162077"/>
                  </a:lnTo>
                  <a:lnTo>
                    <a:pt x="249961" y="159588"/>
                  </a:lnTo>
                  <a:close/>
                </a:path>
                <a:path w="405764" h="346710">
                  <a:moveTo>
                    <a:pt x="256120" y="137147"/>
                  </a:moveTo>
                  <a:lnTo>
                    <a:pt x="254825" y="134543"/>
                  </a:lnTo>
                  <a:lnTo>
                    <a:pt x="252298" y="133731"/>
                  </a:lnTo>
                  <a:lnTo>
                    <a:pt x="249821" y="132930"/>
                  </a:lnTo>
                  <a:lnTo>
                    <a:pt x="247053" y="134289"/>
                  </a:lnTo>
                  <a:lnTo>
                    <a:pt x="245592" y="139369"/>
                  </a:lnTo>
                  <a:lnTo>
                    <a:pt x="247040" y="142024"/>
                  </a:lnTo>
                  <a:lnTo>
                    <a:pt x="252082" y="143484"/>
                  </a:lnTo>
                  <a:lnTo>
                    <a:pt x="254711" y="142074"/>
                  </a:lnTo>
                  <a:lnTo>
                    <a:pt x="256120" y="137147"/>
                  </a:lnTo>
                  <a:close/>
                </a:path>
                <a:path w="405764" h="346710">
                  <a:moveTo>
                    <a:pt x="259778" y="320573"/>
                  </a:moveTo>
                  <a:lnTo>
                    <a:pt x="259321" y="317982"/>
                  </a:lnTo>
                  <a:lnTo>
                    <a:pt x="256184" y="315341"/>
                  </a:lnTo>
                  <a:lnTo>
                    <a:pt x="253377" y="315353"/>
                  </a:lnTo>
                  <a:lnTo>
                    <a:pt x="251383" y="317004"/>
                  </a:lnTo>
                  <a:lnTo>
                    <a:pt x="249339" y="318693"/>
                  </a:lnTo>
                  <a:lnTo>
                    <a:pt x="249288" y="321932"/>
                  </a:lnTo>
                  <a:lnTo>
                    <a:pt x="251675" y="323964"/>
                  </a:lnTo>
                  <a:lnTo>
                    <a:pt x="254127" y="326009"/>
                  </a:lnTo>
                  <a:lnTo>
                    <a:pt x="257479" y="325297"/>
                  </a:lnTo>
                  <a:lnTo>
                    <a:pt x="259778" y="320573"/>
                  </a:lnTo>
                  <a:close/>
                </a:path>
                <a:path w="405764" h="346710">
                  <a:moveTo>
                    <a:pt x="263855" y="115239"/>
                  </a:moveTo>
                  <a:lnTo>
                    <a:pt x="262610" y="112509"/>
                  </a:lnTo>
                  <a:lnTo>
                    <a:pt x="260172" y="111531"/>
                  </a:lnTo>
                  <a:lnTo>
                    <a:pt x="257733" y="110553"/>
                  </a:lnTo>
                  <a:lnTo>
                    <a:pt x="255003" y="111772"/>
                  </a:lnTo>
                  <a:lnTo>
                    <a:pt x="253149" y="116725"/>
                  </a:lnTo>
                  <a:lnTo>
                    <a:pt x="254393" y="119468"/>
                  </a:lnTo>
                  <a:lnTo>
                    <a:pt x="259334" y="121246"/>
                  </a:lnTo>
                  <a:lnTo>
                    <a:pt x="262064" y="120027"/>
                  </a:lnTo>
                  <a:lnTo>
                    <a:pt x="263855" y="115239"/>
                  </a:lnTo>
                  <a:close/>
                </a:path>
                <a:path w="405764" h="346710">
                  <a:moveTo>
                    <a:pt x="273151" y="94030"/>
                  </a:moveTo>
                  <a:lnTo>
                    <a:pt x="272135" y="91211"/>
                  </a:lnTo>
                  <a:lnTo>
                    <a:pt x="269798" y="90030"/>
                  </a:lnTo>
                  <a:lnTo>
                    <a:pt x="267462" y="88849"/>
                  </a:lnTo>
                  <a:lnTo>
                    <a:pt x="264629" y="89839"/>
                  </a:lnTo>
                  <a:lnTo>
                    <a:pt x="262343" y="94640"/>
                  </a:lnTo>
                  <a:lnTo>
                    <a:pt x="263347" y="97459"/>
                  </a:lnTo>
                  <a:lnTo>
                    <a:pt x="268135" y="99618"/>
                  </a:lnTo>
                  <a:lnTo>
                    <a:pt x="270967" y="98628"/>
                  </a:lnTo>
                  <a:lnTo>
                    <a:pt x="273151" y="94030"/>
                  </a:lnTo>
                  <a:close/>
                </a:path>
                <a:path w="405764" h="346710">
                  <a:moveTo>
                    <a:pt x="283286" y="246761"/>
                  </a:moveTo>
                  <a:lnTo>
                    <a:pt x="281203" y="244614"/>
                  </a:lnTo>
                  <a:lnTo>
                    <a:pt x="278574" y="244538"/>
                  </a:lnTo>
                  <a:lnTo>
                    <a:pt x="275945" y="244462"/>
                  </a:lnTo>
                  <a:lnTo>
                    <a:pt x="273786" y="246557"/>
                  </a:lnTo>
                  <a:lnTo>
                    <a:pt x="273723" y="249212"/>
                  </a:lnTo>
                  <a:lnTo>
                    <a:pt x="273710" y="251879"/>
                  </a:lnTo>
                  <a:lnTo>
                    <a:pt x="275856" y="254025"/>
                  </a:lnTo>
                  <a:lnTo>
                    <a:pt x="281101" y="253987"/>
                  </a:lnTo>
                  <a:lnTo>
                    <a:pt x="283210" y="251891"/>
                  </a:lnTo>
                  <a:lnTo>
                    <a:pt x="283222" y="249326"/>
                  </a:lnTo>
                  <a:lnTo>
                    <a:pt x="283286" y="246761"/>
                  </a:lnTo>
                  <a:close/>
                </a:path>
                <a:path w="405764" h="346710">
                  <a:moveTo>
                    <a:pt x="284086" y="275120"/>
                  </a:moveTo>
                  <a:lnTo>
                    <a:pt x="283933" y="272567"/>
                  </a:lnTo>
                  <a:lnTo>
                    <a:pt x="283730" y="270027"/>
                  </a:lnTo>
                  <a:lnTo>
                    <a:pt x="281482" y="268058"/>
                  </a:lnTo>
                  <a:lnTo>
                    <a:pt x="278879" y="268198"/>
                  </a:lnTo>
                  <a:lnTo>
                    <a:pt x="276250" y="268338"/>
                  </a:lnTo>
                  <a:lnTo>
                    <a:pt x="274243" y="270611"/>
                  </a:lnTo>
                  <a:lnTo>
                    <a:pt x="274447" y="273265"/>
                  </a:lnTo>
                  <a:lnTo>
                    <a:pt x="274624" y="275945"/>
                  </a:lnTo>
                  <a:lnTo>
                    <a:pt x="276974" y="277888"/>
                  </a:lnTo>
                  <a:lnTo>
                    <a:pt x="282206" y="277380"/>
                  </a:lnTo>
                  <a:lnTo>
                    <a:pt x="284086" y="275120"/>
                  </a:lnTo>
                  <a:close/>
                </a:path>
                <a:path w="405764" h="346710">
                  <a:moveTo>
                    <a:pt x="284353" y="73952"/>
                  </a:moveTo>
                  <a:lnTo>
                    <a:pt x="283641" y="71018"/>
                  </a:lnTo>
                  <a:lnTo>
                    <a:pt x="281495" y="69583"/>
                  </a:lnTo>
                  <a:lnTo>
                    <a:pt x="279273" y="68097"/>
                  </a:lnTo>
                  <a:lnTo>
                    <a:pt x="276390" y="68783"/>
                  </a:lnTo>
                  <a:lnTo>
                    <a:pt x="273570" y="73355"/>
                  </a:lnTo>
                  <a:lnTo>
                    <a:pt x="274269" y="76276"/>
                  </a:lnTo>
                  <a:lnTo>
                    <a:pt x="278803" y="78917"/>
                  </a:lnTo>
                  <a:lnTo>
                    <a:pt x="281711" y="78244"/>
                  </a:lnTo>
                  <a:lnTo>
                    <a:pt x="284353" y="73952"/>
                  </a:lnTo>
                  <a:close/>
                </a:path>
                <a:path w="405764" h="346710">
                  <a:moveTo>
                    <a:pt x="284543" y="223443"/>
                  </a:moveTo>
                  <a:lnTo>
                    <a:pt x="282587" y="221157"/>
                  </a:lnTo>
                  <a:lnTo>
                    <a:pt x="279984" y="220916"/>
                  </a:lnTo>
                  <a:lnTo>
                    <a:pt x="277355" y="220662"/>
                  </a:lnTo>
                  <a:lnTo>
                    <a:pt x="275069" y="222605"/>
                  </a:lnTo>
                  <a:lnTo>
                    <a:pt x="274624" y="227901"/>
                  </a:lnTo>
                  <a:lnTo>
                    <a:pt x="276618" y="230187"/>
                  </a:lnTo>
                  <a:lnTo>
                    <a:pt x="281851" y="230517"/>
                  </a:lnTo>
                  <a:lnTo>
                    <a:pt x="284099" y="228574"/>
                  </a:lnTo>
                  <a:lnTo>
                    <a:pt x="284543" y="223443"/>
                  </a:lnTo>
                  <a:close/>
                </a:path>
                <a:path w="405764" h="346710">
                  <a:moveTo>
                    <a:pt x="287324" y="200240"/>
                  </a:moveTo>
                  <a:lnTo>
                    <a:pt x="285521" y="197840"/>
                  </a:lnTo>
                  <a:lnTo>
                    <a:pt x="282930" y="197446"/>
                  </a:lnTo>
                  <a:lnTo>
                    <a:pt x="280339" y="197053"/>
                  </a:lnTo>
                  <a:lnTo>
                    <a:pt x="277914" y="198843"/>
                  </a:lnTo>
                  <a:lnTo>
                    <a:pt x="277126" y="204089"/>
                  </a:lnTo>
                  <a:lnTo>
                    <a:pt x="278930" y="206476"/>
                  </a:lnTo>
                  <a:lnTo>
                    <a:pt x="284137" y="207137"/>
                  </a:lnTo>
                  <a:lnTo>
                    <a:pt x="286550" y="205333"/>
                  </a:lnTo>
                  <a:lnTo>
                    <a:pt x="287324" y="200240"/>
                  </a:lnTo>
                  <a:close/>
                </a:path>
                <a:path w="405764" h="346710">
                  <a:moveTo>
                    <a:pt x="287337" y="297954"/>
                  </a:moveTo>
                  <a:lnTo>
                    <a:pt x="286893" y="295465"/>
                  </a:lnTo>
                  <a:lnTo>
                    <a:pt x="286410" y="292989"/>
                  </a:lnTo>
                  <a:lnTo>
                    <a:pt x="283946" y="291312"/>
                  </a:lnTo>
                  <a:lnTo>
                    <a:pt x="281381" y="291719"/>
                  </a:lnTo>
                  <a:lnTo>
                    <a:pt x="278765" y="292138"/>
                  </a:lnTo>
                  <a:lnTo>
                    <a:pt x="277050" y="294627"/>
                  </a:lnTo>
                  <a:lnTo>
                    <a:pt x="278053" y="299948"/>
                  </a:lnTo>
                  <a:lnTo>
                    <a:pt x="280670" y="301599"/>
                  </a:lnTo>
                  <a:lnTo>
                    <a:pt x="285788" y="300405"/>
                  </a:lnTo>
                  <a:lnTo>
                    <a:pt x="287337" y="297954"/>
                  </a:lnTo>
                  <a:close/>
                </a:path>
                <a:path w="405764" h="346710">
                  <a:moveTo>
                    <a:pt x="291274" y="177177"/>
                  </a:moveTo>
                  <a:lnTo>
                    <a:pt x="289648" y="174701"/>
                  </a:lnTo>
                  <a:lnTo>
                    <a:pt x="287096" y="174155"/>
                  </a:lnTo>
                  <a:lnTo>
                    <a:pt x="284518" y="173609"/>
                  </a:lnTo>
                  <a:lnTo>
                    <a:pt x="281965" y="175260"/>
                  </a:lnTo>
                  <a:lnTo>
                    <a:pt x="281508" y="177876"/>
                  </a:lnTo>
                  <a:lnTo>
                    <a:pt x="281012" y="180479"/>
                  </a:lnTo>
                  <a:lnTo>
                    <a:pt x="282714" y="182968"/>
                  </a:lnTo>
                  <a:lnTo>
                    <a:pt x="287870" y="183921"/>
                  </a:lnTo>
                  <a:lnTo>
                    <a:pt x="290347" y="182257"/>
                  </a:lnTo>
                  <a:lnTo>
                    <a:pt x="290830" y="179717"/>
                  </a:lnTo>
                  <a:lnTo>
                    <a:pt x="291274" y="177177"/>
                  </a:lnTo>
                  <a:close/>
                </a:path>
                <a:path w="405764" h="346710">
                  <a:moveTo>
                    <a:pt x="294144" y="319468"/>
                  </a:moveTo>
                  <a:lnTo>
                    <a:pt x="293230" y="317207"/>
                  </a:lnTo>
                  <a:lnTo>
                    <a:pt x="292265" y="314972"/>
                  </a:lnTo>
                  <a:lnTo>
                    <a:pt x="289598" y="313778"/>
                  </a:lnTo>
                  <a:lnTo>
                    <a:pt x="287134" y="314642"/>
                  </a:lnTo>
                  <a:lnTo>
                    <a:pt x="284645" y="315506"/>
                  </a:lnTo>
                  <a:lnTo>
                    <a:pt x="283375" y="318325"/>
                  </a:lnTo>
                  <a:lnTo>
                    <a:pt x="284467" y="320903"/>
                  </a:lnTo>
                  <a:lnTo>
                    <a:pt x="285521" y="323481"/>
                  </a:lnTo>
                  <a:lnTo>
                    <a:pt x="288505" y="324548"/>
                  </a:lnTo>
                  <a:lnTo>
                    <a:pt x="293166" y="322148"/>
                  </a:lnTo>
                  <a:lnTo>
                    <a:pt x="294144" y="319468"/>
                  </a:lnTo>
                  <a:close/>
                </a:path>
                <a:path w="405764" h="346710">
                  <a:moveTo>
                    <a:pt x="296722" y="154432"/>
                  </a:moveTo>
                  <a:lnTo>
                    <a:pt x="295198" y="151853"/>
                  </a:lnTo>
                  <a:lnTo>
                    <a:pt x="292671" y="151155"/>
                  </a:lnTo>
                  <a:lnTo>
                    <a:pt x="290144" y="150456"/>
                  </a:lnTo>
                  <a:lnTo>
                    <a:pt x="287540" y="151968"/>
                  </a:lnTo>
                  <a:lnTo>
                    <a:pt x="286181" y="157099"/>
                  </a:lnTo>
                  <a:lnTo>
                    <a:pt x="287705" y="159677"/>
                  </a:lnTo>
                  <a:lnTo>
                    <a:pt x="292798" y="160934"/>
                  </a:lnTo>
                  <a:lnTo>
                    <a:pt x="295402" y="159423"/>
                  </a:lnTo>
                  <a:lnTo>
                    <a:pt x="296722" y="154432"/>
                  </a:lnTo>
                  <a:close/>
                </a:path>
                <a:path w="405764" h="346710">
                  <a:moveTo>
                    <a:pt x="298221" y="56197"/>
                  </a:moveTo>
                  <a:lnTo>
                    <a:pt x="298145" y="53276"/>
                  </a:lnTo>
                  <a:lnTo>
                    <a:pt x="296354" y="51358"/>
                  </a:lnTo>
                  <a:lnTo>
                    <a:pt x="294563" y="49441"/>
                  </a:lnTo>
                  <a:lnTo>
                    <a:pt x="291490" y="49491"/>
                  </a:lnTo>
                  <a:lnTo>
                    <a:pt x="289509" y="51447"/>
                  </a:lnTo>
                  <a:lnTo>
                    <a:pt x="287693" y="53517"/>
                  </a:lnTo>
                  <a:lnTo>
                    <a:pt x="287947" y="56603"/>
                  </a:lnTo>
                  <a:lnTo>
                    <a:pt x="291998" y="59956"/>
                  </a:lnTo>
                  <a:lnTo>
                    <a:pt x="294881" y="59740"/>
                  </a:lnTo>
                  <a:lnTo>
                    <a:pt x="296494" y="57899"/>
                  </a:lnTo>
                  <a:lnTo>
                    <a:pt x="298221" y="56197"/>
                  </a:lnTo>
                  <a:close/>
                </a:path>
                <a:path w="405764" h="346710">
                  <a:moveTo>
                    <a:pt x="303415" y="132054"/>
                  </a:moveTo>
                  <a:lnTo>
                    <a:pt x="302094" y="129400"/>
                  </a:lnTo>
                  <a:lnTo>
                    <a:pt x="299618" y="128536"/>
                  </a:lnTo>
                  <a:lnTo>
                    <a:pt x="297141" y="127673"/>
                  </a:lnTo>
                  <a:lnTo>
                    <a:pt x="294424" y="129019"/>
                  </a:lnTo>
                  <a:lnTo>
                    <a:pt x="293547" y="131521"/>
                  </a:lnTo>
                  <a:lnTo>
                    <a:pt x="292735" y="134048"/>
                  </a:lnTo>
                  <a:lnTo>
                    <a:pt x="294170" y="136753"/>
                  </a:lnTo>
                  <a:lnTo>
                    <a:pt x="299173" y="138315"/>
                  </a:lnTo>
                  <a:lnTo>
                    <a:pt x="301790" y="136931"/>
                  </a:lnTo>
                  <a:lnTo>
                    <a:pt x="302577" y="134480"/>
                  </a:lnTo>
                  <a:lnTo>
                    <a:pt x="303415" y="132054"/>
                  </a:lnTo>
                  <a:close/>
                </a:path>
                <a:path w="405764" h="346710">
                  <a:moveTo>
                    <a:pt x="307378" y="338213"/>
                  </a:moveTo>
                  <a:lnTo>
                    <a:pt x="306743" y="335724"/>
                  </a:lnTo>
                  <a:lnTo>
                    <a:pt x="305142" y="334403"/>
                  </a:lnTo>
                  <a:lnTo>
                    <a:pt x="303491" y="333159"/>
                  </a:lnTo>
                  <a:lnTo>
                    <a:pt x="300672" y="333298"/>
                  </a:lnTo>
                  <a:lnTo>
                    <a:pt x="298754" y="335064"/>
                  </a:lnTo>
                  <a:lnTo>
                    <a:pt x="296799" y="336842"/>
                  </a:lnTo>
                  <a:lnTo>
                    <a:pt x="296913" y="340080"/>
                  </a:lnTo>
                  <a:lnTo>
                    <a:pt x="299427" y="341998"/>
                  </a:lnTo>
                  <a:lnTo>
                    <a:pt x="301917" y="343979"/>
                  </a:lnTo>
                  <a:lnTo>
                    <a:pt x="305308" y="343052"/>
                  </a:lnTo>
                  <a:lnTo>
                    <a:pt x="306285" y="340715"/>
                  </a:lnTo>
                  <a:lnTo>
                    <a:pt x="307378" y="338213"/>
                  </a:lnTo>
                  <a:close/>
                </a:path>
                <a:path w="405764" h="346710">
                  <a:moveTo>
                    <a:pt x="311556" y="110223"/>
                  </a:moveTo>
                  <a:lnTo>
                    <a:pt x="310489" y="107492"/>
                  </a:lnTo>
                  <a:lnTo>
                    <a:pt x="308076" y="106451"/>
                  </a:lnTo>
                  <a:lnTo>
                    <a:pt x="305676" y="105410"/>
                  </a:lnTo>
                  <a:lnTo>
                    <a:pt x="302793" y="106514"/>
                  </a:lnTo>
                  <a:lnTo>
                    <a:pt x="301853" y="109004"/>
                  </a:lnTo>
                  <a:lnTo>
                    <a:pt x="300875" y="111480"/>
                  </a:lnTo>
                  <a:lnTo>
                    <a:pt x="302069" y="114261"/>
                  </a:lnTo>
                  <a:lnTo>
                    <a:pt x="306959" y="116166"/>
                  </a:lnTo>
                  <a:lnTo>
                    <a:pt x="309702" y="115011"/>
                  </a:lnTo>
                  <a:lnTo>
                    <a:pt x="310642" y="112623"/>
                  </a:lnTo>
                  <a:lnTo>
                    <a:pt x="311556" y="110223"/>
                  </a:lnTo>
                  <a:close/>
                </a:path>
                <a:path w="405764" h="346710">
                  <a:moveTo>
                    <a:pt x="316712" y="41973"/>
                  </a:moveTo>
                  <a:lnTo>
                    <a:pt x="316280" y="39382"/>
                  </a:lnTo>
                  <a:lnTo>
                    <a:pt x="315849" y="36791"/>
                  </a:lnTo>
                  <a:lnTo>
                    <a:pt x="313080" y="35407"/>
                  </a:lnTo>
                  <a:lnTo>
                    <a:pt x="307136" y="37325"/>
                  </a:lnTo>
                  <a:lnTo>
                    <a:pt x="306324" y="40678"/>
                  </a:lnTo>
                  <a:lnTo>
                    <a:pt x="307555" y="42849"/>
                  </a:lnTo>
                  <a:lnTo>
                    <a:pt x="308889" y="45250"/>
                  </a:lnTo>
                  <a:lnTo>
                    <a:pt x="311454" y="45821"/>
                  </a:lnTo>
                  <a:lnTo>
                    <a:pt x="313486" y="45262"/>
                  </a:lnTo>
                  <a:lnTo>
                    <a:pt x="315468" y="44640"/>
                  </a:lnTo>
                  <a:lnTo>
                    <a:pt x="316712" y="41973"/>
                  </a:lnTo>
                  <a:close/>
                </a:path>
                <a:path w="405764" h="346710">
                  <a:moveTo>
                    <a:pt x="321538" y="89281"/>
                  </a:moveTo>
                  <a:lnTo>
                    <a:pt x="320687" y="86448"/>
                  </a:lnTo>
                  <a:lnTo>
                    <a:pt x="318427" y="85178"/>
                  </a:lnTo>
                  <a:lnTo>
                    <a:pt x="316115" y="83883"/>
                  </a:lnTo>
                  <a:lnTo>
                    <a:pt x="313182" y="84747"/>
                  </a:lnTo>
                  <a:lnTo>
                    <a:pt x="312000" y="87147"/>
                  </a:lnTo>
                  <a:lnTo>
                    <a:pt x="310781" y="89535"/>
                  </a:lnTo>
                  <a:lnTo>
                    <a:pt x="311708" y="92417"/>
                  </a:lnTo>
                  <a:lnTo>
                    <a:pt x="316407" y="94742"/>
                  </a:lnTo>
                  <a:lnTo>
                    <a:pt x="319252" y="93840"/>
                  </a:lnTo>
                  <a:lnTo>
                    <a:pt x="320408" y="91567"/>
                  </a:lnTo>
                  <a:lnTo>
                    <a:pt x="321538" y="89281"/>
                  </a:lnTo>
                  <a:close/>
                </a:path>
                <a:path w="405764" h="346710">
                  <a:moveTo>
                    <a:pt x="330085" y="340690"/>
                  </a:moveTo>
                  <a:lnTo>
                    <a:pt x="327469" y="336143"/>
                  </a:lnTo>
                  <a:lnTo>
                    <a:pt x="324904" y="335699"/>
                  </a:lnTo>
                  <a:lnTo>
                    <a:pt x="322846" y="336232"/>
                  </a:lnTo>
                  <a:lnTo>
                    <a:pt x="320852" y="336905"/>
                  </a:lnTo>
                  <a:lnTo>
                    <a:pt x="319646" y="339610"/>
                  </a:lnTo>
                  <a:lnTo>
                    <a:pt x="320141" y="342188"/>
                  </a:lnTo>
                  <a:lnTo>
                    <a:pt x="320636" y="344766"/>
                  </a:lnTo>
                  <a:lnTo>
                    <a:pt x="323430" y="346087"/>
                  </a:lnTo>
                  <a:lnTo>
                    <a:pt x="326377" y="345059"/>
                  </a:lnTo>
                  <a:lnTo>
                    <a:pt x="329374" y="344119"/>
                  </a:lnTo>
                  <a:lnTo>
                    <a:pt x="330085" y="340690"/>
                  </a:lnTo>
                  <a:close/>
                </a:path>
                <a:path w="405764" h="346710">
                  <a:moveTo>
                    <a:pt x="333768" y="69875"/>
                  </a:moveTo>
                  <a:lnTo>
                    <a:pt x="333438" y="67056"/>
                  </a:lnTo>
                  <a:lnTo>
                    <a:pt x="331355" y="65392"/>
                  </a:lnTo>
                  <a:lnTo>
                    <a:pt x="329336" y="63779"/>
                  </a:lnTo>
                  <a:lnTo>
                    <a:pt x="326186" y="64135"/>
                  </a:lnTo>
                  <a:lnTo>
                    <a:pt x="324612" y="66370"/>
                  </a:lnTo>
                  <a:lnTo>
                    <a:pt x="323100" y="68618"/>
                  </a:lnTo>
                  <a:lnTo>
                    <a:pt x="323634" y="71615"/>
                  </a:lnTo>
                  <a:lnTo>
                    <a:pt x="328015" y="74510"/>
                  </a:lnTo>
                  <a:lnTo>
                    <a:pt x="330923" y="74002"/>
                  </a:lnTo>
                  <a:lnTo>
                    <a:pt x="332333" y="71920"/>
                  </a:lnTo>
                  <a:lnTo>
                    <a:pt x="333768" y="69875"/>
                  </a:lnTo>
                  <a:close/>
                </a:path>
                <a:path w="405764" h="346710">
                  <a:moveTo>
                    <a:pt x="339318" y="42392"/>
                  </a:moveTo>
                  <a:lnTo>
                    <a:pt x="336931" y="40360"/>
                  </a:lnTo>
                  <a:lnTo>
                    <a:pt x="334479" y="38315"/>
                  </a:lnTo>
                  <a:lnTo>
                    <a:pt x="331127" y="39027"/>
                  </a:lnTo>
                  <a:lnTo>
                    <a:pt x="328828" y="43751"/>
                  </a:lnTo>
                  <a:lnTo>
                    <a:pt x="329285" y="46342"/>
                  </a:lnTo>
                  <a:lnTo>
                    <a:pt x="332422" y="48996"/>
                  </a:lnTo>
                  <a:lnTo>
                    <a:pt x="335229" y="48971"/>
                  </a:lnTo>
                  <a:lnTo>
                    <a:pt x="337223" y="47320"/>
                  </a:lnTo>
                  <a:lnTo>
                    <a:pt x="339267" y="45631"/>
                  </a:lnTo>
                  <a:lnTo>
                    <a:pt x="339318" y="42392"/>
                  </a:lnTo>
                  <a:close/>
                </a:path>
                <a:path w="405764" h="346710">
                  <a:moveTo>
                    <a:pt x="348742" y="327621"/>
                  </a:moveTo>
                  <a:lnTo>
                    <a:pt x="348310" y="324446"/>
                  </a:lnTo>
                  <a:lnTo>
                    <a:pt x="344246" y="321144"/>
                  </a:lnTo>
                  <a:lnTo>
                    <a:pt x="341452" y="321525"/>
                  </a:lnTo>
                  <a:lnTo>
                    <a:pt x="338061" y="325018"/>
                  </a:lnTo>
                  <a:lnTo>
                    <a:pt x="338175" y="327964"/>
                  </a:lnTo>
                  <a:lnTo>
                    <a:pt x="339991" y="329857"/>
                  </a:lnTo>
                  <a:lnTo>
                    <a:pt x="341807" y="331749"/>
                  </a:lnTo>
                  <a:lnTo>
                    <a:pt x="344868" y="331647"/>
                  </a:lnTo>
                  <a:lnTo>
                    <a:pt x="348742" y="327621"/>
                  </a:lnTo>
                  <a:close/>
                </a:path>
                <a:path w="405764" h="346710">
                  <a:moveTo>
                    <a:pt x="349618" y="51206"/>
                  </a:moveTo>
                  <a:lnTo>
                    <a:pt x="348272" y="49022"/>
                  </a:lnTo>
                  <a:lnTo>
                    <a:pt x="346862" y="46736"/>
                  </a:lnTo>
                  <a:lnTo>
                    <a:pt x="343674" y="46177"/>
                  </a:lnTo>
                  <a:lnTo>
                    <a:pt x="341528" y="48082"/>
                  </a:lnTo>
                  <a:lnTo>
                    <a:pt x="339305" y="49898"/>
                  </a:lnTo>
                  <a:lnTo>
                    <a:pt x="338963" y="52895"/>
                  </a:lnTo>
                  <a:lnTo>
                    <a:pt x="342595" y="56680"/>
                  </a:lnTo>
                  <a:lnTo>
                    <a:pt x="345579" y="57035"/>
                  </a:lnTo>
                  <a:lnTo>
                    <a:pt x="347395" y="55549"/>
                  </a:lnTo>
                  <a:lnTo>
                    <a:pt x="349173" y="53949"/>
                  </a:lnTo>
                  <a:lnTo>
                    <a:pt x="349618" y="51206"/>
                  </a:lnTo>
                  <a:close/>
                </a:path>
                <a:path w="405764" h="346710">
                  <a:moveTo>
                    <a:pt x="351828" y="64617"/>
                  </a:moveTo>
                  <a:lnTo>
                    <a:pt x="350824" y="62014"/>
                  </a:lnTo>
                  <a:lnTo>
                    <a:pt x="349872" y="59397"/>
                  </a:lnTo>
                  <a:lnTo>
                    <a:pt x="346976" y="58216"/>
                  </a:lnTo>
                  <a:lnTo>
                    <a:pt x="342214" y="60426"/>
                  </a:lnTo>
                  <a:lnTo>
                    <a:pt x="341096" y="63055"/>
                  </a:lnTo>
                  <a:lnTo>
                    <a:pt x="341922" y="65341"/>
                  </a:lnTo>
                  <a:lnTo>
                    <a:pt x="342798" y="67602"/>
                  </a:lnTo>
                  <a:lnTo>
                    <a:pt x="345363" y="68910"/>
                  </a:lnTo>
                  <a:lnTo>
                    <a:pt x="347903" y="68135"/>
                  </a:lnTo>
                  <a:lnTo>
                    <a:pt x="350380" y="67373"/>
                  </a:lnTo>
                  <a:lnTo>
                    <a:pt x="351828" y="64617"/>
                  </a:lnTo>
                  <a:close/>
                </a:path>
                <a:path w="405764" h="346710">
                  <a:moveTo>
                    <a:pt x="357200" y="88430"/>
                  </a:moveTo>
                  <a:lnTo>
                    <a:pt x="356336" y="83108"/>
                  </a:lnTo>
                  <a:lnTo>
                    <a:pt x="353872" y="81356"/>
                  </a:lnTo>
                  <a:lnTo>
                    <a:pt x="348716" y="82359"/>
                  </a:lnTo>
                  <a:lnTo>
                    <a:pt x="346976" y="84759"/>
                  </a:lnTo>
                  <a:lnTo>
                    <a:pt x="347370" y="87236"/>
                  </a:lnTo>
                  <a:lnTo>
                    <a:pt x="347789" y="89725"/>
                  </a:lnTo>
                  <a:lnTo>
                    <a:pt x="350100" y="91503"/>
                  </a:lnTo>
                  <a:lnTo>
                    <a:pt x="352729" y="91173"/>
                  </a:lnTo>
                  <a:lnTo>
                    <a:pt x="355320" y="90855"/>
                  </a:lnTo>
                  <a:lnTo>
                    <a:pt x="357200" y="88430"/>
                  </a:lnTo>
                  <a:close/>
                </a:path>
                <a:path w="405764" h="346710">
                  <a:moveTo>
                    <a:pt x="358952" y="131089"/>
                  </a:moveTo>
                  <a:lnTo>
                    <a:pt x="356933" y="128879"/>
                  </a:lnTo>
                  <a:lnTo>
                    <a:pt x="351675" y="128727"/>
                  </a:lnTo>
                  <a:lnTo>
                    <a:pt x="349453" y="130733"/>
                  </a:lnTo>
                  <a:lnTo>
                    <a:pt x="349338" y="133286"/>
                  </a:lnTo>
                  <a:lnTo>
                    <a:pt x="349250" y="135839"/>
                  </a:lnTo>
                  <a:lnTo>
                    <a:pt x="351205" y="138049"/>
                  </a:lnTo>
                  <a:lnTo>
                    <a:pt x="353834" y="138214"/>
                  </a:lnTo>
                  <a:lnTo>
                    <a:pt x="356450" y="138379"/>
                  </a:lnTo>
                  <a:lnTo>
                    <a:pt x="358736" y="136385"/>
                  </a:lnTo>
                  <a:lnTo>
                    <a:pt x="358952" y="131089"/>
                  </a:lnTo>
                  <a:close/>
                </a:path>
                <a:path w="405764" h="346710">
                  <a:moveTo>
                    <a:pt x="359092" y="112433"/>
                  </a:moveTo>
                  <a:lnTo>
                    <a:pt x="359003" y="109778"/>
                  </a:lnTo>
                  <a:lnTo>
                    <a:pt x="358876" y="107111"/>
                  </a:lnTo>
                  <a:lnTo>
                    <a:pt x="356654" y="105092"/>
                  </a:lnTo>
                  <a:lnTo>
                    <a:pt x="351409" y="105410"/>
                  </a:lnTo>
                  <a:lnTo>
                    <a:pt x="349389" y="107594"/>
                  </a:lnTo>
                  <a:lnTo>
                    <a:pt x="349516" y="110134"/>
                  </a:lnTo>
                  <a:lnTo>
                    <a:pt x="349592" y="112674"/>
                  </a:lnTo>
                  <a:lnTo>
                    <a:pt x="351751" y="114706"/>
                  </a:lnTo>
                  <a:lnTo>
                    <a:pt x="354380" y="114668"/>
                  </a:lnTo>
                  <a:lnTo>
                    <a:pt x="356997" y="114630"/>
                  </a:lnTo>
                  <a:lnTo>
                    <a:pt x="359092" y="112433"/>
                  </a:lnTo>
                  <a:close/>
                </a:path>
                <a:path w="405764" h="346710">
                  <a:moveTo>
                    <a:pt x="362572" y="307467"/>
                  </a:moveTo>
                  <a:lnTo>
                    <a:pt x="361823" y="304533"/>
                  </a:lnTo>
                  <a:lnTo>
                    <a:pt x="357251" y="301942"/>
                  </a:lnTo>
                  <a:lnTo>
                    <a:pt x="354368" y="302679"/>
                  </a:lnTo>
                  <a:lnTo>
                    <a:pt x="353085" y="304863"/>
                  </a:lnTo>
                  <a:lnTo>
                    <a:pt x="351866" y="307086"/>
                  </a:lnTo>
                  <a:lnTo>
                    <a:pt x="352450" y="309892"/>
                  </a:lnTo>
                  <a:lnTo>
                    <a:pt x="354647" y="311340"/>
                  </a:lnTo>
                  <a:lnTo>
                    <a:pt x="356831" y="312775"/>
                  </a:lnTo>
                  <a:lnTo>
                    <a:pt x="359905" y="312140"/>
                  </a:lnTo>
                  <a:lnTo>
                    <a:pt x="361213" y="309791"/>
                  </a:lnTo>
                  <a:lnTo>
                    <a:pt x="362572" y="307467"/>
                  </a:lnTo>
                  <a:close/>
                </a:path>
                <a:path w="405764" h="346710">
                  <a:moveTo>
                    <a:pt x="371665" y="42354"/>
                  </a:moveTo>
                  <a:lnTo>
                    <a:pt x="369874" y="39382"/>
                  </a:lnTo>
                  <a:lnTo>
                    <a:pt x="363232" y="38735"/>
                  </a:lnTo>
                  <a:lnTo>
                    <a:pt x="360921" y="41224"/>
                  </a:lnTo>
                  <a:lnTo>
                    <a:pt x="361353" y="43827"/>
                  </a:lnTo>
                  <a:lnTo>
                    <a:pt x="361746" y="46405"/>
                  </a:lnTo>
                  <a:lnTo>
                    <a:pt x="363702" y="48298"/>
                  </a:lnTo>
                  <a:lnTo>
                    <a:pt x="365582" y="48514"/>
                  </a:lnTo>
                  <a:lnTo>
                    <a:pt x="367461" y="48666"/>
                  </a:lnTo>
                  <a:lnTo>
                    <a:pt x="369709" y="47231"/>
                  </a:lnTo>
                  <a:lnTo>
                    <a:pt x="370674" y="44792"/>
                  </a:lnTo>
                  <a:lnTo>
                    <a:pt x="371665" y="42354"/>
                  </a:lnTo>
                  <a:close/>
                </a:path>
                <a:path w="405764" h="346710">
                  <a:moveTo>
                    <a:pt x="373570" y="285965"/>
                  </a:moveTo>
                  <a:lnTo>
                    <a:pt x="372503" y="283133"/>
                  </a:lnTo>
                  <a:lnTo>
                    <a:pt x="367703" y="281038"/>
                  </a:lnTo>
                  <a:lnTo>
                    <a:pt x="364896" y="282067"/>
                  </a:lnTo>
                  <a:lnTo>
                    <a:pt x="363855" y="284403"/>
                  </a:lnTo>
                  <a:lnTo>
                    <a:pt x="362839" y="286753"/>
                  </a:lnTo>
                  <a:lnTo>
                    <a:pt x="363829" y="289547"/>
                  </a:lnTo>
                  <a:lnTo>
                    <a:pt x="366166" y="290690"/>
                  </a:lnTo>
                  <a:lnTo>
                    <a:pt x="368541" y="291858"/>
                  </a:lnTo>
                  <a:lnTo>
                    <a:pt x="371411" y="290842"/>
                  </a:lnTo>
                  <a:lnTo>
                    <a:pt x="372478" y="288391"/>
                  </a:lnTo>
                  <a:lnTo>
                    <a:pt x="373570" y="285965"/>
                  </a:lnTo>
                  <a:close/>
                </a:path>
                <a:path w="405764" h="346710">
                  <a:moveTo>
                    <a:pt x="382536" y="263664"/>
                  </a:moveTo>
                  <a:lnTo>
                    <a:pt x="381241" y="260934"/>
                  </a:lnTo>
                  <a:lnTo>
                    <a:pt x="376275" y="259207"/>
                  </a:lnTo>
                  <a:lnTo>
                    <a:pt x="373583" y="260477"/>
                  </a:lnTo>
                  <a:lnTo>
                    <a:pt x="371906" y="265328"/>
                  </a:lnTo>
                  <a:lnTo>
                    <a:pt x="373037" y="268008"/>
                  </a:lnTo>
                  <a:lnTo>
                    <a:pt x="375513" y="268960"/>
                  </a:lnTo>
                  <a:lnTo>
                    <a:pt x="377939" y="269900"/>
                  </a:lnTo>
                  <a:lnTo>
                    <a:pt x="380796" y="268693"/>
                  </a:lnTo>
                  <a:lnTo>
                    <a:pt x="382536" y="263664"/>
                  </a:lnTo>
                  <a:close/>
                </a:path>
                <a:path w="405764" h="346710">
                  <a:moveTo>
                    <a:pt x="389928" y="240855"/>
                  </a:moveTo>
                  <a:lnTo>
                    <a:pt x="388404" y="238213"/>
                  </a:lnTo>
                  <a:lnTo>
                    <a:pt x="383349" y="236804"/>
                  </a:lnTo>
                  <a:lnTo>
                    <a:pt x="380784" y="238264"/>
                  </a:lnTo>
                  <a:lnTo>
                    <a:pt x="379247" y="243179"/>
                  </a:lnTo>
                  <a:lnTo>
                    <a:pt x="380682" y="245808"/>
                  </a:lnTo>
                  <a:lnTo>
                    <a:pt x="383184" y="246583"/>
                  </a:lnTo>
                  <a:lnTo>
                    <a:pt x="385686" y="247357"/>
                  </a:lnTo>
                  <a:lnTo>
                    <a:pt x="388353" y="245922"/>
                  </a:lnTo>
                  <a:lnTo>
                    <a:pt x="389928" y="240855"/>
                  </a:lnTo>
                  <a:close/>
                </a:path>
                <a:path w="405764" h="346710">
                  <a:moveTo>
                    <a:pt x="390385" y="56667"/>
                  </a:moveTo>
                  <a:lnTo>
                    <a:pt x="387108" y="51816"/>
                  </a:lnTo>
                  <a:lnTo>
                    <a:pt x="383971" y="51333"/>
                  </a:lnTo>
                  <a:lnTo>
                    <a:pt x="381990" y="53086"/>
                  </a:lnTo>
                  <a:lnTo>
                    <a:pt x="380022" y="54787"/>
                  </a:lnTo>
                  <a:lnTo>
                    <a:pt x="379564" y="57607"/>
                  </a:lnTo>
                  <a:lnTo>
                    <a:pt x="382143" y="61429"/>
                  </a:lnTo>
                  <a:lnTo>
                    <a:pt x="384911" y="62166"/>
                  </a:lnTo>
                  <a:lnTo>
                    <a:pt x="387235" y="60934"/>
                  </a:lnTo>
                  <a:lnTo>
                    <a:pt x="389547" y="59715"/>
                  </a:lnTo>
                  <a:lnTo>
                    <a:pt x="390385" y="56667"/>
                  </a:lnTo>
                  <a:close/>
                </a:path>
                <a:path w="405764" h="346710">
                  <a:moveTo>
                    <a:pt x="395693" y="217614"/>
                  </a:moveTo>
                  <a:lnTo>
                    <a:pt x="394093" y="215074"/>
                  </a:lnTo>
                  <a:lnTo>
                    <a:pt x="388962" y="213982"/>
                  </a:lnTo>
                  <a:lnTo>
                    <a:pt x="386422" y="215569"/>
                  </a:lnTo>
                  <a:lnTo>
                    <a:pt x="385292" y="220599"/>
                  </a:lnTo>
                  <a:lnTo>
                    <a:pt x="386892" y="223139"/>
                  </a:lnTo>
                  <a:lnTo>
                    <a:pt x="389445" y="223761"/>
                  </a:lnTo>
                  <a:lnTo>
                    <a:pt x="391998" y="224383"/>
                  </a:lnTo>
                  <a:lnTo>
                    <a:pt x="394538" y="222783"/>
                  </a:lnTo>
                  <a:lnTo>
                    <a:pt x="395693" y="217614"/>
                  </a:lnTo>
                  <a:close/>
                </a:path>
                <a:path w="405764" h="346710">
                  <a:moveTo>
                    <a:pt x="399478" y="79832"/>
                  </a:moveTo>
                  <a:lnTo>
                    <a:pt x="398767" y="77190"/>
                  </a:lnTo>
                  <a:lnTo>
                    <a:pt x="397954" y="74561"/>
                  </a:lnTo>
                  <a:lnTo>
                    <a:pt x="395312" y="73113"/>
                  </a:lnTo>
                  <a:lnTo>
                    <a:pt x="390347" y="74803"/>
                  </a:lnTo>
                  <a:lnTo>
                    <a:pt x="388886" y="77431"/>
                  </a:lnTo>
                  <a:lnTo>
                    <a:pt x="389623" y="79794"/>
                  </a:lnTo>
                  <a:lnTo>
                    <a:pt x="390271" y="82207"/>
                  </a:lnTo>
                  <a:lnTo>
                    <a:pt x="392849" y="83680"/>
                  </a:lnTo>
                  <a:lnTo>
                    <a:pt x="395401" y="83070"/>
                  </a:lnTo>
                  <a:lnTo>
                    <a:pt x="397954" y="82461"/>
                  </a:lnTo>
                  <a:lnTo>
                    <a:pt x="399478" y="79832"/>
                  </a:lnTo>
                  <a:close/>
                </a:path>
                <a:path w="405764" h="346710">
                  <a:moveTo>
                    <a:pt x="400253" y="194132"/>
                  </a:moveTo>
                  <a:lnTo>
                    <a:pt x="398449" y="191681"/>
                  </a:lnTo>
                  <a:lnTo>
                    <a:pt x="393268" y="190868"/>
                  </a:lnTo>
                  <a:lnTo>
                    <a:pt x="390867" y="192620"/>
                  </a:lnTo>
                  <a:lnTo>
                    <a:pt x="390474" y="195160"/>
                  </a:lnTo>
                  <a:lnTo>
                    <a:pt x="389991" y="197700"/>
                  </a:lnTo>
                  <a:lnTo>
                    <a:pt x="391706" y="200139"/>
                  </a:lnTo>
                  <a:lnTo>
                    <a:pt x="394284" y="200609"/>
                  </a:lnTo>
                  <a:lnTo>
                    <a:pt x="396862" y="201079"/>
                  </a:lnTo>
                  <a:lnTo>
                    <a:pt x="399351" y="199351"/>
                  </a:lnTo>
                  <a:lnTo>
                    <a:pt x="399834" y="196748"/>
                  </a:lnTo>
                  <a:lnTo>
                    <a:pt x="400253" y="194132"/>
                  </a:lnTo>
                  <a:close/>
                </a:path>
                <a:path w="405764" h="346710">
                  <a:moveTo>
                    <a:pt x="403428" y="170395"/>
                  </a:moveTo>
                  <a:lnTo>
                    <a:pt x="401535" y="168059"/>
                  </a:lnTo>
                  <a:lnTo>
                    <a:pt x="396303" y="167551"/>
                  </a:lnTo>
                  <a:lnTo>
                    <a:pt x="393979" y="169430"/>
                  </a:lnTo>
                  <a:lnTo>
                    <a:pt x="393725" y="171996"/>
                  </a:lnTo>
                  <a:lnTo>
                    <a:pt x="393420" y="174548"/>
                  </a:lnTo>
                  <a:lnTo>
                    <a:pt x="395274" y="176885"/>
                  </a:lnTo>
                  <a:lnTo>
                    <a:pt x="397878" y="177215"/>
                  </a:lnTo>
                  <a:lnTo>
                    <a:pt x="400481" y="177546"/>
                  </a:lnTo>
                  <a:lnTo>
                    <a:pt x="402856" y="175666"/>
                  </a:lnTo>
                  <a:lnTo>
                    <a:pt x="403161" y="173037"/>
                  </a:lnTo>
                  <a:lnTo>
                    <a:pt x="403428" y="170395"/>
                  </a:lnTo>
                  <a:close/>
                </a:path>
                <a:path w="405764" h="346710">
                  <a:moveTo>
                    <a:pt x="403847" y="103746"/>
                  </a:moveTo>
                  <a:lnTo>
                    <a:pt x="403491" y="101079"/>
                  </a:lnTo>
                  <a:lnTo>
                    <a:pt x="403174" y="98412"/>
                  </a:lnTo>
                  <a:lnTo>
                    <a:pt x="400697" y="96596"/>
                  </a:lnTo>
                  <a:lnTo>
                    <a:pt x="395516" y="97409"/>
                  </a:lnTo>
                  <a:lnTo>
                    <a:pt x="393776" y="99758"/>
                  </a:lnTo>
                  <a:lnTo>
                    <a:pt x="394055" y="102285"/>
                  </a:lnTo>
                  <a:lnTo>
                    <a:pt x="394398" y="104813"/>
                  </a:lnTo>
                  <a:lnTo>
                    <a:pt x="396722" y="106654"/>
                  </a:lnTo>
                  <a:lnTo>
                    <a:pt x="399326" y="106387"/>
                  </a:lnTo>
                  <a:lnTo>
                    <a:pt x="401955" y="106121"/>
                  </a:lnTo>
                  <a:lnTo>
                    <a:pt x="403847" y="103746"/>
                  </a:lnTo>
                  <a:close/>
                </a:path>
                <a:path w="405764" h="346710">
                  <a:moveTo>
                    <a:pt x="405168" y="146494"/>
                  </a:moveTo>
                  <a:lnTo>
                    <a:pt x="403123" y="144284"/>
                  </a:lnTo>
                  <a:lnTo>
                    <a:pt x="397878" y="144119"/>
                  </a:lnTo>
                  <a:lnTo>
                    <a:pt x="395668" y="146138"/>
                  </a:lnTo>
                  <a:lnTo>
                    <a:pt x="395465" y="151282"/>
                  </a:lnTo>
                  <a:lnTo>
                    <a:pt x="397421" y="153492"/>
                  </a:lnTo>
                  <a:lnTo>
                    <a:pt x="400050" y="153657"/>
                  </a:lnTo>
                  <a:lnTo>
                    <a:pt x="402653" y="153822"/>
                  </a:lnTo>
                  <a:lnTo>
                    <a:pt x="404964" y="151815"/>
                  </a:lnTo>
                  <a:lnTo>
                    <a:pt x="405053" y="149148"/>
                  </a:lnTo>
                  <a:lnTo>
                    <a:pt x="405168" y="146494"/>
                  </a:lnTo>
                  <a:close/>
                </a:path>
                <a:path w="405764" h="346710">
                  <a:moveTo>
                    <a:pt x="405371" y="127812"/>
                  </a:moveTo>
                  <a:lnTo>
                    <a:pt x="405307" y="125145"/>
                  </a:lnTo>
                  <a:lnTo>
                    <a:pt x="405269" y="122478"/>
                  </a:lnTo>
                  <a:lnTo>
                    <a:pt x="402983" y="120421"/>
                  </a:lnTo>
                  <a:lnTo>
                    <a:pt x="397751" y="120675"/>
                  </a:lnTo>
                  <a:lnTo>
                    <a:pt x="395782" y="122847"/>
                  </a:lnTo>
                  <a:lnTo>
                    <a:pt x="395808" y="125412"/>
                  </a:lnTo>
                  <a:lnTo>
                    <a:pt x="395871" y="127977"/>
                  </a:lnTo>
                  <a:lnTo>
                    <a:pt x="398056" y="130035"/>
                  </a:lnTo>
                  <a:lnTo>
                    <a:pt x="400672" y="130009"/>
                  </a:lnTo>
                  <a:lnTo>
                    <a:pt x="403301" y="129984"/>
                  </a:lnTo>
                  <a:lnTo>
                    <a:pt x="405371" y="12781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46">
              <a:extLst>
                <a:ext uri="{FF2B5EF4-FFF2-40B4-BE49-F238E27FC236}">
                  <a16:creationId xmlns:a16="http://schemas.microsoft.com/office/drawing/2014/main" id="{323227CF-8FB0-4488-BA79-17E8E826F6CC}"/>
                </a:ext>
              </a:extLst>
            </p:cNvPr>
            <p:cNvSpPr/>
            <p:nvPr/>
          </p:nvSpPr>
          <p:spPr>
            <a:xfrm>
              <a:off x="5867628" y="3688486"/>
              <a:ext cx="263525" cy="303530"/>
            </a:xfrm>
            <a:custGeom>
              <a:avLst/>
              <a:gdLst/>
              <a:ahLst/>
              <a:cxnLst/>
              <a:rect l="l" t="t" r="r" b="b"/>
              <a:pathLst>
                <a:path w="263525" h="303529">
                  <a:moveTo>
                    <a:pt x="9550" y="198856"/>
                  </a:moveTo>
                  <a:lnTo>
                    <a:pt x="9512" y="196367"/>
                  </a:lnTo>
                  <a:lnTo>
                    <a:pt x="9499" y="193878"/>
                  </a:lnTo>
                  <a:lnTo>
                    <a:pt x="7366" y="191846"/>
                  </a:lnTo>
                  <a:lnTo>
                    <a:pt x="4737" y="191846"/>
                  </a:lnTo>
                  <a:lnTo>
                    <a:pt x="2108" y="191846"/>
                  </a:lnTo>
                  <a:lnTo>
                    <a:pt x="0" y="193992"/>
                  </a:lnTo>
                  <a:lnTo>
                    <a:pt x="12" y="196646"/>
                  </a:lnTo>
                  <a:lnTo>
                    <a:pt x="63" y="199301"/>
                  </a:lnTo>
                  <a:lnTo>
                    <a:pt x="2413" y="201333"/>
                  </a:lnTo>
                  <a:lnTo>
                    <a:pt x="7658" y="200990"/>
                  </a:lnTo>
                  <a:lnTo>
                    <a:pt x="9550" y="198856"/>
                  </a:lnTo>
                  <a:close/>
                </a:path>
                <a:path w="263525" h="303529">
                  <a:moveTo>
                    <a:pt x="10502" y="171119"/>
                  </a:moveTo>
                  <a:lnTo>
                    <a:pt x="8572" y="168859"/>
                  </a:lnTo>
                  <a:lnTo>
                    <a:pt x="5969" y="168579"/>
                  </a:lnTo>
                  <a:lnTo>
                    <a:pt x="3365" y="168300"/>
                  </a:lnTo>
                  <a:lnTo>
                    <a:pt x="1041" y="170192"/>
                  </a:lnTo>
                  <a:lnTo>
                    <a:pt x="546" y="175437"/>
                  </a:lnTo>
                  <a:lnTo>
                    <a:pt x="2501" y="177698"/>
                  </a:lnTo>
                  <a:lnTo>
                    <a:pt x="7734" y="178028"/>
                  </a:lnTo>
                  <a:lnTo>
                    <a:pt x="10033" y="176136"/>
                  </a:lnTo>
                  <a:lnTo>
                    <a:pt x="10502" y="171119"/>
                  </a:lnTo>
                  <a:close/>
                </a:path>
                <a:path w="263525" h="303529">
                  <a:moveTo>
                    <a:pt x="12509" y="220967"/>
                  </a:moveTo>
                  <a:lnTo>
                    <a:pt x="12065" y="218579"/>
                  </a:lnTo>
                  <a:lnTo>
                    <a:pt x="11569" y="216217"/>
                  </a:lnTo>
                  <a:lnTo>
                    <a:pt x="9017" y="214655"/>
                  </a:lnTo>
                  <a:lnTo>
                    <a:pt x="6464" y="215061"/>
                  </a:lnTo>
                  <a:lnTo>
                    <a:pt x="3835" y="215480"/>
                  </a:lnTo>
                  <a:lnTo>
                    <a:pt x="2222" y="217982"/>
                  </a:lnTo>
                  <a:lnTo>
                    <a:pt x="2794" y="220662"/>
                  </a:lnTo>
                  <a:lnTo>
                    <a:pt x="3302" y="223342"/>
                  </a:lnTo>
                  <a:lnTo>
                    <a:pt x="5981" y="224904"/>
                  </a:lnTo>
                  <a:lnTo>
                    <a:pt x="11010" y="223405"/>
                  </a:lnTo>
                  <a:lnTo>
                    <a:pt x="12509" y="220967"/>
                  </a:lnTo>
                  <a:close/>
                </a:path>
                <a:path w="263525" h="303529">
                  <a:moveTo>
                    <a:pt x="13665" y="148424"/>
                  </a:moveTo>
                  <a:lnTo>
                    <a:pt x="11938" y="146011"/>
                  </a:lnTo>
                  <a:lnTo>
                    <a:pt x="9359" y="145529"/>
                  </a:lnTo>
                  <a:lnTo>
                    <a:pt x="6781" y="145046"/>
                  </a:lnTo>
                  <a:lnTo>
                    <a:pt x="4318" y="146735"/>
                  </a:lnTo>
                  <a:lnTo>
                    <a:pt x="3390" y="151892"/>
                  </a:lnTo>
                  <a:lnTo>
                    <a:pt x="5130" y="154317"/>
                  </a:lnTo>
                  <a:lnTo>
                    <a:pt x="10312" y="155105"/>
                  </a:lnTo>
                  <a:lnTo>
                    <a:pt x="12776" y="153403"/>
                  </a:lnTo>
                  <a:lnTo>
                    <a:pt x="13665" y="148424"/>
                  </a:lnTo>
                  <a:close/>
                </a:path>
                <a:path w="263525" h="303529">
                  <a:moveTo>
                    <a:pt x="18529" y="125971"/>
                  </a:moveTo>
                  <a:lnTo>
                    <a:pt x="16979" y="123444"/>
                  </a:lnTo>
                  <a:lnTo>
                    <a:pt x="14439" y="122783"/>
                  </a:lnTo>
                  <a:lnTo>
                    <a:pt x="11899" y="122123"/>
                  </a:lnTo>
                  <a:lnTo>
                    <a:pt x="9309" y="123634"/>
                  </a:lnTo>
                  <a:lnTo>
                    <a:pt x="8661" y="126174"/>
                  </a:lnTo>
                  <a:lnTo>
                    <a:pt x="7962" y="128689"/>
                  </a:lnTo>
                  <a:lnTo>
                    <a:pt x="9677" y="131254"/>
                  </a:lnTo>
                  <a:lnTo>
                    <a:pt x="14782" y="132422"/>
                  </a:lnTo>
                  <a:lnTo>
                    <a:pt x="17221" y="130873"/>
                  </a:lnTo>
                  <a:lnTo>
                    <a:pt x="17894" y="128422"/>
                  </a:lnTo>
                  <a:lnTo>
                    <a:pt x="18529" y="125971"/>
                  </a:lnTo>
                  <a:close/>
                </a:path>
                <a:path w="263525" h="303529">
                  <a:moveTo>
                    <a:pt x="21717" y="238975"/>
                  </a:moveTo>
                  <a:lnTo>
                    <a:pt x="20307" y="237617"/>
                  </a:lnTo>
                  <a:lnTo>
                    <a:pt x="18948" y="236118"/>
                  </a:lnTo>
                  <a:lnTo>
                    <a:pt x="16306" y="235546"/>
                  </a:lnTo>
                  <a:lnTo>
                    <a:pt x="14008" y="236956"/>
                  </a:lnTo>
                  <a:lnTo>
                    <a:pt x="11836" y="238264"/>
                  </a:lnTo>
                  <a:lnTo>
                    <a:pt x="11087" y="241515"/>
                  </a:lnTo>
                  <a:lnTo>
                    <a:pt x="13131" y="243852"/>
                  </a:lnTo>
                  <a:lnTo>
                    <a:pt x="15367" y="246126"/>
                  </a:lnTo>
                  <a:lnTo>
                    <a:pt x="18440" y="246227"/>
                  </a:lnTo>
                  <a:lnTo>
                    <a:pt x="21488" y="241960"/>
                  </a:lnTo>
                  <a:lnTo>
                    <a:pt x="21717" y="238975"/>
                  </a:lnTo>
                  <a:close/>
                </a:path>
                <a:path w="263525" h="303529">
                  <a:moveTo>
                    <a:pt x="24828" y="103860"/>
                  </a:moveTo>
                  <a:lnTo>
                    <a:pt x="23507" y="101257"/>
                  </a:lnTo>
                  <a:lnTo>
                    <a:pt x="21005" y="100418"/>
                  </a:lnTo>
                  <a:lnTo>
                    <a:pt x="18529" y="99593"/>
                  </a:lnTo>
                  <a:lnTo>
                    <a:pt x="15786" y="100914"/>
                  </a:lnTo>
                  <a:lnTo>
                    <a:pt x="15011" y="103416"/>
                  </a:lnTo>
                  <a:lnTo>
                    <a:pt x="14262" y="105918"/>
                  </a:lnTo>
                  <a:lnTo>
                    <a:pt x="15697" y="108559"/>
                  </a:lnTo>
                  <a:lnTo>
                    <a:pt x="20726" y="110058"/>
                  </a:lnTo>
                  <a:lnTo>
                    <a:pt x="23342" y="108699"/>
                  </a:lnTo>
                  <a:lnTo>
                    <a:pt x="24066" y="106273"/>
                  </a:lnTo>
                  <a:lnTo>
                    <a:pt x="24828" y="103860"/>
                  </a:lnTo>
                  <a:close/>
                </a:path>
                <a:path w="263525" h="303529">
                  <a:moveTo>
                    <a:pt x="32626" y="82232"/>
                  </a:moveTo>
                  <a:lnTo>
                    <a:pt x="31483" y="79552"/>
                  </a:lnTo>
                  <a:lnTo>
                    <a:pt x="29057" y="78549"/>
                  </a:lnTo>
                  <a:lnTo>
                    <a:pt x="26631" y="77546"/>
                  </a:lnTo>
                  <a:lnTo>
                    <a:pt x="23812" y="78689"/>
                  </a:lnTo>
                  <a:lnTo>
                    <a:pt x="22910" y="81140"/>
                  </a:lnTo>
                  <a:lnTo>
                    <a:pt x="21983" y="83591"/>
                  </a:lnTo>
                  <a:lnTo>
                    <a:pt x="23215" y="86321"/>
                  </a:lnTo>
                  <a:lnTo>
                    <a:pt x="28130" y="88150"/>
                  </a:lnTo>
                  <a:lnTo>
                    <a:pt x="30861" y="86982"/>
                  </a:lnTo>
                  <a:lnTo>
                    <a:pt x="32626" y="82232"/>
                  </a:lnTo>
                  <a:close/>
                </a:path>
                <a:path w="263525" h="303529">
                  <a:moveTo>
                    <a:pt x="54546" y="189395"/>
                  </a:moveTo>
                  <a:lnTo>
                    <a:pt x="52527" y="187210"/>
                  </a:lnTo>
                  <a:lnTo>
                    <a:pt x="49911" y="187045"/>
                  </a:lnTo>
                  <a:lnTo>
                    <a:pt x="47294" y="186880"/>
                  </a:lnTo>
                  <a:lnTo>
                    <a:pt x="45059" y="188887"/>
                  </a:lnTo>
                  <a:lnTo>
                    <a:pt x="44919" y="191516"/>
                  </a:lnTo>
                  <a:lnTo>
                    <a:pt x="44831" y="194157"/>
                  </a:lnTo>
                  <a:lnTo>
                    <a:pt x="46913" y="196342"/>
                  </a:lnTo>
                  <a:lnTo>
                    <a:pt x="52158" y="196443"/>
                  </a:lnTo>
                  <a:lnTo>
                    <a:pt x="54330" y="194437"/>
                  </a:lnTo>
                  <a:lnTo>
                    <a:pt x="54419" y="191909"/>
                  </a:lnTo>
                  <a:lnTo>
                    <a:pt x="54546" y="189395"/>
                  </a:lnTo>
                  <a:close/>
                </a:path>
                <a:path w="263525" h="303529">
                  <a:moveTo>
                    <a:pt x="54876" y="217233"/>
                  </a:moveTo>
                  <a:lnTo>
                    <a:pt x="54698" y="214744"/>
                  </a:lnTo>
                  <a:lnTo>
                    <a:pt x="54483" y="212255"/>
                  </a:lnTo>
                  <a:lnTo>
                    <a:pt x="52324" y="210312"/>
                  </a:lnTo>
                  <a:lnTo>
                    <a:pt x="49682" y="210426"/>
                  </a:lnTo>
                  <a:lnTo>
                    <a:pt x="47078" y="210540"/>
                  </a:lnTo>
                  <a:lnTo>
                    <a:pt x="44996" y="212775"/>
                  </a:lnTo>
                  <a:lnTo>
                    <a:pt x="45224" y="215442"/>
                  </a:lnTo>
                  <a:lnTo>
                    <a:pt x="45415" y="218109"/>
                  </a:lnTo>
                  <a:lnTo>
                    <a:pt x="47739" y="220040"/>
                  </a:lnTo>
                  <a:lnTo>
                    <a:pt x="52959" y="219468"/>
                  </a:lnTo>
                  <a:lnTo>
                    <a:pt x="54876" y="217233"/>
                  </a:lnTo>
                  <a:close/>
                </a:path>
                <a:path w="263525" h="303529">
                  <a:moveTo>
                    <a:pt x="56705" y="166509"/>
                  </a:moveTo>
                  <a:lnTo>
                    <a:pt x="54889" y="164160"/>
                  </a:lnTo>
                  <a:lnTo>
                    <a:pt x="52285" y="163791"/>
                  </a:lnTo>
                  <a:lnTo>
                    <a:pt x="49695" y="163423"/>
                  </a:lnTo>
                  <a:lnTo>
                    <a:pt x="47282" y="165227"/>
                  </a:lnTo>
                  <a:lnTo>
                    <a:pt x="46939" y="167830"/>
                  </a:lnTo>
                  <a:lnTo>
                    <a:pt x="46634" y="170446"/>
                  </a:lnTo>
                  <a:lnTo>
                    <a:pt x="48501" y="172783"/>
                  </a:lnTo>
                  <a:lnTo>
                    <a:pt x="53721" y="173355"/>
                  </a:lnTo>
                  <a:lnTo>
                    <a:pt x="56070" y="171538"/>
                  </a:lnTo>
                  <a:lnTo>
                    <a:pt x="56362" y="169024"/>
                  </a:lnTo>
                  <a:lnTo>
                    <a:pt x="56705" y="166509"/>
                  </a:lnTo>
                  <a:close/>
                </a:path>
                <a:path w="263525" h="303529">
                  <a:moveTo>
                    <a:pt x="58839" y="239229"/>
                  </a:moveTo>
                  <a:lnTo>
                    <a:pt x="58254" y="236893"/>
                  </a:lnTo>
                  <a:lnTo>
                    <a:pt x="57581" y="234569"/>
                  </a:lnTo>
                  <a:lnTo>
                    <a:pt x="55143" y="233045"/>
                  </a:lnTo>
                  <a:lnTo>
                    <a:pt x="52552" y="233603"/>
                  </a:lnTo>
                  <a:lnTo>
                    <a:pt x="50012" y="234149"/>
                  </a:lnTo>
                  <a:lnTo>
                    <a:pt x="48323" y="236753"/>
                  </a:lnTo>
                  <a:lnTo>
                    <a:pt x="49085" y="239407"/>
                  </a:lnTo>
                  <a:lnTo>
                    <a:pt x="49771" y="242062"/>
                  </a:lnTo>
                  <a:lnTo>
                    <a:pt x="52590" y="243484"/>
                  </a:lnTo>
                  <a:lnTo>
                    <a:pt x="57543" y="241731"/>
                  </a:lnTo>
                  <a:lnTo>
                    <a:pt x="58839" y="239229"/>
                  </a:lnTo>
                  <a:close/>
                </a:path>
                <a:path w="263525" h="303529">
                  <a:moveTo>
                    <a:pt x="60566" y="143776"/>
                  </a:moveTo>
                  <a:lnTo>
                    <a:pt x="58928" y="141312"/>
                  </a:lnTo>
                  <a:lnTo>
                    <a:pt x="56375" y="140766"/>
                  </a:lnTo>
                  <a:lnTo>
                    <a:pt x="53797" y="140220"/>
                  </a:lnTo>
                  <a:lnTo>
                    <a:pt x="51269" y="141846"/>
                  </a:lnTo>
                  <a:lnTo>
                    <a:pt x="50774" y="144424"/>
                  </a:lnTo>
                  <a:lnTo>
                    <a:pt x="50253" y="147002"/>
                  </a:lnTo>
                  <a:lnTo>
                    <a:pt x="51955" y="149466"/>
                  </a:lnTo>
                  <a:lnTo>
                    <a:pt x="57124" y="150406"/>
                  </a:lnTo>
                  <a:lnTo>
                    <a:pt x="59588" y="148767"/>
                  </a:lnTo>
                  <a:lnTo>
                    <a:pt x="60096" y="146265"/>
                  </a:lnTo>
                  <a:lnTo>
                    <a:pt x="60566" y="143776"/>
                  </a:lnTo>
                  <a:close/>
                </a:path>
                <a:path w="263525" h="303529">
                  <a:moveTo>
                    <a:pt x="65989" y="121335"/>
                  </a:moveTo>
                  <a:lnTo>
                    <a:pt x="64477" y="118770"/>
                  </a:lnTo>
                  <a:lnTo>
                    <a:pt x="61950" y="118059"/>
                  </a:lnTo>
                  <a:lnTo>
                    <a:pt x="59423" y="117348"/>
                  </a:lnTo>
                  <a:lnTo>
                    <a:pt x="56832" y="118833"/>
                  </a:lnTo>
                  <a:lnTo>
                    <a:pt x="55473" y="123901"/>
                  </a:lnTo>
                  <a:lnTo>
                    <a:pt x="56997" y="126466"/>
                  </a:lnTo>
                  <a:lnTo>
                    <a:pt x="62090" y="127736"/>
                  </a:lnTo>
                  <a:lnTo>
                    <a:pt x="64681" y="126250"/>
                  </a:lnTo>
                  <a:lnTo>
                    <a:pt x="65989" y="121335"/>
                  </a:lnTo>
                  <a:close/>
                </a:path>
                <a:path w="263525" h="303529">
                  <a:moveTo>
                    <a:pt x="69062" y="259600"/>
                  </a:moveTo>
                  <a:lnTo>
                    <a:pt x="68922" y="256959"/>
                  </a:lnTo>
                  <a:lnTo>
                    <a:pt x="67538" y="255485"/>
                  </a:lnTo>
                  <a:lnTo>
                    <a:pt x="66078" y="254063"/>
                  </a:lnTo>
                  <a:lnTo>
                    <a:pt x="63360" y="253695"/>
                  </a:lnTo>
                  <a:lnTo>
                    <a:pt x="61137" y="255206"/>
                  </a:lnTo>
                  <a:lnTo>
                    <a:pt x="59016" y="256628"/>
                  </a:lnTo>
                  <a:lnTo>
                    <a:pt x="58496" y="259880"/>
                  </a:lnTo>
                  <a:lnTo>
                    <a:pt x="60718" y="262115"/>
                  </a:lnTo>
                  <a:lnTo>
                    <a:pt x="62903" y="264388"/>
                  </a:lnTo>
                  <a:lnTo>
                    <a:pt x="66294" y="264058"/>
                  </a:lnTo>
                  <a:lnTo>
                    <a:pt x="69062" y="259600"/>
                  </a:lnTo>
                  <a:close/>
                </a:path>
                <a:path w="263525" h="303529">
                  <a:moveTo>
                    <a:pt x="72771" y="99288"/>
                  </a:moveTo>
                  <a:lnTo>
                    <a:pt x="71437" y="96634"/>
                  </a:lnTo>
                  <a:lnTo>
                    <a:pt x="68961" y="95758"/>
                  </a:lnTo>
                  <a:lnTo>
                    <a:pt x="66484" y="94881"/>
                  </a:lnTo>
                  <a:lnTo>
                    <a:pt x="63779" y="96189"/>
                  </a:lnTo>
                  <a:lnTo>
                    <a:pt x="62928" y="98666"/>
                  </a:lnTo>
                  <a:lnTo>
                    <a:pt x="62039" y="101142"/>
                  </a:lnTo>
                  <a:lnTo>
                    <a:pt x="63449" y="103822"/>
                  </a:lnTo>
                  <a:lnTo>
                    <a:pt x="68453" y="105410"/>
                  </a:lnTo>
                  <a:lnTo>
                    <a:pt x="71069" y="104076"/>
                  </a:lnTo>
                  <a:lnTo>
                    <a:pt x="71932" y="101688"/>
                  </a:lnTo>
                  <a:lnTo>
                    <a:pt x="72771" y="99288"/>
                  </a:lnTo>
                  <a:close/>
                </a:path>
                <a:path w="263525" h="303529">
                  <a:moveTo>
                    <a:pt x="80987" y="77762"/>
                  </a:moveTo>
                  <a:lnTo>
                    <a:pt x="79857" y="75031"/>
                  </a:lnTo>
                  <a:lnTo>
                    <a:pt x="77457" y="73977"/>
                  </a:lnTo>
                  <a:lnTo>
                    <a:pt x="75057" y="72923"/>
                  </a:lnTo>
                  <a:lnTo>
                    <a:pt x="72250" y="74028"/>
                  </a:lnTo>
                  <a:lnTo>
                    <a:pt x="71196" y="76441"/>
                  </a:lnTo>
                  <a:lnTo>
                    <a:pt x="70192" y="78879"/>
                  </a:lnTo>
                  <a:lnTo>
                    <a:pt x="71437" y="81661"/>
                  </a:lnTo>
                  <a:lnTo>
                    <a:pt x="76314" y="83578"/>
                  </a:lnTo>
                  <a:lnTo>
                    <a:pt x="79006" y="82423"/>
                  </a:lnTo>
                  <a:lnTo>
                    <a:pt x="79984" y="80086"/>
                  </a:lnTo>
                  <a:lnTo>
                    <a:pt x="80987" y="77762"/>
                  </a:lnTo>
                  <a:close/>
                </a:path>
                <a:path w="263525" h="303529">
                  <a:moveTo>
                    <a:pt x="90817" y="56997"/>
                  </a:moveTo>
                  <a:lnTo>
                    <a:pt x="89916" y="54178"/>
                  </a:lnTo>
                  <a:lnTo>
                    <a:pt x="87617" y="52920"/>
                  </a:lnTo>
                  <a:lnTo>
                    <a:pt x="85318" y="51663"/>
                  </a:lnTo>
                  <a:lnTo>
                    <a:pt x="82423" y="52527"/>
                  </a:lnTo>
                  <a:lnTo>
                    <a:pt x="81165" y="54851"/>
                  </a:lnTo>
                  <a:lnTo>
                    <a:pt x="79984" y="57213"/>
                  </a:lnTo>
                  <a:lnTo>
                    <a:pt x="80975" y="60083"/>
                  </a:lnTo>
                  <a:lnTo>
                    <a:pt x="85699" y="62395"/>
                  </a:lnTo>
                  <a:lnTo>
                    <a:pt x="88480" y="61468"/>
                  </a:lnTo>
                  <a:lnTo>
                    <a:pt x="89611" y="59207"/>
                  </a:lnTo>
                  <a:lnTo>
                    <a:pt x="90817" y="56997"/>
                  </a:lnTo>
                  <a:close/>
                </a:path>
                <a:path w="263525" h="303529">
                  <a:moveTo>
                    <a:pt x="91020" y="264020"/>
                  </a:moveTo>
                  <a:lnTo>
                    <a:pt x="89827" y="261785"/>
                  </a:lnTo>
                  <a:lnTo>
                    <a:pt x="88595" y="259384"/>
                  </a:lnTo>
                  <a:lnTo>
                    <a:pt x="86029" y="258546"/>
                  </a:lnTo>
                  <a:lnTo>
                    <a:pt x="84048" y="259156"/>
                  </a:lnTo>
                  <a:lnTo>
                    <a:pt x="82092" y="259638"/>
                  </a:lnTo>
                  <a:lnTo>
                    <a:pt x="80746" y="262242"/>
                  </a:lnTo>
                  <a:lnTo>
                    <a:pt x="81038" y="264845"/>
                  </a:lnTo>
                  <a:lnTo>
                    <a:pt x="81330" y="267449"/>
                  </a:lnTo>
                  <a:lnTo>
                    <a:pt x="84035" y="268986"/>
                  </a:lnTo>
                  <a:lnTo>
                    <a:pt x="87071" y="268160"/>
                  </a:lnTo>
                  <a:lnTo>
                    <a:pt x="90004" y="267208"/>
                  </a:lnTo>
                  <a:lnTo>
                    <a:pt x="91020" y="264020"/>
                  </a:lnTo>
                  <a:close/>
                </a:path>
                <a:path w="263525" h="303529">
                  <a:moveTo>
                    <a:pt x="98856" y="210223"/>
                  </a:moveTo>
                  <a:lnTo>
                    <a:pt x="98831" y="207683"/>
                  </a:lnTo>
                  <a:lnTo>
                    <a:pt x="96761" y="205587"/>
                  </a:lnTo>
                  <a:lnTo>
                    <a:pt x="94145" y="205524"/>
                  </a:lnTo>
                  <a:lnTo>
                    <a:pt x="91516" y="205460"/>
                  </a:lnTo>
                  <a:lnTo>
                    <a:pt x="89331" y="207556"/>
                  </a:lnTo>
                  <a:lnTo>
                    <a:pt x="89344" y="210210"/>
                  </a:lnTo>
                  <a:lnTo>
                    <a:pt x="89331" y="212864"/>
                  </a:lnTo>
                  <a:lnTo>
                    <a:pt x="91516" y="214972"/>
                  </a:lnTo>
                  <a:lnTo>
                    <a:pt x="96761" y="214845"/>
                  </a:lnTo>
                  <a:lnTo>
                    <a:pt x="98831" y="212750"/>
                  </a:lnTo>
                  <a:lnTo>
                    <a:pt x="98856" y="210223"/>
                  </a:lnTo>
                  <a:close/>
                </a:path>
                <a:path w="263525" h="303529">
                  <a:moveTo>
                    <a:pt x="100114" y="184645"/>
                  </a:moveTo>
                  <a:lnTo>
                    <a:pt x="98183" y="182372"/>
                  </a:lnTo>
                  <a:lnTo>
                    <a:pt x="95567" y="182105"/>
                  </a:lnTo>
                  <a:lnTo>
                    <a:pt x="92951" y="181838"/>
                  </a:lnTo>
                  <a:lnTo>
                    <a:pt x="90652" y="183743"/>
                  </a:lnTo>
                  <a:lnTo>
                    <a:pt x="90157" y="189001"/>
                  </a:lnTo>
                  <a:lnTo>
                    <a:pt x="92189" y="191287"/>
                  </a:lnTo>
                  <a:lnTo>
                    <a:pt x="97421" y="191630"/>
                  </a:lnTo>
                  <a:lnTo>
                    <a:pt x="99631" y="189725"/>
                  </a:lnTo>
                  <a:lnTo>
                    <a:pt x="99885" y="187185"/>
                  </a:lnTo>
                  <a:lnTo>
                    <a:pt x="100114" y="184645"/>
                  </a:lnTo>
                  <a:close/>
                </a:path>
                <a:path w="263525" h="303529">
                  <a:moveTo>
                    <a:pt x="100355" y="235585"/>
                  </a:moveTo>
                  <a:lnTo>
                    <a:pt x="100063" y="233095"/>
                  </a:lnTo>
                  <a:lnTo>
                    <a:pt x="99809" y="230606"/>
                  </a:lnTo>
                  <a:lnTo>
                    <a:pt x="97459" y="228765"/>
                  </a:lnTo>
                  <a:lnTo>
                    <a:pt x="94869" y="228981"/>
                  </a:lnTo>
                  <a:lnTo>
                    <a:pt x="92227" y="229196"/>
                  </a:lnTo>
                  <a:lnTo>
                    <a:pt x="90347" y="231533"/>
                  </a:lnTo>
                  <a:lnTo>
                    <a:pt x="90627" y="234200"/>
                  </a:lnTo>
                  <a:lnTo>
                    <a:pt x="90932" y="236867"/>
                  </a:lnTo>
                  <a:lnTo>
                    <a:pt x="93383" y="238696"/>
                  </a:lnTo>
                  <a:lnTo>
                    <a:pt x="98564" y="237909"/>
                  </a:lnTo>
                  <a:lnTo>
                    <a:pt x="100355" y="235585"/>
                  </a:lnTo>
                  <a:close/>
                </a:path>
                <a:path w="263525" h="303529">
                  <a:moveTo>
                    <a:pt x="102565" y="37439"/>
                  </a:moveTo>
                  <a:lnTo>
                    <a:pt x="101981" y="34531"/>
                  </a:lnTo>
                  <a:lnTo>
                    <a:pt x="99847" y="33007"/>
                  </a:lnTo>
                  <a:lnTo>
                    <a:pt x="97713" y="31483"/>
                  </a:lnTo>
                  <a:lnTo>
                    <a:pt x="94754" y="32029"/>
                  </a:lnTo>
                  <a:lnTo>
                    <a:pt x="93243" y="34226"/>
                  </a:lnTo>
                  <a:lnTo>
                    <a:pt x="91681" y="36398"/>
                  </a:lnTo>
                  <a:lnTo>
                    <a:pt x="92456" y="39408"/>
                  </a:lnTo>
                  <a:lnTo>
                    <a:pt x="96901" y="42189"/>
                  </a:lnTo>
                  <a:lnTo>
                    <a:pt x="99682" y="41516"/>
                  </a:lnTo>
                  <a:lnTo>
                    <a:pt x="101155" y="39497"/>
                  </a:lnTo>
                  <a:lnTo>
                    <a:pt x="102565" y="37439"/>
                  </a:lnTo>
                  <a:close/>
                </a:path>
                <a:path w="263525" h="303529">
                  <a:moveTo>
                    <a:pt x="103022" y="161683"/>
                  </a:moveTo>
                  <a:lnTo>
                    <a:pt x="101320" y="159296"/>
                  </a:lnTo>
                  <a:lnTo>
                    <a:pt x="98717" y="158851"/>
                  </a:lnTo>
                  <a:lnTo>
                    <a:pt x="96139" y="158407"/>
                  </a:lnTo>
                  <a:lnTo>
                    <a:pt x="93649" y="160147"/>
                  </a:lnTo>
                  <a:lnTo>
                    <a:pt x="92875" y="165354"/>
                  </a:lnTo>
                  <a:lnTo>
                    <a:pt x="94665" y="167767"/>
                  </a:lnTo>
                  <a:lnTo>
                    <a:pt x="99860" y="168490"/>
                  </a:lnTo>
                  <a:lnTo>
                    <a:pt x="102273" y="166738"/>
                  </a:lnTo>
                  <a:lnTo>
                    <a:pt x="103022" y="161683"/>
                  </a:lnTo>
                  <a:close/>
                </a:path>
                <a:path w="263525" h="303529">
                  <a:moveTo>
                    <a:pt x="107518" y="138950"/>
                  </a:moveTo>
                  <a:lnTo>
                    <a:pt x="105918" y="136448"/>
                  </a:lnTo>
                  <a:lnTo>
                    <a:pt x="103365" y="135851"/>
                  </a:lnTo>
                  <a:lnTo>
                    <a:pt x="100812" y="135255"/>
                  </a:lnTo>
                  <a:lnTo>
                    <a:pt x="98247" y="136842"/>
                  </a:lnTo>
                  <a:lnTo>
                    <a:pt x="97637" y="139395"/>
                  </a:lnTo>
                  <a:lnTo>
                    <a:pt x="97104" y="141973"/>
                  </a:lnTo>
                  <a:lnTo>
                    <a:pt x="98780" y="144500"/>
                  </a:lnTo>
                  <a:lnTo>
                    <a:pt x="103924" y="145542"/>
                  </a:lnTo>
                  <a:lnTo>
                    <a:pt x="106400" y="143941"/>
                  </a:lnTo>
                  <a:lnTo>
                    <a:pt x="106921" y="141439"/>
                  </a:lnTo>
                  <a:lnTo>
                    <a:pt x="107518" y="138950"/>
                  </a:lnTo>
                  <a:close/>
                </a:path>
                <a:path w="263525" h="303529">
                  <a:moveTo>
                    <a:pt x="109842" y="251752"/>
                  </a:moveTo>
                  <a:lnTo>
                    <a:pt x="109740" y="248716"/>
                  </a:lnTo>
                  <a:lnTo>
                    <a:pt x="105791" y="245275"/>
                  </a:lnTo>
                  <a:lnTo>
                    <a:pt x="102844" y="245313"/>
                  </a:lnTo>
                  <a:lnTo>
                    <a:pt x="101193" y="247103"/>
                  </a:lnTo>
                  <a:lnTo>
                    <a:pt x="99593" y="248958"/>
                  </a:lnTo>
                  <a:lnTo>
                    <a:pt x="99428" y="251625"/>
                  </a:lnTo>
                  <a:lnTo>
                    <a:pt x="99631" y="251879"/>
                  </a:lnTo>
                  <a:lnTo>
                    <a:pt x="98755" y="252095"/>
                  </a:lnTo>
                  <a:lnTo>
                    <a:pt x="96189" y="252755"/>
                  </a:lnTo>
                  <a:lnTo>
                    <a:pt x="94754" y="255422"/>
                  </a:lnTo>
                  <a:lnTo>
                    <a:pt x="95554" y="258064"/>
                  </a:lnTo>
                  <a:lnTo>
                    <a:pt x="96456" y="260692"/>
                  </a:lnTo>
                  <a:lnTo>
                    <a:pt x="99199" y="262013"/>
                  </a:lnTo>
                  <a:lnTo>
                    <a:pt x="104063" y="260045"/>
                  </a:lnTo>
                  <a:lnTo>
                    <a:pt x="105384" y="257416"/>
                  </a:lnTo>
                  <a:lnTo>
                    <a:pt x="104787" y="255714"/>
                  </a:lnTo>
                  <a:lnTo>
                    <a:pt x="106184" y="255803"/>
                  </a:lnTo>
                  <a:lnTo>
                    <a:pt x="107975" y="253758"/>
                  </a:lnTo>
                  <a:lnTo>
                    <a:pt x="109842" y="251752"/>
                  </a:lnTo>
                  <a:close/>
                </a:path>
                <a:path w="263525" h="303529">
                  <a:moveTo>
                    <a:pt x="113296" y="116509"/>
                  </a:moveTo>
                  <a:lnTo>
                    <a:pt x="111810" y="113906"/>
                  </a:lnTo>
                  <a:lnTo>
                    <a:pt x="109321" y="113157"/>
                  </a:lnTo>
                  <a:lnTo>
                    <a:pt x="106781" y="112395"/>
                  </a:lnTo>
                  <a:lnTo>
                    <a:pt x="104178" y="113842"/>
                  </a:lnTo>
                  <a:lnTo>
                    <a:pt x="102781" y="118910"/>
                  </a:lnTo>
                  <a:lnTo>
                    <a:pt x="104267" y="121513"/>
                  </a:lnTo>
                  <a:lnTo>
                    <a:pt x="109334" y="122885"/>
                  </a:lnTo>
                  <a:lnTo>
                    <a:pt x="111937" y="121437"/>
                  </a:lnTo>
                  <a:lnTo>
                    <a:pt x="113296" y="116509"/>
                  </a:lnTo>
                  <a:close/>
                </a:path>
                <a:path w="263525" h="303529">
                  <a:moveTo>
                    <a:pt x="116586" y="277291"/>
                  </a:moveTo>
                  <a:lnTo>
                    <a:pt x="116306" y="274650"/>
                  </a:lnTo>
                  <a:lnTo>
                    <a:pt x="113309" y="271881"/>
                  </a:lnTo>
                  <a:lnTo>
                    <a:pt x="110540" y="271716"/>
                  </a:lnTo>
                  <a:lnTo>
                    <a:pt x="108432" y="273304"/>
                  </a:lnTo>
                  <a:lnTo>
                    <a:pt x="106349" y="274866"/>
                  </a:lnTo>
                  <a:lnTo>
                    <a:pt x="106083" y="278104"/>
                  </a:lnTo>
                  <a:lnTo>
                    <a:pt x="108369" y="280263"/>
                  </a:lnTo>
                  <a:lnTo>
                    <a:pt x="110705" y="282409"/>
                  </a:lnTo>
                  <a:lnTo>
                    <a:pt x="114058" y="281901"/>
                  </a:lnTo>
                  <a:lnTo>
                    <a:pt x="116586" y="277291"/>
                  </a:lnTo>
                  <a:close/>
                </a:path>
                <a:path w="263525" h="303529">
                  <a:moveTo>
                    <a:pt x="116840" y="17360"/>
                  </a:moveTo>
                  <a:lnTo>
                    <a:pt x="115062" y="15328"/>
                  </a:lnTo>
                  <a:lnTo>
                    <a:pt x="113385" y="13411"/>
                  </a:lnTo>
                  <a:lnTo>
                    <a:pt x="110083" y="13182"/>
                  </a:lnTo>
                  <a:lnTo>
                    <a:pt x="108292" y="15227"/>
                  </a:lnTo>
                  <a:lnTo>
                    <a:pt x="106426" y="17233"/>
                  </a:lnTo>
                  <a:lnTo>
                    <a:pt x="106527" y="20269"/>
                  </a:lnTo>
                  <a:lnTo>
                    <a:pt x="110477" y="23710"/>
                  </a:lnTo>
                  <a:lnTo>
                    <a:pt x="113423" y="23672"/>
                  </a:lnTo>
                  <a:lnTo>
                    <a:pt x="115074" y="21882"/>
                  </a:lnTo>
                  <a:lnTo>
                    <a:pt x="116674" y="20027"/>
                  </a:lnTo>
                  <a:lnTo>
                    <a:pt x="116840" y="17360"/>
                  </a:lnTo>
                  <a:close/>
                </a:path>
                <a:path w="263525" h="303529">
                  <a:moveTo>
                    <a:pt x="120535" y="94526"/>
                  </a:moveTo>
                  <a:lnTo>
                    <a:pt x="119253" y="91833"/>
                  </a:lnTo>
                  <a:lnTo>
                    <a:pt x="116789" y="90906"/>
                  </a:lnTo>
                  <a:lnTo>
                    <a:pt x="114338" y="89979"/>
                  </a:lnTo>
                  <a:lnTo>
                    <a:pt x="111620" y="91249"/>
                  </a:lnTo>
                  <a:lnTo>
                    <a:pt x="109842" y="96215"/>
                  </a:lnTo>
                  <a:lnTo>
                    <a:pt x="111137" y="98907"/>
                  </a:lnTo>
                  <a:lnTo>
                    <a:pt x="116103" y="100584"/>
                  </a:lnTo>
                  <a:lnTo>
                    <a:pt x="118821" y="99326"/>
                  </a:lnTo>
                  <a:lnTo>
                    <a:pt x="120535" y="94526"/>
                  </a:lnTo>
                  <a:close/>
                </a:path>
                <a:path w="263525" h="303529">
                  <a:moveTo>
                    <a:pt x="124599" y="232587"/>
                  </a:moveTo>
                  <a:lnTo>
                    <a:pt x="123825" y="229577"/>
                  </a:lnTo>
                  <a:lnTo>
                    <a:pt x="119380" y="226796"/>
                  </a:lnTo>
                  <a:lnTo>
                    <a:pt x="116598" y="227469"/>
                  </a:lnTo>
                  <a:lnTo>
                    <a:pt x="115138" y="229489"/>
                  </a:lnTo>
                  <a:lnTo>
                    <a:pt x="113715" y="231546"/>
                  </a:lnTo>
                  <a:lnTo>
                    <a:pt x="114300" y="234454"/>
                  </a:lnTo>
                  <a:lnTo>
                    <a:pt x="116433" y="235978"/>
                  </a:lnTo>
                  <a:lnTo>
                    <a:pt x="118567" y="237502"/>
                  </a:lnTo>
                  <a:lnTo>
                    <a:pt x="121526" y="236956"/>
                  </a:lnTo>
                  <a:lnTo>
                    <a:pt x="123037" y="234759"/>
                  </a:lnTo>
                  <a:lnTo>
                    <a:pt x="124599" y="232587"/>
                  </a:lnTo>
                  <a:close/>
                </a:path>
                <a:path w="263525" h="303529">
                  <a:moveTo>
                    <a:pt x="129247" y="73126"/>
                  </a:moveTo>
                  <a:lnTo>
                    <a:pt x="128168" y="70345"/>
                  </a:lnTo>
                  <a:lnTo>
                    <a:pt x="125793" y="69240"/>
                  </a:lnTo>
                  <a:lnTo>
                    <a:pt x="123418" y="68135"/>
                  </a:lnTo>
                  <a:lnTo>
                    <a:pt x="120599" y="69189"/>
                  </a:lnTo>
                  <a:lnTo>
                    <a:pt x="119519" y="71589"/>
                  </a:lnTo>
                  <a:lnTo>
                    <a:pt x="118402" y="74002"/>
                  </a:lnTo>
                  <a:lnTo>
                    <a:pt x="119519" y="76784"/>
                  </a:lnTo>
                  <a:lnTo>
                    <a:pt x="124358" y="78816"/>
                  </a:lnTo>
                  <a:lnTo>
                    <a:pt x="127139" y="77749"/>
                  </a:lnTo>
                  <a:lnTo>
                    <a:pt x="128206" y="75438"/>
                  </a:lnTo>
                  <a:lnTo>
                    <a:pt x="129247" y="73126"/>
                  </a:lnTo>
                  <a:close/>
                </a:path>
                <a:path w="263525" h="303529">
                  <a:moveTo>
                    <a:pt x="135521" y="6743"/>
                  </a:moveTo>
                  <a:lnTo>
                    <a:pt x="135229" y="4140"/>
                  </a:lnTo>
                  <a:lnTo>
                    <a:pt x="134937" y="1536"/>
                  </a:lnTo>
                  <a:lnTo>
                    <a:pt x="132232" y="0"/>
                  </a:lnTo>
                  <a:lnTo>
                    <a:pt x="129197" y="825"/>
                  </a:lnTo>
                  <a:lnTo>
                    <a:pt x="126263" y="1778"/>
                  </a:lnTo>
                  <a:lnTo>
                    <a:pt x="125247" y="4965"/>
                  </a:lnTo>
                  <a:lnTo>
                    <a:pt x="126441" y="7200"/>
                  </a:lnTo>
                  <a:lnTo>
                    <a:pt x="127673" y="9601"/>
                  </a:lnTo>
                  <a:lnTo>
                    <a:pt x="130238" y="10439"/>
                  </a:lnTo>
                  <a:lnTo>
                    <a:pt x="132219" y="9829"/>
                  </a:lnTo>
                  <a:lnTo>
                    <a:pt x="134175" y="9347"/>
                  </a:lnTo>
                  <a:lnTo>
                    <a:pt x="135521" y="6743"/>
                  </a:lnTo>
                  <a:close/>
                </a:path>
                <a:path w="263525" h="303529">
                  <a:moveTo>
                    <a:pt x="136283" y="211772"/>
                  </a:moveTo>
                  <a:lnTo>
                    <a:pt x="135293" y="208902"/>
                  </a:lnTo>
                  <a:lnTo>
                    <a:pt x="130581" y="206590"/>
                  </a:lnTo>
                  <a:lnTo>
                    <a:pt x="127787" y="207518"/>
                  </a:lnTo>
                  <a:lnTo>
                    <a:pt x="126657" y="209778"/>
                  </a:lnTo>
                  <a:lnTo>
                    <a:pt x="125450" y="211988"/>
                  </a:lnTo>
                  <a:lnTo>
                    <a:pt x="126352" y="214807"/>
                  </a:lnTo>
                  <a:lnTo>
                    <a:pt x="128651" y="216065"/>
                  </a:lnTo>
                  <a:lnTo>
                    <a:pt x="130949" y="217322"/>
                  </a:lnTo>
                  <a:lnTo>
                    <a:pt x="133845" y="216458"/>
                  </a:lnTo>
                  <a:lnTo>
                    <a:pt x="135102" y="214134"/>
                  </a:lnTo>
                  <a:lnTo>
                    <a:pt x="136283" y="211772"/>
                  </a:lnTo>
                  <a:close/>
                </a:path>
                <a:path w="263525" h="303529">
                  <a:moveTo>
                    <a:pt x="138836" y="281012"/>
                  </a:moveTo>
                  <a:lnTo>
                    <a:pt x="137617" y="278803"/>
                  </a:lnTo>
                  <a:lnTo>
                    <a:pt x="136334" y="276402"/>
                  </a:lnTo>
                  <a:lnTo>
                    <a:pt x="133769" y="275704"/>
                  </a:lnTo>
                  <a:lnTo>
                    <a:pt x="131762" y="276288"/>
                  </a:lnTo>
                  <a:lnTo>
                    <a:pt x="129794" y="276834"/>
                  </a:lnTo>
                  <a:lnTo>
                    <a:pt x="128511" y="279476"/>
                  </a:lnTo>
                  <a:lnTo>
                    <a:pt x="128866" y="282079"/>
                  </a:lnTo>
                  <a:lnTo>
                    <a:pt x="129222" y="284683"/>
                  </a:lnTo>
                  <a:lnTo>
                    <a:pt x="131978" y="286143"/>
                  </a:lnTo>
                  <a:lnTo>
                    <a:pt x="134975" y="285229"/>
                  </a:lnTo>
                  <a:lnTo>
                    <a:pt x="137922" y="284289"/>
                  </a:lnTo>
                  <a:lnTo>
                    <a:pt x="138836" y="281012"/>
                  </a:lnTo>
                  <a:close/>
                </a:path>
                <a:path w="263525" h="303529">
                  <a:moveTo>
                    <a:pt x="139687" y="52628"/>
                  </a:moveTo>
                  <a:lnTo>
                    <a:pt x="138887" y="49771"/>
                  </a:lnTo>
                  <a:lnTo>
                    <a:pt x="136626" y="48425"/>
                  </a:lnTo>
                  <a:lnTo>
                    <a:pt x="134366" y="47078"/>
                  </a:lnTo>
                  <a:lnTo>
                    <a:pt x="131470" y="47866"/>
                  </a:lnTo>
                  <a:lnTo>
                    <a:pt x="130149" y="50177"/>
                  </a:lnTo>
                  <a:lnTo>
                    <a:pt x="128803" y="52476"/>
                  </a:lnTo>
                  <a:lnTo>
                    <a:pt x="129679" y="55372"/>
                  </a:lnTo>
                  <a:lnTo>
                    <a:pt x="134315" y="57810"/>
                  </a:lnTo>
                  <a:lnTo>
                    <a:pt x="137160" y="56997"/>
                  </a:lnTo>
                  <a:lnTo>
                    <a:pt x="138442" y="54825"/>
                  </a:lnTo>
                  <a:lnTo>
                    <a:pt x="139687" y="52628"/>
                  </a:lnTo>
                  <a:close/>
                </a:path>
                <a:path w="263525" h="303529">
                  <a:moveTo>
                    <a:pt x="146075" y="190106"/>
                  </a:moveTo>
                  <a:lnTo>
                    <a:pt x="144830" y="187325"/>
                  </a:lnTo>
                  <a:lnTo>
                    <a:pt x="139954" y="185407"/>
                  </a:lnTo>
                  <a:lnTo>
                    <a:pt x="137261" y="186563"/>
                  </a:lnTo>
                  <a:lnTo>
                    <a:pt x="136283" y="188899"/>
                  </a:lnTo>
                  <a:lnTo>
                    <a:pt x="135280" y="191223"/>
                  </a:lnTo>
                  <a:lnTo>
                    <a:pt x="136410" y="193954"/>
                  </a:lnTo>
                  <a:lnTo>
                    <a:pt x="138811" y="195008"/>
                  </a:lnTo>
                  <a:lnTo>
                    <a:pt x="141211" y="196062"/>
                  </a:lnTo>
                  <a:lnTo>
                    <a:pt x="144018" y="194957"/>
                  </a:lnTo>
                  <a:lnTo>
                    <a:pt x="145072" y="192544"/>
                  </a:lnTo>
                  <a:lnTo>
                    <a:pt x="146075" y="190106"/>
                  </a:lnTo>
                  <a:close/>
                </a:path>
                <a:path w="263525" h="303529">
                  <a:moveTo>
                    <a:pt x="152273" y="33693"/>
                  </a:moveTo>
                  <a:lnTo>
                    <a:pt x="151879" y="30759"/>
                  </a:lnTo>
                  <a:lnTo>
                    <a:pt x="149898" y="29108"/>
                  </a:lnTo>
                  <a:lnTo>
                    <a:pt x="147840" y="27393"/>
                  </a:lnTo>
                  <a:lnTo>
                    <a:pt x="144843" y="27762"/>
                  </a:lnTo>
                  <a:lnTo>
                    <a:pt x="143243" y="29946"/>
                  </a:lnTo>
                  <a:lnTo>
                    <a:pt x="141630" y="32105"/>
                  </a:lnTo>
                  <a:lnTo>
                    <a:pt x="142062" y="35077"/>
                  </a:lnTo>
                  <a:lnTo>
                    <a:pt x="146367" y="38087"/>
                  </a:lnTo>
                  <a:lnTo>
                    <a:pt x="149326" y="37693"/>
                  </a:lnTo>
                  <a:lnTo>
                    <a:pt x="150812" y="35699"/>
                  </a:lnTo>
                  <a:lnTo>
                    <a:pt x="152273" y="33693"/>
                  </a:lnTo>
                  <a:close/>
                </a:path>
                <a:path w="263525" h="303529">
                  <a:moveTo>
                    <a:pt x="154228" y="167843"/>
                  </a:moveTo>
                  <a:lnTo>
                    <a:pt x="152819" y="165163"/>
                  </a:lnTo>
                  <a:lnTo>
                    <a:pt x="147815" y="163576"/>
                  </a:lnTo>
                  <a:lnTo>
                    <a:pt x="145199" y="164909"/>
                  </a:lnTo>
                  <a:lnTo>
                    <a:pt x="144335" y="167297"/>
                  </a:lnTo>
                  <a:lnTo>
                    <a:pt x="143497" y="169697"/>
                  </a:lnTo>
                  <a:lnTo>
                    <a:pt x="144830" y="172351"/>
                  </a:lnTo>
                  <a:lnTo>
                    <a:pt x="147307" y="173228"/>
                  </a:lnTo>
                  <a:lnTo>
                    <a:pt x="149783" y="174104"/>
                  </a:lnTo>
                  <a:lnTo>
                    <a:pt x="152488" y="172796"/>
                  </a:lnTo>
                  <a:lnTo>
                    <a:pt x="153339" y="170319"/>
                  </a:lnTo>
                  <a:lnTo>
                    <a:pt x="154228" y="167843"/>
                  </a:lnTo>
                  <a:close/>
                </a:path>
                <a:path w="263525" h="303529">
                  <a:moveTo>
                    <a:pt x="157530" y="268439"/>
                  </a:moveTo>
                  <a:lnTo>
                    <a:pt x="157378" y="265391"/>
                  </a:lnTo>
                  <a:lnTo>
                    <a:pt x="153377" y="261988"/>
                  </a:lnTo>
                  <a:lnTo>
                    <a:pt x="150444" y="262115"/>
                  </a:lnTo>
                  <a:lnTo>
                    <a:pt x="148831" y="263956"/>
                  </a:lnTo>
                  <a:lnTo>
                    <a:pt x="147154" y="265696"/>
                  </a:lnTo>
                  <a:lnTo>
                    <a:pt x="147116" y="268516"/>
                  </a:lnTo>
                  <a:lnTo>
                    <a:pt x="148907" y="270484"/>
                  </a:lnTo>
                  <a:lnTo>
                    <a:pt x="150647" y="272402"/>
                  </a:lnTo>
                  <a:lnTo>
                    <a:pt x="153822" y="272478"/>
                  </a:lnTo>
                  <a:lnTo>
                    <a:pt x="155727" y="270484"/>
                  </a:lnTo>
                  <a:lnTo>
                    <a:pt x="157530" y="268439"/>
                  </a:lnTo>
                  <a:close/>
                </a:path>
                <a:path w="263525" h="303529">
                  <a:moveTo>
                    <a:pt x="157772" y="9105"/>
                  </a:moveTo>
                  <a:lnTo>
                    <a:pt x="155549" y="6870"/>
                  </a:lnTo>
                  <a:lnTo>
                    <a:pt x="153365" y="4597"/>
                  </a:lnTo>
                  <a:lnTo>
                    <a:pt x="149974" y="4914"/>
                  </a:lnTo>
                  <a:lnTo>
                    <a:pt x="147205" y="9385"/>
                  </a:lnTo>
                  <a:lnTo>
                    <a:pt x="147345" y="12026"/>
                  </a:lnTo>
                  <a:lnTo>
                    <a:pt x="148729" y="13500"/>
                  </a:lnTo>
                  <a:lnTo>
                    <a:pt x="150190" y="14922"/>
                  </a:lnTo>
                  <a:lnTo>
                    <a:pt x="152908" y="15290"/>
                  </a:lnTo>
                  <a:lnTo>
                    <a:pt x="155130" y="13779"/>
                  </a:lnTo>
                  <a:lnTo>
                    <a:pt x="157251" y="12357"/>
                  </a:lnTo>
                  <a:lnTo>
                    <a:pt x="157772" y="9105"/>
                  </a:lnTo>
                  <a:close/>
                </a:path>
                <a:path w="263525" h="303529">
                  <a:moveTo>
                    <a:pt x="160794" y="145084"/>
                  </a:moveTo>
                  <a:lnTo>
                    <a:pt x="159270" y="142519"/>
                  </a:lnTo>
                  <a:lnTo>
                    <a:pt x="154178" y="141249"/>
                  </a:lnTo>
                  <a:lnTo>
                    <a:pt x="151587" y="142735"/>
                  </a:lnTo>
                  <a:lnTo>
                    <a:pt x="150279" y="147650"/>
                  </a:lnTo>
                  <a:lnTo>
                    <a:pt x="151790" y="150215"/>
                  </a:lnTo>
                  <a:lnTo>
                    <a:pt x="154317" y="150926"/>
                  </a:lnTo>
                  <a:lnTo>
                    <a:pt x="156845" y="151638"/>
                  </a:lnTo>
                  <a:lnTo>
                    <a:pt x="159435" y="150164"/>
                  </a:lnTo>
                  <a:lnTo>
                    <a:pt x="160794" y="145084"/>
                  </a:lnTo>
                  <a:close/>
                </a:path>
                <a:path w="263525" h="303529">
                  <a:moveTo>
                    <a:pt x="166014" y="121983"/>
                  </a:moveTo>
                  <a:lnTo>
                    <a:pt x="164312" y="119519"/>
                  </a:lnTo>
                  <a:lnTo>
                    <a:pt x="159143" y="118579"/>
                  </a:lnTo>
                  <a:lnTo>
                    <a:pt x="156679" y="120218"/>
                  </a:lnTo>
                  <a:lnTo>
                    <a:pt x="156171" y="122720"/>
                  </a:lnTo>
                  <a:lnTo>
                    <a:pt x="155702" y="125209"/>
                  </a:lnTo>
                  <a:lnTo>
                    <a:pt x="157340" y="127673"/>
                  </a:lnTo>
                  <a:lnTo>
                    <a:pt x="159893" y="128219"/>
                  </a:lnTo>
                  <a:lnTo>
                    <a:pt x="162471" y="128765"/>
                  </a:lnTo>
                  <a:lnTo>
                    <a:pt x="164998" y="127139"/>
                  </a:lnTo>
                  <a:lnTo>
                    <a:pt x="165493" y="124561"/>
                  </a:lnTo>
                  <a:lnTo>
                    <a:pt x="166014" y="121983"/>
                  </a:lnTo>
                  <a:close/>
                </a:path>
                <a:path w="263525" h="303529">
                  <a:moveTo>
                    <a:pt x="167944" y="32232"/>
                  </a:moveTo>
                  <a:lnTo>
                    <a:pt x="167182" y="29578"/>
                  </a:lnTo>
                  <a:lnTo>
                    <a:pt x="166497" y="26924"/>
                  </a:lnTo>
                  <a:lnTo>
                    <a:pt x="163677" y="25501"/>
                  </a:lnTo>
                  <a:lnTo>
                    <a:pt x="158724" y="27254"/>
                  </a:lnTo>
                  <a:lnTo>
                    <a:pt x="157429" y="29756"/>
                  </a:lnTo>
                  <a:lnTo>
                    <a:pt x="158013" y="32092"/>
                  </a:lnTo>
                  <a:lnTo>
                    <a:pt x="158686" y="34417"/>
                  </a:lnTo>
                  <a:lnTo>
                    <a:pt x="161124" y="35941"/>
                  </a:lnTo>
                  <a:lnTo>
                    <a:pt x="163715" y="35382"/>
                  </a:lnTo>
                  <a:lnTo>
                    <a:pt x="166268" y="34836"/>
                  </a:lnTo>
                  <a:lnTo>
                    <a:pt x="167944" y="32232"/>
                  </a:lnTo>
                  <a:close/>
                </a:path>
                <a:path w="263525" h="303529">
                  <a:moveTo>
                    <a:pt x="168376" y="15481"/>
                  </a:moveTo>
                  <a:lnTo>
                    <a:pt x="167106" y="13309"/>
                  </a:lnTo>
                  <a:lnTo>
                    <a:pt x="165722" y="10960"/>
                  </a:lnTo>
                  <a:lnTo>
                    <a:pt x="162737" y="10490"/>
                  </a:lnTo>
                  <a:lnTo>
                    <a:pt x="160439" y="12204"/>
                  </a:lnTo>
                  <a:lnTo>
                    <a:pt x="158064" y="13843"/>
                  </a:lnTo>
                  <a:lnTo>
                    <a:pt x="157835" y="16967"/>
                  </a:lnTo>
                  <a:lnTo>
                    <a:pt x="161353" y="20866"/>
                  </a:lnTo>
                  <a:lnTo>
                    <a:pt x="164198" y="21107"/>
                  </a:lnTo>
                  <a:lnTo>
                    <a:pt x="166116" y="19824"/>
                  </a:lnTo>
                  <a:lnTo>
                    <a:pt x="167982" y="18440"/>
                  </a:lnTo>
                  <a:lnTo>
                    <a:pt x="168376" y="15481"/>
                  </a:lnTo>
                  <a:close/>
                </a:path>
                <a:path w="263525" h="303529">
                  <a:moveTo>
                    <a:pt x="169633" y="98539"/>
                  </a:moveTo>
                  <a:lnTo>
                    <a:pt x="167767" y="96189"/>
                  </a:lnTo>
                  <a:lnTo>
                    <a:pt x="162547" y="95631"/>
                  </a:lnTo>
                  <a:lnTo>
                    <a:pt x="160197" y="97447"/>
                  </a:lnTo>
                  <a:lnTo>
                    <a:pt x="159905" y="99961"/>
                  </a:lnTo>
                  <a:lnTo>
                    <a:pt x="159562" y="102476"/>
                  </a:lnTo>
                  <a:lnTo>
                    <a:pt x="161378" y="104825"/>
                  </a:lnTo>
                  <a:lnTo>
                    <a:pt x="163982" y="105194"/>
                  </a:lnTo>
                  <a:lnTo>
                    <a:pt x="166573" y="105562"/>
                  </a:lnTo>
                  <a:lnTo>
                    <a:pt x="168986" y="103759"/>
                  </a:lnTo>
                  <a:lnTo>
                    <a:pt x="169329" y="101155"/>
                  </a:lnTo>
                  <a:lnTo>
                    <a:pt x="169633" y="98539"/>
                  </a:lnTo>
                  <a:close/>
                </a:path>
                <a:path w="263525" h="303529">
                  <a:moveTo>
                    <a:pt x="171272" y="56197"/>
                  </a:moveTo>
                  <a:lnTo>
                    <a:pt x="171043" y="53543"/>
                  </a:lnTo>
                  <a:lnTo>
                    <a:pt x="170853" y="50876"/>
                  </a:lnTo>
                  <a:lnTo>
                    <a:pt x="168529" y="48945"/>
                  </a:lnTo>
                  <a:lnTo>
                    <a:pt x="163309" y="49517"/>
                  </a:lnTo>
                  <a:lnTo>
                    <a:pt x="161391" y="51752"/>
                  </a:lnTo>
                  <a:lnTo>
                    <a:pt x="161569" y="54241"/>
                  </a:lnTo>
                  <a:lnTo>
                    <a:pt x="161785" y="56730"/>
                  </a:lnTo>
                  <a:lnTo>
                    <a:pt x="163944" y="58674"/>
                  </a:lnTo>
                  <a:lnTo>
                    <a:pt x="166585" y="58559"/>
                  </a:lnTo>
                  <a:lnTo>
                    <a:pt x="169189" y="58445"/>
                  </a:lnTo>
                  <a:lnTo>
                    <a:pt x="171272" y="56197"/>
                  </a:lnTo>
                  <a:close/>
                </a:path>
                <a:path w="263525" h="303529">
                  <a:moveTo>
                    <a:pt x="171450" y="74815"/>
                  </a:moveTo>
                  <a:lnTo>
                    <a:pt x="169367" y="72631"/>
                  </a:lnTo>
                  <a:lnTo>
                    <a:pt x="164122" y="72529"/>
                  </a:lnTo>
                  <a:lnTo>
                    <a:pt x="161950" y="74536"/>
                  </a:lnTo>
                  <a:lnTo>
                    <a:pt x="161861" y="77063"/>
                  </a:lnTo>
                  <a:lnTo>
                    <a:pt x="161734" y="79578"/>
                  </a:lnTo>
                  <a:lnTo>
                    <a:pt x="163753" y="81762"/>
                  </a:lnTo>
                  <a:lnTo>
                    <a:pt x="166370" y="81927"/>
                  </a:lnTo>
                  <a:lnTo>
                    <a:pt x="168986" y="82092"/>
                  </a:lnTo>
                  <a:lnTo>
                    <a:pt x="171221" y="80086"/>
                  </a:lnTo>
                  <a:lnTo>
                    <a:pt x="171361" y="77457"/>
                  </a:lnTo>
                  <a:lnTo>
                    <a:pt x="171450" y="74815"/>
                  </a:lnTo>
                  <a:close/>
                </a:path>
                <a:path w="263525" h="303529">
                  <a:moveTo>
                    <a:pt x="171932" y="248907"/>
                  </a:moveTo>
                  <a:lnTo>
                    <a:pt x="171310" y="246011"/>
                  </a:lnTo>
                  <a:lnTo>
                    <a:pt x="166814" y="243319"/>
                  </a:lnTo>
                  <a:lnTo>
                    <a:pt x="163855" y="243916"/>
                  </a:lnTo>
                  <a:lnTo>
                    <a:pt x="161124" y="248119"/>
                  </a:lnTo>
                  <a:lnTo>
                    <a:pt x="161772" y="251028"/>
                  </a:lnTo>
                  <a:lnTo>
                    <a:pt x="163931" y="252526"/>
                  </a:lnTo>
                  <a:lnTo>
                    <a:pt x="166090" y="254025"/>
                  </a:lnTo>
                  <a:lnTo>
                    <a:pt x="169024" y="253415"/>
                  </a:lnTo>
                  <a:lnTo>
                    <a:pt x="171932" y="248907"/>
                  </a:lnTo>
                  <a:close/>
                </a:path>
                <a:path w="263525" h="303529">
                  <a:moveTo>
                    <a:pt x="183489" y="227901"/>
                  </a:moveTo>
                  <a:lnTo>
                    <a:pt x="182460" y="225056"/>
                  </a:lnTo>
                  <a:lnTo>
                    <a:pt x="177711" y="222834"/>
                  </a:lnTo>
                  <a:lnTo>
                    <a:pt x="174917" y="223799"/>
                  </a:lnTo>
                  <a:lnTo>
                    <a:pt x="173736" y="226034"/>
                  </a:lnTo>
                  <a:lnTo>
                    <a:pt x="172593" y="228295"/>
                  </a:lnTo>
                  <a:lnTo>
                    <a:pt x="173545" y="231114"/>
                  </a:lnTo>
                  <a:lnTo>
                    <a:pt x="175869" y="232333"/>
                  </a:lnTo>
                  <a:lnTo>
                    <a:pt x="178193" y="233553"/>
                  </a:lnTo>
                  <a:lnTo>
                    <a:pt x="181051" y="232625"/>
                  </a:lnTo>
                  <a:lnTo>
                    <a:pt x="182257" y="230263"/>
                  </a:lnTo>
                  <a:lnTo>
                    <a:pt x="183489" y="227901"/>
                  </a:lnTo>
                  <a:close/>
                </a:path>
                <a:path w="263525" h="303529">
                  <a:moveTo>
                    <a:pt x="186651" y="298018"/>
                  </a:moveTo>
                  <a:lnTo>
                    <a:pt x="185420" y="295846"/>
                  </a:lnTo>
                  <a:lnTo>
                    <a:pt x="184086" y="293446"/>
                  </a:lnTo>
                  <a:lnTo>
                    <a:pt x="181521" y="292874"/>
                  </a:lnTo>
                  <a:lnTo>
                    <a:pt x="179489" y="293433"/>
                  </a:lnTo>
                  <a:lnTo>
                    <a:pt x="177507" y="294055"/>
                  </a:lnTo>
                  <a:lnTo>
                    <a:pt x="176263" y="296722"/>
                  </a:lnTo>
                  <a:lnTo>
                    <a:pt x="176695" y="299313"/>
                  </a:lnTo>
                  <a:lnTo>
                    <a:pt x="177126" y="301904"/>
                  </a:lnTo>
                  <a:lnTo>
                    <a:pt x="179908" y="303288"/>
                  </a:lnTo>
                  <a:lnTo>
                    <a:pt x="185839" y="301371"/>
                  </a:lnTo>
                  <a:lnTo>
                    <a:pt x="186651" y="298018"/>
                  </a:lnTo>
                  <a:close/>
                </a:path>
                <a:path w="263525" h="303529">
                  <a:moveTo>
                    <a:pt x="190627" y="8001"/>
                  </a:moveTo>
                  <a:lnTo>
                    <a:pt x="189128" y="4864"/>
                  </a:lnTo>
                  <a:lnTo>
                    <a:pt x="182460" y="3683"/>
                  </a:lnTo>
                  <a:lnTo>
                    <a:pt x="179997" y="6083"/>
                  </a:lnTo>
                  <a:lnTo>
                    <a:pt x="180289" y="8686"/>
                  </a:lnTo>
                  <a:lnTo>
                    <a:pt x="180543" y="11303"/>
                  </a:lnTo>
                  <a:lnTo>
                    <a:pt x="182346" y="13271"/>
                  </a:lnTo>
                  <a:lnTo>
                    <a:pt x="184124" y="13639"/>
                  </a:lnTo>
                  <a:lnTo>
                    <a:pt x="185928" y="13906"/>
                  </a:lnTo>
                  <a:lnTo>
                    <a:pt x="188239" y="12674"/>
                  </a:lnTo>
                  <a:lnTo>
                    <a:pt x="189420" y="10350"/>
                  </a:lnTo>
                  <a:lnTo>
                    <a:pt x="190627" y="8001"/>
                  </a:lnTo>
                  <a:close/>
                </a:path>
                <a:path w="263525" h="303529">
                  <a:moveTo>
                    <a:pt x="192887" y="206006"/>
                  </a:moveTo>
                  <a:lnTo>
                    <a:pt x="191706" y="203263"/>
                  </a:lnTo>
                  <a:lnTo>
                    <a:pt x="186804" y="201422"/>
                  </a:lnTo>
                  <a:lnTo>
                    <a:pt x="184023" y="202577"/>
                  </a:lnTo>
                  <a:lnTo>
                    <a:pt x="182130" y="207302"/>
                  </a:lnTo>
                  <a:lnTo>
                    <a:pt x="183311" y="210032"/>
                  </a:lnTo>
                  <a:lnTo>
                    <a:pt x="185737" y="211048"/>
                  </a:lnTo>
                  <a:lnTo>
                    <a:pt x="188163" y="212064"/>
                  </a:lnTo>
                  <a:lnTo>
                    <a:pt x="190919" y="210896"/>
                  </a:lnTo>
                  <a:lnTo>
                    <a:pt x="192887" y="206006"/>
                  </a:lnTo>
                  <a:close/>
                </a:path>
                <a:path w="263525" h="303529">
                  <a:moveTo>
                    <a:pt x="200698" y="183527"/>
                  </a:moveTo>
                  <a:lnTo>
                    <a:pt x="199301" y="180873"/>
                  </a:lnTo>
                  <a:lnTo>
                    <a:pt x="194271" y="179349"/>
                  </a:lnTo>
                  <a:lnTo>
                    <a:pt x="191617" y="180708"/>
                  </a:lnTo>
                  <a:lnTo>
                    <a:pt x="190080" y="185572"/>
                  </a:lnTo>
                  <a:lnTo>
                    <a:pt x="191465" y="188226"/>
                  </a:lnTo>
                  <a:lnTo>
                    <a:pt x="193954" y="189064"/>
                  </a:lnTo>
                  <a:lnTo>
                    <a:pt x="196443" y="189903"/>
                  </a:lnTo>
                  <a:lnTo>
                    <a:pt x="199097" y="188544"/>
                  </a:lnTo>
                  <a:lnTo>
                    <a:pt x="200698" y="183527"/>
                  </a:lnTo>
                  <a:close/>
                </a:path>
                <a:path w="263525" h="303529">
                  <a:moveTo>
                    <a:pt x="205282" y="285178"/>
                  </a:moveTo>
                  <a:lnTo>
                    <a:pt x="205028" y="282092"/>
                  </a:lnTo>
                  <a:lnTo>
                    <a:pt x="200977" y="278739"/>
                  </a:lnTo>
                  <a:lnTo>
                    <a:pt x="198094" y="278955"/>
                  </a:lnTo>
                  <a:lnTo>
                    <a:pt x="196481" y="280809"/>
                  </a:lnTo>
                  <a:lnTo>
                    <a:pt x="194754" y="282498"/>
                  </a:lnTo>
                  <a:lnTo>
                    <a:pt x="194830" y="285419"/>
                  </a:lnTo>
                  <a:lnTo>
                    <a:pt x="196621" y="287337"/>
                  </a:lnTo>
                  <a:lnTo>
                    <a:pt x="198412" y="289255"/>
                  </a:lnTo>
                  <a:lnTo>
                    <a:pt x="201485" y="289217"/>
                  </a:lnTo>
                  <a:lnTo>
                    <a:pt x="203466" y="287248"/>
                  </a:lnTo>
                  <a:lnTo>
                    <a:pt x="205282" y="285178"/>
                  </a:lnTo>
                  <a:close/>
                </a:path>
                <a:path w="263525" h="303529">
                  <a:moveTo>
                    <a:pt x="207048" y="160629"/>
                  </a:moveTo>
                  <a:lnTo>
                    <a:pt x="205460" y="158064"/>
                  </a:lnTo>
                  <a:lnTo>
                    <a:pt x="200355" y="156857"/>
                  </a:lnTo>
                  <a:lnTo>
                    <a:pt x="197815" y="158381"/>
                  </a:lnTo>
                  <a:lnTo>
                    <a:pt x="197218" y="160870"/>
                  </a:lnTo>
                  <a:lnTo>
                    <a:pt x="196672" y="163372"/>
                  </a:lnTo>
                  <a:lnTo>
                    <a:pt x="198081" y="165887"/>
                  </a:lnTo>
                  <a:lnTo>
                    <a:pt x="200647" y="166573"/>
                  </a:lnTo>
                  <a:lnTo>
                    <a:pt x="203161" y="167246"/>
                  </a:lnTo>
                  <a:lnTo>
                    <a:pt x="205867" y="165760"/>
                  </a:lnTo>
                  <a:lnTo>
                    <a:pt x="206438" y="163195"/>
                  </a:lnTo>
                  <a:lnTo>
                    <a:pt x="207048" y="160629"/>
                  </a:lnTo>
                  <a:close/>
                </a:path>
                <a:path w="263525" h="303529">
                  <a:moveTo>
                    <a:pt x="207733" y="23914"/>
                  </a:moveTo>
                  <a:lnTo>
                    <a:pt x="206413" y="21374"/>
                  </a:lnTo>
                  <a:lnTo>
                    <a:pt x="205028" y="18821"/>
                  </a:lnTo>
                  <a:lnTo>
                    <a:pt x="201917" y="18084"/>
                  </a:lnTo>
                  <a:lnTo>
                    <a:pt x="197662" y="21145"/>
                  </a:lnTo>
                  <a:lnTo>
                    <a:pt x="196951" y="23863"/>
                  </a:lnTo>
                  <a:lnTo>
                    <a:pt x="198043" y="25882"/>
                  </a:lnTo>
                  <a:lnTo>
                    <a:pt x="199110" y="27940"/>
                  </a:lnTo>
                  <a:lnTo>
                    <a:pt x="201866" y="28854"/>
                  </a:lnTo>
                  <a:lnTo>
                    <a:pt x="204266" y="27851"/>
                  </a:lnTo>
                  <a:lnTo>
                    <a:pt x="206717" y="26822"/>
                  </a:lnTo>
                  <a:lnTo>
                    <a:pt x="207733" y="23914"/>
                  </a:lnTo>
                  <a:close/>
                </a:path>
                <a:path w="263525" h="303529">
                  <a:moveTo>
                    <a:pt x="212051" y="137414"/>
                  </a:moveTo>
                  <a:lnTo>
                    <a:pt x="210299" y="134937"/>
                  </a:lnTo>
                  <a:lnTo>
                    <a:pt x="205130" y="134048"/>
                  </a:lnTo>
                  <a:lnTo>
                    <a:pt x="202692" y="135737"/>
                  </a:lnTo>
                  <a:lnTo>
                    <a:pt x="202171" y="138239"/>
                  </a:lnTo>
                  <a:lnTo>
                    <a:pt x="201676" y="140741"/>
                  </a:lnTo>
                  <a:lnTo>
                    <a:pt x="203352" y="143192"/>
                  </a:lnTo>
                  <a:lnTo>
                    <a:pt x="205930" y="143713"/>
                  </a:lnTo>
                  <a:lnTo>
                    <a:pt x="208495" y="144233"/>
                  </a:lnTo>
                  <a:lnTo>
                    <a:pt x="210997" y="142570"/>
                  </a:lnTo>
                  <a:lnTo>
                    <a:pt x="212051" y="137414"/>
                  </a:lnTo>
                  <a:close/>
                </a:path>
                <a:path w="263525" h="303529">
                  <a:moveTo>
                    <a:pt x="214858" y="47510"/>
                  </a:moveTo>
                  <a:lnTo>
                    <a:pt x="213791" y="42189"/>
                  </a:lnTo>
                  <a:lnTo>
                    <a:pt x="211213" y="40563"/>
                  </a:lnTo>
                  <a:lnTo>
                    <a:pt x="206121" y="41846"/>
                  </a:lnTo>
                  <a:lnTo>
                    <a:pt x="204520" y="44297"/>
                  </a:lnTo>
                  <a:lnTo>
                    <a:pt x="205498" y="49149"/>
                  </a:lnTo>
                  <a:lnTo>
                    <a:pt x="207899" y="50825"/>
                  </a:lnTo>
                  <a:lnTo>
                    <a:pt x="210502" y="50406"/>
                  </a:lnTo>
                  <a:lnTo>
                    <a:pt x="213080" y="49999"/>
                  </a:lnTo>
                  <a:lnTo>
                    <a:pt x="214858" y="47510"/>
                  </a:lnTo>
                  <a:close/>
                </a:path>
                <a:path w="263525" h="303529">
                  <a:moveTo>
                    <a:pt x="215493" y="113880"/>
                  </a:moveTo>
                  <a:lnTo>
                    <a:pt x="213601" y="111531"/>
                  </a:lnTo>
                  <a:lnTo>
                    <a:pt x="208381" y="110985"/>
                  </a:lnTo>
                  <a:lnTo>
                    <a:pt x="206057" y="112814"/>
                  </a:lnTo>
                  <a:lnTo>
                    <a:pt x="205752" y="115341"/>
                  </a:lnTo>
                  <a:lnTo>
                    <a:pt x="205422" y="117881"/>
                  </a:lnTo>
                  <a:lnTo>
                    <a:pt x="207264" y="120218"/>
                  </a:lnTo>
                  <a:lnTo>
                    <a:pt x="209867" y="120573"/>
                  </a:lnTo>
                  <a:lnTo>
                    <a:pt x="212471" y="120929"/>
                  </a:lnTo>
                  <a:lnTo>
                    <a:pt x="214845" y="119100"/>
                  </a:lnTo>
                  <a:lnTo>
                    <a:pt x="215188" y="116497"/>
                  </a:lnTo>
                  <a:lnTo>
                    <a:pt x="215493" y="113880"/>
                  </a:lnTo>
                  <a:close/>
                </a:path>
                <a:path w="263525" h="303529">
                  <a:moveTo>
                    <a:pt x="217322" y="71488"/>
                  </a:moveTo>
                  <a:lnTo>
                    <a:pt x="217170" y="68821"/>
                  </a:lnTo>
                  <a:lnTo>
                    <a:pt x="217068" y="66167"/>
                  </a:lnTo>
                  <a:lnTo>
                    <a:pt x="214731" y="64173"/>
                  </a:lnTo>
                  <a:lnTo>
                    <a:pt x="209499" y="64604"/>
                  </a:lnTo>
                  <a:lnTo>
                    <a:pt x="207581" y="66802"/>
                  </a:lnTo>
                  <a:lnTo>
                    <a:pt x="207683" y="69316"/>
                  </a:lnTo>
                  <a:lnTo>
                    <a:pt x="207822" y="71831"/>
                  </a:lnTo>
                  <a:lnTo>
                    <a:pt x="210007" y="73825"/>
                  </a:lnTo>
                  <a:lnTo>
                    <a:pt x="212623" y="73761"/>
                  </a:lnTo>
                  <a:lnTo>
                    <a:pt x="215252" y="73698"/>
                  </a:lnTo>
                  <a:lnTo>
                    <a:pt x="217322" y="71488"/>
                  </a:lnTo>
                  <a:close/>
                </a:path>
                <a:path w="263525" h="303529">
                  <a:moveTo>
                    <a:pt x="217335" y="90119"/>
                  </a:moveTo>
                  <a:lnTo>
                    <a:pt x="215252" y="87922"/>
                  </a:lnTo>
                  <a:lnTo>
                    <a:pt x="209994" y="87782"/>
                  </a:lnTo>
                  <a:lnTo>
                    <a:pt x="207835" y="89789"/>
                  </a:lnTo>
                  <a:lnTo>
                    <a:pt x="207594" y="94869"/>
                  </a:lnTo>
                  <a:lnTo>
                    <a:pt x="209600" y="97066"/>
                  </a:lnTo>
                  <a:lnTo>
                    <a:pt x="212204" y="97231"/>
                  </a:lnTo>
                  <a:lnTo>
                    <a:pt x="214833" y="97396"/>
                  </a:lnTo>
                  <a:lnTo>
                    <a:pt x="217081" y="95402"/>
                  </a:lnTo>
                  <a:lnTo>
                    <a:pt x="217195" y="92760"/>
                  </a:lnTo>
                  <a:lnTo>
                    <a:pt x="217335" y="90119"/>
                  </a:lnTo>
                  <a:close/>
                </a:path>
                <a:path w="263525" h="303529">
                  <a:moveTo>
                    <a:pt x="219417" y="265341"/>
                  </a:moveTo>
                  <a:lnTo>
                    <a:pt x="218719" y="262420"/>
                  </a:lnTo>
                  <a:lnTo>
                    <a:pt x="214185" y="259778"/>
                  </a:lnTo>
                  <a:lnTo>
                    <a:pt x="211277" y="260451"/>
                  </a:lnTo>
                  <a:lnTo>
                    <a:pt x="208635" y="264744"/>
                  </a:lnTo>
                  <a:lnTo>
                    <a:pt x="209346" y="267677"/>
                  </a:lnTo>
                  <a:lnTo>
                    <a:pt x="211493" y="269113"/>
                  </a:lnTo>
                  <a:lnTo>
                    <a:pt x="213715" y="270598"/>
                  </a:lnTo>
                  <a:lnTo>
                    <a:pt x="216598" y="269913"/>
                  </a:lnTo>
                  <a:lnTo>
                    <a:pt x="219417" y="265341"/>
                  </a:lnTo>
                  <a:close/>
                </a:path>
                <a:path w="263525" h="303529">
                  <a:moveTo>
                    <a:pt x="230644" y="244068"/>
                  </a:moveTo>
                  <a:lnTo>
                    <a:pt x="229641" y="241249"/>
                  </a:lnTo>
                  <a:lnTo>
                    <a:pt x="224853" y="239090"/>
                  </a:lnTo>
                  <a:lnTo>
                    <a:pt x="222021" y="240080"/>
                  </a:lnTo>
                  <a:lnTo>
                    <a:pt x="219837" y="244665"/>
                  </a:lnTo>
                  <a:lnTo>
                    <a:pt x="220853" y="247497"/>
                  </a:lnTo>
                  <a:lnTo>
                    <a:pt x="223189" y="248678"/>
                  </a:lnTo>
                  <a:lnTo>
                    <a:pt x="225526" y="249859"/>
                  </a:lnTo>
                  <a:lnTo>
                    <a:pt x="228358" y="248869"/>
                  </a:lnTo>
                  <a:lnTo>
                    <a:pt x="230644" y="244068"/>
                  </a:lnTo>
                  <a:close/>
                </a:path>
                <a:path w="263525" h="303529">
                  <a:moveTo>
                    <a:pt x="239826" y="221983"/>
                  </a:moveTo>
                  <a:lnTo>
                    <a:pt x="238582" y="219240"/>
                  </a:lnTo>
                  <a:lnTo>
                    <a:pt x="233641" y="217462"/>
                  </a:lnTo>
                  <a:lnTo>
                    <a:pt x="230911" y="218681"/>
                  </a:lnTo>
                  <a:lnTo>
                    <a:pt x="229120" y="223469"/>
                  </a:lnTo>
                  <a:lnTo>
                    <a:pt x="230365" y="226199"/>
                  </a:lnTo>
                  <a:lnTo>
                    <a:pt x="232803" y="227177"/>
                  </a:lnTo>
                  <a:lnTo>
                    <a:pt x="235242" y="228155"/>
                  </a:lnTo>
                  <a:lnTo>
                    <a:pt x="237972" y="226936"/>
                  </a:lnTo>
                  <a:lnTo>
                    <a:pt x="239826" y="221983"/>
                  </a:lnTo>
                  <a:close/>
                </a:path>
                <a:path w="263525" h="303529">
                  <a:moveTo>
                    <a:pt x="247396" y="199326"/>
                  </a:moveTo>
                  <a:lnTo>
                    <a:pt x="245948" y="196672"/>
                  </a:lnTo>
                  <a:lnTo>
                    <a:pt x="240906" y="195211"/>
                  </a:lnTo>
                  <a:lnTo>
                    <a:pt x="238277" y="196621"/>
                  </a:lnTo>
                  <a:lnTo>
                    <a:pt x="236867" y="201549"/>
                  </a:lnTo>
                  <a:lnTo>
                    <a:pt x="238163" y="204152"/>
                  </a:lnTo>
                  <a:lnTo>
                    <a:pt x="240690" y="204965"/>
                  </a:lnTo>
                  <a:lnTo>
                    <a:pt x="243166" y="205765"/>
                  </a:lnTo>
                  <a:lnTo>
                    <a:pt x="245935" y="204406"/>
                  </a:lnTo>
                  <a:lnTo>
                    <a:pt x="247396" y="199326"/>
                  </a:lnTo>
                  <a:close/>
                </a:path>
                <a:path w="263525" h="303529">
                  <a:moveTo>
                    <a:pt x="253555" y="176288"/>
                  </a:moveTo>
                  <a:lnTo>
                    <a:pt x="251942" y="173736"/>
                  </a:lnTo>
                  <a:lnTo>
                    <a:pt x="246824" y="172580"/>
                  </a:lnTo>
                  <a:lnTo>
                    <a:pt x="244297" y="174142"/>
                  </a:lnTo>
                  <a:lnTo>
                    <a:pt x="243649" y="176631"/>
                  </a:lnTo>
                  <a:lnTo>
                    <a:pt x="243027" y="179120"/>
                  </a:lnTo>
                  <a:lnTo>
                    <a:pt x="244589" y="181660"/>
                  </a:lnTo>
                  <a:lnTo>
                    <a:pt x="247129" y="182308"/>
                  </a:lnTo>
                  <a:lnTo>
                    <a:pt x="249669" y="182956"/>
                  </a:lnTo>
                  <a:lnTo>
                    <a:pt x="252247" y="181406"/>
                  </a:lnTo>
                  <a:lnTo>
                    <a:pt x="253555" y="176288"/>
                  </a:lnTo>
                  <a:close/>
                </a:path>
                <a:path w="263525" h="303529">
                  <a:moveTo>
                    <a:pt x="258178" y="152895"/>
                  </a:moveTo>
                  <a:lnTo>
                    <a:pt x="256438" y="150444"/>
                  </a:lnTo>
                  <a:lnTo>
                    <a:pt x="251269" y="149593"/>
                  </a:lnTo>
                  <a:lnTo>
                    <a:pt x="248805" y="151307"/>
                  </a:lnTo>
                  <a:lnTo>
                    <a:pt x="247929" y="156362"/>
                  </a:lnTo>
                  <a:lnTo>
                    <a:pt x="249669" y="158813"/>
                  </a:lnTo>
                  <a:lnTo>
                    <a:pt x="252247" y="159308"/>
                  </a:lnTo>
                  <a:lnTo>
                    <a:pt x="254825" y="159804"/>
                  </a:lnTo>
                  <a:lnTo>
                    <a:pt x="257276" y="158102"/>
                  </a:lnTo>
                  <a:lnTo>
                    <a:pt x="258178" y="152895"/>
                  </a:lnTo>
                  <a:close/>
                </a:path>
                <a:path w="263525" h="303529">
                  <a:moveTo>
                    <a:pt x="261569" y="129286"/>
                  </a:moveTo>
                  <a:lnTo>
                    <a:pt x="259664" y="126936"/>
                  </a:lnTo>
                  <a:lnTo>
                    <a:pt x="254444" y="126415"/>
                  </a:lnTo>
                  <a:lnTo>
                    <a:pt x="252120" y="128270"/>
                  </a:lnTo>
                  <a:lnTo>
                    <a:pt x="251828" y="130822"/>
                  </a:lnTo>
                  <a:lnTo>
                    <a:pt x="251510" y="133362"/>
                  </a:lnTo>
                  <a:lnTo>
                    <a:pt x="253365" y="135699"/>
                  </a:lnTo>
                  <a:lnTo>
                    <a:pt x="255968" y="136042"/>
                  </a:lnTo>
                  <a:lnTo>
                    <a:pt x="258572" y="136385"/>
                  </a:lnTo>
                  <a:lnTo>
                    <a:pt x="260946" y="134531"/>
                  </a:lnTo>
                  <a:lnTo>
                    <a:pt x="261277" y="131914"/>
                  </a:lnTo>
                  <a:lnTo>
                    <a:pt x="261569" y="129286"/>
                  </a:lnTo>
                  <a:close/>
                </a:path>
                <a:path w="263525" h="303529">
                  <a:moveTo>
                    <a:pt x="263334" y="105460"/>
                  </a:moveTo>
                  <a:lnTo>
                    <a:pt x="261315" y="103251"/>
                  </a:lnTo>
                  <a:lnTo>
                    <a:pt x="256057" y="103098"/>
                  </a:lnTo>
                  <a:lnTo>
                    <a:pt x="253834" y="105105"/>
                  </a:lnTo>
                  <a:lnTo>
                    <a:pt x="253720" y="107657"/>
                  </a:lnTo>
                  <a:lnTo>
                    <a:pt x="253631" y="110210"/>
                  </a:lnTo>
                  <a:lnTo>
                    <a:pt x="255587" y="112420"/>
                  </a:lnTo>
                  <a:lnTo>
                    <a:pt x="258216" y="112585"/>
                  </a:lnTo>
                  <a:lnTo>
                    <a:pt x="260832" y="112750"/>
                  </a:lnTo>
                  <a:lnTo>
                    <a:pt x="263118" y="110756"/>
                  </a:lnTo>
                  <a:lnTo>
                    <a:pt x="263334" y="10546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47">
              <a:extLst>
                <a:ext uri="{FF2B5EF4-FFF2-40B4-BE49-F238E27FC236}">
                  <a16:creationId xmlns:a16="http://schemas.microsoft.com/office/drawing/2014/main" id="{EE3CF688-7B79-4ED0-B8F5-B0F6CF84D6F1}"/>
                </a:ext>
              </a:extLst>
            </p:cNvPr>
            <p:cNvSpPr/>
            <p:nvPr/>
          </p:nvSpPr>
          <p:spPr>
            <a:xfrm>
              <a:off x="5822670" y="3678707"/>
              <a:ext cx="401320" cy="347980"/>
            </a:xfrm>
            <a:custGeom>
              <a:avLst/>
              <a:gdLst/>
              <a:ahLst/>
              <a:cxnLst/>
              <a:rect l="l" t="t" r="r" b="b"/>
              <a:pathLst>
                <a:path w="401320" h="347979">
                  <a:moveTo>
                    <a:pt x="9626" y="199428"/>
                  </a:moveTo>
                  <a:lnTo>
                    <a:pt x="9588" y="196850"/>
                  </a:lnTo>
                  <a:lnTo>
                    <a:pt x="9512" y="194271"/>
                  </a:lnTo>
                  <a:lnTo>
                    <a:pt x="7315" y="192201"/>
                  </a:lnTo>
                  <a:lnTo>
                    <a:pt x="4686" y="192201"/>
                  </a:lnTo>
                  <a:lnTo>
                    <a:pt x="2057" y="192201"/>
                  </a:lnTo>
                  <a:lnTo>
                    <a:pt x="0" y="194475"/>
                  </a:lnTo>
                  <a:lnTo>
                    <a:pt x="101" y="197256"/>
                  </a:lnTo>
                  <a:lnTo>
                    <a:pt x="139" y="200037"/>
                  </a:lnTo>
                  <a:lnTo>
                    <a:pt x="2476" y="202120"/>
                  </a:lnTo>
                  <a:lnTo>
                    <a:pt x="7708" y="201663"/>
                  </a:lnTo>
                  <a:lnTo>
                    <a:pt x="9626" y="199428"/>
                  </a:lnTo>
                  <a:close/>
                </a:path>
                <a:path w="401320" h="347979">
                  <a:moveTo>
                    <a:pt x="10566" y="170675"/>
                  </a:moveTo>
                  <a:lnTo>
                    <a:pt x="8788" y="168313"/>
                  </a:lnTo>
                  <a:lnTo>
                    <a:pt x="6159" y="167995"/>
                  </a:lnTo>
                  <a:lnTo>
                    <a:pt x="3581" y="167678"/>
                  </a:lnTo>
                  <a:lnTo>
                    <a:pt x="1117" y="169621"/>
                  </a:lnTo>
                  <a:lnTo>
                    <a:pt x="876" y="172364"/>
                  </a:lnTo>
                  <a:lnTo>
                    <a:pt x="660" y="175107"/>
                  </a:lnTo>
                  <a:lnTo>
                    <a:pt x="2616" y="177469"/>
                  </a:lnTo>
                  <a:lnTo>
                    <a:pt x="7848" y="177838"/>
                  </a:lnTo>
                  <a:lnTo>
                    <a:pt x="10134" y="175869"/>
                  </a:lnTo>
                  <a:lnTo>
                    <a:pt x="10337" y="173278"/>
                  </a:lnTo>
                  <a:lnTo>
                    <a:pt x="10566" y="170675"/>
                  </a:lnTo>
                  <a:close/>
                </a:path>
                <a:path w="401320" h="347979">
                  <a:moveTo>
                    <a:pt x="13779" y="221805"/>
                  </a:moveTo>
                  <a:lnTo>
                    <a:pt x="12458" y="217131"/>
                  </a:lnTo>
                  <a:lnTo>
                    <a:pt x="9829" y="215696"/>
                  </a:lnTo>
                  <a:lnTo>
                    <a:pt x="7264" y="216281"/>
                  </a:lnTo>
                  <a:lnTo>
                    <a:pt x="4699" y="216865"/>
                  </a:lnTo>
                  <a:lnTo>
                    <a:pt x="3263" y="219608"/>
                  </a:lnTo>
                  <a:lnTo>
                    <a:pt x="4902" y="225234"/>
                  </a:lnTo>
                  <a:lnTo>
                    <a:pt x="8026" y="226568"/>
                  </a:lnTo>
                  <a:lnTo>
                    <a:pt x="12776" y="224332"/>
                  </a:lnTo>
                  <a:lnTo>
                    <a:pt x="13779" y="221805"/>
                  </a:lnTo>
                  <a:close/>
                </a:path>
                <a:path w="401320" h="347979">
                  <a:moveTo>
                    <a:pt x="14351" y="147154"/>
                  </a:moveTo>
                  <a:lnTo>
                    <a:pt x="12712" y="144614"/>
                  </a:lnTo>
                  <a:lnTo>
                    <a:pt x="10147" y="144068"/>
                  </a:lnTo>
                  <a:lnTo>
                    <a:pt x="7581" y="143522"/>
                  </a:lnTo>
                  <a:lnTo>
                    <a:pt x="5041" y="145237"/>
                  </a:lnTo>
                  <a:lnTo>
                    <a:pt x="3937" y="150583"/>
                  </a:lnTo>
                  <a:lnTo>
                    <a:pt x="5727" y="153149"/>
                  </a:lnTo>
                  <a:lnTo>
                    <a:pt x="10896" y="154038"/>
                  </a:lnTo>
                  <a:lnTo>
                    <a:pt x="13284" y="152298"/>
                  </a:lnTo>
                  <a:lnTo>
                    <a:pt x="13804" y="149720"/>
                  </a:lnTo>
                  <a:lnTo>
                    <a:pt x="14351" y="147154"/>
                  </a:lnTo>
                  <a:close/>
                </a:path>
                <a:path w="401320" h="347979">
                  <a:moveTo>
                    <a:pt x="20040" y="123939"/>
                  </a:moveTo>
                  <a:lnTo>
                    <a:pt x="18592" y="121285"/>
                  </a:lnTo>
                  <a:lnTo>
                    <a:pt x="16078" y="120548"/>
                  </a:lnTo>
                  <a:lnTo>
                    <a:pt x="13563" y="119811"/>
                  </a:lnTo>
                  <a:lnTo>
                    <a:pt x="10896" y="121323"/>
                  </a:lnTo>
                  <a:lnTo>
                    <a:pt x="10134" y="123939"/>
                  </a:lnTo>
                  <a:lnTo>
                    <a:pt x="9398" y="126568"/>
                  </a:lnTo>
                  <a:lnTo>
                    <a:pt x="10960" y="129247"/>
                  </a:lnTo>
                  <a:lnTo>
                    <a:pt x="16040" y="130556"/>
                  </a:lnTo>
                  <a:lnTo>
                    <a:pt x="18580" y="129006"/>
                  </a:lnTo>
                  <a:lnTo>
                    <a:pt x="19291" y="126466"/>
                  </a:lnTo>
                  <a:lnTo>
                    <a:pt x="20040" y="123939"/>
                  </a:lnTo>
                  <a:close/>
                </a:path>
                <a:path w="401320" h="347979">
                  <a:moveTo>
                    <a:pt x="27393" y="101180"/>
                  </a:moveTo>
                  <a:lnTo>
                    <a:pt x="26162" y="98425"/>
                  </a:lnTo>
                  <a:lnTo>
                    <a:pt x="23698" y="97510"/>
                  </a:lnTo>
                  <a:lnTo>
                    <a:pt x="21234" y="96596"/>
                  </a:lnTo>
                  <a:lnTo>
                    <a:pt x="18478" y="97917"/>
                  </a:lnTo>
                  <a:lnTo>
                    <a:pt x="17513" y="100469"/>
                  </a:lnTo>
                  <a:lnTo>
                    <a:pt x="16637" y="103047"/>
                  </a:lnTo>
                  <a:lnTo>
                    <a:pt x="17970" y="105816"/>
                  </a:lnTo>
                  <a:lnTo>
                    <a:pt x="22936" y="107492"/>
                  </a:lnTo>
                  <a:lnTo>
                    <a:pt x="25615" y="106133"/>
                  </a:lnTo>
                  <a:lnTo>
                    <a:pt x="26466" y="103644"/>
                  </a:lnTo>
                  <a:lnTo>
                    <a:pt x="27393" y="101180"/>
                  </a:lnTo>
                  <a:close/>
                </a:path>
                <a:path w="401320" h="347979">
                  <a:moveTo>
                    <a:pt x="27965" y="237350"/>
                  </a:moveTo>
                  <a:lnTo>
                    <a:pt x="26352" y="235470"/>
                  </a:lnTo>
                  <a:lnTo>
                    <a:pt x="24752" y="234670"/>
                  </a:lnTo>
                  <a:lnTo>
                    <a:pt x="24295" y="234518"/>
                  </a:lnTo>
                  <a:lnTo>
                    <a:pt x="23812" y="234518"/>
                  </a:lnTo>
                  <a:lnTo>
                    <a:pt x="23291" y="234619"/>
                  </a:lnTo>
                  <a:lnTo>
                    <a:pt x="22821" y="234632"/>
                  </a:lnTo>
                  <a:lnTo>
                    <a:pt x="22339" y="234670"/>
                  </a:lnTo>
                  <a:lnTo>
                    <a:pt x="20802" y="235191"/>
                  </a:lnTo>
                  <a:lnTo>
                    <a:pt x="19685" y="235889"/>
                  </a:lnTo>
                  <a:lnTo>
                    <a:pt x="18923" y="236956"/>
                  </a:lnTo>
                  <a:lnTo>
                    <a:pt x="18161" y="238023"/>
                  </a:lnTo>
                  <a:lnTo>
                    <a:pt x="21653" y="243649"/>
                  </a:lnTo>
                  <a:lnTo>
                    <a:pt x="25057" y="245008"/>
                  </a:lnTo>
                  <a:lnTo>
                    <a:pt x="27927" y="242582"/>
                  </a:lnTo>
                  <a:lnTo>
                    <a:pt x="27927" y="240042"/>
                  </a:lnTo>
                  <a:lnTo>
                    <a:pt x="27965" y="237350"/>
                  </a:lnTo>
                  <a:close/>
                </a:path>
                <a:path w="401320" h="347979">
                  <a:moveTo>
                    <a:pt x="36410" y="79032"/>
                  </a:moveTo>
                  <a:lnTo>
                    <a:pt x="35369" y="76200"/>
                  </a:lnTo>
                  <a:lnTo>
                    <a:pt x="32994" y="75095"/>
                  </a:lnTo>
                  <a:lnTo>
                    <a:pt x="30619" y="73990"/>
                  </a:lnTo>
                  <a:lnTo>
                    <a:pt x="27749" y="75107"/>
                  </a:lnTo>
                  <a:lnTo>
                    <a:pt x="26606" y="77584"/>
                  </a:lnTo>
                  <a:lnTo>
                    <a:pt x="25527" y="80086"/>
                  </a:lnTo>
                  <a:lnTo>
                    <a:pt x="26657" y="82956"/>
                  </a:lnTo>
                  <a:lnTo>
                    <a:pt x="31496" y="84988"/>
                  </a:lnTo>
                  <a:lnTo>
                    <a:pt x="34264" y="83832"/>
                  </a:lnTo>
                  <a:lnTo>
                    <a:pt x="35306" y="81419"/>
                  </a:lnTo>
                  <a:lnTo>
                    <a:pt x="36410" y="79032"/>
                  </a:lnTo>
                  <a:close/>
                </a:path>
                <a:path w="401320" h="347979">
                  <a:moveTo>
                    <a:pt x="47129" y="57746"/>
                  </a:moveTo>
                  <a:lnTo>
                    <a:pt x="46329" y="54825"/>
                  </a:lnTo>
                  <a:lnTo>
                    <a:pt x="44056" y="53517"/>
                  </a:lnTo>
                  <a:lnTo>
                    <a:pt x="41783" y="52209"/>
                  </a:lnTo>
                  <a:lnTo>
                    <a:pt x="38849" y="53073"/>
                  </a:lnTo>
                  <a:lnTo>
                    <a:pt x="37503" y="55460"/>
                  </a:lnTo>
                  <a:lnTo>
                    <a:pt x="36118" y="57835"/>
                  </a:lnTo>
                  <a:lnTo>
                    <a:pt x="37084" y="60833"/>
                  </a:lnTo>
                  <a:lnTo>
                    <a:pt x="41744" y="63246"/>
                  </a:lnTo>
                  <a:lnTo>
                    <a:pt x="44513" y="62280"/>
                  </a:lnTo>
                  <a:lnTo>
                    <a:pt x="45834" y="60032"/>
                  </a:lnTo>
                  <a:lnTo>
                    <a:pt x="47129" y="57746"/>
                  </a:lnTo>
                  <a:close/>
                </a:path>
                <a:path w="401320" h="347979">
                  <a:moveTo>
                    <a:pt x="51422" y="232816"/>
                  </a:moveTo>
                  <a:lnTo>
                    <a:pt x="48069" y="228777"/>
                  </a:lnTo>
                  <a:lnTo>
                    <a:pt x="45148" y="228409"/>
                  </a:lnTo>
                  <a:lnTo>
                    <a:pt x="43218" y="229882"/>
                  </a:lnTo>
                  <a:lnTo>
                    <a:pt x="41186" y="231089"/>
                  </a:lnTo>
                  <a:lnTo>
                    <a:pt x="40551" y="233984"/>
                  </a:lnTo>
                  <a:lnTo>
                    <a:pt x="41770" y="236308"/>
                  </a:lnTo>
                  <a:lnTo>
                    <a:pt x="42989" y="238633"/>
                  </a:lnTo>
                  <a:lnTo>
                    <a:pt x="46062" y="239268"/>
                  </a:lnTo>
                  <a:lnTo>
                    <a:pt x="48615" y="237693"/>
                  </a:lnTo>
                  <a:lnTo>
                    <a:pt x="50952" y="235940"/>
                  </a:lnTo>
                  <a:lnTo>
                    <a:pt x="51422" y="232816"/>
                  </a:lnTo>
                  <a:close/>
                </a:path>
                <a:path w="401320" h="347979">
                  <a:moveTo>
                    <a:pt x="59791" y="37719"/>
                  </a:moveTo>
                  <a:lnTo>
                    <a:pt x="59309" y="34709"/>
                  </a:lnTo>
                  <a:lnTo>
                    <a:pt x="57238" y="33159"/>
                  </a:lnTo>
                  <a:lnTo>
                    <a:pt x="55105" y="31559"/>
                  </a:lnTo>
                  <a:lnTo>
                    <a:pt x="52120" y="32118"/>
                  </a:lnTo>
                  <a:lnTo>
                    <a:pt x="48971" y="36652"/>
                  </a:lnTo>
                  <a:lnTo>
                    <a:pt x="49466" y="39662"/>
                  </a:lnTo>
                  <a:lnTo>
                    <a:pt x="53848" y="42545"/>
                  </a:lnTo>
                  <a:lnTo>
                    <a:pt x="56832" y="41986"/>
                  </a:lnTo>
                  <a:lnTo>
                    <a:pt x="59791" y="37719"/>
                  </a:lnTo>
                  <a:close/>
                </a:path>
                <a:path w="401320" h="347979">
                  <a:moveTo>
                    <a:pt x="68745" y="217868"/>
                  </a:moveTo>
                  <a:lnTo>
                    <a:pt x="68440" y="214795"/>
                  </a:lnTo>
                  <a:lnTo>
                    <a:pt x="64262" y="211620"/>
                  </a:lnTo>
                  <a:lnTo>
                    <a:pt x="61277" y="211975"/>
                  </a:lnTo>
                  <a:lnTo>
                    <a:pt x="59690" y="214007"/>
                  </a:lnTo>
                  <a:lnTo>
                    <a:pt x="58077" y="216001"/>
                  </a:lnTo>
                  <a:lnTo>
                    <a:pt x="58204" y="218897"/>
                  </a:lnTo>
                  <a:lnTo>
                    <a:pt x="60172" y="220687"/>
                  </a:lnTo>
                  <a:lnTo>
                    <a:pt x="62090" y="222440"/>
                  </a:lnTo>
                  <a:lnTo>
                    <a:pt x="65265" y="222224"/>
                  </a:lnTo>
                  <a:lnTo>
                    <a:pt x="67030" y="220052"/>
                  </a:lnTo>
                  <a:lnTo>
                    <a:pt x="68745" y="217868"/>
                  </a:lnTo>
                  <a:close/>
                </a:path>
                <a:path w="401320" h="347979">
                  <a:moveTo>
                    <a:pt x="75145" y="17145"/>
                  </a:moveTo>
                  <a:lnTo>
                    <a:pt x="73444" y="15151"/>
                  </a:lnTo>
                  <a:lnTo>
                    <a:pt x="71742" y="13157"/>
                  </a:lnTo>
                  <a:lnTo>
                    <a:pt x="68681" y="13131"/>
                  </a:lnTo>
                  <a:lnTo>
                    <a:pt x="66624" y="15100"/>
                  </a:lnTo>
                  <a:lnTo>
                    <a:pt x="64503" y="17018"/>
                  </a:lnTo>
                  <a:lnTo>
                    <a:pt x="64604" y="20193"/>
                  </a:lnTo>
                  <a:lnTo>
                    <a:pt x="68478" y="23749"/>
                  </a:lnTo>
                  <a:lnTo>
                    <a:pt x="71386" y="23583"/>
                  </a:lnTo>
                  <a:lnTo>
                    <a:pt x="73253" y="21907"/>
                  </a:lnTo>
                  <a:lnTo>
                    <a:pt x="75069" y="20167"/>
                  </a:lnTo>
                  <a:lnTo>
                    <a:pt x="75145" y="17145"/>
                  </a:lnTo>
                  <a:close/>
                </a:path>
                <a:path w="401320" h="347979">
                  <a:moveTo>
                    <a:pt x="77584" y="92011"/>
                  </a:moveTo>
                  <a:lnTo>
                    <a:pt x="76441" y="89331"/>
                  </a:lnTo>
                  <a:lnTo>
                    <a:pt x="74015" y="88328"/>
                  </a:lnTo>
                  <a:lnTo>
                    <a:pt x="71589" y="87325"/>
                  </a:lnTo>
                  <a:lnTo>
                    <a:pt x="68770" y="88468"/>
                  </a:lnTo>
                  <a:lnTo>
                    <a:pt x="67868" y="90919"/>
                  </a:lnTo>
                  <a:lnTo>
                    <a:pt x="66941" y="93370"/>
                  </a:lnTo>
                  <a:lnTo>
                    <a:pt x="68173" y="96100"/>
                  </a:lnTo>
                  <a:lnTo>
                    <a:pt x="73088" y="97929"/>
                  </a:lnTo>
                  <a:lnTo>
                    <a:pt x="75819" y="96761"/>
                  </a:lnTo>
                  <a:lnTo>
                    <a:pt x="77584" y="92011"/>
                  </a:lnTo>
                  <a:close/>
                </a:path>
                <a:path w="401320" h="347979">
                  <a:moveTo>
                    <a:pt x="82854" y="197370"/>
                  </a:moveTo>
                  <a:lnTo>
                    <a:pt x="82130" y="194373"/>
                  </a:lnTo>
                  <a:lnTo>
                    <a:pt x="77597" y="191744"/>
                  </a:lnTo>
                  <a:lnTo>
                    <a:pt x="74688" y="192506"/>
                  </a:lnTo>
                  <a:lnTo>
                    <a:pt x="73279" y="194703"/>
                  </a:lnTo>
                  <a:lnTo>
                    <a:pt x="71894" y="196913"/>
                  </a:lnTo>
                  <a:lnTo>
                    <a:pt x="72555" y="199872"/>
                  </a:lnTo>
                  <a:lnTo>
                    <a:pt x="74752" y="201307"/>
                  </a:lnTo>
                  <a:lnTo>
                    <a:pt x="76949" y="202742"/>
                  </a:lnTo>
                  <a:lnTo>
                    <a:pt x="79908" y="202018"/>
                  </a:lnTo>
                  <a:lnTo>
                    <a:pt x="81368" y="199682"/>
                  </a:lnTo>
                  <a:lnTo>
                    <a:pt x="82854" y="197370"/>
                  </a:lnTo>
                  <a:close/>
                </a:path>
                <a:path w="401320" h="347979">
                  <a:moveTo>
                    <a:pt x="86918" y="71056"/>
                  </a:moveTo>
                  <a:lnTo>
                    <a:pt x="85966" y="68287"/>
                  </a:lnTo>
                  <a:lnTo>
                    <a:pt x="83642" y="67106"/>
                  </a:lnTo>
                  <a:lnTo>
                    <a:pt x="81292" y="65913"/>
                  </a:lnTo>
                  <a:lnTo>
                    <a:pt x="78409" y="66840"/>
                  </a:lnTo>
                  <a:lnTo>
                    <a:pt x="77317" y="69227"/>
                  </a:lnTo>
                  <a:lnTo>
                    <a:pt x="76200" y="71602"/>
                  </a:lnTo>
                  <a:lnTo>
                    <a:pt x="77228" y="74422"/>
                  </a:lnTo>
                  <a:lnTo>
                    <a:pt x="81991" y="76606"/>
                  </a:lnTo>
                  <a:lnTo>
                    <a:pt x="84797" y="75641"/>
                  </a:lnTo>
                  <a:lnTo>
                    <a:pt x="85877" y="73355"/>
                  </a:lnTo>
                  <a:lnTo>
                    <a:pt x="86918" y="71056"/>
                  </a:lnTo>
                  <a:close/>
                </a:path>
                <a:path w="401320" h="347979">
                  <a:moveTo>
                    <a:pt x="88176" y="256832"/>
                  </a:moveTo>
                  <a:lnTo>
                    <a:pt x="85826" y="252145"/>
                  </a:lnTo>
                  <a:lnTo>
                    <a:pt x="83273" y="251167"/>
                  </a:lnTo>
                  <a:lnTo>
                    <a:pt x="81305" y="251790"/>
                  </a:lnTo>
                  <a:lnTo>
                    <a:pt x="79362" y="252209"/>
                  </a:lnTo>
                  <a:lnTo>
                    <a:pt x="77978" y="254762"/>
                  </a:lnTo>
                  <a:lnTo>
                    <a:pt x="78181" y="257378"/>
                  </a:lnTo>
                  <a:lnTo>
                    <a:pt x="78384" y="259994"/>
                  </a:lnTo>
                  <a:lnTo>
                    <a:pt x="81064" y="261607"/>
                  </a:lnTo>
                  <a:lnTo>
                    <a:pt x="84137" y="260858"/>
                  </a:lnTo>
                  <a:lnTo>
                    <a:pt x="87045" y="259918"/>
                  </a:lnTo>
                  <a:lnTo>
                    <a:pt x="88176" y="256832"/>
                  </a:lnTo>
                  <a:close/>
                </a:path>
                <a:path w="401320" h="347979">
                  <a:moveTo>
                    <a:pt x="94500" y="175590"/>
                  </a:moveTo>
                  <a:lnTo>
                    <a:pt x="93446" y="172656"/>
                  </a:lnTo>
                  <a:lnTo>
                    <a:pt x="88696" y="170434"/>
                  </a:lnTo>
                  <a:lnTo>
                    <a:pt x="85928" y="171500"/>
                  </a:lnTo>
                  <a:lnTo>
                    <a:pt x="83553" y="176187"/>
                  </a:lnTo>
                  <a:lnTo>
                    <a:pt x="84467" y="179057"/>
                  </a:lnTo>
                  <a:lnTo>
                    <a:pt x="86804" y="180263"/>
                  </a:lnTo>
                  <a:lnTo>
                    <a:pt x="89141" y="181470"/>
                  </a:lnTo>
                  <a:lnTo>
                    <a:pt x="92036" y="180467"/>
                  </a:lnTo>
                  <a:lnTo>
                    <a:pt x="93281" y="178028"/>
                  </a:lnTo>
                  <a:lnTo>
                    <a:pt x="94500" y="175590"/>
                  </a:lnTo>
                  <a:close/>
                </a:path>
                <a:path w="401320" h="347979">
                  <a:moveTo>
                    <a:pt x="94856" y="6921"/>
                  </a:moveTo>
                  <a:lnTo>
                    <a:pt x="94742" y="4305"/>
                  </a:lnTo>
                  <a:lnTo>
                    <a:pt x="94627" y="1689"/>
                  </a:lnTo>
                  <a:lnTo>
                    <a:pt x="91884" y="0"/>
                  </a:lnTo>
                  <a:lnTo>
                    <a:pt x="88646" y="685"/>
                  </a:lnTo>
                  <a:lnTo>
                    <a:pt x="85648" y="1739"/>
                  </a:lnTo>
                  <a:lnTo>
                    <a:pt x="84315" y="4724"/>
                  </a:lnTo>
                  <a:lnTo>
                    <a:pt x="86652" y="9410"/>
                  </a:lnTo>
                  <a:lnTo>
                    <a:pt x="89281" y="10566"/>
                  </a:lnTo>
                  <a:lnTo>
                    <a:pt x="91325" y="9804"/>
                  </a:lnTo>
                  <a:lnTo>
                    <a:pt x="93332" y="9461"/>
                  </a:lnTo>
                  <a:lnTo>
                    <a:pt x="94856" y="6921"/>
                  </a:lnTo>
                  <a:close/>
                </a:path>
                <a:path w="401320" h="347979">
                  <a:moveTo>
                    <a:pt x="97942" y="51054"/>
                  </a:moveTo>
                  <a:lnTo>
                    <a:pt x="97345" y="48260"/>
                  </a:lnTo>
                  <a:lnTo>
                    <a:pt x="95110" y="46824"/>
                  </a:lnTo>
                  <a:lnTo>
                    <a:pt x="92938" y="45415"/>
                  </a:lnTo>
                  <a:lnTo>
                    <a:pt x="89877" y="46024"/>
                  </a:lnTo>
                  <a:lnTo>
                    <a:pt x="88569" y="48310"/>
                  </a:lnTo>
                  <a:lnTo>
                    <a:pt x="87236" y="50596"/>
                  </a:lnTo>
                  <a:lnTo>
                    <a:pt x="88011" y="53505"/>
                  </a:lnTo>
                  <a:lnTo>
                    <a:pt x="92570" y="56108"/>
                  </a:lnTo>
                  <a:lnTo>
                    <a:pt x="95440" y="55410"/>
                  </a:lnTo>
                  <a:lnTo>
                    <a:pt x="97942" y="51054"/>
                  </a:lnTo>
                  <a:close/>
                </a:path>
                <a:path w="401320" h="347979">
                  <a:moveTo>
                    <a:pt x="104228" y="152958"/>
                  </a:moveTo>
                  <a:lnTo>
                    <a:pt x="102997" y="150126"/>
                  </a:lnTo>
                  <a:lnTo>
                    <a:pt x="98082" y="148285"/>
                  </a:lnTo>
                  <a:lnTo>
                    <a:pt x="95351" y="149542"/>
                  </a:lnTo>
                  <a:lnTo>
                    <a:pt x="94411" y="151993"/>
                  </a:lnTo>
                  <a:lnTo>
                    <a:pt x="93395" y="154432"/>
                  </a:lnTo>
                  <a:lnTo>
                    <a:pt x="94538" y="157213"/>
                  </a:lnTo>
                  <a:lnTo>
                    <a:pt x="96964" y="158229"/>
                  </a:lnTo>
                  <a:lnTo>
                    <a:pt x="99390" y="159245"/>
                  </a:lnTo>
                  <a:lnTo>
                    <a:pt x="102196" y="158013"/>
                  </a:lnTo>
                  <a:lnTo>
                    <a:pt x="103251" y="155498"/>
                  </a:lnTo>
                  <a:lnTo>
                    <a:pt x="104228" y="152958"/>
                  </a:lnTo>
                  <a:close/>
                </a:path>
                <a:path w="401320" h="347979">
                  <a:moveTo>
                    <a:pt x="107149" y="244919"/>
                  </a:moveTo>
                  <a:lnTo>
                    <a:pt x="107111" y="241909"/>
                  </a:lnTo>
                  <a:lnTo>
                    <a:pt x="103212" y="238404"/>
                  </a:lnTo>
                  <a:lnTo>
                    <a:pt x="100253" y="238379"/>
                  </a:lnTo>
                  <a:lnTo>
                    <a:pt x="98564" y="240106"/>
                  </a:lnTo>
                  <a:lnTo>
                    <a:pt x="96913" y="241896"/>
                  </a:lnTo>
                  <a:lnTo>
                    <a:pt x="96799" y="244678"/>
                  </a:lnTo>
                  <a:lnTo>
                    <a:pt x="98501" y="246672"/>
                  </a:lnTo>
                  <a:lnTo>
                    <a:pt x="100203" y="248666"/>
                  </a:lnTo>
                  <a:lnTo>
                    <a:pt x="103378" y="248869"/>
                  </a:lnTo>
                  <a:lnTo>
                    <a:pt x="105232" y="246862"/>
                  </a:lnTo>
                  <a:lnTo>
                    <a:pt x="107149" y="244919"/>
                  </a:lnTo>
                  <a:close/>
                </a:path>
                <a:path w="401320" h="347979">
                  <a:moveTo>
                    <a:pt x="111213" y="32778"/>
                  </a:moveTo>
                  <a:lnTo>
                    <a:pt x="110909" y="29845"/>
                  </a:lnTo>
                  <a:lnTo>
                    <a:pt x="108953" y="28092"/>
                  </a:lnTo>
                  <a:lnTo>
                    <a:pt x="106997" y="26339"/>
                  </a:lnTo>
                  <a:lnTo>
                    <a:pt x="104000" y="26593"/>
                  </a:lnTo>
                  <a:lnTo>
                    <a:pt x="102273" y="28663"/>
                  </a:lnTo>
                  <a:lnTo>
                    <a:pt x="100495" y="30695"/>
                  </a:lnTo>
                  <a:lnTo>
                    <a:pt x="100990" y="33756"/>
                  </a:lnTo>
                  <a:lnTo>
                    <a:pt x="105181" y="36918"/>
                  </a:lnTo>
                  <a:lnTo>
                    <a:pt x="108013" y="36499"/>
                  </a:lnTo>
                  <a:lnTo>
                    <a:pt x="109639" y="34671"/>
                  </a:lnTo>
                  <a:lnTo>
                    <a:pt x="111213" y="32778"/>
                  </a:lnTo>
                  <a:close/>
                </a:path>
                <a:path w="401320" h="347979">
                  <a:moveTo>
                    <a:pt x="112280" y="129717"/>
                  </a:moveTo>
                  <a:lnTo>
                    <a:pt x="110832" y="126987"/>
                  </a:lnTo>
                  <a:lnTo>
                    <a:pt x="105803" y="125488"/>
                  </a:lnTo>
                  <a:lnTo>
                    <a:pt x="103187" y="126949"/>
                  </a:lnTo>
                  <a:lnTo>
                    <a:pt x="102412" y="129463"/>
                  </a:lnTo>
                  <a:lnTo>
                    <a:pt x="101574" y="131965"/>
                  </a:lnTo>
                  <a:lnTo>
                    <a:pt x="102920" y="134670"/>
                  </a:lnTo>
                  <a:lnTo>
                    <a:pt x="105410" y="135496"/>
                  </a:lnTo>
                  <a:lnTo>
                    <a:pt x="107899" y="136321"/>
                  </a:lnTo>
                  <a:lnTo>
                    <a:pt x="110617" y="134912"/>
                  </a:lnTo>
                  <a:lnTo>
                    <a:pt x="111480" y="132321"/>
                  </a:lnTo>
                  <a:lnTo>
                    <a:pt x="112280" y="129717"/>
                  </a:lnTo>
                  <a:close/>
                </a:path>
                <a:path w="401320" h="347979">
                  <a:moveTo>
                    <a:pt x="116814" y="12522"/>
                  </a:moveTo>
                  <a:lnTo>
                    <a:pt x="115138" y="9842"/>
                  </a:lnTo>
                  <a:lnTo>
                    <a:pt x="113169" y="7251"/>
                  </a:lnTo>
                  <a:lnTo>
                    <a:pt x="109728" y="6997"/>
                  </a:lnTo>
                  <a:lnTo>
                    <a:pt x="108089" y="8978"/>
                  </a:lnTo>
                  <a:lnTo>
                    <a:pt x="106362" y="11023"/>
                  </a:lnTo>
                  <a:lnTo>
                    <a:pt x="106146" y="13741"/>
                  </a:lnTo>
                  <a:lnTo>
                    <a:pt x="107429" y="15392"/>
                  </a:lnTo>
                  <a:lnTo>
                    <a:pt x="108546" y="17272"/>
                  </a:lnTo>
                  <a:lnTo>
                    <a:pt x="111467" y="17856"/>
                  </a:lnTo>
                  <a:lnTo>
                    <a:pt x="113817" y="16751"/>
                  </a:lnTo>
                  <a:lnTo>
                    <a:pt x="116217" y="15621"/>
                  </a:lnTo>
                  <a:lnTo>
                    <a:pt x="116814" y="12522"/>
                  </a:lnTo>
                  <a:close/>
                </a:path>
                <a:path w="401320" h="347979">
                  <a:moveTo>
                    <a:pt x="118681" y="105943"/>
                  </a:moveTo>
                  <a:lnTo>
                    <a:pt x="116992" y="103314"/>
                  </a:lnTo>
                  <a:lnTo>
                    <a:pt x="111861" y="102196"/>
                  </a:lnTo>
                  <a:lnTo>
                    <a:pt x="109410" y="103847"/>
                  </a:lnTo>
                  <a:lnTo>
                    <a:pt x="108127" y="108953"/>
                  </a:lnTo>
                  <a:lnTo>
                    <a:pt x="109664" y="111556"/>
                  </a:lnTo>
                  <a:lnTo>
                    <a:pt x="112204" y="112204"/>
                  </a:lnTo>
                  <a:lnTo>
                    <a:pt x="114744" y="112852"/>
                  </a:lnTo>
                  <a:lnTo>
                    <a:pt x="117348" y="111239"/>
                  </a:lnTo>
                  <a:lnTo>
                    <a:pt x="118681" y="105943"/>
                  </a:lnTo>
                  <a:close/>
                </a:path>
                <a:path w="401320" h="347979">
                  <a:moveTo>
                    <a:pt x="122085" y="226009"/>
                  </a:moveTo>
                  <a:lnTo>
                    <a:pt x="121462" y="223050"/>
                  </a:lnTo>
                  <a:lnTo>
                    <a:pt x="117055" y="220192"/>
                  </a:lnTo>
                  <a:lnTo>
                    <a:pt x="114173" y="220738"/>
                  </a:lnTo>
                  <a:lnTo>
                    <a:pt x="112801" y="222821"/>
                  </a:lnTo>
                  <a:lnTo>
                    <a:pt x="111340" y="224828"/>
                  </a:lnTo>
                  <a:lnTo>
                    <a:pt x="111848" y="227723"/>
                  </a:lnTo>
                  <a:lnTo>
                    <a:pt x="113957" y="229285"/>
                  </a:lnTo>
                  <a:lnTo>
                    <a:pt x="116065" y="230847"/>
                  </a:lnTo>
                  <a:lnTo>
                    <a:pt x="119049" y="230378"/>
                  </a:lnTo>
                  <a:lnTo>
                    <a:pt x="120624" y="228231"/>
                  </a:lnTo>
                  <a:lnTo>
                    <a:pt x="122085" y="226009"/>
                  </a:lnTo>
                  <a:close/>
                </a:path>
                <a:path w="401320" h="347979">
                  <a:moveTo>
                    <a:pt x="123088" y="81661"/>
                  </a:moveTo>
                  <a:lnTo>
                    <a:pt x="121234" y="79197"/>
                  </a:lnTo>
                  <a:lnTo>
                    <a:pt x="116027" y="78549"/>
                  </a:lnTo>
                  <a:lnTo>
                    <a:pt x="113665" y="80391"/>
                  </a:lnTo>
                  <a:lnTo>
                    <a:pt x="113322" y="82981"/>
                  </a:lnTo>
                  <a:lnTo>
                    <a:pt x="112877" y="85572"/>
                  </a:lnTo>
                  <a:lnTo>
                    <a:pt x="114617" y="88023"/>
                  </a:lnTo>
                  <a:lnTo>
                    <a:pt x="117208" y="88468"/>
                  </a:lnTo>
                  <a:lnTo>
                    <a:pt x="119799" y="88912"/>
                  </a:lnTo>
                  <a:lnTo>
                    <a:pt x="122262" y="87083"/>
                  </a:lnTo>
                  <a:lnTo>
                    <a:pt x="122720" y="84378"/>
                  </a:lnTo>
                  <a:lnTo>
                    <a:pt x="123088" y="81661"/>
                  </a:lnTo>
                  <a:close/>
                </a:path>
                <a:path w="401320" h="347979">
                  <a:moveTo>
                    <a:pt x="124307" y="37426"/>
                  </a:moveTo>
                  <a:lnTo>
                    <a:pt x="123901" y="34620"/>
                  </a:lnTo>
                  <a:lnTo>
                    <a:pt x="123393" y="31813"/>
                  </a:lnTo>
                  <a:lnTo>
                    <a:pt x="120891" y="29984"/>
                  </a:lnTo>
                  <a:lnTo>
                    <a:pt x="115760" y="31115"/>
                  </a:lnTo>
                  <a:lnTo>
                    <a:pt x="114046" y="33566"/>
                  </a:lnTo>
                  <a:lnTo>
                    <a:pt x="114503" y="36017"/>
                  </a:lnTo>
                  <a:lnTo>
                    <a:pt x="114871" y="38519"/>
                  </a:lnTo>
                  <a:lnTo>
                    <a:pt x="117106" y="40398"/>
                  </a:lnTo>
                  <a:lnTo>
                    <a:pt x="119748" y="40144"/>
                  </a:lnTo>
                  <a:lnTo>
                    <a:pt x="122339" y="39890"/>
                  </a:lnTo>
                  <a:lnTo>
                    <a:pt x="124307" y="37426"/>
                  </a:lnTo>
                  <a:close/>
                </a:path>
                <a:path w="401320" h="347979">
                  <a:moveTo>
                    <a:pt x="125095" y="56934"/>
                  </a:moveTo>
                  <a:lnTo>
                    <a:pt x="123024" y="54686"/>
                  </a:lnTo>
                  <a:lnTo>
                    <a:pt x="117767" y="54673"/>
                  </a:lnTo>
                  <a:lnTo>
                    <a:pt x="115582" y="56769"/>
                  </a:lnTo>
                  <a:lnTo>
                    <a:pt x="115519" y="59359"/>
                  </a:lnTo>
                  <a:lnTo>
                    <a:pt x="115506" y="61963"/>
                  </a:lnTo>
                  <a:lnTo>
                    <a:pt x="117449" y="64211"/>
                  </a:lnTo>
                  <a:lnTo>
                    <a:pt x="120053" y="64376"/>
                  </a:lnTo>
                  <a:lnTo>
                    <a:pt x="122682" y="64554"/>
                  </a:lnTo>
                  <a:lnTo>
                    <a:pt x="124993" y="62471"/>
                  </a:lnTo>
                  <a:lnTo>
                    <a:pt x="125018" y="59690"/>
                  </a:lnTo>
                  <a:lnTo>
                    <a:pt x="125095" y="56934"/>
                  </a:lnTo>
                  <a:close/>
                </a:path>
                <a:path w="401320" h="347979">
                  <a:moveTo>
                    <a:pt x="127774" y="15265"/>
                  </a:moveTo>
                  <a:lnTo>
                    <a:pt x="126530" y="12954"/>
                  </a:lnTo>
                  <a:lnTo>
                    <a:pt x="125285" y="10642"/>
                  </a:lnTo>
                  <a:lnTo>
                    <a:pt x="122313" y="10020"/>
                  </a:lnTo>
                  <a:lnTo>
                    <a:pt x="119913" y="11595"/>
                  </a:lnTo>
                  <a:lnTo>
                    <a:pt x="117449" y="13119"/>
                  </a:lnTo>
                  <a:lnTo>
                    <a:pt x="117322" y="16383"/>
                  </a:lnTo>
                  <a:lnTo>
                    <a:pt x="120662" y="20434"/>
                  </a:lnTo>
                  <a:lnTo>
                    <a:pt x="123380" y="20561"/>
                  </a:lnTo>
                  <a:lnTo>
                    <a:pt x="125336" y="19405"/>
                  </a:lnTo>
                  <a:lnTo>
                    <a:pt x="127254" y="18161"/>
                  </a:lnTo>
                  <a:lnTo>
                    <a:pt x="127774" y="15265"/>
                  </a:lnTo>
                  <a:close/>
                </a:path>
                <a:path w="401320" h="347979">
                  <a:moveTo>
                    <a:pt x="134162" y="205511"/>
                  </a:moveTo>
                  <a:lnTo>
                    <a:pt x="133261" y="202653"/>
                  </a:lnTo>
                  <a:lnTo>
                    <a:pt x="128587" y="200266"/>
                  </a:lnTo>
                  <a:lnTo>
                    <a:pt x="125742" y="201104"/>
                  </a:lnTo>
                  <a:lnTo>
                    <a:pt x="124574" y="203339"/>
                  </a:lnTo>
                  <a:lnTo>
                    <a:pt x="123444" y="205587"/>
                  </a:lnTo>
                  <a:lnTo>
                    <a:pt x="124231" y="208381"/>
                  </a:lnTo>
                  <a:lnTo>
                    <a:pt x="126517" y="209677"/>
                  </a:lnTo>
                  <a:lnTo>
                    <a:pt x="128790" y="210972"/>
                  </a:lnTo>
                  <a:lnTo>
                    <a:pt x="131762" y="210197"/>
                  </a:lnTo>
                  <a:lnTo>
                    <a:pt x="132943" y="207848"/>
                  </a:lnTo>
                  <a:lnTo>
                    <a:pt x="134162" y="205511"/>
                  </a:lnTo>
                  <a:close/>
                </a:path>
                <a:path w="401320" h="347979">
                  <a:moveTo>
                    <a:pt x="144284" y="184086"/>
                  </a:moveTo>
                  <a:lnTo>
                    <a:pt x="143154" y="181317"/>
                  </a:lnTo>
                  <a:lnTo>
                    <a:pt x="138303" y="179311"/>
                  </a:lnTo>
                  <a:lnTo>
                    <a:pt x="135534" y="180378"/>
                  </a:lnTo>
                  <a:lnTo>
                    <a:pt x="133591" y="185051"/>
                  </a:lnTo>
                  <a:lnTo>
                    <a:pt x="134658" y="187782"/>
                  </a:lnTo>
                  <a:lnTo>
                    <a:pt x="137033" y="188874"/>
                  </a:lnTo>
                  <a:lnTo>
                    <a:pt x="139433" y="189966"/>
                  </a:lnTo>
                  <a:lnTo>
                    <a:pt x="142278" y="188925"/>
                  </a:lnTo>
                  <a:lnTo>
                    <a:pt x="143268" y="186499"/>
                  </a:lnTo>
                  <a:lnTo>
                    <a:pt x="144284" y="184086"/>
                  </a:lnTo>
                  <a:close/>
                </a:path>
                <a:path w="401320" h="347979">
                  <a:moveTo>
                    <a:pt x="150050" y="9334"/>
                  </a:moveTo>
                  <a:lnTo>
                    <a:pt x="149009" y="5905"/>
                  </a:lnTo>
                  <a:lnTo>
                    <a:pt x="145618" y="5156"/>
                  </a:lnTo>
                  <a:lnTo>
                    <a:pt x="142354" y="3962"/>
                  </a:lnTo>
                  <a:lnTo>
                    <a:pt x="139700" y="6692"/>
                  </a:lnTo>
                  <a:lnTo>
                    <a:pt x="139801" y="9144"/>
                  </a:lnTo>
                  <a:lnTo>
                    <a:pt x="139852" y="11925"/>
                  </a:lnTo>
                  <a:lnTo>
                    <a:pt x="141541" y="13538"/>
                  </a:lnTo>
                  <a:lnTo>
                    <a:pt x="143141" y="14325"/>
                  </a:lnTo>
                  <a:lnTo>
                    <a:pt x="144881" y="14592"/>
                  </a:lnTo>
                  <a:lnTo>
                    <a:pt x="147218" y="13741"/>
                  </a:lnTo>
                  <a:lnTo>
                    <a:pt x="148640" y="11531"/>
                  </a:lnTo>
                  <a:lnTo>
                    <a:pt x="150050" y="9334"/>
                  </a:lnTo>
                  <a:close/>
                </a:path>
                <a:path w="401320" h="347979">
                  <a:moveTo>
                    <a:pt x="152755" y="162013"/>
                  </a:moveTo>
                  <a:lnTo>
                    <a:pt x="151422" y="159334"/>
                  </a:lnTo>
                  <a:lnTo>
                    <a:pt x="146443" y="157670"/>
                  </a:lnTo>
                  <a:lnTo>
                    <a:pt x="143764" y="158927"/>
                  </a:lnTo>
                  <a:lnTo>
                    <a:pt x="142951" y="161328"/>
                  </a:lnTo>
                  <a:lnTo>
                    <a:pt x="142176" y="163741"/>
                  </a:lnTo>
                  <a:lnTo>
                    <a:pt x="143357" y="166370"/>
                  </a:lnTo>
                  <a:lnTo>
                    <a:pt x="145846" y="167297"/>
                  </a:lnTo>
                  <a:lnTo>
                    <a:pt x="148285" y="168198"/>
                  </a:lnTo>
                  <a:lnTo>
                    <a:pt x="151117" y="166992"/>
                  </a:lnTo>
                  <a:lnTo>
                    <a:pt x="151917" y="164503"/>
                  </a:lnTo>
                  <a:lnTo>
                    <a:pt x="152755" y="162013"/>
                  </a:lnTo>
                  <a:close/>
                </a:path>
                <a:path w="401320" h="347979">
                  <a:moveTo>
                    <a:pt x="159727" y="139458"/>
                  </a:moveTo>
                  <a:lnTo>
                    <a:pt x="158178" y="136867"/>
                  </a:lnTo>
                  <a:lnTo>
                    <a:pt x="153111" y="135521"/>
                  </a:lnTo>
                  <a:lnTo>
                    <a:pt x="150558" y="136982"/>
                  </a:lnTo>
                  <a:lnTo>
                    <a:pt x="149898" y="139420"/>
                  </a:lnTo>
                  <a:lnTo>
                    <a:pt x="149174" y="141859"/>
                  </a:lnTo>
                  <a:lnTo>
                    <a:pt x="150622" y="144424"/>
                  </a:lnTo>
                  <a:lnTo>
                    <a:pt x="153136" y="145173"/>
                  </a:lnTo>
                  <a:lnTo>
                    <a:pt x="155651" y="145923"/>
                  </a:lnTo>
                  <a:lnTo>
                    <a:pt x="158292" y="144487"/>
                  </a:lnTo>
                  <a:lnTo>
                    <a:pt x="159042" y="141986"/>
                  </a:lnTo>
                  <a:lnTo>
                    <a:pt x="159727" y="139458"/>
                  </a:lnTo>
                  <a:close/>
                </a:path>
                <a:path w="401320" h="347979">
                  <a:moveTo>
                    <a:pt x="165214" y="116471"/>
                  </a:moveTo>
                  <a:lnTo>
                    <a:pt x="163512" y="113982"/>
                  </a:lnTo>
                  <a:lnTo>
                    <a:pt x="158356" y="112991"/>
                  </a:lnTo>
                  <a:lnTo>
                    <a:pt x="155892" y="114617"/>
                  </a:lnTo>
                  <a:lnTo>
                    <a:pt x="155321" y="117081"/>
                  </a:lnTo>
                  <a:lnTo>
                    <a:pt x="154787" y="119557"/>
                  </a:lnTo>
                  <a:lnTo>
                    <a:pt x="156413" y="122034"/>
                  </a:lnTo>
                  <a:lnTo>
                    <a:pt x="158978" y="122605"/>
                  </a:lnTo>
                  <a:lnTo>
                    <a:pt x="161544" y="123190"/>
                  </a:lnTo>
                  <a:lnTo>
                    <a:pt x="164071" y="121577"/>
                  </a:lnTo>
                  <a:lnTo>
                    <a:pt x="164630" y="119024"/>
                  </a:lnTo>
                  <a:lnTo>
                    <a:pt x="165214" y="116471"/>
                  </a:lnTo>
                  <a:close/>
                </a:path>
                <a:path w="401320" h="347979">
                  <a:moveTo>
                    <a:pt x="165430" y="26758"/>
                  </a:moveTo>
                  <a:lnTo>
                    <a:pt x="163055" y="21513"/>
                  </a:lnTo>
                  <a:lnTo>
                    <a:pt x="160197" y="20447"/>
                  </a:lnTo>
                  <a:lnTo>
                    <a:pt x="155625" y="23025"/>
                  </a:lnTo>
                  <a:lnTo>
                    <a:pt x="154520" y="25742"/>
                  </a:lnTo>
                  <a:lnTo>
                    <a:pt x="156438" y="29857"/>
                  </a:lnTo>
                  <a:lnTo>
                    <a:pt x="158864" y="31178"/>
                  </a:lnTo>
                  <a:lnTo>
                    <a:pt x="161429" y="30353"/>
                  </a:lnTo>
                  <a:lnTo>
                    <a:pt x="163868" y="29578"/>
                  </a:lnTo>
                  <a:lnTo>
                    <a:pt x="165430" y="26758"/>
                  </a:lnTo>
                  <a:close/>
                </a:path>
                <a:path w="401320" h="347979">
                  <a:moveTo>
                    <a:pt x="168948" y="93091"/>
                  </a:moveTo>
                  <a:lnTo>
                    <a:pt x="167144" y="90741"/>
                  </a:lnTo>
                  <a:lnTo>
                    <a:pt x="161925" y="90170"/>
                  </a:lnTo>
                  <a:lnTo>
                    <a:pt x="159512" y="91960"/>
                  </a:lnTo>
                  <a:lnTo>
                    <a:pt x="158838" y="96964"/>
                  </a:lnTo>
                  <a:lnTo>
                    <a:pt x="160667" y="99301"/>
                  </a:lnTo>
                  <a:lnTo>
                    <a:pt x="163258" y="99695"/>
                  </a:lnTo>
                  <a:lnTo>
                    <a:pt x="165849" y="100088"/>
                  </a:lnTo>
                  <a:lnTo>
                    <a:pt x="168249" y="98285"/>
                  </a:lnTo>
                  <a:lnTo>
                    <a:pt x="168948" y="93091"/>
                  </a:lnTo>
                  <a:close/>
                </a:path>
                <a:path w="401320" h="347979">
                  <a:moveTo>
                    <a:pt x="170218" y="50749"/>
                  </a:moveTo>
                  <a:lnTo>
                    <a:pt x="169506" y="45402"/>
                  </a:lnTo>
                  <a:lnTo>
                    <a:pt x="167119" y="43561"/>
                  </a:lnTo>
                  <a:lnTo>
                    <a:pt x="161937" y="44386"/>
                  </a:lnTo>
                  <a:lnTo>
                    <a:pt x="160096" y="46685"/>
                  </a:lnTo>
                  <a:lnTo>
                    <a:pt x="160743" y="51536"/>
                  </a:lnTo>
                  <a:lnTo>
                    <a:pt x="162877" y="53428"/>
                  </a:lnTo>
                  <a:lnTo>
                    <a:pt x="165531" y="53238"/>
                  </a:lnTo>
                  <a:lnTo>
                    <a:pt x="168109" y="53060"/>
                  </a:lnTo>
                  <a:lnTo>
                    <a:pt x="170218" y="50749"/>
                  </a:lnTo>
                  <a:close/>
                </a:path>
                <a:path w="401320" h="347979">
                  <a:moveTo>
                    <a:pt x="170764" y="69380"/>
                  </a:moveTo>
                  <a:lnTo>
                    <a:pt x="168605" y="67208"/>
                  </a:lnTo>
                  <a:lnTo>
                    <a:pt x="163347" y="67183"/>
                  </a:lnTo>
                  <a:lnTo>
                    <a:pt x="161264" y="69189"/>
                  </a:lnTo>
                  <a:lnTo>
                    <a:pt x="161112" y="71704"/>
                  </a:lnTo>
                  <a:lnTo>
                    <a:pt x="160997" y="74206"/>
                  </a:lnTo>
                  <a:lnTo>
                    <a:pt x="163029" y="76365"/>
                  </a:lnTo>
                  <a:lnTo>
                    <a:pt x="165646" y="76517"/>
                  </a:lnTo>
                  <a:lnTo>
                    <a:pt x="168262" y="76669"/>
                  </a:lnTo>
                  <a:lnTo>
                    <a:pt x="170484" y="74650"/>
                  </a:lnTo>
                  <a:lnTo>
                    <a:pt x="170611" y="72021"/>
                  </a:lnTo>
                  <a:lnTo>
                    <a:pt x="170764" y="69380"/>
                  </a:lnTo>
                  <a:close/>
                </a:path>
                <a:path w="401320" h="347979">
                  <a:moveTo>
                    <a:pt x="276847" y="254381"/>
                  </a:moveTo>
                  <a:lnTo>
                    <a:pt x="276733" y="249224"/>
                  </a:lnTo>
                  <a:lnTo>
                    <a:pt x="274586" y="247142"/>
                  </a:lnTo>
                  <a:lnTo>
                    <a:pt x="271970" y="247154"/>
                  </a:lnTo>
                  <a:lnTo>
                    <a:pt x="269328" y="247167"/>
                  </a:lnTo>
                  <a:lnTo>
                    <a:pt x="267220" y="249339"/>
                  </a:lnTo>
                  <a:lnTo>
                    <a:pt x="267296" y="252018"/>
                  </a:lnTo>
                  <a:lnTo>
                    <a:pt x="267347" y="254685"/>
                  </a:lnTo>
                  <a:lnTo>
                    <a:pt x="269544" y="256768"/>
                  </a:lnTo>
                  <a:lnTo>
                    <a:pt x="274789" y="256552"/>
                  </a:lnTo>
                  <a:lnTo>
                    <a:pt x="276847" y="254381"/>
                  </a:lnTo>
                  <a:close/>
                </a:path>
                <a:path w="401320" h="347979">
                  <a:moveTo>
                    <a:pt x="277190" y="225780"/>
                  </a:moveTo>
                  <a:lnTo>
                    <a:pt x="275234" y="223558"/>
                  </a:lnTo>
                  <a:lnTo>
                    <a:pt x="272605" y="223405"/>
                  </a:lnTo>
                  <a:lnTo>
                    <a:pt x="270002" y="223253"/>
                  </a:lnTo>
                  <a:lnTo>
                    <a:pt x="267703" y="225272"/>
                  </a:lnTo>
                  <a:lnTo>
                    <a:pt x="267500" y="230593"/>
                  </a:lnTo>
                  <a:lnTo>
                    <a:pt x="269532" y="232816"/>
                  </a:lnTo>
                  <a:lnTo>
                    <a:pt x="274777" y="232981"/>
                  </a:lnTo>
                  <a:lnTo>
                    <a:pt x="276999" y="230949"/>
                  </a:lnTo>
                  <a:lnTo>
                    <a:pt x="277190" y="225780"/>
                  </a:lnTo>
                  <a:close/>
                </a:path>
                <a:path w="401320" h="347979">
                  <a:moveTo>
                    <a:pt x="278561" y="277660"/>
                  </a:moveTo>
                  <a:lnTo>
                    <a:pt x="278257" y="275107"/>
                  </a:lnTo>
                  <a:lnTo>
                    <a:pt x="277990" y="272554"/>
                  </a:lnTo>
                  <a:lnTo>
                    <a:pt x="275691" y="270662"/>
                  </a:lnTo>
                  <a:lnTo>
                    <a:pt x="273075" y="270891"/>
                  </a:lnTo>
                  <a:lnTo>
                    <a:pt x="270471" y="271119"/>
                  </a:lnTo>
                  <a:lnTo>
                    <a:pt x="268528" y="273469"/>
                  </a:lnTo>
                  <a:lnTo>
                    <a:pt x="268808" y="276136"/>
                  </a:lnTo>
                  <a:lnTo>
                    <a:pt x="269125" y="278803"/>
                  </a:lnTo>
                  <a:lnTo>
                    <a:pt x="271487" y="280682"/>
                  </a:lnTo>
                  <a:lnTo>
                    <a:pt x="276694" y="279996"/>
                  </a:lnTo>
                  <a:lnTo>
                    <a:pt x="278561" y="277660"/>
                  </a:lnTo>
                  <a:close/>
                </a:path>
                <a:path w="401320" h="347979">
                  <a:moveTo>
                    <a:pt x="279120" y="202374"/>
                  </a:moveTo>
                  <a:lnTo>
                    <a:pt x="277342" y="200037"/>
                  </a:lnTo>
                  <a:lnTo>
                    <a:pt x="274713" y="199732"/>
                  </a:lnTo>
                  <a:lnTo>
                    <a:pt x="272122" y="199428"/>
                  </a:lnTo>
                  <a:lnTo>
                    <a:pt x="269684" y="201307"/>
                  </a:lnTo>
                  <a:lnTo>
                    <a:pt x="269163" y="206603"/>
                  </a:lnTo>
                  <a:lnTo>
                    <a:pt x="271068" y="208940"/>
                  </a:lnTo>
                  <a:lnTo>
                    <a:pt x="276301" y="209423"/>
                  </a:lnTo>
                  <a:lnTo>
                    <a:pt x="278625" y="207530"/>
                  </a:lnTo>
                  <a:lnTo>
                    <a:pt x="279120" y="202374"/>
                  </a:lnTo>
                  <a:close/>
                </a:path>
                <a:path w="401320" h="347979">
                  <a:moveTo>
                    <a:pt x="282460" y="179108"/>
                  </a:moveTo>
                  <a:lnTo>
                    <a:pt x="280708" y="176669"/>
                  </a:lnTo>
                  <a:lnTo>
                    <a:pt x="278117" y="176212"/>
                  </a:lnTo>
                  <a:lnTo>
                    <a:pt x="275526" y="175755"/>
                  </a:lnTo>
                  <a:lnTo>
                    <a:pt x="273088" y="177520"/>
                  </a:lnTo>
                  <a:lnTo>
                    <a:pt x="272211" y="182765"/>
                  </a:lnTo>
                  <a:lnTo>
                    <a:pt x="273977" y="185204"/>
                  </a:lnTo>
                  <a:lnTo>
                    <a:pt x="279158" y="185978"/>
                  </a:lnTo>
                  <a:lnTo>
                    <a:pt x="281609" y="184213"/>
                  </a:lnTo>
                  <a:lnTo>
                    <a:pt x="282460" y="179108"/>
                  </a:lnTo>
                  <a:close/>
                </a:path>
                <a:path w="401320" h="347979">
                  <a:moveTo>
                    <a:pt x="282638" y="300443"/>
                  </a:moveTo>
                  <a:lnTo>
                    <a:pt x="282028" y="297992"/>
                  </a:lnTo>
                  <a:lnTo>
                    <a:pt x="281470" y="295529"/>
                  </a:lnTo>
                  <a:lnTo>
                    <a:pt x="278993" y="293916"/>
                  </a:lnTo>
                  <a:lnTo>
                    <a:pt x="276402" y="294424"/>
                  </a:lnTo>
                  <a:lnTo>
                    <a:pt x="273837" y="294932"/>
                  </a:lnTo>
                  <a:lnTo>
                    <a:pt x="272173" y="297497"/>
                  </a:lnTo>
                  <a:lnTo>
                    <a:pt x="272770" y="300151"/>
                  </a:lnTo>
                  <a:lnTo>
                    <a:pt x="273431" y="302793"/>
                  </a:lnTo>
                  <a:lnTo>
                    <a:pt x="275996" y="304380"/>
                  </a:lnTo>
                  <a:lnTo>
                    <a:pt x="281063" y="302996"/>
                  </a:lnTo>
                  <a:lnTo>
                    <a:pt x="282638" y="300443"/>
                  </a:lnTo>
                  <a:close/>
                </a:path>
                <a:path w="401320" h="347979">
                  <a:moveTo>
                    <a:pt x="286880" y="156019"/>
                  </a:moveTo>
                  <a:lnTo>
                    <a:pt x="285369" y="153504"/>
                  </a:lnTo>
                  <a:lnTo>
                    <a:pt x="282790" y="152908"/>
                  </a:lnTo>
                  <a:lnTo>
                    <a:pt x="280263" y="152311"/>
                  </a:lnTo>
                  <a:lnTo>
                    <a:pt x="277609" y="153911"/>
                  </a:lnTo>
                  <a:lnTo>
                    <a:pt x="276555" y="159131"/>
                  </a:lnTo>
                  <a:lnTo>
                    <a:pt x="278206" y="161671"/>
                  </a:lnTo>
                  <a:lnTo>
                    <a:pt x="283349" y="162725"/>
                  </a:lnTo>
                  <a:lnTo>
                    <a:pt x="285851" y="161099"/>
                  </a:lnTo>
                  <a:lnTo>
                    <a:pt x="286880" y="156019"/>
                  </a:lnTo>
                  <a:close/>
                </a:path>
                <a:path w="401320" h="347979">
                  <a:moveTo>
                    <a:pt x="290271" y="321741"/>
                  </a:moveTo>
                  <a:lnTo>
                    <a:pt x="289191" y="319570"/>
                  </a:lnTo>
                  <a:lnTo>
                    <a:pt x="288213" y="317322"/>
                  </a:lnTo>
                  <a:lnTo>
                    <a:pt x="285419" y="316268"/>
                  </a:lnTo>
                  <a:lnTo>
                    <a:pt x="282994" y="317220"/>
                  </a:lnTo>
                  <a:lnTo>
                    <a:pt x="280530" y="318185"/>
                  </a:lnTo>
                  <a:lnTo>
                    <a:pt x="279450" y="321030"/>
                  </a:lnTo>
                  <a:lnTo>
                    <a:pt x="280581" y="323596"/>
                  </a:lnTo>
                  <a:lnTo>
                    <a:pt x="281838" y="326123"/>
                  </a:lnTo>
                  <a:lnTo>
                    <a:pt x="284721" y="327126"/>
                  </a:lnTo>
                  <a:lnTo>
                    <a:pt x="289293" y="324548"/>
                  </a:lnTo>
                  <a:lnTo>
                    <a:pt x="290271" y="321741"/>
                  </a:lnTo>
                  <a:close/>
                </a:path>
                <a:path w="401320" h="347979">
                  <a:moveTo>
                    <a:pt x="292798" y="133299"/>
                  </a:moveTo>
                  <a:lnTo>
                    <a:pt x="291325" y="130670"/>
                  </a:lnTo>
                  <a:lnTo>
                    <a:pt x="288810" y="129921"/>
                  </a:lnTo>
                  <a:lnTo>
                    <a:pt x="286296" y="129171"/>
                  </a:lnTo>
                  <a:lnTo>
                    <a:pt x="283667" y="130644"/>
                  </a:lnTo>
                  <a:lnTo>
                    <a:pt x="282219" y="135775"/>
                  </a:lnTo>
                  <a:lnTo>
                    <a:pt x="283692" y="138391"/>
                  </a:lnTo>
                  <a:lnTo>
                    <a:pt x="288772" y="139750"/>
                  </a:lnTo>
                  <a:lnTo>
                    <a:pt x="291388" y="138277"/>
                  </a:lnTo>
                  <a:lnTo>
                    <a:pt x="292798" y="133299"/>
                  </a:lnTo>
                  <a:close/>
                </a:path>
                <a:path w="401320" h="347979">
                  <a:moveTo>
                    <a:pt x="300037" y="110998"/>
                  </a:moveTo>
                  <a:lnTo>
                    <a:pt x="298780" y="108280"/>
                  </a:lnTo>
                  <a:lnTo>
                    <a:pt x="296316" y="107365"/>
                  </a:lnTo>
                  <a:lnTo>
                    <a:pt x="293852" y="106451"/>
                  </a:lnTo>
                  <a:lnTo>
                    <a:pt x="291109" y="107734"/>
                  </a:lnTo>
                  <a:lnTo>
                    <a:pt x="290182" y="110236"/>
                  </a:lnTo>
                  <a:lnTo>
                    <a:pt x="289217" y="112725"/>
                  </a:lnTo>
                  <a:lnTo>
                    <a:pt x="290652" y="115493"/>
                  </a:lnTo>
                  <a:lnTo>
                    <a:pt x="295630" y="117157"/>
                  </a:lnTo>
                  <a:lnTo>
                    <a:pt x="298208" y="115811"/>
                  </a:lnTo>
                  <a:lnTo>
                    <a:pt x="299135" y="113411"/>
                  </a:lnTo>
                  <a:lnTo>
                    <a:pt x="300037" y="110998"/>
                  </a:lnTo>
                  <a:close/>
                </a:path>
                <a:path w="401320" h="347979">
                  <a:moveTo>
                    <a:pt x="304266" y="340093"/>
                  </a:moveTo>
                  <a:lnTo>
                    <a:pt x="303580" y="337464"/>
                  </a:lnTo>
                  <a:lnTo>
                    <a:pt x="301879" y="336283"/>
                  </a:lnTo>
                  <a:lnTo>
                    <a:pt x="300126" y="335178"/>
                  </a:lnTo>
                  <a:lnTo>
                    <a:pt x="297395" y="335292"/>
                  </a:lnTo>
                  <a:lnTo>
                    <a:pt x="295503" y="337223"/>
                  </a:lnTo>
                  <a:lnTo>
                    <a:pt x="293712" y="339013"/>
                  </a:lnTo>
                  <a:lnTo>
                    <a:pt x="293852" y="342379"/>
                  </a:lnTo>
                  <a:lnTo>
                    <a:pt x="296519" y="344119"/>
                  </a:lnTo>
                  <a:lnTo>
                    <a:pt x="299135" y="345922"/>
                  </a:lnTo>
                  <a:lnTo>
                    <a:pt x="302399" y="344995"/>
                  </a:lnTo>
                  <a:lnTo>
                    <a:pt x="304266" y="340093"/>
                  </a:lnTo>
                  <a:close/>
                </a:path>
                <a:path w="401320" h="347979">
                  <a:moveTo>
                    <a:pt x="308800" y="89344"/>
                  </a:moveTo>
                  <a:lnTo>
                    <a:pt x="307848" y="86588"/>
                  </a:lnTo>
                  <a:lnTo>
                    <a:pt x="305460" y="85445"/>
                  </a:lnTo>
                  <a:lnTo>
                    <a:pt x="303110" y="84328"/>
                  </a:lnTo>
                  <a:lnTo>
                    <a:pt x="300177" y="85344"/>
                  </a:lnTo>
                  <a:lnTo>
                    <a:pt x="299097" y="87795"/>
                  </a:lnTo>
                  <a:lnTo>
                    <a:pt x="298056" y="90271"/>
                  </a:lnTo>
                  <a:lnTo>
                    <a:pt x="299161" y="93091"/>
                  </a:lnTo>
                  <a:lnTo>
                    <a:pt x="303999" y="95148"/>
                  </a:lnTo>
                  <a:lnTo>
                    <a:pt x="306768" y="94056"/>
                  </a:lnTo>
                  <a:lnTo>
                    <a:pt x="307771" y="91694"/>
                  </a:lnTo>
                  <a:lnTo>
                    <a:pt x="308800" y="89344"/>
                  </a:lnTo>
                  <a:close/>
                </a:path>
                <a:path w="401320" h="347979">
                  <a:moveTo>
                    <a:pt x="319633" y="68834"/>
                  </a:moveTo>
                  <a:lnTo>
                    <a:pt x="319024" y="66014"/>
                  </a:lnTo>
                  <a:lnTo>
                    <a:pt x="316788" y="64579"/>
                  </a:lnTo>
                  <a:lnTo>
                    <a:pt x="314604" y="63169"/>
                  </a:lnTo>
                  <a:lnTo>
                    <a:pt x="311543" y="63842"/>
                  </a:lnTo>
                  <a:lnTo>
                    <a:pt x="310172" y="66192"/>
                  </a:lnTo>
                  <a:lnTo>
                    <a:pt x="308864" y="68554"/>
                  </a:lnTo>
                  <a:lnTo>
                    <a:pt x="309664" y="71501"/>
                  </a:lnTo>
                  <a:lnTo>
                    <a:pt x="314261" y="74028"/>
                  </a:lnTo>
                  <a:lnTo>
                    <a:pt x="317119" y="73253"/>
                  </a:lnTo>
                  <a:lnTo>
                    <a:pt x="318350" y="71018"/>
                  </a:lnTo>
                  <a:lnTo>
                    <a:pt x="319633" y="68834"/>
                  </a:lnTo>
                  <a:close/>
                </a:path>
                <a:path w="401320" h="347979">
                  <a:moveTo>
                    <a:pt x="327240" y="341884"/>
                  </a:moveTo>
                  <a:lnTo>
                    <a:pt x="324573" y="337375"/>
                  </a:lnTo>
                  <a:lnTo>
                    <a:pt x="322021" y="337032"/>
                  </a:lnTo>
                  <a:lnTo>
                    <a:pt x="319938" y="337540"/>
                  </a:lnTo>
                  <a:lnTo>
                    <a:pt x="317919" y="338264"/>
                  </a:lnTo>
                  <a:lnTo>
                    <a:pt x="316763" y="341007"/>
                  </a:lnTo>
                  <a:lnTo>
                    <a:pt x="317309" y="343573"/>
                  </a:lnTo>
                  <a:lnTo>
                    <a:pt x="317855" y="346138"/>
                  </a:lnTo>
                  <a:lnTo>
                    <a:pt x="320687" y="347395"/>
                  </a:lnTo>
                  <a:lnTo>
                    <a:pt x="323608" y="346303"/>
                  </a:lnTo>
                  <a:lnTo>
                    <a:pt x="326631" y="345376"/>
                  </a:lnTo>
                  <a:lnTo>
                    <a:pt x="327240" y="341884"/>
                  </a:lnTo>
                  <a:close/>
                </a:path>
                <a:path w="401320" h="347979">
                  <a:moveTo>
                    <a:pt x="333273" y="50634"/>
                  </a:moveTo>
                  <a:lnTo>
                    <a:pt x="333121" y="47663"/>
                  </a:lnTo>
                  <a:lnTo>
                    <a:pt x="331279" y="45796"/>
                  </a:lnTo>
                  <a:lnTo>
                    <a:pt x="329438" y="43929"/>
                  </a:lnTo>
                  <a:lnTo>
                    <a:pt x="326390" y="44081"/>
                  </a:lnTo>
                  <a:lnTo>
                    <a:pt x="324497" y="46139"/>
                  </a:lnTo>
                  <a:lnTo>
                    <a:pt x="322516" y="48145"/>
                  </a:lnTo>
                  <a:lnTo>
                    <a:pt x="322961" y="51320"/>
                  </a:lnTo>
                  <a:lnTo>
                    <a:pt x="327075" y="54571"/>
                  </a:lnTo>
                  <a:lnTo>
                    <a:pt x="329882" y="54165"/>
                  </a:lnTo>
                  <a:lnTo>
                    <a:pt x="331609" y="52438"/>
                  </a:lnTo>
                  <a:lnTo>
                    <a:pt x="333273" y="50634"/>
                  </a:lnTo>
                  <a:close/>
                </a:path>
                <a:path w="401320" h="347979">
                  <a:moveTo>
                    <a:pt x="345859" y="328587"/>
                  </a:moveTo>
                  <a:lnTo>
                    <a:pt x="345414" y="325412"/>
                  </a:lnTo>
                  <a:lnTo>
                    <a:pt x="341299" y="322160"/>
                  </a:lnTo>
                  <a:lnTo>
                    <a:pt x="338493" y="322567"/>
                  </a:lnTo>
                  <a:lnTo>
                    <a:pt x="336765" y="324294"/>
                  </a:lnTo>
                  <a:lnTo>
                    <a:pt x="335102" y="326097"/>
                  </a:lnTo>
                  <a:lnTo>
                    <a:pt x="335254" y="329069"/>
                  </a:lnTo>
                  <a:lnTo>
                    <a:pt x="337096" y="330936"/>
                  </a:lnTo>
                  <a:lnTo>
                    <a:pt x="338937" y="332803"/>
                  </a:lnTo>
                  <a:lnTo>
                    <a:pt x="341985" y="332651"/>
                  </a:lnTo>
                  <a:lnTo>
                    <a:pt x="343877" y="330593"/>
                  </a:lnTo>
                  <a:lnTo>
                    <a:pt x="345859" y="328587"/>
                  </a:lnTo>
                  <a:close/>
                </a:path>
                <a:path w="401320" h="347979">
                  <a:moveTo>
                    <a:pt x="351612" y="35712"/>
                  </a:moveTo>
                  <a:lnTo>
                    <a:pt x="351066" y="33147"/>
                  </a:lnTo>
                  <a:lnTo>
                    <a:pt x="350520" y="30581"/>
                  </a:lnTo>
                  <a:lnTo>
                    <a:pt x="347687" y="29324"/>
                  </a:lnTo>
                  <a:lnTo>
                    <a:pt x="344766" y="30416"/>
                  </a:lnTo>
                  <a:lnTo>
                    <a:pt x="341744" y="31343"/>
                  </a:lnTo>
                  <a:lnTo>
                    <a:pt x="341134" y="34836"/>
                  </a:lnTo>
                  <a:lnTo>
                    <a:pt x="343801" y="39344"/>
                  </a:lnTo>
                  <a:lnTo>
                    <a:pt x="346354" y="39687"/>
                  </a:lnTo>
                  <a:lnTo>
                    <a:pt x="348437" y="39179"/>
                  </a:lnTo>
                  <a:lnTo>
                    <a:pt x="350456" y="38455"/>
                  </a:lnTo>
                  <a:lnTo>
                    <a:pt x="351612" y="35712"/>
                  </a:lnTo>
                  <a:close/>
                </a:path>
                <a:path w="401320" h="347979">
                  <a:moveTo>
                    <a:pt x="359498" y="308178"/>
                  </a:moveTo>
                  <a:lnTo>
                    <a:pt x="358698" y="305231"/>
                  </a:lnTo>
                  <a:lnTo>
                    <a:pt x="354101" y="302704"/>
                  </a:lnTo>
                  <a:lnTo>
                    <a:pt x="351243" y="303479"/>
                  </a:lnTo>
                  <a:lnTo>
                    <a:pt x="350012" y="305714"/>
                  </a:lnTo>
                  <a:lnTo>
                    <a:pt x="348729" y="307898"/>
                  </a:lnTo>
                  <a:lnTo>
                    <a:pt x="349338" y="310718"/>
                  </a:lnTo>
                  <a:lnTo>
                    <a:pt x="351574" y="312153"/>
                  </a:lnTo>
                  <a:lnTo>
                    <a:pt x="353758" y="313563"/>
                  </a:lnTo>
                  <a:lnTo>
                    <a:pt x="356819" y="312889"/>
                  </a:lnTo>
                  <a:lnTo>
                    <a:pt x="358190" y="310540"/>
                  </a:lnTo>
                  <a:lnTo>
                    <a:pt x="359498" y="308178"/>
                  </a:lnTo>
                  <a:close/>
                </a:path>
                <a:path w="401320" h="347979">
                  <a:moveTo>
                    <a:pt x="370319" y="286448"/>
                  </a:moveTo>
                  <a:lnTo>
                    <a:pt x="369214" y="283616"/>
                  </a:lnTo>
                  <a:lnTo>
                    <a:pt x="364375" y="281571"/>
                  </a:lnTo>
                  <a:lnTo>
                    <a:pt x="361607" y="282663"/>
                  </a:lnTo>
                  <a:lnTo>
                    <a:pt x="360603" y="285026"/>
                  </a:lnTo>
                  <a:lnTo>
                    <a:pt x="359562" y="287375"/>
                  </a:lnTo>
                  <a:lnTo>
                    <a:pt x="360527" y="290131"/>
                  </a:lnTo>
                  <a:lnTo>
                    <a:pt x="362915" y="291274"/>
                  </a:lnTo>
                  <a:lnTo>
                    <a:pt x="365264" y="292392"/>
                  </a:lnTo>
                  <a:lnTo>
                    <a:pt x="368185" y="291376"/>
                  </a:lnTo>
                  <a:lnTo>
                    <a:pt x="369277" y="288925"/>
                  </a:lnTo>
                  <a:lnTo>
                    <a:pt x="370319" y="286448"/>
                  </a:lnTo>
                  <a:close/>
                </a:path>
                <a:path w="401320" h="347979">
                  <a:moveTo>
                    <a:pt x="374662" y="37706"/>
                  </a:moveTo>
                  <a:lnTo>
                    <a:pt x="374523" y="34340"/>
                  </a:lnTo>
                  <a:lnTo>
                    <a:pt x="371856" y="32600"/>
                  </a:lnTo>
                  <a:lnTo>
                    <a:pt x="369239" y="30797"/>
                  </a:lnTo>
                  <a:lnTo>
                    <a:pt x="365975" y="31724"/>
                  </a:lnTo>
                  <a:lnTo>
                    <a:pt x="364109" y="36626"/>
                  </a:lnTo>
                  <a:lnTo>
                    <a:pt x="364794" y="39255"/>
                  </a:lnTo>
                  <a:lnTo>
                    <a:pt x="366496" y="40436"/>
                  </a:lnTo>
                  <a:lnTo>
                    <a:pt x="368249" y="41541"/>
                  </a:lnTo>
                  <a:lnTo>
                    <a:pt x="370979" y="41427"/>
                  </a:lnTo>
                  <a:lnTo>
                    <a:pt x="372872" y="39497"/>
                  </a:lnTo>
                  <a:lnTo>
                    <a:pt x="374662" y="37706"/>
                  </a:lnTo>
                  <a:close/>
                </a:path>
                <a:path w="401320" h="347979">
                  <a:moveTo>
                    <a:pt x="379158" y="263994"/>
                  </a:moveTo>
                  <a:lnTo>
                    <a:pt x="377723" y="261226"/>
                  </a:lnTo>
                  <a:lnTo>
                    <a:pt x="372745" y="259549"/>
                  </a:lnTo>
                  <a:lnTo>
                    <a:pt x="370179" y="260908"/>
                  </a:lnTo>
                  <a:lnTo>
                    <a:pt x="369239" y="263309"/>
                  </a:lnTo>
                  <a:lnTo>
                    <a:pt x="368338" y="265722"/>
                  </a:lnTo>
                  <a:lnTo>
                    <a:pt x="369595" y="268439"/>
                  </a:lnTo>
                  <a:lnTo>
                    <a:pt x="372059" y="269354"/>
                  </a:lnTo>
                  <a:lnTo>
                    <a:pt x="374523" y="270268"/>
                  </a:lnTo>
                  <a:lnTo>
                    <a:pt x="377266" y="268986"/>
                  </a:lnTo>
                  <a:lnTo>
                    <a:pt x="378193" y="266484"/>
                  </a:lnTo>
                  <a:lnTo>
                    <a:pt x="379158" y="263994"/>
                  </a:lnTo>
                  <a:close/>
                </a:path>
                <a:path w="401320" h="347979">
                  <a:moveTo>
                    <a:pt x="386156" y="240944"/>
                  </a:moveTo>
                  <a:lnTo>
                    <a:pt x="384683" y="238328"/>
                  </a:lnTo>
                  <a:lnTo>
                    <a:pt x="379603" y="236969"/>
                  </a:lnTo>
                  <a:lnTo>
                    <a:pt x="376986" y="238442"/>
                  </a:lnTo>
                  <a:lnTo>
                    <a:pt x="375577" y="243420"/>
                  </a:lnTo>
                  <a:lnTo>
                    <a:pt x="377050" y="246049"/>
                  </a:lnTo>
                  <a:lnTo>
                    <a:pt x="379564" y="246799"/>
                  </a:lnTo>
                  <a:lnTo>
                    <a:pt x="382079" y="247548"/>
                  </a:lnTo>
                  <a:lnTo>
                    <a:pt x="384708" y="246075"/>
                  </a:lnTo>
                  <a:lnTo>
                    <a:pt x="386156" y="240944"/>
                  </a:lnTo>
                  <a:close/>
                </a:path>
                <a:path w="401320" h="347979">
                  <a:moveTo>
                    <a:pt x="388924" y="55689"/>
                  </a:moveTo>
                  <a:lnTo>
                    <a:pt x="387794" y="53124"/>
                  </a:lnTo>
                  <a:lnTo>
                    <a:pt x="386537" y="50596"/>
                  </a:lnTo>
                  <a:lnTo>
                    <a:pt x="383654" y="49593"/>
                  </a:lnTo>
                  <a:lnTo>
                    <a:pt x="379082" y="52171"/>
                  </a:lnTo>
                  <a:lnTo>
                    <a:pt x="378104" y="54978"/>
                  </a:lnTo>
                  <a:lnTo>
                    <a:pt x="379183" y="57150"/>
                  </a:lnTo>
                  <a:lnTo>
                    <a:pt x="380161" y="59397"/>
                  </a:lnTo>
                  <a:lnTo>
                    <a:pt x="382955" y="60452"/>
                  </a:lnTo>
                  <a:lnTo>
                    <a:pt x="385381" y="59499"/>
                  </a:lnTo>
                  <a:lnTo>
                    <a:pt x="387845" y="58534"/>
                  </a:lnTo>
                  <a:lnTo>
                    <a:pt x="388924" y="55689"/>
                  </a:lnTo>
                  <a:close/>
                </a:path>
                <a:path w="401320" h="347979">
                  <a:moveTo>
                    <a:pt x="391820" y="217589"/>
                  </a:moveTo>
                  <a:lnTo>
                    <a:pt x="390169" y="215049"/>
                  </a:lnTo>
                  <a:lnTo>
                    <a:pt x="385025" y="213995"/>
                  </a:lnTo>
                  <a:lnTo>
                    <a:pt x="382524" y="215620"/>
                  </a:lnTo>
                  <a:lnTo>
                    <a:pt x="381495" y="220700"/>
                  </a:lnTo>
                  <a:lnTo>
                    <a:pt x="383006" y="223215"/>
                  </a:lnTo>
                  <a:lnTo>
                    <a:pt x="385584" y="223812"/>
                  </a:lnTo>
                  <a:lnTo>
                    <a:pt x="388112" y="224409"/>
                  </a:lnTo>
                  <a:lnTo>
                    <a:pt x="390766" y="222808"/>
                  </a:lnTo>
                  <a:lnTo>
                    <a:pt x="391820" y="217589"/>
                  </a:lnTo>
                  <a:close/>
                </a:path>
                <a:path w="401320" h="347979">
                  <a:moveTo>
                    <a:pt x="396151" y="193954"/>
                  </a:moveTo>
                  <a:lnTo>
                    <a:pt x="394398" y="191516"/>
                  </a:lnTo>
                  <a:lnTo>
                    <a:pt x="389216" y="190741"/>
                  </a:lnTo>
                  <a:lnTo>
                    <a:pt x="386765" y="192506"/>
                  </a:lnTo>
                  <a:lnTo>
                    <a:pt x="385914" y="197612"/>
                  </a:lnTo>
                  <a:lnTo>
                    <a:pt x="387667" y="200050"/>
                  </a:lnTo>
                  <a:lnTo>
                    <a:pt x="390258" y="200507"/>
                  </a:lnTo>
                  <a:lnTo>
                    <a:pt x="392849" y="200964"/>
                  </a:lnTo>
                  <a:lnTo>
                    <a:pt x="395287" y="199199"/>
                  </a:lnTo>
                  <a:lnTo>
                    <a:pt x="396151" y="193954"/>
                  </a:lnTo>
                  <a:close/>
                </a:path>
                <a:path w="401320" h="347979">
                  <a:moveTo>
                    <a:pt x="396201" y="79235"/>
                  </a:moveTo>
                  <a:lnTo>
                    <a:pt x="395605" y="76581"/>
                  </a:lnTo>
                  <a:lnTo>
                    <a:pt x="394944" y="73939"/>
                  </a:lnTo>
                  <a:lnTo>
                    <a:pt x="392379" y="72351"/>
                  </a:lnTo>
                  <a:lnTo>
                    <a:pt x="387311" y="73736"/>
                  </a:lnTo>
                  <a:lnTo>
                    <a:pt x="385737" y="76288"/>
                  </a:lnTo>
                  <a:lnTo>
                    <a:pt x="386346" y="78740"/>
                  </a:lnTo>
                  <a:lnTo>
                    <a:pt x="386905" y="81203"/>
                  </a:lnTo>
                  <a:lnTo>
                    <a:pt x="389382" y="82816"/>
                  </a:lnTo>
                  <a:lnTo>
                    <a:pt x="391972" y="82308"/>
                  </a:lnTo>
                  <a:lnTo>
                    <a:pt x="394538" y="81800"/>
                  </a:lnTo>
                  <a:lnTo>
                    <a:pt x="396201" y="79235"/>
                  </a:lnTo>
                  <a:close/>
                </a:path>
                <a:path w="401320" h="347979">
                  <a:moveTo>
                    <a:pt x="399211" y="170116"/>
                  </a:moveTo>
                  <a:lnTo>
                    <a:pt x="397306" y="167779"/>
                  </a:lnTo>
                  <a:lnTo>
                    <a:pt x="392074" y="167297"/>
                  </a:lnTo>
                  <a:lnTo>
                    <a:pt x="389750" y="169189"/>
                  </a:lnTo>
                  <a:lnTo>
                    <a:pt x="389255" y="174345"/>
                  </a:lnTo>
                  <a:lnTo>
                    <a:pt x="391033" y="176682"/>
                  </a:lnTo>
                  <a:lnTo>
                    <a:pt x="393661" y="176987"/>
                  </a:lnTo>
                  <a:lnTo>
                    <a:pt x="396252" y="177292"/>
                  </a:lnTo>
                  <a:lnTo>
                    <a:pt x="398691" y="175412"/>
                  </a:lnTo>
                  <a:lnTo>
                    <a:pt x="399211" y="170116"/>
                  </a:lnTo>
                  <a:close/>
                </a:path>
                <a:path w="401320" h="347979">
                  <a:moveTo>
                    <a:pt x="399846" y="103251"/>
                  </a:moveTo>
                  <a:lnTo>
                    <a:pt x="399567" y="100584"/>
                  </a:lnTo>
                  <a:lnTo>
                    <a:pt x="399249" y="97917"/>
                  </a:lnTo>
                  <a:lnTo>
                    <a:pt x="396887" y="96037"/>
                  </a:lnTo>
                  <a:lnTo>
                    <a:pt x="391680" y="96723"/>
                  </a:lnTo>
                  <a:lnTo>
                    <a:pt x="389813" y="99060"/>
                  </a:lnTo>
                  <a:lnTo>
                    <a:pt x="390118" y="101612"/>
                  </a:lnTo>
                  <a:lnTo>
                    <a:pt x="390385" y="104165"/>
                  </a:lnTo>
                  <a:lnTo>
                    <a:pt x="392684" y="106057"/>
                  </a:lnTo>
                  <a:lnTo>
                    <a:pt x="395300" y="105829"/>
                  </a:lnTo>
                  <a:lnTo>
                    <a:pt x="397903" y="105600"/>
                  </a:lnTo>
                  <a:lnTo>
                    <a:pt x="399846" y="103251"/>
                  </a:lnTo>
                  <a:close/>
                </a:path>
                <a:path w="401320" h="347979">
                  <a:moveTo>
                    <a:pt x="400875" y="146138"/>
                  </a:moveTo>
                  <a:lnTo>
                    <a:pt x="398843" y="143916"/>
                  </a:lnTo>
                  <a:lnTo>
                    <a:pt x="393598" y="143751"/>
                  </a:lnTo>
                  <a:lnTo>
                    <a:pt x="391375" y="145783"/>
                  </a:lnTo>
                  <a:lnTo>
                    <a:pt x="391185" y="150952"/>
                  </a:lnTo>
                  <a:lnTo>
                    <a:pt x="393141" y="153162"/>
                  </a:lnTo>
                  <a:lnTo>
                    <a:pt x="395770" y="153327"/>
                  </a:lnTo>
                  <a:lnTo>
                    <a:pt x="398373" y="153479"/>
                  </a:lnTo>
                  <a:lnTo>
                    <a:pt x="400672" y="151460"/>
                  </a:lnTo>
                  <a:lnTo>
                    <a:pt x="400875" y="146138"/>
                  </a:lnTo>
                  <a:close/>
                </a:path>
                <a:path w="401320" h="347979">
                  <a:moveTo>
                    <a:pt x="401154" y="127381"/>
                  </a:moveTo>
                  <a:lnTo>
                    <a:pt x="401078" y="124701"/>
                  </a:lnTo>
                  <a:lnTo>
                    <a:pt x="401027" y="122034"/>
                  </a:lnTo>
                  <a:lnTo>
                    <a:pt x="398830" y="119951"/>
                  </a:lnTo>
                  <a:lnTo>
                    <a:pt x="393585" y="120167"/>
                  </a:lnTo>
                  <a:lnTo>
                    <a:pt x="391528" y="122339"/>
                  </a:lnTo>
                  <a:lnTo>
                    <a:pt x="391642" y="127495"/>
                  </a:lnTo>
                  <a:lnTo>
                    <a:pt x="393788" y="129578"/>
                  </a:lnTo>
                  <a:lnTo>
                    <a:pt x="396405" y="129565"/>
                  </a:lnTo>
                  <a:lnTo>
                    <a:pt x="399046" y="129552"/>
                  </a:lnTo>
                  <a:lnTo>
                    <a:pt x="401154" y="12738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48">
              <a:extLst>
                <a:ext uri="{FF2B5EF4-FFF2-40B4-BE49-F238E27FC236}">
                  <a16:creationId xmlns:a16="http://schemas.microsoft.com/office/drawing/2014/main" id="{F994EDE7-1E7D-4FB4-98FD-9EF2165A0A99}"/>
                </a:ext>
              </a:extLst>
            </p:cNvPr>
            <p:cNvSpPr/>
            <p:nvPr/>
          </p:nvSpPr>
          <p:spPr>
            <a:xfrm>
              <a:off x="6141669" y="3708031"/>
              <a:ext cx="240029" cy="342900"/>
            </a:xfrm>
            <a:custGeom>
              <a:avLst/>
              <a:gdLst/>
              <a:ahLst/>
              <a:cxnLst/>
              <a:rect l="l" t="t" r="r" b="b"/>
              <a:pathLst>
                <a:path w="240029" h="342900">
                  <a:moveTo>
                    <a:pt x="9626" y="236804"/>
                  </a:moveTo>
                  <a:lnTo>
                    <a:pt x="9575" y="234213"/>
                  </a:lnTo>
                  <a:lnTo>
                    <a:pt x="9499" y="231622"/>
                  </a:lnTo>
                  <a:lnTo>
                    <a:pt x="7366" y="229527"/>
                  </a:lnTo>
                  <a:lnTo>
                    <a:pt x="4749" y="229539"/>
                  </a:lnTo>
                  <a:lnTo>
                    <a:pt x="2108" y="229552"/>
                  </a:lnTo>
                  <a:lnTo>
                    <a:pt x="0" y="231736"/>
                  </a:lnTo>
                  <a:lnTo>
                    <a:pt x="76" y="234429"/>
                  </a:lnTo>
                  <a:lnTo>
                    <a:pt x="127" y="237109"/>
                  </a:lnTo>
                  <a:lnTo>
                    <a:pt x="2324" y="239204"/>
                  </a:lnTo>
                  <a:lnTo>
                    <a:pt x="7569" y="238988"/>
                  </a:lnTo>
                  <a:lnTo>
                    <a:pt x="9626" y="236804"/>
                  </a:lnTo>
                  <a:close/>
                </a:path>
                <a:path w="240029" h="342900">
                  <a:moveTo>
                    <a:pt x="9969" y="208038"/>
                  </a:moveTo>
                  <a:lnTo>
                    <a:pt x="8013" y="205803"/>
                  </a:lnTo>
                  <a:lnTo>
                    <a:pt x="5384" y="205651"/>
                  </a:lnTo>
                  <a:lnTo>
                    <a:pt x="2781" y="205498"/>
                  </a:lnTo>
                  <a:lnTo>
                    <a:pt x="482" y="207530"/>
                  </a:lnTo>
                  <a:lnTo>
                    <a:pt x="279" y="212877"/>
                  </a:lnTo>
                  <a:lnTo>
                    <a:pt x="2311" y="215125"/>
                  </a:lnTo>
                  <a:lnTo>
                    <a:pt x="7556" y="215277"/>
                  </a:lnTo>
                  <a:lnTo>
                    <a:pt x="9766" y="213245"/>
                  </a:lnTo>
                  <a:lnTo>
                    <a:pt x="9880" y="210642"/>
                  </a:lnTo>
                  <a:lnTo>
                    <a:pt x="9969" y="208038"/>
                  </a:lnTo>
                  <a:close/>
                </a:path>
                <a:path w="240029" h="342900">
                  <a:moveTo>
                    <a:pt x="11353" y="260223"/>
                  </a:moveTo>
                  <a:lnTo>
                    <a:pt x="11049" y="257657"/>
                  </a:lnTo>
                  <a:lnTo>
                    <a:pt x="10782" y="255092"/>
                  </a:lnTo>
                  <a:lnTo>
                    <a:pt x="8483" y="253187"/>
                  </a:lnTo>
                  <a:lnTo>
                    <a:pt x="5867" y="253415"/>
                  </a:lnTo>
                  <a:lnTo>
                    <a:pt x="3263" y="253644"/>
                  </a:lnTo>
                  <a:lnTo>
                    <a:pt x="1320" y="255993"/>
                  </a:lnTo>
                  <a:lnTo>
                    <a:pt x="1600" y="258686"/>
                  </a:lnTo>
                  <a:lnTo>
                    <a:pt x="1917" y="261366"/>
                  </a:lnTo>
                  <a:lnTo>
                    <a:pt x="4292" y="263271"/>
                  </a:lnTo>
                  <a:lnTo>
                    <a:pt x="9486" y="262572"/>
                  </a:lnTo>
                  <a:lnTo>
                    <a:pt x="11353" y="260223"/>
                  </a:lnTo>
                  <a:close/>
                </a:path>
                <a:path w="240029" h="342900">
                  <a:moveTo>
                    <a:pt x="11925" y="184505"/>
                  </a:moveTo>
                  <a:lnTo>
                    <a:pt x="10147" y="182156"/>
                  </a:lnTo>
                  <a:lnTo>
                    <a:pt x="7518" y="181851"/>
                  </a:lnTo>
                  <a:lnTo>
                    <a:pt x="4927" y="181546"/>
                  </a:lnTo>
                  <a:lnTo>
                    <a:pt x="2489" y="183438"/>
                  </a:lnTo>
                  <a:lnTo>
                    <a:pt x="1968" y="188760"/>
                  </a:lnTo>
                  <a:lnTo>
                    <a:pt x="3873" y="191109"/>
                  </a:lnTo>
                  <a:lnTo>
                    <a:pt x="9093" y="191592"/>
                  </a:lnTo>
                  <a:lnTo>
                    <a:pt x="11417" y="189687"/>
                  </a:lnTo>
                  <a:lnTo>
                    <a:pt x="11684" y="187096"/>
                  </a:lnTo>
                  <a:lnTo>
                    <a:pt x="11925" y="184505"/>
                  </a:lnTo>
                  <a:close/>
                </a:path>
                <a:path w="240029" h="342900">
                  <a:moveTo>
                    <a:pt x="15278" y="161099"/>
                  </a:moveTo>
                  <a:lnTo>
                    <a:pt x="13538" y="158661"/>
                  </a:lnTo>
                  <a:lnTo>
                    <a:pt x="10947" y="158203"/>
                  </a:lnTo>
                  <a:lnTo>
                    <a:pt x="8356" y="157746"/>
                  </a:lnTo>
                  <a:lnTo>
                    <a:pt x="5918" y="159524"/>
                  </a:lnTo>
                  <a:lnTo>
                    <a:pt x="5041" y="164807"/>
                  </a:lnTo>
                  <a:lnTo>
                    <a:pt x="6794" y="167259"/>
                  </a:lnTo>
                  <a:lnTo>
                    <a:pt x="11988" y="168021"/>
                  </a:lnTo>
                  <a:lnTo>
                    <a:pt x="14439" y="166243"/>
                  </a:lnTo>
                  <a:lnTo>
                    <a:pt x="15278" y="161099"/>
                  </a:lnTo>
                  <a:close/>
                </a:path>
                <a:path w="240029" h="342900">
                  <a:moveTo>
                    <a:pt x="15468" y="283146"/>
                  </a:moveTo>
                  <a:lnTo>
                    <a:pt x="14859" y="280670"/>
                  </a:lnTo>
                  <a:lnTo>
                    <a:pt x="14287" y="278193"/>
                  </a:lnTo>
                  <a:lnTo>
                    <a:pt x="11811" y="276567"/>
                  </a:lnTo>
                  <a:lnTo>
                    <a:pt x="9220" y="277075"/>
                  </a:lnTo>
                  <a:lnTo>
                    <a:pt x="6654" y="277583"/>
                  </a:lnTo>
                  <a:lnTo>
                    <a:pt x="4991" y="280162"/>
                  </a:lnTo>
                  <a:lnTo>
                    <a:pt x="5600" y="282829"/>
                  </a:lnTo>
                  <a:lnTo>
                    <a:pt x="6248" y="285483"/>
                  </a:lnTo>
                  <a:lnTo>
                    <a:pt x="8826" y="287083"/>
                  </a:lnTo>
                  <a:lnTo>
                    <a:pt x="13893" y="285699"/>
                  </a:lnTo>
                  <a:lnTo>
                    <a:pt x="15468" y="283146"/>
                  </a:lnTo>
                  <a:close/>
                </a:path>
                <a:path w="240029" h="342900">
                  <a:moveTo>
                    <a:pt x="19723" y="137896"/>
                  </a:moveTo>
                  <a:lnTo>
                    <a:pt x="18224" y="135369"/>
                  </a:lnTo>
                  <a:lnTo>
                    <a:pt x="15646" y="134772"/>
                  </a:lnTo>
                  <a:lnTo>
                    <a:pt x="13119" y="134175"/>
                  </a:lnTo>
                  <a:lnTo>
                    <a:pt x="10452" y="135788"/>
                  </a:lnTo>
                  <a:lnTo>
                    <a:pt x="9398" y="141033"/>
                  </a:lnTo>
                  <a:lnTo>
                    <a:pt x="11049" y="143586"/>
                  </a:lnTo>
                  <a:lnTo>
                    <a:pt x="16192" y="144640"/>
                  </a:lnTo>
                  <a:lnTo>
                    <a:pt x="18694" y="143002"/>
                  </a:lnTo>
                  <a:lnTo>
                    <a:pt x="19723" y="137896"/>
                  </a:lnTo>
                  <a:close/>
                </a:path>
                <a:path w="240029" h="342900">
                  <a:moveTo>
                    <a:pt x="23126" y="304558"/>
                  </a:moveTo>
                  <a:lnTo>
                    <a:pt x="22034" y="302374"/>
                  </a:lnTo>
                  <a:lnTo>
                    <a:pt x="21056" y="300113"/>
                  </a:lnTo>
                  <a:lnTo>
                    <a:pt x="18262" y="299046"/>
                  </a:lnTo>
                  <a:lnTo>
                    <a:pt x="15836" y="299999"/>
                  </a:lnTo>
                  <a:lnTo>
                    <a:pt x="13373" y="300964"/>
                  </a:lnTo>
                  <a:lnTo>
                    <a:pt x="12306" y="303822"/>
                  </a:lnTo>
                  <a:lnTo>
                    <a:pt x="13436" y="306400"/>
                  </a:lnTo>
                  <a:lnTo>
                    <a:pt x="14693" y="308940"/>
                  </a:lnTo>
                  <a:lnTo>
                    <a:pt x="17589" y="309956"/>
                  </a:lnTo>
                  <a:lnTo>
                    <a:pt x="22161" y="307365"/>
                  </a:lnTo>
                  <a:lnTo>
                    <a:pt x="23126" y="304558"/>
                  </a:lnTo>
                  <a:close/>
                </a:path>
                <a:path w="240029" h="342900">
                  <a:moveTo>
                    <a:pt x="25679" y="115036"/>
                  </a:moveTo>
                  <a:lnTo>
                    <a:pt x="24206" y="112395"/>
                  </a:lnTo>
                  <a:lnTo>
                    <a:pt x="21691" y="111645"/>
                  </a:lnTo>
                  <a:lnTo>
                    <a:pt x="19177" y="110896"/>
                  </a:lnTo>
                  <a:lnTo>
                    <a:pt x="16548" y="112382"/>
                  </a:lnTo>
                  <a:lnTo>
                    <a:pt x="15100" y="117538"/>
                  </a:lnTo>
                  <a:lnTo>
                    <a:pt x="16560" y="120180"/>
                  </a:lnTo>
                  <a:lnTo>
                    <a:pt x="21628" y="121526"/>
                  </a:lnTo>
                  <a:lnTo>
                    <a:pt x="24257" y="120040"/>
                  </a:lnTo>
                  <a:lnTo>
                    <a:pt x="25679" y="115036"/>
                  </a:lnTo>
                  <a:close/>
                </a:path>
                <a:path w="240029" h="342900">
                  <a:moveTo>
                    <a:pt x="32613" y="6388"/>
                  </a:moveTo>
                  <a:lnTo>
                    <a:pt x="32067" y="3822"/>
                  </a:lnTo>
                  <a:lnTo>
                    <a:pt x="31521" y="1257"/>
                  </a:lnTo>
                  <a:lnTo>
                    <a:pt x="28689" y="0"/>
                  </a:lnTo>
                  <a:lnTo>
                    <a:pt x="25768" y="1092"/>
                  </a:lnTo>
                  <a:lnTo>
                    <a:pt x="22745" y="2019"/>
                  </a:lnTo>
                  <a:lnTo>
                    <a:pt x="22136" y="5511"/>
                  </a:lnTo>
                  <a:lnTo>
                    <a:pt x="24803" y="10020"/>
                  </a:lnTo>
                  <a:lnTo>
                    <a:pt x="27355" y="10363"/>
                  </a:lnTo>
                  <a:lnTo>
                    <a:pt x="29438" y="9855"/>
                  </a:lnTo>
                  <a:lnTo>
                    <a:pt x="31457" y="9131"/>
                  </a:lnTo>
                  <a:lnTo>
                    <a:pt x="32613" y="6388"/>
                  </a:lnTo>
                  <a:close/>
                </a:path>
                <a:path w="240029" h="342900">
                  <a:moveTo>
                    <a:pt x="32956" y="92608"/>
                  </a:moveTo>
                  <a:lnTo>
                    <a:pt x="31699" y="89890"/>
                  </a:lnTo>
                  <a:lnTo>
                    <a:pt x="29235" y="88976"/>
                  </a:lnTo>
                  <a:lnTo>
                    <a:pt x="26771" y="88049"/>
                  </a:lnTo>
                  <a:lnTo>
                    <a:pt x="24028" y="89344"/>
                  </a:lnTo>
                  <a:lnTo>
                    <a:pt x="23088" y="91871"/>
                  </a:lnTo>
                  <a:lnTo>
                    <a:pt x="22123" y="94373"/>
                  </a:lnTo>
                  <a:lnTo>
                    <a:pt x="23558" y="97155"/>
                  </a:lnTo>
                  <a:lnTo>
                    <a:pt x="28536" y="98818"/>
                  </a:lnTo>
                  <a:lnTo>
                    <a:pt x="31102" y="97459"/>
                  </a:lnTo>
                  <a:lnTo>
                    <a:pt x="32054" y="95046"/>
                  </a:lnTo>
                  <a:lnTo>
                    <a:pt x="32956" y="92608"/>
                  </a:lnTo>
                  <a:close/>
                </a:path>
                <a:path w="240029" h="342900">
                  <a:moveTo>
                    <a:pt x="37236" y="323011"/>
                  </a:moveTo>
                  <a:lnTo>
                    <a:pt x="36525" y="320382"/>
                  </a:lnTo>
                  <a:lnTo>
                    <a:pt x="34823" y="319189"/>
                  </a:lnTo>
                  <a:lnTo>
                    <a:pt x="33045" y="318084"/>
                  </a:lnTo>
                  <a:lnTo>
                    <a:pt x="30327" y="318185"/>
                  </a:lnTo>
                  <a:lnTo>
                    <a:pt x="28422" y="320116"/>
                  </a:lnTo>
                  <a:lnTo>
                    <a:pt x="26631" y="321906"/>
                  </a:lnTo>
                  <a:lnTo>
                    <a:pt x="26771" y="325272"/>
                  </a:lnTo>
                  <a:lnTo>
                    <a:pt x="29464" y="327037"/>
                  </a:lnTo>
                  <a:lnTo>
                    <a:pt x="32092" y="328841"/>
                  </a:lnTo>
                  <a:lnTo>
                    <a:pt x="35369" y="327914"/>
                  </a:lnTo>
                  <a:lnTo>
                    <a:pt x="36296" y="325437"/>
                  </a:lnTo>
                  <a:lnTo>
                    <a:pt x="37236" y="323011"/>
                  </a:lnTo>
                  <a:close/>
                </a:path>
                <a:path w="240029" h="342900">
                  <a:moveTo>
                    <a:pt x="41783" y="70827"/>
                  </a:moveTo>
                  <a:lnTo>
                    <a:pt x="40830" y="68072"/>
                  </a:lnTo>
                  <a:lnTo>
                    <a:pt x="38442" y="66929"/>
                  </a:lnTo>
                  <a:lnTo>
                    <a:pt x="36093" y="65811"/>
                  </a:lnTo>
                  <a:lnTo>
                    <a:pt x="33159" y="66840"/>
                  </a:lnTo>
                  <a:lnTo>
                    <a:pt x="32067" y="69303"/>
                  </a:lnTo>
                  <a:lnTo>
                    <a:pt x="31013" y="71793"/>
                  </a:lnTo>
                  <a:lnTo>
                    <a:pt x="32118" y="74625"/>
                  </a:lnTo>
                  <a:lnTo>
                    <a:pt x="36957" y="76682"/>
                  </a:lnTo>
                  <a:lnTo>
                    <a:pt x="39725" y="75577"/>
                  </a:lnTo>
                  <a:lnTo>
                    <a:pt x="40741" y="73190"/>
                  </a:lnTo>
                  <a:lnTo>
                    <a:pt x="41783" y="70827"/>
                  </a:lnTo>
                  <a:close/>
                </a:path>
                <a:path w="240029" h="342900">
                  <a:moveTo>
                    <a:pt x="52679" y="50190"/>
                  </a:moveTo>
                  <a:lnTo>
                    <a:pt x="52070" y="47371"/>
                  </a:lnTo>
                  <a:lnTo>
                    <a:pt x="49834" y="45935"/>
                  </a:lnTo>
                  <a:lnTo>
                    <a:pt x="47650" y="44526"/>
                  </a:lnTo>
                  <a:lnTo>
                    <a:pt x="44577" y="45212"/>
                  </a:lnTo>
                  <a:lnTo>
                    <a:pt x="43205" y="47574"/>
                  </a:lnTo>
                  <a:lnTo>
                    <a:pt x="41884" y="49949"/>
                  </a:lnTo>
                  <a:lnTo>
                    <a:pt x="42684" y="52895"/>
                  </a:lnTo>
                  <a:lnTo>
                    <a:pt x="47269" y="55435"/>
                  </a:lnTo>
                  <a:lnTo>
                    <a:pt x="50152" y="54648"/>
                  </a:lnTo>
                  <a:lnTo>
                    <a:pt x="51384" y="52400"/>
                  </a:lnTo>
                  <a:lnTo>
                    <a:pt x="52679" y="50190"/>
                  </a:lnTo>
                  <a:close/>
                </a:path>
                <a:path w="240029" h="342900">
                  <a:moveTo>
                    <a:pt x="60337" y="324789"/>
                  </a:moveTo>
                  <a:lnTo>
                    <a:pt x="57670" y="320281"/>
                  </a:lnTo>
                  <a:lnTo>
                    <a:pt x="55105" y="319951"/>
                  </a:lnTo>
                  <a:lnTo>
                    <a:pt x="53009" y="320459"/>
                  </a:lnTo>
                  <a:lnTo>
                    <a:pt x="50977" y="321195"/>
                  </a:lnTo>
                  <a:lnTo>
                    <a:pt x="49809" y="323938"/>
                  </a:lnTo>
                  <a:lnTo>
                    <a:pt x="50355" y="326504"/>
                  </a:lnTo>
                  <a:lnTo>
                    <a:pt x="50901" y="329069"/>
                  </a:lnTo>
                  <a:lnTo>
                    <a:pt x="53746" y="330327"/>
                  </a:lnTo>
                  <a:lnTo>
                    <a:pt x="56680" y="329234"/>
                  </a:lnTo>
                  <a:lnTo>
                    <a:pt x="59715" y="328295"/>
                  </a:lnTo>
                  <a:lnTo>
                    <a:pt x="60337" y="324789"/>
                  </a:lnTo>
                  <a:close/>
                </a:path>
                <a:path w="240029" h="342900">
                  <a:moveTo>
                    <a:pt x="61417" y="248577"/>
                  </a:moveTo>
                  <a:lnTo>
                    <a:pt x="61302" y="243357"/>
                  </a:lnTo>
                  <a:lnTo>
                    <a:pt x="59156" y="241249"/>
                  </a:lnTo>
                  <a:lnTo>
                    <a:pt x="56540" y="241261"/>
                  </a:lnTo>
                  <a:lnTo>
                    <a:pt x="53898" y="241274"/>
                  </a:lnTo>
                  <a:lnTo>
                    <a:pt x="51790" y="243471"/>
                  </a:lnTo>
                  <a:lnTo>
                    <a:pt x="51866" y="246176"/>
                  </a:lnTo>
                  <a:lnTo>
                    <a:pt x="51917" y="248881"/>
                  </a:lnTo>
                  <a:lnTo>
                    <a:pt x="54127" y="250977"/>
                  </a:lnTo>
                  <a:lnTo>
                    <a:pt x="59359" y="250761"/>
                  </a:lnTo>
                  <a:lnTo>
                    <a:pt x="61417" y="248577"/>
                  </a:lnTo>
                  <a:close/>
                </a:path>
                <a:path w="240029" h="342900">
                  <a:moveTo>
                    <a:pt x="61760" y="219633"/>
                  </a:moveTo>
                  <a:lnTo>
                    <a:pt x="59804" y="217398"/>
                  </a:lnTo>
                  <a:lnTo>
                    <a:pt x="57175" y="217233"/>
                  </a:lnTo>
                  <a:lnTo>
                    <a:pt x="54571" y="217081"/>
                  </a:lnTo>
                  <a:lnTo>
                    <a:pt x="52260" y="219125"/>
                  </a:lnTo>
                  <a:lnTo>
                    <a:pt x="52171" y="221818"/>
                  </a:lnTo>
                  <a:lnTo>
                    <a:pt x="52057" y="224510"/>
                  </a:lnTo>
                  <a:lnTo>
                    <a:pt x="54102" y="226758"/>
                  </a:lnTo>
                  <a:lnTo>
                    <a:pt x="59347" y="226923"/>
                  </a:lnTo>
                  <a:lnTo>
                    <a:pt x="61556" y="224866"/>
                  </a:lnTo>
                  <a:lnTo>
                    <a:pt x="61671" y="222250"/>
                  </a:lnTo>
                  <a:lnTo>
                    <a:pt x="61760" y="219633"/>
                  </a:lnTo>
                  <a:close/>
                </a:path>
                <a:path w="240029" h="342900">
                  <a:moveTo>
                    <a:pt x="63144" y="272110"/>
                  </a:moveTo>
                  <a:lnTo>
                    <a:pt x="62839" y="269544"/>
                  </a:lnTo>
                  <a:lnTo>
                    <a:pt x="62572" y="266954"/>
                  </a:lnTo>
                  <a:lnTo>
                    <a:pt x="60274" y="265036"/>
                  </a:lnTo>
                  <a:lnTo>
                    <a:pt x="57658" y="265264"/>
                  </a:lnTo>
                  <a:lnTo>
                    <a:pt x="55041" y="265493"/>
                  </a:lnTo>
                  <a:lnTo>
                    <a:pt x="53111" y="267855"/>
                  </a:lnTo>
                  <a:lnTo>
                    <a:pt x="53390" y="270560"/>
                  </a:lnTo>
                  <a:lnTo>
                    <a:pt x="53708" y="273265"/>
                  </a:lnTo>
                  <a:lnTo>
                    <a:pt x="56083" y="275170"/>
                  </a:lnTo>
                  <a:lnTo>
                    <a:pt x="61290" y="274472"/>
                  </a:lnTo>
                  <a:lnTo>
                    <a:pt x="63144" y="272110"/>
                  </a:lnTo>
                  <a:close/>
                </a:path>
                <a:path w="240029" h="342900">
                  <a:moveTo>
                    <a:pt x="63715" y="195961"/>
                  </a:moveTo>
                  <a:lnTo>
                    <a:pt x="61937" y="193598"/>
                  </a:lnTo>
                  <a:lnTo>
                    <a:pt x="59309" y="193294"/>
                  </a:lnTo>
                  <a:lnTo>
                    <a:pt x="56718" y="192989"/>
                  </a:lnTo>
                  <a:lnTo>
                    <a:pt x="54267" y="194894"/>
                  </a:lnTo>
                  <a:lnTo>
                    <a:pt x="53746" y="200240"/>
                  </a:lnTo>
                  <a:lnTo>
                    <a:pt x="55651" y="202615"/>
                  </a:lnTo>
                  <a:lnTo>
                    <a:pt x="60883" y="203085"/>
                  </a:lnTo>
                  <a:lnTo>
                    <a:pt x="63207" y="201168"/>
                  </a:lnTo>
                  <a:lnTo>
                    <a:pt x="63474" y="198564"/>
                  </a:lnTo>
                  <a:lnTo>
                    <a:pt x="63715" y="195961"/>
                  </a:lnTo>
                  <a:close/>
                </a:path>
                <a:path w="240029" h="342900">
                  <a:moveTo>
                    <a:pt x="66382" y="31902"/>
                  </a:moveTo>
                  <a:lnTo>
                    <a:pt x="66243" y="28917"/>
                  </a:lnTo>
                  <a:lnTo>
                    <a:pt x="64401" y="27051"/>
                  </a:lnTo>
                  <a:lnTo>
                    <a:pt x="62560" y="25184"/>
                  </a:lnTo>
                  <a:lnTo>
                    <a:pt x="59512" y="25336"/>
                  </a:lnTo>
                  <a:lnTo>
                    <a:pt x="57594" y="27406"/>
                  </a:lnTo>
                  <a:lnTo>
                    <a:pt x="55613" y="29425"/>
                  </a:lnTo>
                  <a:lnTo>
                    <a:pt x="56057" y="32613"/>
                  </a:lnTo>
                  <a:lnTo>
                    <a:pt x="60159" y="35864"/>
                  </a:lnTo>
                  <a:lnTo>
                    <a:pt x="62966" y="35445"/>
                  </a:lnTo>
                  <a:lnTo>
                    <a:pt x="64719" y="33705"/>
                  </a:lnTo>
                  <a:lnTo>
                    <a:pt x="66382" y="31902"/>
                  </a:lnTo>
                  <a:close/>
                </a:path>
                <a:path w="240029" h="342900">
                  <a:moveTo>
                    <a:pt x="67094" y="172427"/>
                  </a:moveTo>
                  <a:lnTo>
                    <a:pt x="65354" y="169976"/>
                  </a:lnTo>
                  <a:lnTo>
                    <a:pt x="62763" y="169519"/>
                  </a:lnTo>
                  <a:lnTo>
                    <a:pt x="60172" y="169062"/>
                  </a:lnTo>
                  <a:lnTo>
                    <a:pt x="57721" y="170853"/>
                  </a:lnTo>
                  <a:lnTo>
                    <a:pt x="56845" y="176161"/>
                  </a:lnTo>
                  <a:lnTo>
                    <a:pt x="58597" y="178625"/>
                  </a:lnTo>
                  <a:lnTo>
                    <a:pt x="63792" y="179387"/>
                  </a:lnTo>
                  <a:lnTo>
                    <a:pt x="66243" y="177609"/>
                  </a:lnTo>
                  <a:lnTo>
                    <a:pt x="67094" y="172427"/>
                  </a:lnTo>
                  <a:close/>
                </a:path>
                <a:path w="240029" h="342900">
                  <a:moveTo>
                    <a:pt x="67271" y="295160"/>
                  </a:moveTo>
                  <a:lnTo>
                    <a:pt x="66662" y="292671"/>
                  </a:lnTo>
                  <a:lnTo>
                    <a:pt x="66090" y="290182"/>
                  </a:lnTo>
                  <a:lnTo>
                    <a:pt x="63614" y="288544"/>
                  </a:lnTo>
                  <a:lnTo>
                    <a:pt x="61023" y="289052"/>
                  </a:lnTo>
                  <a:lnTo>
                    <a:pt x="58458" y="289560"/>
                  </a:lnTo>
                  <a:lnTo>
                    <a:pt x="56794" y="292150"/>
                  </a:lnTo>
                  <a:lnTo>
                    <a:pt x="57404" y="294830"/>
                  </a:lnTo>
                  <a:lnTo>
                    <a:pt x="58064" y="297497"/>
                  </a:lnTo>
                  <a:lnTo>
                    <a:pt x="60642" y="299110"/>
                  </a:lnTo>
                  <a:lnTo>
                    <a:pt x="65709" y="297738"/>
                  </a:lnTo>
                  <a:lnTo>
                    <a:pt x="67271" y="295160"/>
                  </a:lnTo>
                  <a:close/>
                </a:path>
                <a:path w="240029" h="342900">
                  <a:moveTo>
                    <a:pt x="71564" y="149072"/>
                  </a:moveTo>
                  <a:lnTo>
                    <a:pt x="70065" y="146545"/>
                  </a:lnTo>
                  <a:lnTo>
                    <a:pt x="67487" y="145948"/>
                  </a:lnTo>
                  <a:lnTo>
                    <a:pt x="64960" y="145351"/>
                  </a:lnTo>
                  <a:lnTo>
                    <a:pt x="62293" y="146977"/>
                  </a:lnTo>
                  <a:lnTo>
                    <a:pt x="61772" y="149618"/>
                  </a:lnTo>
                  <a:lnTo>
                    <a:pt x="61226" y="152247"/>
                  </a:lnTo>
                  <a:lnTo>
                    <a:pt x="62877" y="154813"/>
                  </a:lnTo>
                  <a:lnTo>
                    <a:pt x="68021" y="155867"/>
                  </a:lnTo>
                  <a:lnTo>
                    <a:pt x="70535" y="154216"/>
                  </a:lnTo>
                  <a:lnTo>
                    <a:pt x="71564" y="149072"/>
                  </a:lnTo>
                  <a:close/>
                </a:path>
                <a:path w="240029" h="342900">
                  <a:moveTo>
                    <a:pt x="77546" y="126098"/>
                  </a:moveTo>
                  <a:lnTo>
                    <a:pt x="76085" y="123456"/>
                  </a:lnTo>
                  <a:lnTo>
                    <a:pt x="73571" y="122707"/>
                  </a:lnTo>
                  <a:lnTo>
                    <a:pt x="71056" y="121958"/>
                  </a:lnTo>
                  <a:lnTo>
                    <a:pt x="68427" y="123456"/>
                  </a:lnTo>
                  <a:lnTo>
                    <a:pt x="66967" y="128638"/>
                  </a:lnTo>
                  <a:lnTo>
                    <a:pt x="68427" y="131292"/>
                  </a:lnTo>
                  <a:lnTo>
                    <a:pt x="73494" y="132638"/>
                  </a:lnTo>
                  <a:lnTo>
                    <a:pt x="76136" y="131140"/>
                  </a:lnTo>
                  <a:lnTo>
                    <a:pt x="77546" y="126098"/>
                  </a:lnTo>
                  <a:close/>
                </a:path>
                <a:path w="240029" h="342900">
                  <a:moveTo>
                    <a:pt x="79044" y="311416"/>
                  </a:moveTo>
                  <a:lnTo>
                    <a:pt x="78600" y="308229"/>
                  </a:lnTo>
                  <a:lnTo>
                    <a:pt x="74498" y="304977"/>
                  </a:lnTo>
                  <a:lnTo>
                    <a:pt x="71691" y="305396"/>
                  </a:lnTo>
                  <a:lnTo>
                    <a:pt x="69938" y="307136"/>
                  </a:lnTo>
                  <a:lnTo>
                    <a:pt x="68275" y="308940"/>
                  </a:lnTo>
                  <a:lnTo>
                    <a:pt x="68402" y="311823"/>
                  </a:lnTo>
                  <a:lnTo>
                    <a:pt x="67691" y="312102"/>
                  </a:lnTo>
                  <a:lnTo>
                    <a:pt x="65227" y="313067"/>
                  </a:lnTo>
                  <a:lnTo>
                    <a:pt x="64160" y="315937"/>
                  </a:lnTo>
                  <a:lnTo>
                    <a:pt x="65303" y="318528"/>
                  </a:lnTo>
                  <a:lnTo>
                    <a:pt x="66560" y="321081"/>
                  </a:lnTo>
                  <a:lnTo>
                    <a:pt x="69469" y="322110"/>
                  </a:lnTo>
                  <a:lnTo>
                    <a:pt x="74041" y="319519"/>
                  </a:lnTo>
                  <a:lnTo>
                    <a:pt x="75006" y="316699"/>
                  </a:lnTo>
                  <a:lnTo>
                    <a:pt x="74422" y="315544"/>
                  </a:lnTo>
                  <a:lnTo>
                    <a:pt x="75145" y="315506"/>
                  </a:lnTo>
                  <a:lnTo>
                    <a:pt x="77063" y="313436"/>
                  </a:lnTo>
                  <a:lnTo>
                    <a:pt x="79044" y="311416"/>
                  </a:lnTo>
                  <a:close/>
                </a:path>
                <a:path w="240029" h="342900">
                  <a:moveTo>
                    <a:pt x="84848" y="16903"/>
                  </a:moveTo>
                  <a:lnTo>
                    <a:pt x="84302" y="14338"/>
                  </a:lnTo>
                  <a:lnTo>
                    <a:pt x="83756" y="11772"/>
                  </a:lnTo>
                  <a:lnTo>
                    <a:pt x="80911" y="10515"/>
                  </a:lnTo>
                  <a:lnTo>
                    <a:pt x="77978" y="11607"/>
                  </a:lnTo>
                  <a:lnTo>
                    <a:pt x="74942" y="12547"/>
                  </a:lnTo>
                  <a:lnTo>
                    <a:pt x="74320" y="16052"/>
                  </a:lnTo>
                  <a:lnTo>
                    <a:pt x="76987" y="20561"/>
                  </a:lnTo>
                  <a:lnTo>
                    <a:pt x="79552" y="20904"/>
                  </a:lnTo>
                  <a:lnTo>
                    <a:pt x="81648" y="20383"/>
                  </a:lnTo>
                  <a:lnTo>
                    <a:pt x="83680" y="19646"/>
                  </a:lnTo>
                  <a:lnTo>
                    <a:pt x="84848" y="16903"/>
                  </a:lnTo>
                  <a:close/>
                </a:path>
                <a:path w="240029" h="342900">
                  <a:moveTo>
                    <a:pt x="84861" y="103543"/>
                  </a:moveTo>
                  <a:lnTo>
                    <a:pt x="83616" y="100812"/>
                  </a:lnTo>
                  <a:lnTo>
                    <a:pt x="81153" y="99898"/>
                  </a:lnTo>
                  <a:lnTo>
                    <a:pt x="78689" y="98983"/>
                  </a:lnTo>
                  <a:lnTo>
                    <a:pt x="75946" y="100291"/>
                  </a:lnTo>
                  <a:lnTo>
                    <a:pt x="75006" y="102819"/>
                  </a:lnTo>
                  <a:lnTo>
                    <a:pt x="74015" y="105333"/>
                  </a:lnTo>
                  <a:lnTo>
                    <a:pt x="75463" y="108127"/>
                  </a:lnTo>
                  <a:lnTo>
                    <a:pt x="80429" y="109791"/>
                  </a:lnTo>
                  <a:lnTo>
                    <a:pt x="83007" y="108419"/>
                  </a:lnTo>
                  <a:lnTo>
                    <a:pt x="83959" y="105994"/>
                  </a:lnTo>
                  <a:lnTo>
                    <a:pt x="84861" y="103543"/>
                  </a:lnTo>
                  <a:close/>
                </a:path>
                <a:path w="240029" h="342900">
                  <a:moveTo>
                    <a:pt x="89192" y="335254"/>
                  </a:moveTo>
                  <a:lnTo>
                    <a:pt x="88480" y="332625"/>
                  </a:lnTo>
                  <a:lnTo>
                    <a:pt x="86766" y="331419"/>
                  </a:lnTo>
                  <a:lnTo>
                    <a:pt x="84975" y="330301"/>
                  </a:lnTo>
                  <a:lnTo>
                    <a:pt x="82232" y="330403"/>
                  </a:lnTo>
                  <a:lnTo>
                    <a:pt x="80340" y="332333"/>
                  </a:lnTo>
                  <a:lnTo>
                    <a:pt x="78549" y="334124"/>
                  </a:lnTo>
                  <a:lnTo>
                    <a:pt x="78701" y="337502"/>
                  </a:lnTo>
                  <a:lnTo>
                    <a:pt x="81394" y="339267"/>
                  </a:lnTo>
                  <a:lnTo>
                    <a:pt x="84035" y="341083"/>
                  </a:lnTo>
                  <a:lnTo>
                    <a:pt x="87325" y="340169"/>
                  </a:lnTo>
                  <a:lnTo>
                    <a:pt x="89192" y="335254"/>
                  </a:lnTo>
                  <a:close/>
                </a:path>
                <a:path w="240029" h="342900">
                  <a:moveTo>
                    <a:pt x="92760" y="290880"/>
                  </a:moveTo>
                  <a:lnTo>
                    <a:pt x="91960" y="287934"/>
                  </a:lnTo>
                  <a:lnTo>
                    <a:pt x="87376" y="285394"/>
                  </a:lnTo>
                  <a:lnTo>
                    <a:pt x="84493" y="286194"/>
                  </a:lnTo>
                  <a:lnTo>
                    <a:pt x="83261" y="288429"/>
                  </a:lnTo>
                  <a:lnTo>
                    <a:pt x="81965" y="290639"/>
                  </a:lnTo>
                  <a:lnTo>
                    <a:pt x="82575" y="293458"/>
                  </a:lnTo>
                  <a:lnTo>
                    <a:pt x="84810" y="294894"/>
                  </a:lnTo>
                  <a:lnTo>
                    <a:pt x="86995" y="296303"/>
                  </a:lnTo>
                  <a:lnTo>
                    <a:pt x="90068" y="295617"/>
                  </a:lnTo>
                  <a:lnTo>
                    <a:pt x="91440" y="293255"/>
                  </a:lnTo>
                  <a:lnTo>
                    <a:pt x="92760" y="290880"/>
                  </a:lnTo>
                  <a:close/>
                </a:path>
                <a:path w="240029" h="342900">
                  <a:moveTo>
                    <a:pt x="93751" y="81648"/>
                  </a:moveTo>
                  <a:lnTo>
                    <a:pt x="92798" y="78879"/>
                  </a:lnTo>
                  <a:lnTo>
                    <a:pt x="90411" y="77736"/>
                  </a:lnTo>
                  <a:lnTo>
                    <a:pt x="88061" y="76619"/>
                  </a:lnTo>
                  <a:lnTo>
                    <a:pt x="85128" y="77660"/>
                  </a:lnTo>
                  <a:lnTo>
                    <a:pt x="84023" y="80137"/>
                  </a:lnTo>
                  <a:lnTo>
                    <a:pt x="82969" y="82638"/>
                  </a:lnTo>
                  <a:lnTo>
                    <a:pt x="84074" y="85483"/>
                  </a:lnTo>
                  <a:lnTo>
                    <a:pt x="88900" y="87528"/>
                  </a:lnTo>
                  <a:lnTo>
                    <a:pt x="91681" y="86423"/>
                  </a:lnTo>
                  <a:lnTo>
                    <a:pt x="92697" y="84023"/>
                  </a:lnTo>
                  <a:lnTo>
                    <a:pt x="93751" y="81648"/>
                  </a:lnTo>
                  <a:close/>
                </a:path>
                <a:path w="240029" h="342900">
                  <a:moveTo>
                    <a:pt x="103632" y="269049"/>
                  </a:moveTo>
                  <a:lnTo>
                    <a:pt x="102527" y="266217"/>
                  </a:lnTo>
                  <a:lnTo>
                    <a:pt x="97688" y="264160"/>
                  </a:lnTo>
                  <a:lnTo>
                    <a:pt x="94919" y="265264"/>
                  </a:lnTo>
                  <a:lnTo>
                    <a:pt x="93903" y="267652"/>
                  </a:lnTo>
                  <a:lnTo>
                    <a:pt x="92862" y="270002"/>
                  </a:lnTo>
                  <a:lnTo>
                    <a:pt x="93814" y="272770"/>
                  </a:lnTo>
                  <a:lnTo>
                    <a:pt x="96202" y="273913"/>
                  </a:lnTo>
                  <a:lnTo>
                    <a:pt x="98552" y="275031"/>
                  </a:lnTo>
                  <a:lnTo>
                    <a:pt x="101485" y="274002"/>
                  </a:lnTo>
                  <a:lnTo>
                    <a:pt x="102577" y="271538"/>
                  </a:lnTo>
                  <a:lnTo>
                    <a:pt x="103632" y="269049"/>
                  </a:lnTo>
                  <a:close/>
                </a:path>
                <a:path w="240029" h="342900">
                  <a:moveTo>
                    <a:pt x="104698" y="60896"/>
                  </a:moveTo>
                  <a:lnTo>
                    <a:pt x="104101" y="58064"/>
                  </a:lnTo>
                  <a:lnTo>
                    <a:pt x="101866" y="56629"/>
                  </a:lnTo>
                  <a:lnTo>
                    <a:pt x="99682" y="55219"/>
                  </a:lnTo>
                  <a:lnTo>
                    <a:pt x="96608" y="55918"/>
                  </a:lnTo>
                  <a:lnTo>
                    <a:pt x="95224" y="58280"/>
                  </a:lnTo>
                  <a:lnTo>
                    <a:pt x="93891" y="60667"/>
                  </a:lnTo>
                  <a:lnTo>
                    <a:pt x="94678" y="63639"/>
                  </a:lnTo>
                  <a:lnTo>
                    <a:pt x="99275" y="66167"/>
                  </a:lnTo>
                  <a:lnTo>
                    <a:pt x="102158" y="65366"/>
                  </a:lnTo>
                  <a:lnTo>
                    <a:pt x="103403" y="63119"/>
                  </a:lnTo>
                  <a:lnTo>
                    <a:pt x="104698" y="60896"/>
                  </a:lnTo>
                  <a:close/>
                </a:path>
                <a:path w="240029" h="342900">
                  <a:moveTo>
                    <a:pt x="108013" y="18923"/>
                  </a:moveTo>
                  <a:lnTo>
                    <a:pt x="107873" y="15557"/>
                  </a:lnTo>
                  <a:lnTo>
                    <a:pt x="105181" y="13792"/>
                  </a:lnTo>
                  <a:lnTo>
                    <a:pt x="102552" y="11988"/>
                  </a:lnTo>
                  <a:lnTo>
                    <a:pt x="99275" y="12915"/>
                  </a:lnTo>
                  <a:lnTo>
                    <a:pt x="98348" y="15392"/>
                  </a:lnTo>
                  <a:lnTo>
                    <a:pt x="97409" y="17818"/>
                  </a:lnTo>
                  <a:lnTo>
                    <a:pt x="98120" y="20447"/>
                  </a:lnTo>
                  <a:lnTo>
                    <a:pt x="99822" y="21640"/>
                  </a:lnTo>
                  <a:lnTo>
                    <a:pt x="101587" y="22745"/>
                  </a:lnTo>
                  <a:lnTo>
                    <a:pt x="104317" y="22644"/>
                  </a:lnTo>
                  <a:lnTo>
                    <a:pt x="106222" y="20713"/>
                  </a:lnTo>
                  <a:lnTo>
                    <a:pt x="108013" y="18923"/>
                  </a:lnTo>
                  <a:close/>
                </a:path>
                <a:path w="240029" h="342900">
                  <a:moveTo>
                    <a:pt x="112420" y="337019"/>
                  </a:moveTo>
                  <a:lnTo>
                    <a:pt x="111150" y="334911"/>
                  </a:lnTo>
                  <a:lnTo>
                    <a:pt x="109753" y="332511"/>
                  </a:lnTo>
                  <a:lnTo>
                    <a:pt x="107175" y="332181"/>
                  </a:lnTo>
                  <a:lnTo>
                    <a:pt x="105067" y="332714"/>
                  </a:lnTo>
                  <a:lnTo>
                    <a:pt x="103022" y="333451"/>
                  </a:lnTo>
                  <a:lnTo>
                    <a:pt x="101841" y="336194"/>
                  </a:lnTo>
                  <a:lnTo>
                    <a:pt x="102387" y="338759"/>
                  </a:lnTo>
                  <a:lnTo>
                    <a:pt x="102933" y="341325"/>
                  </a:lnTo>
                  <a:lnTo>
                    <a:pt x="105791" y="342582"/>
                  </a:lnTo>
                  <a:lnTo>
                    <a:pt x="108737" y="341477"/>
                  </a:lnTo>
                  <a:lnTo>
                    <a:pt x="111785" y="340537"/>
                  </a:lnTo>
                  <a:lnTo>
                    <a:pt x="112420" y="337019"/>
                  </a:lnTo>
                  <a:close/>
                </a:path>
                <a:path w="240029" h="342900">
                  <a:moveTo>
                    <a:pt x="112522" y="246468"/>
                  </a:moveTo>
                  <a:lnTo>
                    <a:pt x="111086" y="243687"/>
                  </a:lnTo>
                  <a:lnTo>
                    <a:pt x="106108" y="242023"/>
                  </a:lnTo>
                  <a:lnTo>
                    <a:pt x="103543" y="243382"/>
                  </a:lnTo>
                  <a:lnTo>
                    <a:pt x="102590" y="245795"/>
                  </a:lnTo>
                  <a:lnTo>
                    <a:pt x="101688" y="248234"/>
                  </a:lnTo>
                  <a:lnTo>
                    <a:pt x="102946" y="250952"/>
                  </a:lnTo>
                  <a:lnTo>
                    <a:pt x="105410" y="251866"/>
                  </a:lnTo>
                  <a:lnTo>
                    <a:pt x="107861" y="252780"/>
                  </a:lnTo>
                  <a:lnTo>
                    <a:pt x="110617" y="251485"/>
                  </a:lnTo>
                  <a:lnTo>
                    <a:pt x="111556" y="248970"/>
                  </a:lnTo>
                  <a:lnTo>
                    <a:pt x="112522" y="246468"/>
                  </a:lnTo>
                  <a:close/>
                </a:path>
                <a:path w="240029" h="342900">
                  <a:moveTo>
                    <a:pt x="119545" y="223291"/>
                  </a:moveTo>
                  <a:lnTo>
                    <a:pt x="118084" y="220649"/>
                  </a:lnTo>
                  <a:lnTo>
                    <a:pt x="113017" y="219303"/>
                  </a:lnTo>
                  <a:lnTo>
                    <a:pt x="110388" y="220789"/>
                  </a:lnTo>
                  <a:lnTo>
                    <a:pt x="108966" y="225793"/>
                  </a:lnTo>
                  <a:lnTo>
                    <a:pt x="110439" y="228434"/>
                  </a:lnTo>
                  <a:lnTo>
                    <a:pt x="112953" y="229184"/>
                  </a:lnTo>
                  <a:lnTo>
                    <a:pt x="115468" y="229933"/>
                  </a:lnTo>
                  <a:lnTo>
                    <a:pt x="118097" y="228447"/>
                  </a:lnTo>
                  <a:lnTo>
                    <a:pt x="119545" y="223291"/>
                  </a:lnTo>
                  <a:close/>
                </a:path>
                <a:path w="240029" h="342900">
                  <a:moveTo>
                    <a:pt x="122339" y="37007"/>
                  </a:moveTo>
                  <a:lnTo>
                    <a:pt x="121208" y="34429"/>
                  </a:lnTo>
                  <a:lnTo>
                    <a:pt x="119951" y="31889"/>
                  </a:lnTo>
                  <a:lnTo>
                    <a:pt x="117055" y="30873"/>
                  </a:lnTo>
                  <a:lnTo>
                    <a:pt x="112483" y="33464"/>
                  </a:lnTo>
                  <a:lnTo>
                    <a:pt x="111633" y="35928"/>
                  </a:lnTo>
                  <a:lnTo>
                    <a:pt x="109689" y="38011"/>
                  </a:lnTo>
                  <a:lnTo>
                    <a:pt x="107696" y="40043"/>
                  </a:lnTo>
                  <a:lnTo>
                    <a:pt x="108127" y="43230"/>
                  </a:lnTo>
                  <a:lnTo>
                    <a:pt x="112242" y="46482"/>
                  </a:lnTo>
                  <a:lnTo>
                    <a:pt x="115049" y="46062"/>
                  </a:lnTo>
                  <a:lnTo>
                    <a:pt x="116801" y="44310"/>
                  </a:lnTo>
                  <a:lnTo>
                    <a:pt x="118491" y="42494"/>
                  </a:lnTo>
                  <a:lnTo>
                    <a:pt x="118414" y="40982"/>
                  </a:lnTo>
                  <a:lnTo>
                    <a:pt x="118808" y="40830"/>
                  </a:lnTo>
                  <a:lnTo>
                    <a:pt x="121272" y="39865"/>
                  </a:lnTo>
                  <a:lnTo>
                    <a:pt x="122339" y="37007"/>
                  </a:lnTo>
                  <a:close/>
                </a:path>
                <a:path w="240029" h="342900">
                  <a:moveTo>
                    <a:pt x="125247" y="199809"/>
                  </a:moveTo>
                  <a:lnTo>
                    <a:pt x="123596" y="197256"/>
                  </a:lnTo>
                  <a:lnTo>
                    <a:pt x="118452" y="196202"/>
                  </a:lnTo>
                  <a:lnTo>
                    <a:pt x="115951" y="197840"/>
                  </a:lnTo>
                  <a:lnTo>
                    <a:pt x="114922" y="202946"/>
                  </a:lnTo>
                  <a:lnTo>
                    <a:pt x="116420" y="205473"/>
                  </a:lnTo>
                  <a:lnTo>
                    <a:pt x="118999" y="206070"/>
                  </a:lnTo>
                  <a:lnTo>
                    <a:pt x="121526" y="206667"/>
                  </a:lnTo>
                  <a:lnTo>
                    <a:pt x="124180" y="205054"/>
                  </a:lnTo>
                  <a:lnTo>
                    <a:pt x="125247" y="199809"/>
                  </a:lnTo>
                  <a:close/>
                </a:path>
                <a:path w="240029" h="342900">
                  <a:moveTo>
                    <a:pt x="129616" y="176034"/>
                  </a:moveTo>
                  <a:lnTo>
                    <a:pt x="127863" y="173583"/>
                  </a:lnTo>
                  <a:lnTo>
                    <a:pt x="122669" y="172821"/>
                  </a:lnTo>
                  <a:lnTo>
                    <a:pt x="120218" y="174599"/>
                  </a:lnTo>
                  <a:lnTo>
                    <a:pt x="119380" y="179730"/>
                  </a:lnTo>
                  <a:lnTo>
                    <a:pt x="121119" y="182181"/>
                  </a:lnTo>
                  <a:lnTo>
                    <a:pt x="123710" y="182638"/>
                  </a:lnTo>
                  <a:lnTo>
                    <a:pt x="126301" y="183095"/>
                  </a:lnTo>
                  <a:lnTo>
                    <a:pt x="128739" y="181317"/>
                  </a:lnTo>
                  <a:lnTo>
                    <a:pt x="129616" y="176034"/>
                  </a:lnTo>
                  <a:close/>
                </a:path>
                <a:path w="240029" h="342900">
                  <a:moveTo>
                    <a:pt x="129654" y="60680"/>
                  </a:moveTo>
                  <a:lnTo>
                    <a:pt x="129044" y="58013"/>
                  </a:lnTo>
                  <a:lnTo>
                    <a:pt x="128397" y="55359"/>
                  </a:lnTo>
                  <a:lnTo>
                    <a:pt x="125818" y="53759"/>
                  </a:lnTo>
                  <a:lnTo>
                    <a:pt x="120751" y="55143"/>
                  </a:lnTo>
                  <a:lnTo>
                    <a:pt x="119176" y="57696"/>
                  </a:lnTo>
                  <a:lnTo>
                    <a:pt x="119786" y="60172"/>
                  </a:lnTo>
                  <a:lnTo>
                    <a:pt x="120357" y="62649"/>
                  </a:lnTo>
                  <a:lnTo>
                    <a:pt x="122834" y="64274"/>
                  </a:lnTo>
                  <a:lnTo>
                    <a:pt x="125425" y="63766"/>
                  </a:lnTo>
                  <a:lnTo>
                    <a:pt x="127990" y="63258"/>
                  </a:lnTo>
                  <a:lnTo>
                    <a:pt x="129654" y="60680"/>
                  </a:lnTo>
                  <a:close/>
                </a:path>
                <a:path w="240029" h="342900">
                  <a:moveTo>
                    <a:pt x="131216" y="323557"/>
                  </a:moveTo>
                  <a:lnTo>
                    <a:pt x="130784" y="320370"/>
                  </a:lnTo>
                  <a:lnTo>
                    <a:pt x="126669" y="317119"/>
                  </a:lnTo>
                  <a:lnTo>
                    <a:pt x="123863" y="317538"/>
                  </a:lnTo>
                  <a:lnTo>
                    <a:pt x="122110" y="319290"/>
                  </a:lnTo>
                  <a:lnTo>
                    <a:pt x="120421" y="321106"/>
                  </a:lnTo>
                  <a:lnTo>
                    <a:pt x="120561" y="324104"/>
                  </a:lnTo>
                  <a:lnTo>
                    <a:pt x="122402" y="325970"/>
                  </a:lnTo>
                  <a:lnTo>
                    <a:pt x="124244" y="327837"/>
                  </a:lnTo>
                  <a:lnTo>
                    <a:pt x="127304" y="327672"/>
                  </a:lnTo>
                  <a:lnTo>
                    <a:pt x="129222" y="325589"/>
                  </a:lnTo>
                  <a:lnTo>
                    <a:pt x="131216" y="323557"/>
                  </a:lnTo>
                  <a:close/>
                </a:path>
                <a:path w="240029" h="342900">
                  <a:moveTo>
                    <a:pt x="132689" y="152082"/>
                  </a:moveTo>
                  <a:lnTo>
                    <a:pt x="130784" y="149720"/>
                  </a:lnTo>
                  <a:lnTo>
                    <a:pt x="125564" y="149250"/>
                  </a:lnTo>
                  <a:lnTo>
                    <a:pt x="123240" y="151155"/>
                  </a:lnTo>
                  <a:lnTo>
                    <a:pt x="122974" y="153746"/>
                  </a:lnTo>
                  <a:lnTo>
                    <a:pt x="122732" y="156337"/>
                  </a:lnTo>
                  <a:lnTo>
                    <a:pt x="124510" y="158686"/>
                  </a:lnTo>
                  <a:lnTo>
                    <a:pt x="127139" y="158991"/>
                  </a:lnTo>
                  <a:lnTo>
                    <a:pt x="129730" y="159296"/>
                  </a:lnTo>
                  <a:lnTo>
                    <a:pt x="132168" y="157403"/>
                  </a:lnTo>
                  <a:lnTo>
                    <a:pt x="132689" y="152082"/>
                  </a:lnTo>
                  <a:close/>
                </a:path>
                <a:path w="240029" h="342900">
                  <a:moveTo>
                    <a:pt x="133324" y="84848"/>
                  </a:moveTo>
                  <a:lnTo>
                    <a:pt x="133045" y="82156"/>
                  </a:lnTo>
                  <a:lnTo>
                    <a:pt x="132727" y="79476"/>
                  </a:lnTo>
                  <a:lnTo>
                    <a:pt x="130352" y="77571"/>
                  </a:lnTo>
                  <a:lnTo>
                    <a:pt x="125158" y="78270"/>
                  </a:lnTo>
                  <a:lnTo>
                    <a:pt x="123291" y="80619"/>
                  </a:lnTo>
                  <a:lnTo>
                    <a:pt x="123596" y="83185"/>
                  </a:lnTo>
                  <a:lnTo>
                    <a:pt x="123863" y="85750"/>
                  </a:lnTo>
                  <a:lnTo>
                    <a:pt x="126161" y="87655"/>
                  </a:lnTo>
                  <a:lnTo>
                    <a:pt x="128778" y="87426"/>
                  </a:lnTo>
                  <a:lnTo>
                    <a:pt x="131381" y="87198"/>
                  </a:lnTo>
                  <a:lnTo>
                    <a:pt x="133324" y="84848"/>
                  </a:lnTo>
                  <a:close/>
                </a:path>
                <a:path w="240029" h="342900">
                  <a:moveTo>
                    <a:pt x="134366" y="127939"/>
                  </a:moveTo>
                  <a:lnTo>
                    <a:pt x="132334" y="125704"/>
                  </a:lnTo>
                  <a:lnTo>
                    <a:pt x="127088" y="125552"/>
                  </a:lnTo>
                  <a:lnTo>
                    <a:pt x="124879" y="127584"/>
                  </a:lnTo>
                  <a:lnTo>
                    <a:pt x="124764" y="130187"/>
                  </a:lnTo>
                  <a:lnTo>
                    <a:pt x="124675" y="132791"/>
                  </a:lnTo>
                  <a:lnTo>
                    <a:pt x="126631" y="135013"/>
                  </a:lnTo>
                  <a:lnTo>
                    <a:pt x="129260" y="135178"/>
                  </a:lnTo>
                  <a:lnTo>
                    <a:pt x="131864" y="135331"/>
                  </a:lnTo>
                  <a:lnTo>
                    <a:pt x="134162" y="133299"/>
                  </a:lnTo>
                  <a:lnTo>
                    <a:pt x="134366" y="127939"/>
                  </a:lnTo>
                  <a:close/>
                </a:path>
                <a:path w="240029" h="342900">
                  <a:moveTo>
                    <a:pt x="134645" y="109093"/>
                  </a:moveTo>
                  <a:lnTo>
                    <a:pt x="134569" y="106400"/>
                  </a:lnTo>
                  <a:lnTo>
                    <a:pt x="134518" y="103720"/>
                  </a:lnTo>
                  <a:lnTo>
                    <a:pt x="132321" y="101625"/>
                  </a:lnTo>
                  <a:lnTo>
                    <a:pt x="127076" y="101841"/>
                  </a:lnTo>
                  <a:lnTo>
                    <a:pt x="125018" y="104025"/>
                  </a:lnTo>
                  <a:lnTo>
                    <a:pt x="125069" y="106616"/>
                  </a:lnTo>
                  <a:lnTo>
                    <a:pt x="125145" y="109207"/>
                  </a:lnTo>
                  <a:lnTo>
                    <a:pt x="127279" y="111302"/>
                  </a:lnTo>
                  <a:lnTo>
                    <a:pt x="129895" y="111290"/>
                  </a:lnTo>
                  <a:lnTo>
                    <a:pt x="132537" y="111277"/>
                  </a:lnTo>
                  <a:lnTo>
                    <a:pt x="134645" y="109093"/>
                  </a:lnTo>
                  <a:close/>
                </a:path>
                <a:path w="240029" h="342900">
                  <a:moveTo>
                    <a:pt x="137071" y="27406"/>
                  </a:moveTo>
                  <a:lnTo>
                    <a:pt x="136525" y="24841"/>
                  </a:lnTo>
                  <a:lnTo>
                    <a:pt x="135978" y="22275"/>
                  </a:lnTo>
                  <a:lnTo>
                    <a:pt x="133121" y="21018"/>
                  </a:lnTo>
                  <a:lnTo>
                    <a:pt x="130175" y="22123"/>
                  </a:lnTo>
                  <a:lnTo>
                    <a:pt x="127127" y="23063"/>
                  </a:lnTo>
                  <a:lnTo>
                    <a:pt x="126492" y="26581"/>
                  </a:lnTo>
                  <a:lnTo>
                    <a:pt x="127762" y="28689"/>
                  </a:lnTo>
                  <a:lnTo>
                    <a:pt x="129159" y="31089"/>
                  </a:lnTo>
                  <a:lnTo>
                    <a:pt x="131737" y="31419"/>
                  </a:lnTo>
                  <a:lnTo>
                    <a:pt x="133858" y="30886"/>
                  </a:lnTo>
                  <a:lnTo>
                    <a:pt x="135890" y="30149"/>
                  </a:lnTo>
                  <a:lnTo>
                    <a:pt x="137071" y="27406"/>
                  </a:lnTo>
                  <a:close/>
                </a:path>
                <a:path w="240029" h="342900">
                  <a:moveTo>
                    <a:pt x="145021" y="302933"/>
                  </a:moveTo>
                  <a:lnTo>
                    <a:pt x="144233" y="299961"/>
                  </a:lnTo>
                  <a:lnTo>
                    <a:pt x="139636" y="297434"/>
                  </a:lnTo>
                  <a:lnTo>
                    <a:pt x="136753" y="298234"/>
                  </a:lnTo>
                  <a:lnTo>
                    <a:pt x="135509" y="300482"/>
                  </a:lnTo>
                  <a:lnTo>
                    <a:pt x="134213" y="302704"/>
                  </a:lnTo>
                  <a:lnTo>
                    <a:pt x="134810" y="305536"/>
                  </a:lnTo>
                  <a:lnTo>
                    <a:pt x="137045" y="306971"/>
                  </a:lnTo>
                  <a:lnTo>
                    <a:pt x="139230" y="308381"/>
                  </a:lnTo>
                  <a:lnTo>
                    <a:pt x="142303" y="307682"/>
                  </a:lnTo>
                  <a:lnTo>
                    <a:pt x="143687" y="305320"/>
                  </a:lnTo>
                  <a:lnTo>
                    <a:pt x="145021" y="302933"/>
                  </a:lnTo>
                  <a:close/>
                </a:path>
                <a:path w="240029" h="342900">
                  <a:moveTo>
                    <a:pt x="155943" y="280962"/>
                  </a:moveTo>
                  <a:lnTo>
                    <a:pt x="154838" y="278117"/>
                  </a:lnTo>
                  <a:lnTo>
                    <a:pt x="150012" y="276072"/>
                  </a:lnTo>
                  <a:lnTo>
                    <a:pt x="147231" y="277177"/>
                  </a:lnTo>
                  <a:lnTo>
                    <a:pt x="146215" y="279577"/>
                  </a:lnTo>
                  <a:lnTo>
                    <a:pt x="145161" y="281952"/>
                  </a:lnTo>
                  <a:lnTo>
                    <a:pt x="146113" y="284721"/>
                  </a:lnTo>
                  <a:lnTo>
                    <a:pt x="148501" y="285864"/>
                  </a:lnTo>
                  <a:lnTo>
                    <a:pt x="150850" y="286981"/>
                  </a:lnTo>
                  <a:lnTo>
                    <a:pt x="153784" y="285940"/>
                  </a:lnTo>
                  <a:lnTo>
                    <a:pt x="154889" y="283464"/>
                  </a:lnTo>
                  <a:lnTo>
                    <a:pt x="155943" y="280962"/>
                  </a:lnTo>
                  <a:close/>
                </a:path>
                <a:path w="240029" h="342900">
                  <a:moveTo>
                    <a:pt x="160362" y="29476"/>
                  </a:moveTo>
                  <a:lnTo>
                    <a:pt x="160210" y="26098"/>
                  </a:lnTo>
                  <a:lnTo>
                    <a:pt x="157518" y="24333"/>
                  </a:lnTo>
                  <a:lnTo>
                    <a:pt x="154876" y="22517"/>
                  </a:lnTo>
                  <a:lnTo>
                    <a:pt x="151587" y="23431"/>
                  </a:lnTo>
                  <a:lnTo>
                    <a:pt x="149720" y="28346"/>
                  </a:lnTo>
                  <a:lnTo>
                    <a:pt x="150431" y="30975"/>
                  </a:lnTo>
                  <a:lnTo>
                    <a:pt x="152146" y="32181"/>
                  </a:lnTo>
                  <a:lnTo>
                    <a:pt x="153936" y="33299"/>
                  </a:lnTo>
                  <a:lnTo>
                    <a:pt x="156667" y="33197"/>
                  </a:lnTo>
                  <a:lnTo>
                    <a:pt x="158572" y="31267"/>
                  </a:lnTo>
                  <a:lnTo>
                    <a:pt x="160362" y="29476"/>
                  </a:lnTo>
                  <a:close/>
                </a:path>
                <a:path w="240029" h="342900">
                  <a:moveTo>
                    <a:pt x="164896" y="258267"/>
                  </a:moveTo>
                  <a:lnTo>
                    <a:pt x="163461" y="255473"/>
                  </a:lnTo>
                  <a:lnTo>
                    <a:pt x="158483" y="253809"/>
                  </a:lnTo>
                  <a:lnTo>
                    <a:pt x="155905" y="255181"/>
                  </a:lnTo>
                  <a:lnTo>
                    <a:pt x="154952" y="257606"/>
                  </a:lnTo>
                  <a:lnTo>
                    <a:pt x="154051" y="260057"/>
                  </a:lnTo>
                  <a:lnTo>
                    <a:pt x="155295" y="262788"/>
                  </a:lnTo>
                  <a:lnTo>
                    <a:pt x="157759" y="263702"/>
                  </a:lnTo>
                  <a:lnTo>
                    <a:pt x="160223" y="264617"/>
                  </a:lnTo>
                  <a:lnTo>
                    <a:pt x="162966" y="263321"/>
                  </a:lnTo>
                  <a:lnTo>
                    <a:pt x="163906" y="260781"/>
                  </a:lnTo>
                  <a:lnTo>
                    <a:pt x="164896" y="258267"/>
                  </a:lnTo>
                  <a:close/>
                </a:path>
                <a:path w="240029" h="342900">
                  <a:moveTo>
                    <a:pt x="171945" y="234962"/>
                  </a:moveTo>
                  <a:lnTo>
                    <a:pt x="170484" y="232308"/>
                  </a:lnTo>
                  <a:lnTo>
                    <a:pt x="165417" y="230962"/>
                  </a:lnTo>
                  <a:lnTo>
                    <a:pt x="162775" y="232460"/>
                  </a:lnTo>
                  <a:lnTo>
                    <a:pt x="161366" y="237502"/>
                  </a:lnTo>
                  <a:lnTo>
                    <a:pt x="162826" y="240144"/>
                  </a:lnTo>
                  <a:lnTo>
                    <a:pt x="165341" y="240893"/>
                  </a:lnTo>
                  <a:lnTo>
                    <a:pt x="167855" y="241642"/>
                  </a:lnTo>
                  <a:lnTo>
                    <a:pt x="170484" y="240144"/>
                  </a:lnTo>
                  <a:lnTo>
                    <a:pt x="171945" y="234962"/>
                  </a:lnTo>
                  <a:close/>
                </a:path>
                <a:path w="240029" h="342900">
                  <a:moveTo>
                    <a:pt x="174764" y="47663"/>
                  </a:moveTo>
                  <a:lnTo>
                    <a:pt x="173621" y="45072"/>
                  </a:lnTo>
                  <a:lnTo>
                    <a:pt x="172364" y="42519"/>
                  </a:lnTo>
                  <a:lnTo>
                    <a:pt x="169456" y="41490"/>
                  </a:lnTo>
                  <a:lnTo>
                    <a:pt x="164896" y="44081"/>
                  </a:lnTo>
                  <a:lnTo>
                    <a:pt x="163918" y="46901"/>
                  </a:lnTo>
                  <a:lnTo>
                    <a:pt x="165023" y="49098"/>
                  </a:lnTo>
                  <a:lnTo>
                    <a:pt x="166014" y="51371"/>
                  </a:lnTo>
                  <a:lnTo>
                    <a:pt x="168808" y="52451"/>
                  </a:lnTo>
                  <a:lnTo>
                    <a:pt x="171234" y="51498"/>
                  </a:lnTo>
                  <a:lnTo>
                    <a:pt x="173697" y="50533"/>
                  </a:lnTo>
                  <a:lnTo>
                    <a:pt x="174764" y="47663"/>
                  </a:lnTo>
                  <a:close/>
                </a:path>
                <a:path w="240029" h="342900">
                  <a:moveTo>
                    <a:pt x="177685" y="211353"/>
                  </a:moveTo>
                  <a:lnTo>
                    <a:pt x="176034" y="208788"/>
                  </a:lnTo>
                  <a:lnTo>
                    <a:pt x="170891" y="207733"/>
                  </a:lnTo>
                  <a:lnTo>
                    <a:pt x="168376" y="209384"/>
                  </a:lnTo>
                  <a:lnTo>
                    <a:pt x="167347" y="214528"/>
                  </a:lnTo>
                  <a:lnTo>
                    <a:pt x="168846" y="217055"/>
                  </a:lnTo>
                  <a:lnTo>
                    <a:pt x="171424" y="217652"/>
                  </a:lnTo>
                  <a:lnTo>
                    <a:pt x="173951" y="218249"/>
                  </a:lnTo>
                  <a:lnTo>
                    <a:pt x="176618" y="216623"/>
                  </a:lnTo>
                  <a:lnTo>
                    <a:pt x="177139" y="213982"/>
                  </a:lnTo>
                  <a:lnTo>
                    <a:pt x="177685" y="211353"/>
                  </a:lnTo>
                  <a:close/>
                </a:path>
                <a:path w="240029" h="342900">
                  <a:moveTo>
                    <a:pt x="182067" y="187439"/>
                  </a:moveTo>
                  <a:lnTo>
                    <a:pt x="180314" y="184975"/>
                  </a:lnTo>
                  <a:lnTo>
                    <a:pt x="175120" y="184213"/>
                  </a:lnTo>
                  <a:lnTo>
                    <a:pt x="172669" y="185991"/>
                  </a:lnTo>
                  <a:lnTo>
                    <a:pt x="171818" y="191173"/>
                  </a:lnTo>
                  <a:lnTo>
                    <a:pt x="173558" y="193624"/>
                  </a:lnTo>
                  <a:lnTo>
                    <a:pt x="176149" y="194081"/>
                  </a:lnTo>
                  <a:lnTo>
                    <a:pt x="178739" y="194538"/>
                  </a:lnTo>
                  <a:lnTo>
                    <a:pt x="181190" y="192747"/>
                  </a:lnTo>
                  <a:lnTo>
                    <a:pt x="182067" y="187439"/>
                  </a:lnTo>
                  <a:close/>
                </a:path>
                <a:path w="240029" h="342900">
                  <a:moveTo>
                    <a:pt x="182118" y="71450"/>
                  </a:moveTo>
                  <a:lnTo>
                    <a:pt x="181508" y="68770"/>
                  </a:lnTo>
                  <a:lnTo>
                    <a:pt x="180848" y="66103"/>
                  </a:lnTo>
                  <a:lnTo>
                    <a:pt x="178269" y="64490"/>
                  </a:lnTo>
                  <a:lnTo>
                    <a:pt x="173202" y="65862"/>
                  </a:lnTo>
                  <a:lnTo>
                    <a:pt x="171640" y="68440"/>
                  </a:lnTo>
                  <a:lnTo>
                    <a:pt x="172250" y="70929"/>
                  </a:lnTo>
                  <a:lnTo>
                    <a:pt x="172821" y="73418"/>
                  </a:lnTo>
                  <a:lnTo>
                    <a:pt x="175298" y="75057"/>
                  </a:lnTo>
                  <a:lnTo>
                    <a:pt x="177888" y="74549"/>
                  </a:lnTo>
                  <a:lnTo>
                    <a:pt x="180454" y="74041"/>
                  </a:lnTo>
                  <a:lnTo>
                    <a:pt x="182118" y="71450"/>
                  </a:lnTo>
                  <a:close/>
                </a:path>
                <a:path w="240029" h="342900">
                  <a:moveTo>
                    <a:pt x="185166" y="163360"/>
                  </a:moveTo>
                  <a:lnTo>
                    <a:pt x="183261" y="160985"/>
                  </a:lnTo>
                  <a:lnTo>
                    <a:pt x="178028" y="160515"/>
                  </a:lnTo>
                  <a:lnTo>
                    <a:pt x="175704" y="162433"/>
                  </a:lnTo>
                  <a:lnTo>
                    <a:pt x="175196" y="167640"/>
                  </a:lnTo>
                  <a:lnTo>
                    <a:pt x="176974" y="170002"/>
                  </a:lnTo>
                  <a:lnTo>
                    <a:pt x="179603" y="170307"/>
                  </a:lnTo>
                  <a:lnTo>
                    <a:pt x="182194" y="170611"/>
                  </a:lnTo>
                  <a:lnTo>
                    <a:pt x="184645" y="168706"/>
                  </a:lnTo>
                  <a:lnTo>
                    <a:pt x="185166" y="163360"/>
                  </a:lnTo>
                  <a:close/>
                </a:path>
                <a:path w="240029" h="342900">
                  <a:moveTo>
                    <a:pt x="185801" y="95745"/>
                  </a:moveTo>
                  <a:lnTo>
                    <a:pt x="185521" y="93040"/>
                  </a:lnTo>
                  <a:lnTo>
                    <a:pt x="185191" y="90335"/>
                  </a:lnTo>
                  <a:lnTo>
                    <a:pt x="182829" y="88430"/>
                  </a:lnTo>
                  <a:lnTo>
                    <a:pt x="177622" y="89128"/>
                  </a:lnTo>
                  <a:lnTo>
                    <a:pt x="175768" y="91490"/>
                  </a:lnTo>
                  <a:lnTo>
                    <a:pt x="176072" y="94056"/>
                  </a:lnTo>
                  <a:lnTo>
                    <a:pt x="176339" y="96647"/>
                  </a:lnTo>
                  <a:lnTo>
                    <a:pt x="178638" y="98564"/>
                  </a:lnTo>
                  <a:lnTo>
                    <a:pt x="181254" y="98336"/>
                  </a:lnTo>
                  <a:lnTo>
                    <a:pt x="183857" y="98107"/>
                  </a:lnTo>
                  <a:lnTo>
                    <a:pt x="185801" y="95745"/>
                  </a:lnTo>
                  <a:close/>
                </a:path>
                <a:path w="240029" h="342900">
                  <a:moveTo>
                    <a:pt x="186842" y="139090"/>
                  </a:moveTo>
                  <a:lnTo>
                    <a:pt x="184810" y="136842"/>
                  </a:lnTo>
                  <a:lnTo>
                    <a:pt x="179565" y="136677"/>
                  </a:lnTo>
                  <a:lnTo>
                    <a:pt x="177355" y="138734"/>
                  </a:lnTo>
                  <a:lnTo>
                    <a:pt x="177241" y="141351"/>
                  </a:lnTo>
                  <a:lnTo>
                    <a:pt x="177152" y="143967"/>
                  </a:lnTo>
                  <a:lnTo>
                    <a:pt x="179108" y="146202"/>
                  </a:lnTo>
                  <a:lnTo>
                    <a:pt x="181737" y="146367"/>
                  </a:lnTo>
                  <a:lnTo>
                    <a:pt x="184340" y="146519"/>
                  </a:lnTo>
                  <a:lnTo>
                    <a:pt x="186639" y="144475"/>
                  </a:lnTo>
                  <a:lnTo>
                    <a:pt x="186842" y="139090"/>
                  </a:lnTo>
                  <a:close/>
                </a:path>
                <a:path w="240029" h="342900">
                  <a:moveTo>
                    <a:pt x="187121" y="120129"/>
                  </a:moveTo>
                  <a:lnTo>
                    <a:pt x="187045" y="117424"/>
                  </a:lnTo>
                  <a:lnTo>
                    <a:pt x="186994" y="114719"/>
                  </a:lnTo>
                  <a:lnTo>
                    <a:pt x="184797" y="112623"/>
                  </a:lnTo>
                  <a:lnTo>
                    <a:pt x="179552" y="112839"/>
                  </a:lnTo>
                  <a:lnTo>
                    <a:pt x="177495" y="115036"/>
                  </a:lnTo>
                  <a:lnTo>
                    <a:pt x="177609" y="120243"/>
                  </a:lnTo>
                  <a:lnTo>
                    <a:pt x="179755" y="122351"/>
                  </a:lnTo>
                  <a:lnTo>
                    <a:pt x="182372" y="122339"/>
                  </a:lnTo>
                  <a:lnTo>
                    <a:pt x="185013" y="122326"/>
                  </a:lnTo>
                  <a:lnTo>
                    <a:pt x="187121" y="120129"/>
                  </a:lnTo>
                  <a:close/>
                </a:path>
                <a:path w="240029" h="342900">
                  <a:moveTo>
                    <a:pt x="212128" y="39420"/>
                  </a:moveTo>
                  <a:lnTo>
                    <a:pt x="211874" y="36156"/>
                  </a:lnTo>
                  <a:lnTo>
                    <a:pt x="206603" y="32740"/>
                  </a:lnTo>
                  <a:lnTo>
                    <a:pt x="203415" y="33756"/>
                  </a:lnTo>
                  <a:lnTo>
                    <a:pt x="201637" y="38696"/>
                  </a:lnTo>
                  <a:lnTo>
                    <a:pt x="202361" y="41313"/>
                  </a:lnTo>
                  <a:lnTo>
                    <a:pt x="205790" y="43510"/>
                  </a:lnTo>
                  <a:lnTo>
                    <a:pt x="208508" y="43218"/>
                  </a:lnTo>
                  <a:lnTo>
                    <a:pt x="210337" y="41300"/>
                  </a:lnTo>
                  <a:lnTo>
                    <a:pt x="212128" y="39420"/>
                  </a:lnTo>
                  <a:close/>
                </a:path>
                <a:path w="240029" h="342900">
                  <a:moveTo>
                    <a:pt x="226326" y="239242"/>
                  </a:moveTo>
                  <a:lnTo>
                    <a:pt x="224751" y="236677"/>
                  </a:lnTo>
                  <a:lnTo>
                    <a:pt x="219659" y="235419"/>
                  </a:lnTo>
                  <a:lnTo>
                    <a:pt x="217106" y="236918"/>
                  </a:lnTo>
                  <a:lnTo>
                    <a:pt x="216509" y="239395"/>
                  </a:lnTo>
                  <a:lnTo>
                    <a:pt x="215836" y="241846"/>
                  </a:lnTo>
                  <a:lnTo>
                    <a:pt x="217309" y="244398"/>
                  </a:lnTo>
                  <a:lnTo>
                    <a:pt x="219849" y="245097"/>
                  </a:lnTo>
                  <a:lnTo>
                    <a:pt x="222377" y="245795"/>
                  </a:lnTo>
                  <a:lnTo>
                    <a:pt x="225018" y="244322"/>
                  </a:lnTo>
                  <a:lnTo>
                    <a:pt x="225704" y="241795"/>
                  </a:lnTo>
                  <a:lnTo>
                    <a:pt x="226326" y="239242"/>
                  </a:lnTo>
                  <a:close/>
                </a:path>
                <a:path w="240029" h="342900">
                  <a:moveTo>
                    <a:pt x="226644" y="56845"/>
                  </a:moveTo>
                  <a:lnTo>
                    <a:pt x="225374" y="54368"/>
                  </a:lnTo>
                  <a:lnTo>
                    <a:pt x="224180" y="51866"/>
                  </a:lnTo>
                  <a:lnTo>
                    <a:pt x="221170" y="50990"/>
                  </a:lnTo>
                  <a:lnTo>
                    <a:pt x="216662" y="53670"/>
                  </a:lnTo>
                  <a:lnTo>
                    <a:pt x="215823" y="56388"/>
                  </a:lnTo>
                  <a:lnTo>
                    <a:pt x="216852" y="58559"/>
                  </a:lnTo>
                  <a:lnTo>
                    <a:pt x="217944" y="60680"/>
                  </a:lnTo>
                  <a:lnTo>
                    <a:pt x="220599" y="61734"/>
                  </a:lnTo>
                  <a:lnTo>
                    <a:pt x="223050" y="60718"/>
                  </a:lnTo>
                  <a:lnTo>
                    <a:pt x="225437" y="59728"/>
                  </a:lnTo>
                  <a:lnTo>
                    <a:pt x="226644" y="56845"/>
                  </a:lnTo>
                  <a:close/>
                </a:path>
                <a:path w="240029" h="342900">
                  <a:moveTo>
                    <a:pt x="231482" y="216166"/>
                  </a:moveTo>
                  <a:lnTo>
                    <a:pt x="229819" y="213690"/>
                  </a:lnTo>
                  <a:lnTo>
                    <a:pt x="224663" y="212725"/>
                  </a:lnTo>
                  <a:lnTo>
                    <a:pt x="222161" y="214350"/>
                  </a:lnTo>
                  <a:lnTo>
                    <a:pt x="221640" y="216852"/>
                  </a:lnTo>
                  <a:lnTo>
                    <a:pt x="221145" y="219354"/>
                  </a:lnTo>
                  <a:lnTo>
                    <a:pt x="222808" y="221818"/>
                  </a:lnTo>
                  <a:lnTo>
                    <a:pt x="225374" y="222377"/>
                  </a:lnTo>
                  <a:lnTo>
                    <a:pt x="227939" y="222935"/>
                  </a:lnTo>
                  <a:lnTo>
                    <a:pt x="230441" y="221297"/>
                  </a:lnTo>
                  <a:lnTo>
                    <a:pt x="231482" y="216166"/>
                  </a:lnTo>
                  <a:close/>
                </a:path>
                <a:path w="240029" h="342900">
                  <a:moveTo>
                    <a:pt x="234086" y="79959"/>
                  </a:moveTo>
                  <a:lnTo>
                    <a:pt x="233426" y="77355"/>
                  </a:lnTo>
                  <a:lnTo>
                    <a:pt x="232816" y="74752"/>
                  </a:lnTo>
                  <a:lnTo>
                    <a:pt x="230136" y="73253"/>
                  </a:lnTo>
                  <a:lnTo>
                    <a:pt x="225094" y="74714"/>
                  </a:lnTo>
                  <a:lnTo>
                    <a:pt x="223634" y="77216"/>
                  </a:lnTo>
                  <a:lnTo>
                    <a:pt x="224205" y="79641"/>
                  </a:lnTo>
                  <a:lnTo>
                    <a:pt x="224815" y="82054"/>
                  </a:lnTo>
                  <a:lnTo>
                    <a:pt x="227304" y="83604"/>
                  </a:lnTo>
                  <a:lnTo>
                    <a:pt x="229870" y="83058"/>
                  </a:lnTo>
                  <a:lnTo>
                    <a:pt x="232448" y="82511"/>
                  </a:lnTo>
                  <a:lnTo>
                    <a:pt x="234086" y="79959"/>
                  </a:lnTo>
                  <a:close/>
                </a:path>
                <a:path w="240029" h="342900">
                  <a:moveTo>
                    <a:pt x="235445" y="192874"/>
                  </a:moveTo>
                  <a:lnTo>
                    <a:pt x="233591" y="190487"/>
                  </a:lnTo>
                  <a:lnTo>
                    <a:pt x="228384" y="189788"/>
                  </a:lnTo>
                  <a:lnTo>
                    <a:pt x="226034" y="191554"/>
                  </a:lnTo>
                  <a:lnTo>
                    <a:pt x="225691" y="194081"/>
                  </a:lnTo>
                  <a:lnTo>
                    <a:pt x="225272" y="196596"/>
                  </a:lnTo>
                  <a:lnTo>
                    <a:pt x="227037" y="198970"/>
                  </a:lnTo>
                  <a:lnTo>
                    <a:pt x="229628" y="199390"/>
                  </a:lnTo>
                  <a:lnTo>
                    <a:pt x="232219" y="199809"/>
                  </a:lnTo>
                  <a:lnTo>
                    <a:pt x="234670" y="198043"/>
                  </a:lnTo>
                  <a:lnTo>
                    <a:pt x="235089" y="195465"/>
                  </a:lnTo>
                  <a:lnTo>
                    <a:pt x="235445" y="192874"/>
                  </a:lnTo>
                  <a:close/>
                </a:path>
                <a:path w="240029" h="342900">
                  <a:moveTo>
                    <a:pt x="237959" y="103568"/>
                  </a:moveTo>
                  <a:lnTo>
                    <a:pt x="237629" y="100939"/>
                  </a:lnTo>
                  <a:lnTo>
                    <a:pt x="237337" y="98310"/>
                  </a:lnTo>
                  <a:lnTo>
                    <a:pt x="234911" y="96494"/>
                  </a:lnTo>
                  <a:lnTo>
                    <a:pt x="229717" y="97243"/>
                  </a:lnTo>
                  <a:lnTo>
                    <a:pt x="227926" y="99568"/>
                  </a:lnTo>
                  <a:lnTo>
                    <a:pt x="228193" y="102082"/>
                  </a:lnTo>
                  <a:lnTo>
                    <a:pt x="228511" y="104584"/>
                  </a:lnTo>
                  <a:lnTo>
                    <a:pt x="230835" y="106413"/>
                  </a:lnTo>
                  <a:lnTo>
                    <a:pt x="233438" y="106159"/>
                  </a:lnTo>
                  <a:lnTo>
                    <a:pt x="236067" y="105905"/>
                  </a:lnTo>
                  <a:lnTo>
                    <a:pt x="237959" y="103568"/>
                  </a:lnTo>
                  <a:close/>
                </a:path>
                <a:path w="240029" h="342900">
                  <a:moveTo>
                    <a:pt x="238150" y="169379"/>
                  </a:moveTo>
                  <a:lnTo>
                    <a:pt x="236169" y="167093"/>
                  </a:lnTo>
                  <a:lnTo>
                    <a:pt x="230936" y="166674"/>
                  </a:lnTo>
                  <a:lnTo>
                    <a:pt x="228688" y="168567"/>
                  </a:lnTo>
                  <a:lnTo>
                    <a:pt x="228180" y="173647"/>
                  </a:lnTo>
                  <a:lnTo>
                    <a:pt x="230098" y="175920"/>
                  </a:lnTo>
                  <a:lnTo>
                    <a:pt x="232702" y="176199"/>
                  </a:lnTo>
                  <a:lnTo>
                    <a:pt x="235318" y="176479"/>
                  </a:lnTo>
                  <a:lnTo>
                    <a:pt x="237642" y="174586"/>
                  </a:lnTo>
                  <a:lnTo>
                    <a:pt x="238150" y="169379"/>
                  </a:lnTo>
                  <a:close/>
                </a:path>
                <a:path w="240029" h="342900">
                  <a:moveTo>
                    <a:pt x="239509" y="145745"/>
                  </a:moveTo>
                  <a:lnTo>
                    <a:pt x="237388" y="143586"/>
                  </a:lnTo>
                  <a:lnTo>
                    <a:pt x="232143" y="143484"/>
                  </a:lnTo>
                  <a:lnTo>
                    <a:pt x="230009" y="145503"/>
                  </a:lnTo>
                  <a:lnTo>
                    <a:pt x="229806" y="150596"/>
                  </a:lnTo>
                  <a:lnTo>
                    <a:pt x="231851" y="152755"/>
                  </a:lnTo>
                  <a:lnTo>
                    <a:pt x="234467" y="152882"/>
                  </a:lnTo>
                  <a:lnTo>
                    <a:pt x="237083" y="153009"/>
                  </a:lnTo>
                  <a:lnTo>
                    <a:pt x="239306" y="150990"/>
                  </a:lnTo>
                  <a:lnTo>
                    <a:pt x="239509" y="145745"/>
                  </a:lnTo>
                  <a:close/>
                </a:path>
                <a:path w="240029" h="342900">
                  <a:moveTo>
                    <a:pt x="239509" y="127292"/>
                  </a:moveTo>
                  <a:lnTo>
                    <a:pt x="239433" y="124663"/>
                  </a:lnTo>
                  <a:lnTo>
                    <a:pt x="239318" y="122034"/>
                  </a:lnTo>
                  <a:lnTo>
                    <a:pt x="237096" y="120015"/>
                  </a:lnTo>
                  <a:lnTo>
                    <a:pt x="231863" y="120294"/>
                  </a:lnTo>
                  <a:lnTo>
                    <a:pt x="229831" y="122453"/>
                  </a:lnTo>
                  <a:lnTo>
                    <a:pt x="229946" y="124993"/>
                  </a:lnTo>
                  <a:lnTo>
                    <a:pt x="230009" y="127520"/>
                  </a:lnTo>
                  <a:lnTo>
                    <a:pt x="232168" y="129552"/>
                  </a:lnTo>
                  <a:lnTo>
                    <a:pt x="234797" y="129501"/>
                  </a:lnTo>
                  <a:lnTo>
                    <a:pt x="237413" y="129463"/>
                  </a:lnTo>
                  <a:lnTo>
                    <a:pt x="239509" y="12729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49">
              <a:extLst>
                <a:ext uri="{FF2B5EF4-FFF2-40B4-BE49-F238E27FC236}">
                  <a16:creationId xmlns:a16="http://schemas.microsoft.com/office/drawing/2014/main" id="{1ADC37B2-BE14-4317-85BA-D7B96E1DFFB8}"/>
                </a:ext>
              </a:extLst>
            </p:cNvPr>
            <p:cNvSpPr/>
            <p:nvPr/>
          </p:nvSpPr>
          <p:spPr>
            <a:xfrm>
              <a:off x="6245225" y="3659835"/>
              <a:ext cx="396875" cy="637540"/>
            </a:xfrm>
            <a:custGeom>
              <a:avLst/>
              <a:gdLst/>
              <a:ahLst/>
              <a:cxnLst/>
              <a:rect l="l" t="t" r="r" b="b"/>
              <a:pathLst>
                <a:path w="396875" h="637539">
                  <a:moveTo>
                    <a:pt x="9525" y="300596"/>
                  </a:moveTo>
                  <a:lnTo>
                    <a:pt x="9499" y="295516"/>
                  </a:lnTo>
                  <a:lnTo>
                    <a:pt x="7416" y="293420"/>
                  </a:lnTo>
                  <a:lnTo>
                    <a:pt x="4800" y="293370"/>
                  </a:lnTo>
                  <a:lnTo>
                    <a:pt x="2171" y="293331"/>
                  </a:lnTo>
                  <a:lnTo>
                    <a:pt x="0" y="295414"/>
                  </a:lnTo>
                  <a:lnTo>
                    <a:pt x="12" y="300672"/>
                  </a:lnTo>
                  <a:lnTo>
                    <a:pt x="2146" y="302768"/>
                  </a:lnTo>
                  <a:lnTo>
                    <a:pt x="7391" y="302691"/>
                  </a:lnTo>
                  <a:lnTo>
                    <a:pt x="9525" y="300596"/>
                  </a:lnTo>
                  <a:close/>
                </a:path>
                <a:path w="396875" h="637539">
                  <a:moveTo>
                    <a:pt x="10426" y="272427"/>
                  </a:moveTo>
                  <a:lnTo>
                    <a:pt x="8496" y="270205"/>
                  </a:lnTo>
                  <a:lnTo>
                    <a:pt x="5880" y="270002"/>
                  </a:lnTo>
                  <a:lnTo>
                    <a:pt x="3263" y="269798"/>
                  </a:lnTo>
                  <a:lnTo>
                    <a:pt x="952" y="271741"/>
                  </a:lnTo>
                  <a:lnTo>
                    <a:pt x="812" y="274358"/>
                  </a:lnTo>
                  <a:lnTo>
                    <a:pt x="647" y="276974"/>
                  </a:lnTo>
                  <a:lnTo>
                    <a:pt x="2654" y="279209"/>
                  </a:lnTo>
                  <a:lnTo>
                    <a:pt x="7886" y="279463"/>
                  </a:lnTo>
                  <a:lnTo>
                    <a:pt x="10147" y="277520"/>
                  </a:lnTo>
                  <a:lnTo>
                    <a:pt x="10299" y="274967"/>
                  </a:lnTo>
                  <a:lnTo>
                    <a:pt x="10426" y="272427"/>
                  </a:lnTo>
                  <a:close/>
                </a:path>
                <a:path w="396875" h="637539">
                  <a:moveTo>
                    <a:pt x="10464" y="323596"/>
                  </a:moveTo>
                  <a:lnTo>
                    <a:pt x="10147" y="318541"/>
                  </a:lnTo>
                  <a:lnTo>
                    <a:pt x="7874" y="316611"/>
                  </a:lnTo>
                  <a:lnTo>
                    <a:pt x="5257" y="316750"/>
                  </a:lnTo>
                  <a:lnTo>
                    <a:pt x="2641" y="316890"/>
                  </a:lnTo>
                  <a:lnTo>
                    <a:pt x="660" y="319138"/>
                  </a:lnTo>
                  <a:lnTo>
                    <a:pt x="838" y="321767"/>
                  </a:lnTo>
                  <a:lnTo>
                    <a:pt x="990" y="324396"/>
                  </a:lnTo>
                  <a:lnTo>
                    <a:pt x="3378" y="326326"/>
                  </a:lnTo>
                  <a:lnTo>
                    <a:pt x="8597" y="325831"/>
                  </a:lnTo>
                  <a:lnTo>
                    <a:pt x="10464" y="323596"/>
                  </a:lnTo>
                  <a:close/>
                </a:path>
                <a:path w="396875" h="637539">
                  <a:moveTo>
                    <a:pt x="12801" y="249428"/>
                  </a:moveTo>
                  <a:lnTo>
                    <a:pt x="10960" y="247091"/>
                  </a:lnTo>
                  <a:lnTo>
                    <a:pt x="8356" y="246748"/>
                  </a:lnTo>
                  <a:lnTo>
                    <a:pt x="5753" y="246405"/>
                  </a:lnTo>
                  <a:lnTo>
                    <a:pt x="3378" y="248221"/>
                  </a:lnTo>
                  <a:lnTo>
                    <a:pt x="2717" y="253415"/>
                  </a:lnTo>
                  <a:lnTo>
                    <a:pt x="4559" y="255752"/>
                  </a:lnTo>
                  <a:lnTo>
                    <a:pt x="9779" y="256311"/>
                  </a:lnTo>
                  <a:lnTo>
                    <a:pt x="12153" y="254482"/>
                  </a:lnTo>
                  <a:lnTo>
                    <a:pt x="12801" y="249428"/>
                  </a:lnTo>
                  <a:close/>
                </a:path>
                <a:path w="396875" h="637539">
                  <a:moveTo>
                    <a:pt x="13512" y="346265"/>
                  </a:moveTo>
                  <a:lnTo>
                    <a:pt x="13093" y="343789"/>
                  </a:lnTo>
                  <a:lnTo>
                    <a:pt x="12636" y="341325"/>
                  </a:lnTo>
                  <a:lnTo>
                    <a:pt x="10248" y="339623"/>
                  </a:lnTo>
                  <a:lnTo>
                    <a:pt x="7658" y="340004"/>
                  </a:lnTo>
                  <a:lnTo>
                    <a:pt x="5067" y="340398"/>
                  </a:lnTo>
                  <a:lnTo>
                    <a:pt x="3251" y="342836"/>
                  </a:lnTo>
                  <a:lnTo>
                    <a:pt x="3746" y="345452"/>
                  </a:lnTo>
                  <a:lnTo>
                    <a:pt x="4178" y="348068"/>
                  </a:lnTo>
                  <a:lnTo>
                    <a:pt x="6705" y="349758"/>
                  </a:lnTo>
                  <a:lnTo>
                    <a:pt x="11836" y="348691"/>
                  </a:lnTo>
                  <a:lnTo>
                    <a:pt x="13512" y="346265"/>
                  </a:lnTo>
                  <a:close/>
                </a:path>
                <a:path w="396875" h="637539">
                  <a:moveTo>
                    <a:pt x="16256" y="226555"/>
                  </a:moveTo>
                  <a:lnTo>
                    <a:pt x="14490" y="224129"/>
                  </a:lnTo>
                  <a:lnTo>
                    <a:pt x="11938" y="223647"/>
                  </a:lnTo>
                  <a:lnTo>
                    <a:pt x="9334" y="223164"/>
                  </a:lnTo>
                  <a:lnTo>
                    <a:pt x="6908" y="224866"/>
                  </a:lnTo>
                  <a:lnTo>
                    <a:pt x="6045" y="230022"/>
                  </a:lnTo>
                  <a:lnTo>
                    <a:pt x="7797" y="232460"/>
                  </a:lnTo>
                  <a:lnTo>
                    <a:pt x="12979" y="233286"/>
                  </a:lnTo>
                  <a:lnTo>
                    <a:pt x="15417" y="231597"/>
                  </a:lnTo>
                  <a:lnTo>
                    <a:pt x="16256" y="226555"/>
                  </a:lnTo>
                  <a:close/>
                </a:path>
                <a:path w="396875" h="637539">
                  <a:moveTo>
                    <a:pt x="19367" y="368071"/>
                  </a:moveTo>
                  <a:lnTo>
                    <a:pt x="17805" y="363410"/>
                  </a:lnTo>
                  <a:lnTo>
                    <a:pt x="15138" y="362115"/>
                  </a:lnTo>
                  <a:lnTo>
                    <a:pt x="12649" y="362839"/>
                  </a:lnTo>
                  <a:lnTo>
                    <a:pt x="10109" y="363588"/>
                  </a:lnTo>
                  <a:lnTo>
                    <a:pt x="8737" y="366268"/>
                  </a:lnTo>
                  <a:lnTo>
                    <a:pt x="9588" y="368833"/>
                  </a:lnTo>
                  <a:lnTo>
                    <a:pt x="10464" y="371398"/>
                  </a:lnTo>
                  <a:lnTo>
                    <a:pt x="13284" y="372656"/>
                  </a:lnTo>
                  <a:lnTo>
                    <a:pt x="18148" y="370687"/>
                  </a:lnTo>
                  <a:lnTo>
                    <a:pt x="19367" y="368071"/>
                  </a:lnTo>
                  <a:close/>
                </a:path>
                <a:path w="396875" h="637539">
                  <a:moveTo>
                    <a:pt x="21005" y="203923"/>
                  </a:moveTo>
                  <a:lnTo>
                    <a:pt x="19431" y="201409"/>
                  </a:lnTo>
                  <a:lnTo>
                    <a:pt x="16878" y="200787"/>
                  </a:lnTo>
                  <a:lnTo>
                    <a:pt x="14325" y="200164"/>
                  </a:lnTo>
                  <a:lnTo>
                    <a:pt x="11760" y="201726"/>
                  </a:lnTo>
                  <a:lnTo>
                    <a:pt x="11150" y="204266"/>
                  </a:lnTo>
                  <a:lnTo>
                    <a:pt x="10515" y="206806"/>
                  </a:lnTo>
                  <a:lnTo>
                    <a:pt x="12141" y="209334"/>
                  </a:lnTo>
                  <a:lnTo>
                    <a:pt x="17272" y="210439"/>
                  </a:lnTo>
                  <a:lnTo>
                    <a:pt x="19786" y="208876"/>
                  </a:lnTo>
                  <a:lnTo>
                    <a:pt x="20408" y="206400"/>
                  </a:lnTo>
                  <a:lnTo>
                    <a:pt x="21005" y="203923"/>
                  </a:lnTo>
                  <a:close/>
                </a:path>
                <a:path w="396875" h="637539">
                  <a:moveTo>
                    <a:pt x="26924" y="181584"/>
                  </a:moveTo>
                  <a:lnTo>
                    <a:pt x="25488" y="178981"/>
                  </a:lnTo>
                  <a:lnTo>
                    <a:pt x="22999" y="178219"/>
                  </a:lnTo>
                  <a:lnTo>
                    <a:pt x="20472" y="177444"/>
                  </a:lnTo>
                  <a:lnTo>
                    <a:pt x="17830" y="178841"/>
                  </a:lnTo>
                  <a:lnTo>
                    <a:pt x="16421" y="183896"/>
                  </a:lnTo>
                  <a:lnTo>
                    <a:pt x="17894" y="186512"/>
                  </a:lnTo>
                  <a:lnTo>
                    <a:pt x="22948" y="187909"/>
                  </a:lnTo>
                  <a:lnTo>
                    <a:pt x="25565" y="186499"/>
                  </a:lnTo>
                  <a:lnTo>
                    <a:pt x="26924" y="181584"/>
                  </a:lnTo>
                  <a:close/>
                </a:path>
                <a:path w="396875" h="637539">
                  <a:moveTo>
                    <a:pt x="29705" y="387032"/>
                  </a:moveTo>
                  <a:lnTo>
                    <a:pt x="28359" y="385191"/>
                  </a:lnTo>
                  <a:lnTo>
                    <a:pt x="26974" y="383400"/>
                  </a:lnTo>
                  <a:lnTo>
                    <a:pt x="24180" y="382866"/>
                  </a:lnTo>
                  <a:lnTo>
                    <a:pt x="21907" y="384251"/>
                  </a:lnTo>
                  <a:lnTo>
                    <a:pt x="19697" y="385597"/>
                  </a:lnTo>
                  <a:lnTo>
                    <a:pt x="19050" y="388670"/>
                  </a:lnTo>
                  <a:lnTo>
                    <a:pt x="20815" y="390969"/>
                  </a:lnTo>
                  <a:lnTo>
                    <a:pt x="22542" y="393293"/>
                  </a:lnTo>
                  <a:lnTo>
                    <a:pt x="25793" y="393496"/>
                  </a:lnTo>
                  <a:lnTo>
                    <a:pt x="29476" y="389763"/>
                  </a:lnTo>
                  <a:lnTo>
                    <a:pt x="29705" y="387032"/>
                  </a:lnTo>
                  <a:close/>
                </a:path>
                <a:path w="396875" h="637539">
                  <a:moveTo>
                    <a:pt x="34328" y="159740"/>
                  </a:moveTo>
                  <a:lnTo>
                    <a:pt x="33058" y="157035"/>
                  </a:lnTo>
                  <a:lnTo>
                    <a:pt x="30607" y="156095"/>
                  </a:lnTo>
                  <a:lnTo>
                    <a:pt x="28155" y="155155"/>
                  </a:lnTo>
                  <a:lnTo>
                    <a:pt x="25438" y="156387"/>
                  </a:lnTo>
                  <a:lnTo>
                    <a:pt x="24511" y="158851"/>
                  </a:lnTo>
                  <a:lnTo>
                    <a:pt x="23609" y="161315"/>
                  </a:lnTo>
                  <a:lnTo>
                    <a:pt x="24866" y="164007"/>
                  </a:lnTo>
                  <a:lnTo>
                    <a:pt x="29832" y="165722"/>
                  </a:lnTo>
                  <a:lnTo>
                    <a:pt x="32562" y="164490"/>
                  </a:lnTo>
                  <a:lnTo>
                    <a:pt x="34328" y="159740"/>
                  </a:lnTo>
                  <a:close/>
                </a:path>
                <a:path w="396875" h="637539">
                  <a:moveTo>
                    <a:pt x="43230" y="138544"/>
                  </a:moveTo>
                  <a:lnTo>
                    <a:pt x="42214" y="135775"/>
                  </a:lnTo>
                  <a:lnTo>
                    <a:pt x="39852" y="134620"/>
                  </a:lnTo>
                  <a:lnTo>
                    <a:pt x="37490" y="133464"/>
                  </a:lnTo>
                  <a:lnTo>
                    <a:pt x="34645" y="134467"/>
                  </a:lnTo>
                  <a:lnTo>
                    <a:pt x="33502" y="136842"/>
                  </a:lnTo>
                  <a:lnTo>
                    <a:pt x="32321" y="139217"/>
                  </a:lnTo>
                  <a:lnTo>
                    <a:pt x="33553" y="142074"/>
                  </a:lnTo>
                  <a:lnTo>
                    <a:pt x="38354" y="144170"/>
                  </a:lnTo>
                  <a:lnTo>
                    <a:pt x="41008" y="143078"/>
                  </a:lnTo>
                  <a:lnTo>
                    <a:pt x="42138" y="140817"/>
                  </a:lnTo>
                  <a:lnTo>
                    <a:pt x="43230" y="138544"/>
                  </a:lnTo>
                  <a:close/>
                </a:path>
                <a:path w="396875" h="637539">
                  <a:moveTo>
                    <a:pt x="49060" y="402221"/>
                  </a:moveTo>
                  <a:lnTo>
                    <a:pt x="48564" y="399618"/>
                  </a:lnTo>
                  <a:lnTo>
                    <a:pt x="48107" y="397065"/>
                  </a:lnTo>
                  <a:lnTo>
                    <a:pt x="46101" y="395198"/>
                  </a:lnTo>
                  <a:lnTo>
                    <a:pt x="44183" y="395084"/>
                  </a:lnTo>
                  <a:lnTo>
                    <a:pt x="42265" y="395046"/>
                  </a:lnTo>
                  <a:lnTo>
                    <a:pt x="40144" y="396506"/>
                  </a:lnTo>
                  <a:lnTo>
                    <a:pt x="39306" y="399072"/>
                  </a:lnTo>
                  <a:lnTo>
                    <a:pt x="38493" y="401485"/>
                  </a:lnTo>
                  <a:lnTo>
                    <a:pt x="40360" y="404431"/>
                  </a:lnTo>
                  <a:lnTo>
                    <a:pt x="43637" y="404571"/>
                  </a:lnTo>
                  <a:lnTo>
                    <a:pt x="46875" y="404736"/>
                  </a:lnTo>
                  <a:lnTo>
                    <a:pt x="49060" y="402221"/>
                  </a:lnTo>
                  <a:close/>
                </a:path>
                <a:path w="396875" h="637539">
                  <a:moveTo>
                    <a:pt x="54076" y="118503"/>
                  </a:moveTo>
                  <a:lnTo>
                    <a:pt x="53390" y="115633"/>
                  </a:lnTo>
                  <a:lnTo>
                    <a:pt x="51193" y="114198"/>
                  </a:lnTo>
                  <a:lnTo>
                    <a:pt x="48996" y="112763"/>
                  </a:lnTo>
                  <a:lnTo>
                    <a:pt x="46037" y="113423"/>
                  </a:lnTo>
                  <a:lnTo>
                    <a:pt x="44589" y="115671"/>
                  </a:lnTo>
                  <a:lnTo>
                    <a:pt x="43205" y="117957"/>
                  </a:lnTo>
                  <a:lnTo>
                    <a:pt x="44081" y="120916"/>
                  </a:lnTo>
                  <a:lnTo>
                    <a:pt x="48653" y="123494"/>
                  </a:lnTo>
                  <a:lnTo>
                    <a:pt x="51422" y="122720"/>
                  </a:lnTo>
                  <a:lnTo>
                    <a:pt x="52730" y="120586"/>
                  </a:lnTo>
                  <a:lnTo>
                    <a:pt x="54076" y="118503"/>
                  </a:lnTo>
                  <a:close/>
                </a:path>
                <a:path w="396875" h="637539">
                  <a:moveTo>
                    <a:pt x="67589" y="100685"/>
                  </a:moveTo>
                  <a:lnTo>
                    <a:pt x="67437" y="97713"/>
                  </a:lnTo>
                  <a:lnTo>
                    <a:pt x="65608" y="95834"/>
                  </a:lnTo>
                  <a:lnTo>
                    <a:pt x="63779" y="93954"/>
                  </a:lnTo>
                  <a:lnTo>
                    <a:pt x="60782" y="94056"/>
                  </a:lnTo>
                  <a:lnTo>
                    <a:pt x="58902" y="96075"/>
                  </a:lnTo>
                  <a:lnTo>
                    <a:pt x="56984" y="98069"/>
                  </a:lnTo>
                  <a:lnTo>
                    <a:pt x="57264" y="101117"/>
                  </a:lnTo>
                  <a:lnTo>
                    <a:pt x="61366" y="104394"/>
                  </a:lnTo>
                  <a:lnTo>
                    <a:pt x="64274" y="104178"/>
                  </a:lnTo>
                  <a:lnTo>
                    <a:pt x="65951" y="102450"/>
                  </a:lnTo>
                  <a:lnTo>
                    <a:pt x="67589" y="100685"/>
                  </a:lnTo>
                  <a:close/>
                </a:path>
                <a:path w="396875" h="637539">
                  <a:moveTo>
                    <a:pt x="70573" y="390423"/>
                  </a:moveTo>
                  <a:lnTo>
                    <a:pt x="66954" y="386613"/>
                  </a:lnTo>
                  <a:lnTo>
                    <a:pt x="64033" y="386295"/>
                  </a:lnTo>
                  <a:lnTo>
                    <a:pt x="62255" y="387819"/>
                  </a:lnTo>
                  <a:lnTo>
                    <a:pt x="60540" y="389470"/>
                  </a:lnTo>
                  <a:lnTo>
                    <a:pt x="60007" y="391972"/>
                  </a:lnTo>
                  <a:lnTo>
                    <a:pt x="61417" y="394271"/>
                  </a:lnTo>
                  <a:lnTo>
                    <a:pt x="62750" y="396455"/>
                  </a:lnTo>
                  <a:lnTo>
                    <a:pt x="66090" y="397205"/>
                  </a:lnTo>
                  <a:lnTo>
                    <a:pt x="68148" y="395274"/>
                  </a:lnTo>
                  <a:lnTo>
                    <a:pt x="70307" y="393446"/>
                  </a:lnTo>
                  <a:lnTo>
                    <a:pt x="70573" y="390423"/>
                  </a:lnTo>
                  <a:close/>
                </a:path>
                <a:path w="396875" h="637539">
                  <a:moveTo>
                    <a:pt x="85750" y="86118"/>
                  </a:moveTo>
                  <a:lnTo>
                    <a:pt x="85204" y="83553"/>
                  </a:lnTo>
                  <a:lnTo>
                    <a:pt x="84658" y="80987"/>
                  </a:lnTo>
                  <a:lnTo>
                    <a:pt x="81864" y="79717"/>
                  </a:lnTo>
                  <a:lnTo>
                    <a:pt x="79006" y="80784"/>
                  </a:lnTo>
                  <a:lnTo>
                    <a:pt x="76034" y="81699"/>
                  </a:lnTo>
                  <a:lnTo>
                    <a:pt x="75387" y="85102"/>
                  </a:lnTo>
                  <a:lnTo>
                    <a:pt x="78028" y="89623"/>
                  </a:lnTo>
                  <a:lnTo>
                    <a:pt x="80568" y="90093"/>
                  </a:lnTo>
                  <a:lnTo>
                    <a:pt x="82626" y="89573"/>
                  </a:lnTo>
                  <a:lnTo>
                    <a:pt x="84607" y="88849"/>
                  </a:lnTo>
                  <a:lnTo>
                    <a:pt x="85750" y="86118"/>
                  </a:lnTo>
                  <a:close/>
                </a:path>
                <a:path w="396875" h="637539">
                  <a:moveTo>
                    <a:pt x="86512" y="375031"/>
                  </a:moveTo>
                  <a:lnTo>
                    <a:pt x="85750" y="371944"/>
                  </a:lnTo>
                  <a:lnTo>
                    <a:pt x="81381" y="369036"/>
                  </a:lnTo>
                  <a:lnTo>
                    <a:pt x="78651" y="369684"/>
                  </a:lnTo>
                  <a:lnTo>
                    <a:pt x="77114" y="371602"/>
                  </a:lnTo>
                  <a:lnTo>
                    <a:pt x="75628" y="373557"/>
                  </a:lnTo>
                  <a:lnTo>
                    <a:pt x="76085" y="376466"/>
                  </a:lnTo>
                  <a:lnTo>
                    <a:pt x="78143" y="378104"/>
                  </a:lnTo>
                  <a:lnTo>
                    <a:pt x="80200" y="379742"/>
                  </a:lnTo>
                  <a:lnTo>
                    <a:pt x="83197" y="379310"/>
                  </a:lnTo>
                  <a:lnTo>
                    <a:pt x="84836" y="377151"/>
                  </a:lnTo>
                  <a:lnTo>
                    <a:pt x="86512" y="375031"/>
                  </a:lnTo>
                  <a:close/>
                </a:path>
                <a:path w="396875" h="637539">
                  <a:moveTo>
                    <a:pt x="98590" y="354291"/>
                  </a:moveTo>
                  <a:lnTo>
                    <a:pt x="97548" y="351396"/>
                  </a:lnTo>
                  <a:lnTo>
                    <a:pt x="92837" y="349072"/>
                  </a:lnTo>
                  <a:lnTo>
                    <a:pt x="90106" y="350012"/>
                  </a:lnTo>
                  <a:lnTo>
                    <a:pt x="88925" y="352234"/>
                  </a:lnTo>
                  <a:lnTo>
                    <a:pt x="87706" y="354418"/>
                  </a:lnTo>
                  <a:lnTo>
                    <a:pt x="88582" y="357238"/>
                  </a:lnTo>
                  <a:lnTo>
                    <a:pt x="90868" y="358521"/>
                  </a:lnTo>
                  <a:lnTo>
                    <a:pt x="93154" y="359803"/>
                  </a:lnTo>
                  <a:lnTo>
                    <a:pt x="96062" y="358952"/>
                  </a:lnTo>
                  <a:lnTo>
                    <a:pt x="97345" y="356628"/>
                  </a:lnTo>
                  <a:lnTo>
                    <a:pt x="98590" y="354291"/>
                  </a:lnTo>
                  <a:close/>
                </a:path>
                <a:path w="396875" h="637539">
                  <a:moveTo>
                    <a:pt x="108343" y="332562"/>
                  </a:moveTo>
                  <a:lnTo>
                    <a:pt x="107111" y="329806"/>
                  </a:lnTo>
                  <a:lnTo>
                    <a:pt x="102209" y="327901"/>
                  </a:lnTo>
                  <a:lnTo>
                    <a:pt x="99517" y="329069"/>
                  </a:lnTo>
                  <a:lnTo>
                    <a:pt x="98488" y="331381"/>
                  </a:lnTo>
                  <a:lnTo>
                    <a:pt x="97510" y="333717"/>
                  </a:lnTo>
                  <a:lnTo>
                    <a:pt x="98653" y="336448"/>
                  </a:lnTo>
                  <a:lnTo>
                    <a:pt x="101066" y="337489"/>
                  </a:lnTo>
                  <a:lnTo>
                    <a:pt x="103479" y="338531"/>
                  </a:lnTo>
                  <a:lnTo>
                    <a:pt x="106260" y="337413"/>
                  </a:lnTo>
                  <a:lnTo>
                    <a:pt x="107289" y="334987"/>
                  </a:lnTo>
                  <a:lnTo>
                    <a:pt x="108343" y="332562"/>
                  </a:lnTo>
                  <a:close/>
                </a:path>
                <a:path w="396875" h="637539">
                  <a:moveTo>
                    <a:pt x="114630" y="301498"/>
                  </a:moveTo>
                  <a:lnTo>
                    <a:pt x="114401" y="296379"/>
                  </a:lnTo>
                  <a:lnTo>
                    <a:pt x="112179" y="294360"/>
                  </a:lnTo>
                  <a:lnTo>
                    <a:pt x="109550" y="294424"/>
                  </a:lnTo>
                  <a:lnTo>
                    <a:pt x="106921" y="294487"/>
                  </a:lnTo>
                  <a:lnTo>
                    <a:pt x="104902" y="296710"/>
                  </a:lnTo>
                  <a:lnTo>
                    <a:pt x="105143" y="302094"/>
                  </a:lnTo>
                  <a:lnTo>
                    <a:pt x="107365" y="304126"/>
                  </a:lnTo>
                  <a:lnTo>
                    <a:pt x="112598" y="303720"/>
                  </a:lnTo>
                  <a:lnTo>
                    <a:pt x="114630" y="301498"/>
                  </a:lnTo>
                  <a:close/>
                </a:path>
                <a:path w="396875" h="637539">
                  <a:moveTo>
                    <a:pt x="116243" y="310210"/>
                  </a:moveTo>
                  <a:lnTo>
                    <a:pt x="114871" y="307555"/>
                  </a:lnTo>
                  <a:lnTo>
                    <a:pt x="109855" y="305993"/>
                  </a:lnTo>
                  <a:lnTo>
                    <a:pt x="107188" y="307327"/>
                  </a:lnTo>
                  <a:lnTo>
                    <a:pt x="105613" y="312166"/>
                  </a:lnTo>
                  <a:lnTo>
                    <a:pt x="106997" y="314820"/>
                  </a:lnTo>
                  <a:lnTo>
                    <a:pt x="109474" y="315671"/>
                  </a:lnTo>
                  <a:lnTo>
                    <a:pt x="111950" y="316522"/>
                  </a:lnTo>
                  <a:lnTo>
                    <a:pt x="114617" y="315201"/>
                  </a:lnTo>
                  <a:lnTo>
                    <a:pt x="116243" y="310210"/>
                  </a:lnTo>
                  <a:close/>
                </a:path>
                <a:path w="396875" h="637539">
                  <a:moveTo>
                    <a:pt x="117424" y="324319"/>
                  </a:moveTo>
                  <a:lnTo>
                    <a:pt x="116624" y="319354"/>
                  </a:lnTo>
                  <a:lnTo>
                    <a:pt x="114185" y="317665"/>
                  </a:lnTo>
                  <a:lnTo>
                    <a:pt x="111594" y="318071"/>
                  </a:lnTo>
                  <a:lnTo>
                    <a:pt x="109004" y="318477"/>
                  </a:lnTo>
                  <a:lnTo>
                    <a:pt x="107264" y="320992"/>
                  </a:lnTo>
                  <a:lnTo>
                    <a:pt x="108153" y="326390"/>
                  </a:lnTo>
                  <a:lnTo>
                    <a:pt x="110578" y="328066"/>
                  </a:lnTo>
                  <a:lnTo>
                    <a:pt x="115684" y="326834"/>
                  </a:lnTo>
                  <a:lnTo>
                    <a:pt x="117424" y="324319"/>
                  </a:lnTo>
                  <a:close/>
                </a:path>
                <a:path w="396875" h="637539">
                  <a:moveTo>
                    <a:pt x="122770" y="287439"/>
                  </a:moveTo>
                  <a:lnTo>
                    <a:pt x="121196" y="284873"/>
                  </a:lnTo>
                  <a:lnTo>
                    <a:pt x="116103" y="283616"/>
                  </a:lnTo>
                  <a:lnTo>
                    <a:pt x="113550" y="285115"/>
                  </a:lnTo>
                  <a:lnTo>
                    <a:pt x="112953" y="287591"/>
                  </a:lnTo>
                  <a:lnTo>
                    <a:pt x="112280" y="290042"/>
                  </a:lnTo>
                  <a:lnTo>
                    <a:pt x="113753" y="292595"/>
                  </a:lnTo>
                  <a:lnTo>
                    <a:pt x="116293" y="293293"/>
                  </a:lnTo>
                  <a:lnTo>
                    <a:pt x="118821" y="293992"/>
                  </a:lnTo>
                  <a:lnTo>
                    <a:pt x="121462" y="292519"/>
                  </a:lnTo>
                  <a:lnTo>
                    <a:pt x="122148" y="289991"/>
                  </a:lnTo>
                  <a:lnTo>
                    <a:pt x="122770" y="287439"/>
                  </a:lnTo>
                  <a:close/>
                </a:path>
                <a:path w="396875" h="637539">
                  <a:moveTo>
                    <a:pt x="124561" y="345935"/>
                  </a:moveTo>
                  <a:lnTo>
                    <a:pt x="123482" y="343662"/>
                  </a:lnTo>
                  <a:lnTo>
                    <a:pt x="122262" y="341439"/>
                  </a:lnTo>
                  <a:lnTo>
                    <a:pt x="119951" y="340131"/>
                  </a:lnTo>
                  <a:lnTo>
                    <a:pt x="117398" y="341058"/>
                  </a:lnTo>
                  <a:lnTo>
                    <a:pt x="115011" y="341909"/>
                  </a:lnTo>
                  <a:lnTo>
                    <a:pt x="113398" y="344893"/>
                  </a:lnTo>
                  <a:lnTo>
                    <a:pt x="114706" y="347306"/>
                  </a:lnTo>
                  <a:lnTo>
                    <a:pt x="115874" y="349783"/>
                  </a:lnTo>
                  <a:lnTo>
                    <a:pt x="118757" y="350888"/>
                  </a:lnTo>
                  <a:lnTo>
                    <a:pt x="123520" y="348678"/>
                  </a:lnTo>
                  <a:lnTo>
                    <a:pt x="124561" y="345935"/>
                  </a:lnTo>
                  <a:close/>
                </a:path>
                <a:path w="396875" h="637539">
                  <a:moveTo>
                    <a:pt x="135509" y="366268"/>
                  </a:moveTo>
                  <a:lnTo>
                    <a:pt x="132842" y="361886"/>
                  </a:lnTo>
                  <a:lnTo>
                    <a:pt x="129921" y="361162"/>
                  </a:lnTo>
                  <a:lnTo>
                    <a:pt x="127635" y="362458"/>
                  </a:lnTo>
                  <a:lnTo>
                    <a:pt x="125349" y="363753"/>
                  </a:lnTo>
                  <a:lnTo>
                    <a:pt x="124637" y="366661"/>
                  </a:lnTo>
                  <a:lnTo>
                    <a:pt x="127431" y="371259"/>
                  </a:lnTo>
                  <a:lnTo>
                    <a:pt x="130352" y="371983"/>
                  </a:lnTo>
                  <a:lnTo>
                    <a:pt x="134797" y="369176"/>
                  </a:lnTo>
                  <a:lnTo>
                    <a:pt x="135509" y="366268"/>
                  </a:lnTo>
                  <a:close/>
                </a:path>
                <a:path w="396875" h="637539">
                  <a:moveTo>
                    <a:pt x="148513" y="385851"/>
                  </a:moveTo>
                  <a:lnTo>
                    <a:pt x="145567" y="381558"/>
                  </a:lnTo>
                  <a:lnTo>
                    <a:pt x="142608" y="381012"/>
                  </a:lnTo>
                  <a:lnTo>
                    <a:pt x="140436" y="382485"/>
                  </a:lnTo>
                  <a:lnTo>
                    <a:pt x="138264" y="383959"/>
                  </a:lnTo>
                  <a:lnTo>
                    <a:pt x="137718" y="386918"/>
                  </a:lnTo>
                  <a:lnTo>
                    <a:pt x="140716" y="391287"/>
                  </a:lnTo>
                  <a:lnTo>
                    <a:pt x="143675" y="391833"/>
                  </a:lnTo>
                  <a:lnTo>
                    <a:pt x="147967" y="388810"/>
                  </a:lnTo>
                  <a:lnTo>
                    <a:pt x="148513" y="385851"/>
                  </a:lnTo>
                  <a:close/>
                </a:path>
                <a:path w="396875" h="637539">
                  <a:moveTo>
                    <a:pt x="162204" y="405206"/>
                  </a:moveTo>
                  <a:lnTo>
                    <a:pt x="159156" y="400939"/>
                  </a:lnTo>
                  <a:lnTo>
                    <a:pt x="156184" y="400431"/>
                  </a:lnTo>
                  <a:lnTo>
                    <a:pt x="154051" y="401955"/>
                  </a:lnTo>
                  <a:lnTo>
                    <a:pt x="151917" y="403479"/>
                  </a:lnTo>
                  <a:lnTo>
                    <a:pt x="151409" y="406450"/>
                  </a:lnTo>
                  <a:lnTo>
                    <a:pt x="154457" y="410718"/>
                  </a:lnTo>
                  <a:lnTo>
                    <a:pt x="157429" y="411226"/>
                  </a:lnTo>
                  <a:lnTo>
                    <a:pt x="161709" y="408178"/>
                  </a:lnTo>
                  <a:lnTo>
                    <a:pt x="162204" y="405206"/>
                  </a:lnTo>
                  <a:close/>
                </a:path>
                <a:path w="396875" h="637539">
                  <a:moveTo>
                    <a:pt x="175895" y="424726"/>
                  </a:moveTo>
                  <a:lnTo>
                    <a:pt x="172885" y="420408"/>
                  </a:lnTo>
                  <a:lnTo>
                    <a:pt x="169913" y="419874"/>
                  </a:lnTo>
                  <a:lnTo>
                    <a:pt x="167767" y="421386"/>
                  </a:lnTo>
                  <a:lnTo>
                    <a:pt x="165620" y="422897"/>
                  </a:lnTo>
                  <a:lnTo>
                    <a:pt x="165087" y="425856"/>
                  </a:lnTo>
                  <a:lnTo>
                    <a:pt x="168084" y="430149"/>
                  </a:lnTo>
                  <a:lnTo>
                    <a:pt x="171056" y="430669"/>
                  </a:lnTo>
                  <a:lnTo>
                    <a:pt x="175374" y="427685"/>
                  </a:lnTo>
                  <a:lnTo>
                    <a:pt x="175895" y="424726"/>
                  </a:lnTo>
                  <a:close/>
                </a:path>
                <a:path w="396875" h="637539">
                  <a:moveTo>
                    <a:pt x="188912" y="445566"/>
                  </a:moveTo>
                  <a:lnTo>
                    <a:pt x="187617" y="443103"/>
                  </a:lnTo>
                  <a:lnTo>
                    <a:pt x="186347" y="440626"/>
                  </a:lnTo>
                  <a:lnTo>
                    <a:pt x="183464" y="439674"/>
                  </a:lnTo>
                  <a:lnTo>
                    <a:pt x="181152" y="441020"/>
                  </a:lnTo>
                  <a:lnTo>
                    <a:pt x="178930" y="442302"/>
                  </a:lnTo>
                  <a:lnTo>
                    <a:pt x="177977" y="445160"/>
                  </a:lnTo>
                  <a:lnTo>
                    <a:pt x="179108" y="447357"/>
                  </a:lnTo>
                  <a:lnTo>
                    <a:pt x="180276" y="449541"/>
                  </a:lnTo>
                  <a:lnTo>
                    <a:pt x="182968" y="450621"/>
                  </a:lnTo>
                  <a:lnTo>
                    <a:pt x="187744" y="448449"/>
                  </a:lnTo>
                  <a:lnTo>
                    <a:pt x="188912" y="445566"/>
                  </a:lnTo>
                  <a:close/>
                </a:path>
                <a:path w="396875" h="637539">
                  <a:moveTo>
                    <a:pt x="197916" y="467956"/>
                  </a:moveTo>
                  <a:lnTo>
                    <a:pt x="197002" y="465467"/>
                  </a:lnTo>
                  <a:lnTo>
                    <a:pt x="196062" y="462991"/>
                  </a:lnTo>
                  <a:lnTo>
                    <a:pt x="193294" y="461746"/>
                  </a:lnTo>
                  <a:lnTo>
                    <a:pt x="190855" y="462699"/>
                  </a:lnTo>
                  <a:lnTo>
                    <a:pt x="188404" y="463651"/>
                  </a:lnTo>
                  <a:lnTo>
                    <a:pt x="187185" y="466382"/>
                  </a:lnTo>
                  <a:lnTo>
                    <a:pt x="189001" y="471246"/>
                  </a:lnTo>
                  <a:lnTo>
                    <a:pt x="191731" y="472503"/>
                  </a:lnTo>
                  <a:lnTo>
                    <a:pt x="196659" y="470700"/>
                  </a:lnTo>
                  <a:lnTo>
                    <a:pt x="197916" y="467956"/>
                  </a:lnTo>
                  <a:close/>
                </a:path>
                <a:path w="396875" h="637539">
                  <a:moveTo>
                    <a:pt x="205968" y="490397"/>
                  </a:moveTo>
                  <a:lnTo>
                    <a:pt x="204216" y="485444"/>
                  </a:lnTo>
                  <a:lnTo>
                    <a:pt x="201498" y="484149"/>
                  </a:lnTo>
                  <a:lnTo>
                    <a:pt x="199021" y="485025"/>
                  </a:lnTo>
                  <a:lnTo>
                    <a:pt x="196545" y="485902"/>
                  </a:lnTo>
                  <a:lnTo>
                    <a:pt x="195249" y="488619"/>
                  </a:lnTo>
                  <a:lnTo>
                    <a:pt x="197002" y="493560"/>
                  </a:lnTo>
                  <a:lnTo>
                    <a:pt x="199720" y="494868"/>
                  </a:lnTo>
                  <a:lnTo>
                    <a:pt x="204673" y="493115"/>
                  </a:lnTo>
                  <a:lnTo>
                    <a:pt x="205968" y="490397"/>
                  </a:lnTo>
                  <a:close/>
                </a:path>
                <a:path w="396875" h="637539">
                  <a:moveTo>
                    <a:pt x="213969" y="512711"/>
                  </a:moveTo>
                  <a:lnTo>
                    <a:pt x="212153" y="507822"/>
                  </a:lnTo>
                  <a:lnTo>
                    <a:pt x="209461" y="506539"/>
                  </a:lnTo>
                  <a:lnTo>
                    <a:pt x="206984" y="507428"/>
                  </a:lnTo>
                  <a:lnTo>
                    <a:pt x="204520" y="508317"/>
                  </a:lnTo>
                  <a:lnTo>
                    <a:pt x="203225" y="511048"/>
                  </a:lnTo>
                  <a:lnTo>
                    <a:pt x="205066" y="516001"/>
                  </a:lnTo>
                  <a:lnTo>
                    <a:pt x="207797" y="517271"/>
                  </a:lnTo>
                  <a:lnTo>
                    <a:pt x="212712" y="515442"/>
                  </a:lnTo>
                  <a:lnTo>
                    <a:pt x="213969" y="512711"/>
                  </a:lnTo>
                  <a:close/>
                </a:path>
                <a:path w="396875" h="637539">
                  <a:moveTo>
                    <a:pt x="222465" y="534746"/>
                  </a:moveTo>
                  <a:lnTo>
                    <a:pt x="220522" y="529920"/>
                  </a:lnTo>
                  <a:lnTo>
                    <a:pt x="217754" y="528739"/>
                  </a:lnTo>
                  <a:lnTo>
                    <a:pt x="215315" y="529691"/>
                  </a:lnTo>
                  <a:lnTo>
                    <a:pt x="212877" y="530644"/>
                  </a:lnTo>
                  <a:lnTo>
                    <a:pt x="211683" y="533412"/>
                  </a:lnTo>
                  <a:lnTo>
                    <a:pt x="213664" y="538340"/>
                  </a:lnTo>
                  <a:lnTo>
                    <a:pt x="216420" y="539521"/>
                  </a:lnTo>
                  <a:lnTo>
                    <a:pt x="221284" y="537514"/>
                  </a:lnTo>
                  <a:lnTo>
                    <a:pt x="222465" y="534746"/>
                  </a:lnTo>
                  <a:close/>
                </a:path>
                <a:path w="396875" h="637539">
                  <a:moveTo>
                    <a:pt x="231800" y="556336"/>
                  </a:moveTo>
                  <a:lnTo>
                    <a:pt x="230759" y="553961"/>
                  </a:lnTo>
                  <a:lnTo>
                    <a:pt x="229692" y="551611"/>
                  </a:lnTo>
                  <a:lnTo>
                    <a:pt x="226885" y="550557"/>
                  </a:lnTo>
                  <a:lnTo>
                    <a:pt x="224485" y="551624"/>
                  </a:lnTo>
                  <a:lnTo>
                    <a:pt x="222084" y="552691"/>
                  </a:lnTo>
                  <a:lnTo>
                    <a:pt x="221030" y="555523"/>
                  </a:lnTo>
                  <a:lnTo>
                    <a:pt x="223202" y="560387"/>
                  </a:lnTo>
                  <a:lnTo>
                    <a:pt x="226123" y="561390"/>
                  </a:lnTo>
                  <a:lnTo>
                    <a:pt x="230847" y="559104"/>
                  </a:lnTo>
                  <a:lnTo>
                    <a:pt x="231800" y="556336"/>
                  </a:lnTo>
                  <a:close/>
                </a:path>
                <a:path w="396875" h="637539">
                  <a:moveTo>
                    <a:pt x="232549" y="180187"/>
                  </a:moveTo>
                  <a:lnTo>
                    <a:pt x="230784" y="177927"/>
                  </a:lnTo>
                  <a:lnTo>
                    <a:pt x="225564" y="177355"/>
                  </a:lnTo>
                  <a:lnTo>
                    <a:pt x="223088" y="179311"/>
                  </a:lnTo>
                  <a:lnTo>
                    <a:pt x="222986" y="182054"/>
                  </a:lnTo>
                  <a:lnTo>
                    <a:pt x="222834" y="184797"/>
                  </a:lnTo>
                  <a:lnTo>
                    <a:pt x="224840" y="187071"/>
                  </a:lnTo>
                  <a:lnTo>
                    <a:pt x="227469" y="187121"/>
                  </a:lnTo>
                  <a:lnTo>
                    <a:pt x="230085" y="187172"/>
                  </a:lnTo>
                  <a:lnTo>
                    <a:pt x="232333" y="185191"/>
                  </a:lnTo>
                  <a:lnTo>
                    <a:pt x="232473" y="182689"/>
                  </a:lnTo>
                  <a:lnTo>
                    <a:pt x="232549" y="180187"/>
                  </a:lnTo>
                  <a:close/>
                </a:path>
                <a:path w="396875" h="637539">
                  <a:moveTo>
                    <a:pt x="233629" y="207835"/>
                  </a:moveTo>
                  <a:lnTo>
                    <a:pt x="233337" y="205371"/>
                  </a:lnTo>
                  <a:lnTo>
                    <a:pt x="233006" y="202907"/>
                  </a:lnTo>
                  <a:lnTo>
                    <a:pt x="230632" y="201117"/>
                  </a:lnTo>
                  <a:lnTo>
                    <a:pt x="225399" y="201612"/>
                  </a:lnTo>
                  <a:lnTo>
                    <a:pt x="223570" y="204038"/>
                  </a:lnTo>
                  <a:lnTo>
                    <a:pt x="223939" y="206794"/>
                  </a:lnTo>
                  <a:lnTo>
                    <a:pt x="224269" y="209537"/>
                  </a:lnTo>
                  <a:lnTo>
                    <a:pt x="226949" y="211289"/>
                  </a:lnTo>
                  <a:lnTo>
                    <a:pt x="229476" y="210756"/>
                  </a:lnTo>
                  <a:lnTo>
                    <a:pt x="232092" y="210210"/>
                  </a:lnTo>
                  <a:lnTo>
                    <a:pt x="233629" y="207835"/>
                  </a:lnTo>
                  <a:close/>
                </a:path>
                <a:path w="396875" h="637539">
                  <a:moveTo>
                    <a:pt x="236575" y="157530"/>
                  </a:moveTo>
                  <a:lnTo>
                    <a:pt x="235000" y="154965"/>
                  </a:lnTo>
                  <a:lnTo>
                    <a:pt x="229933" y="153606"/>
                  </a:lnTo>
                  <a:lnTo>
                    <a:pt x="227368" y="155181"/>
                  </a:lnTo>
                  <a:lnTo>
                    <a:pt x="226720" y="157822"/>
                  </a:lnTo>
                  <a:lnTo>
                    <a:pt x="226047" y="160439"/>
                  </a:lnTo>
                  <a:lnTo>
                    <a:pt x="227774" y="163042"/>
                  </a:lnTo>
                  <a:lnTo>
                    <a:pt x="230327" y="163550"/>
                  </a:lnTo>
                  <a:lnTo>
                    <a:pt x="232918" y="164071"/>
                  </a:lnTo>
                  <a:lnTo>
                    <a:pt x="235343" y="162458"/>
                  </a:lnTo>
                  <a:lnTo>
                    <a:pt x="235978" y="159994"/>
                  </a:lnTo>
                  <a:lnTo>
                    <a:pt x="236575" y="157530"/>
                  </a:lnTo>
                  <a:close/>
                </a:path>
                <a:path w="396875" h="637539">
                  <a:moveTo>
                    <a:pt x="240347" y="229387"/>
                  </a:moveTo>
                  <a:lnTo>
                    <a:pt x="239331" y="227126"/>
                  </a:lnTo>
                  <a:lnTo>
                    <a:pt x="238417" y="224828"/>
                  </a:lnTo>
                  <a:lnTo>
                    <a:pt x="235762" y="223621"/>
                  </a:lnTo>
                  <a:lnTo>
                    <a:pt x="230809" y="225336"/>
                  </a:lnTo>
                  <a:lnTo>
                    <a:pt x="229514" y="228180"/>
                  </a:lnTo>
                  <a:lnTo>
                    <a:pt x="230543" y="230759"/>
                  </a:lnTo>
                  <a:lnTo>
                    <a:pt x="231686" y="233286"/>
                  </a:lnTo>
                  <a:lnTo>
                    <a:pt x="234530" y="234403"/>
                  </a:lnTo>
                  <a:lnTo>
                    <a:pt x="236893" y="233273"/>
                  </a:lnTo>
                  <a:lnTo>
                    <a:pt x="239255" y="232143"/>
                  </a:lnTo>
                  <a:lnTo>
                    <a:pt x="240347" y="229387"/>
                  </a:lnTo>
                  <a:close/>
                </a:path>
                <a:path w="396875" h="637539">
                  <a:moveTo>
                    <a:pt x="242608" y="577037"/>
                  </a:moveTo>
                  <a:lnTo>
                    <a:pt x="240030" y="572604"/>
                  </a:lnTo>
                  <a:lnTo>
                    <a:pt x="237248" y="571728"/>
                  </a:lnTo>
                  <a:lnTo>
                    <a:pt x="234911" y="572973"/>
                  </a:lnTo>
                  <a:lnTo>
                    <a:pt x="232613" y="574192"/>
                  </a:lnTo>
                  <a:lnTo>
                    <a:pt x="231686" y="577151"/>
                  </a:lnTo>
                  <a:lnTo>
                    <a:pt x="234391" y="581799"/>
                  </a:lnTo>
                  <a:lnTo>
                    <a:pt x="237312" y="582599"/>
                  </a:lnTo>
                  <a:lnTo>
                    <a:pt x="241833" y="579920"/>
                  </a:lnTo>
                  <a:lnTo>
                    <a:pt x="242608" y="577037"/>
                  </a:lnTo>
                  <a:close/>
                </a:path>
                <a:path w="396875" h="637539">
                  <a:moveTo>
                    <a:pt x="243509" y="135305"/>
                  </a:moveTo>
                  <a:lnTo>
                    <a:pt x="242227" y="132588"/>
                  </a:lnTo>
                  <a:lnTo>
                    <a:pt x="237312" y="130746"/>
                  </a:lnTo>
                  <a:lnTo>
                    <a:pt x="234581" y="132041"/>
                  </a:lnTo>
                  <a:lnTo>
                    <a:pt x="232778" y="137071"/>
                  </a:lnTo>
                  <a:lnTo>
                    <a:pt x="234137" y="139814"/>
                  </a:lnTo>
                  <a:lnTo>
                    <a:pt x="236613" y="140639"/>
                  </a:lnTo>
                  <a:lnTo>
                    <a:pt x="239115" y="141465"/>
                  </a:lnTo>
                  <a:lnTo>
                    <a:pt x="241769" y="140157"/>
                  </a:lnTo>
                  <a:lnTo>
                    <a:pt x="243509" y="135305"/>
                  </a:lnTo>
                  <a:close/>
                </a:path>
                <a:path w="396875" h="637539">
                  <a:moveTo>
                    <a:pt x="251841" y="248920"/>
                  </a:moveTo>
                  <a:lnTo>
                    <a:pt x="250317" y="246938"/>
                  </a:lnTo>
                  <a:lnTo>
                    <a:pt x="248932" y="244868"/>
                  </a:lnTo>
                  <a:lnTo>
                    <a:pt x="246062" y="244297"/>
                  </a:lnTo>
                  <a:lnTo>
                    <a:pt x="241630" y="247116"/>
                  </a:lnTo>
                  <a:lnTo>
                    <a:pt x="241020" y="250151"/>
                  </a:lnTo>
                  <a:lnTo>
                    <a:pt x="242570" y="252425"/>
                  </a:lnTo>
                  <a:lnTo>
                    <a:pt x="244233" y="254622"/>
                  </a:lnTo>
                  <a:lnTo>
                    <a:pt x="247256" y="255079"/>
                  </a:lnTo>
                  <a:lnTo>
                    <a:pt x="249326" y="253466"/>
                  </a:lnTo>
                  <a:lnTo>
                    <a:pt x="251396" y="251853"/>
                  </a:lnTo>
                  <a:lnTo>
                    <a:pt x="251841" y="248920"/>
                  </a:lnTo>
                  <a:close/>
                </a:path>
                <a:path w="396875" h="637539">
                  <a:moveTo>
                    <a:pt x="252069" y="113258"/>
                  </a:moveTo>
                  <a:lnTo>
                    <a:pt x="250863" y="110477"/>
                  </a:lnTo>
                  <a:lnTo>
                    <a:pt x="245960" y="108597"/>
                  </a:lnTo>
                  <a:lnTo>
                    <a:pt x="243230" y="109778"/>
                  </a:lnTo>
                  <a:lnTo>
                    <a:pt x="242252" y="112204"/>
                  </a:lnTo>
                  <a:lnTo>
                    <a:pt x="241300" y="114630"/>
                  </a:lnTo>
                  <a:lnTo>
                    <a:pt x="242481" y="117411"/>
                  </a:lnTo>
                  <a:lnTo>
                    <a:pt x="244919" y="118376"/>
                  </a:lnTo>
                  <a:lnTo>
                    <a:pt x="247357" y="119341"/>
                  </a:lnTo>
                  <a:lnTo>
                    <a:pt x="250113" y="118160"/>
                  </a:lnTo>
                  <a:lnTo>
                    <a:pt x="252069" y="113258"/>
                  </a:lnTo>
                  <a:close/>
                </a:path>
                <a:path w="396875" h="637539">
                  <a:moveTo>
                    <a:pt x="252857" y="4876"/>
                  </a:moveTo>
                  <a:lnTo>
                    <a:pt x="251561" y="1663"/>
                  </a:lnTo>
                  <a:lnTo>
                    <a:pt x="248666" y="787"/>
                  </a:lnTo>
                  <a:lnTo>
                    <a:pt x="245783" y="0"/>
                  </a:lnTo>
                  <a:lnTo>
                    <a:pt x="243078" y="1511"/>
                  </a:lnTo>
                  <a:lnTo>
                    <a:pt x="242176" y="6680"/>
                  </a:lnTo>
                  <a:lnTo>
                    <a:pt x="243573" y="9271"/>
                  </a:lnTo>
                  <a:lnTo>
                    <a:pt x="245770" y="9842"/>
                  </a:lnTo>
                  <a:lnTo>
                    <a:pt x="247891" y="10464"/>
                  </a:lnTo>
                  <a:lnTo>
                    <a:pt x="250317" y="9474"/>
                  </a:lnTo>
                  <a:lnTo>
                    <a:pt x="251612" y="7099"/>
                  </a:lnTo>
                  <a:lnTo>
                    <a:pt x="252857" y="4876"/>
                  </a:lnTo>
                  <a:close/>
                </a:path>
                <a:path w="396875" h="637539">
                  <a:moveTo>
                    <a:pt x="255308" y="596379"/>
                  </a:moveTo>
                  <a:lnTo>
                    <a:pt x="252349" y="592277"/>
                  </a:lnTo>
                  <a:lnTo>
                    <a:pt x="249377" y="591820"/>
                  </a:lnTo>
                  <a:lnTo>
                    <a:pt x="247218" y="593305"/>
                  </a:lnTo>
                  <a:lnTo>
                    <a:pt x="245059" y="594791"/>
                  </a:lnTo>
                  <a:lnTo>
                    <a:pt x="244602" y="597776"/>
                  </a:lnTo>
                  <a:lnTo>
                    <a:pt x="246202" y="599973"/>
                  </a:lnTo>
                  <a:lnTo>
                    <a:pt x="247777" y="602183"/>
                  </a:lnTo>
                  <a:lnTo>
                    <a:pt x="250786" y="602615"/>
                  </a:lnTo>
                  <a:lnTo>
                    <a:pt x="254889" y="599338"/>
                  </a:lnTo>
                  <a:lnTo>
                    <a:pt x="255308" y="596379"/>
                  </a:lnTo>
                  <a:close/>
                </a:path>
                <a:path w="396875" h="637539">
                  <a:moveTo>
                    <a:pt x="259511" y="90081"/>
                  </a:moveTo>
                  <a:lnTo>
                    <a:pt x="257987" y="87490"/>
                  </a:lnTo>
                  <a:lnTo>
                    <a:pt x="252895" y="86194"/>
                  </a:lnTo>
                  <a:lnTo>
                    <a:pt x="250304" y="87731"/>
                  </a:lnTo>
                  <a:lnTo>
                    <a:pt x="248996" y="92786"/>
                  </a:lnTo>
                  <a:lnTo>
                    <a:pt x="250532" y="95377"/>
                  </a:lnTo>
                  <a:lnTo>
                    <a:pt x="253060" y="96050"/>
                  </a:lnTo>
                  <a:lnTo>
                    <a:pt x="255600" y="96723"/>
                  </a:lnTo>
                  <a:lnTo>
                    <a:pt x="258191" y="95199"/>
                  </a:lnTo>
                  <a:lnTo>
                    <a:pt x="259511" y="90081"/>
                  </a:lnTo>
                  <a:close/>
                </a:path>
                <a:path w="396875" h="637539">
                  <a:moveTo>
                    <a:pt x="265074" y="66763"/>
                  </a:moveTo>
                  <a:lnTo>
                    <a:pt x="263448" y="64223"/>
                  </a:lnTo>
                  <a:lnTo>
                    <a:pt x="258305" y="63169"/>
                  </a:lnTo>
                  <a:lnTo>
                    <a:pt x="255778" y="64795"/>
                  </a:lnTo>
                  <a:lnTo>
                    <a:pt x="254685" y="69850"/>
                  </a:lnTo>
                  <a:lnTo>
                    <a:pt x="256298" y="72390"/>
                  </a:lnTo>
                  <a:lnTo>
                    <a:pt x="258838" y="72986"/>
                  </a:lnTo>
                  <a:lnTo>
                    <a:pt x="261404" y="73583"/>
                  </a:lnTo>
                  <a:lnTo>
                    <a:pt x="263956" y="71970"/>
                  </a:lnTo>
                  <a:lnTo>
                    <a:pt x="264502" y="69367"/>
                  </a:lnTo>
                  <a:lnTo>
                    <a:pt x="265074" y="66763"/>
                  </a:lnTo>
                  <a:close/>
                </a:path>
                <a:path w="396875" h="637539">
                  <a:moveTo>
                    <a:pt x="267169" y="268986"/>
                  </a:moveTo>
                  <a:lnTo>
                    <a:pt x="267081" y="266014"/>
                  </a:lnTo>
                  <a:lnTo>
                    <a:pt x="265315" y="264210"/>
                  </a:lnTo>
                  <a:lnTo>
                    <a:pt x="263525" y="262432"/>
                  </a:lnTo>
                  <a:lnTo>
                    <a:pt x="260527" y="262458"/>
                  </a:lnTo>
                  <a:lnTo>
                    <a:pt x="256717" y="266077"/>
                  </a:lnTo>
                  <a:lnTo>
                    <a:pt x="256743" y="269100"/>
                  </a:lnTo>
                  <a:lnTo>
                    <a:pt x="258686" y="271018"/>
                  </a:lnTo>
                  <a:lnTo>
                    <a:pt x="260591" y="272961"/>
                  </a:lnTo>
                  <a:lnTo>
                    <a:pt x="263652" y="272872"/>
                  </a:lnTo>
                  <a:lnTo>
                    <a:pt x="265430" y="270903"/>
                  </a:lnTo>
                  <a:lnTo>
                    <a:pt x="267169" y="268986"/>
                  </a:lnTo>
                  <a:close/>
                </a:path>
                <a:path w="396875" h="637539">
                  <a:moveTo>
                    <a:pt x="268808" y="23025"/>
                  </a:moveTo>
                  <a:lnTo>
                    <a:pt x="267754" y="20040"/>
                  </a:lnTo>
                  <a:lnTo>
                    <a:pt x="267296" y="18580"/>
                  </a:lnTo>
                  <a:lnTo>
                    <a:pt x="266433" y="17411"/>
                  </a:lnTo>
                  <a:lnTo>
                    <a:pt x="265277" y="16852"/>
                  </a:lnTo>
                  <a:lnTo>
                    <a:pt x="264020" y="16306"/>
                  </a:lnTo>
                  <a:lnTo>
                    <a:pt x="262686" y="16344"/>
                  </a:lnTo>
                  <a:lnTo>
                    <a:pt x="260350" y="17513"/>
                  </a:lnTo>
                  <a:lnTo>
                    <a:pt x="259511" y="18491"/>
                  </a:lnTo>
                  <a:lnTo>
                    <a:pt x="259080" y="19456"/>
                  </a:lnTo>
                  <a:lnTo>
                    <a:pt x="258559" y="20485"/>
                  </a:lnTo>
                  <a:lnTo>
                    <a:pt x="258279" y="21640"/>
                  </a:lnTo>
                  <a:lnTo>
                    <a:pt x="258622" y="22682"/>
                  </a:lnTo>
                  <a:lnTo>
                    <a:pt x="259410" y="24650"/>
                  </a:lnTo>
                  <a:lnTo>
                    <a:pt x="261480" y="26390"/>
                  </a:lnTo>
                  <a:lnTo>
                    <a:pt x="264160" y="25996"/>
                  </a:lnTo>
                  <a:lnTo>
                    <a:pt x="266661" y="25654"/>
                  </a:lnTo>
                  <a:lnTo>
                    <a:pt x="268808" y="23025"/>
                  </a:lnTo>
                  <a:close/>
                </a:path>
                <a:path w="396875" h="637539">
                  <a:moveTo>
                    <a:pt x="269113" y="42799"/>
                  </a:moveTo>
                  <a:lnTo>
                    <a:pt x="267017" y="40373"/>
                  </a:lnTo>
                  <a:lnTo>
                    <a:pt x="261772" y="40068"/>
                  </a:lnTo>
                  <a:lnTo>
                    <a:pt x="259651" y="41922"/>
                  </a:lnTo>
                  <a:lnTo>
                    <a:pt x="258953" y="46926"/>
                  </a:lnTo>
                  <a:lnTo>
                    <a:pt x="260794" y="49276"/>
                  </a:lnTo>
                  <a:lnTo>
                    <a:pt x="263385" y="49669"/>
                  </a:lnTo>
                  <a:lnTo>
                    <a:pt x="265976" y="50063"/>
                  </a:lnTo>
                  <a:lnTo>
                    <a:pt x="268376" y="48183"/>
                  </a:lnTo>
                  <a:lnTo>
                    <a:pt x="268732" y="45491"/>
                  </a:lnTo>
                  <a:lnTo>
                    <a:pt x="269113" y="42799"/>
                  </a:lnTo>
                  <a:close/>
                </a:path>
                <a:path w="396875" h="637539">
                  <a:moveTo>
                    <a:pt x="271056" y="615848"/>
                  </a:moveTo>
                  <a:lnTo>
                    <a:pt x="270865" y="612876"/>
                  </a:lnTo>
                  <a:lnTo>
                    <a:pt x="268986" y="611276"/>
                  </a:lnTo>
                  <a:lnTo>
                    <a:pt x="267068" y="609752"/>
                  </a:lnTo>
                  <a:lnTo>
                    <a:pt x="264248" y="609676"/>
                  </a:lnTo>
                  <a:lnTo>
                    <a:pt x="262369" y="611568"/>
                  </a:lnTo>
                  <a:lnTo>
                    <a:pt x="260540" y="613397"/>
                  </a:lnTo>
                  <a:lnTo>
                    <a:pt x="260477" y="616610"/>
                  </a:lnTo>
                  <a:lnTo>
                    <a:pt x="262661" y="618363"/>
                  </a:lnTo>
                  <a:lnTo>
                    <a:pt x="264782" y="620191"/>
                  </a:lnTo>
                  <a:lnTo>
                    <a:pt x="267817" y="619975"/>
                  </a:lnTo>
                  <a:lnTo>
                    <a:pt x="271056" y="615848"/>
                  </a:lnTo>
                  <a:close/>
                </a:path>
                <a:path w="396875" h="637539">
                  <a:moveTo>
                    <a:pt x="285559" y="283476"/>
                  </a:moveTo>
                  <a:lnTo>
                    <a:pt x="285013" y="280619"/>
                  </a:lnTo>
                  <a:lnTo>
                    <a:pt x="282968" y="279082"/>
                  </a:lnTo>
                  <a:lnTo>
                    <a:pt x="280949" y="277533"/>
                  </a:lnTo>
                  <a:lnTo>
                    <a:pt x="278003" y="277952"/>
                  </a:lnTo>
                  <a:lnTo>
                    <a:pt x="274777" y="282092"/>
                  </a:lnTo>
                  <a:lnTo>
                    <a:pt x="275196" y="285102"/>
                  </a:lnTo>
                  <a:lnTo>
                    <a:pt x="277342" y="286753"/>
                  </a:lnTo>
                  <a:lnTo>
                    <a:pt x="279514" y="288366"/>
                  </a:lnTo>
                  <a:lnTo>
                    <a:pt x="282562" y="287782"/>
                  </a:lnTo>
                  <a:lnTo>
                    <a:pt x="284048" y="285648"/>
                  </a:lnTo>
                  <a:lnTo>
                    <a:pt x="285559" y="283476"/>
                  </a:lnTo>
                  <a:close/>
                </a:path>
                <a:path w="396875" h="637539">
                  <a:moveTo>
                    <a:pt x="290880" y="626846"/>
                  </a:moveTo>
                  <a:lnTo>
                    <a:pt x="289712" y="624141"/>
                  </a:lnTo>
                  <a:lnTo>
                    <a:pt x="285254" y="622528"/>
                  </a:lnTo>
                  <a:lnTo>
                    <a:pt x="282625" y="623277"/>
                  </a:lnTo>
                  <a:lnTo>
                    <a:pt x="281368" y="625665"/>
                  </a:lnTo>
                  <a:lnTo>
                    <a:pt x="280174" y="627913"/>
                  </a:lnTo>
                  <a:lnTo>
                    <a:pt x="281114" y="631101"/>
                  </a:lnTo>
                  <a:lnTo>
                    <a:pt x="286512" y="633107"/>
                  </a:lnTo>
                  <a:lnTo>
                    <a:pt x="289331" y="631863"/>
                  </a:lnTo>
                  <a:lnTo>
                    <a:pt x="290880" y="626846"/>
                  </a:lnTo>
                  <a:close/>
                </a:path>
                <a:path w="396875" h="637539">
                  <a:moveTo>
                    <a:pt x="304990" y="297548"/>
                  </a:moveTo>
                  <a:lnTo>
                    <a:pt x="304647" y="294500"/>
                  </a:lnTo>
                  <a:lnTo>
                    <a:pt x="302552" y="292760"/>
                  </a:lnTo>
                  <a:lnTo>
                    <a:pt x="300329" y="291172"/>
                  </a:lnTo>
                  <a:lnTo>
                    <a:pt x="297281" y="291642"/>
                  </a:lnTo>
                  <a:lnTo>
                    <a:pt x="294259" y="295922"/>
                  </a:lnTo>
                  <a:lnTo>
                    <a:pt x="294703" y="298843"/>
                  </a:lnTo>
                  <a:lnTo>
                    <a:pt x="296760" y="300291"/>
                  </a:lnTo>
                  <a:lnTo>
                    <a:pt x="298704" y="301917"/>
                  </a:lnTo>
                  <a:lnTo>
                    <a:pt x="301637" y="301586"/>
                  </a:lnTo>
                  <a:lnTo>
                    <a:pt x="303314" y="299567"/>
                  </a:lnTo>
                  <a:lnTo>
                    <a:pt x="304990" y="297548"/>
                  </a:lnTo>
                  <a:close/>
                </a:path>
                <a:path w="396875" h="637539">
                  <a:moveTo>
                    <a:pt x="313867" y="634339"/>
                  </a:moveTo>
                  <a:lnTo>
                    <a:pt x="313258" y="629132"/>
                  </a:lnTo>
                  <a:lnTo>
                    <a:pt x="311086" y="627164"/>
                  </a:lnTo>
                  <a:lnTo>
                    <a:pt x="308698" y="627380"/>
                  </a:lnTo>
                  <a:lnTo>
                    <a:pt x="306336" y="627443"/>
                  </a:lnTo>
                  <a:lnTo>
                    <a:pt x="304279" y="629285"/>
                  </a:lnTo>
                  <a:lnTo>
                    <a:pt x="304076" y="631952"/>
                  </a:lnTo>
                  <a:lnTo>
                    <a:pt x="303872" y="634517"/>
                  </a:lnTo>
                  <a:lnTo>
                    <a:pt x="306070" y="636955"/>
                  </a:lnTo>
                  <a:lnTo>
                    <a:pt x="308940" y="636879"/>
                  </a:lnTo>
                  <a:lnTo>
                    <a:pt x="311797" y="636651"/>
                  </a:lnTo>
                  <a:lnTo>
                    <a:pt x="313867" y="634339"/>
                  </a:lnTo>
                  <a:close/>
                </a:path>
                <a:path w="396875" h="637539">
                  <a:moveTo>
                    <a:pt x="322541" y="311124"/>
                  </a:moveTo>
                  <a:lnTo>
                    <a:pt x="320713" y="309130"/>
                  </a:lnTo>
                  <a:lnTo>
                    <a:pt x="318833" y="307174"/>
                  </a:lnTo>
                  <a:lnTo>
                    <a:pt x="315722" y="307225"/>
                  </a:lnTo>
                  <a:lnTo>
                    <a:pt x="312064" y="310984"/>
                  </a:lnTo>
                  <a:lnTo>
                    <a:pt x="312115" y="313893"/>
                  </a:lnTo>
                  <a:lnTo>
                    <a:pt x="313880" y="315722"/>
                  </a:lnTo>
                  <a:lnTo>
                    <a:pt x="315582" y="317601"/>
                  </a:lnTo>
                  <a:lnTo>
                    <a:pt x="318554" y="317703"/>
                  </a:lnTo>
                  <a:lnTo>
                    <a:pt x="320497" y="315937"/>
                  </a:lnTo>
                  <a:lnTo>
                    <a:pt x="322440" y="314172"/>
                  </a:lnTo>
                  <a:lnTo>
                    <a:pt x="322541" y="311124"/>
                  </a:lnTo>
                  <a:close/>
                </a:path>
                <a:path w="396875" h="637539">
                  <a:moveTo>
                    <a:pt x="337477" y="627913"/>
                  </a:moveTo>
                  <a:lnTo>
                    <a:pt x="335318" y="623125"/>
                  </a:lnTo>
                  <a:lnTo>
                    <a:pt x="332613" y="622007"/>
                  </a:lnTo>
                  <a:lnTo>
                    <a:pt x="330276" y="622757"/>
                  </a:lnTo>
                  <a:lnTo>
                    <a:pt x="327964" y="623595"/>
                  </a:lnTo>
                  <a:lnTo>
                    <a:pt x="326720" y="626300"/>
                  </a:lnTo>
                  <a:lnTo>
                    <a:pt x="327482" y="628815"/>
                  </a:lnTo>
                  <a:lnTo>
                    <a:pt x="328244" y="631329"/>
                  </a:lnTo>
                  <a:lnTo>
                    <a:pt x="331000" y="632599"/>
                  </a:lnTo>
                  <a:lnTo>
                    <a:pt x="333641" y="631647"/>
                  </a:lnTo>
                  <a:lnTo>
                    <a:pt x="336308" y="630770"/>
                  </a:lnTo>
                  <a:lnTo>
                    <a:pt x="337477" y="627913"/>
                  </a:lnTo>
                  <a:close/>
                </a:path>
                <a:path w="396875" h="637539">
                  <a:moveTo>
                    <a:pt x="338074" y="329831"/>
                  </a:moveTo>
                  <a:lnTo>
                    <a:pt x="336499" y="327647"/>
                  </a:lnTo>
                  <a:lnTo>
                    <a:pt x="334860" y="325513"/>
                  </a:lnTo>
                  <a:lnTo>
                    <a:pt x="331787" y="325170"/>
                  </a:lnTo>
                  <a:lnTo>
                    <a:pt x="327685" y="328447"/>
                  </a:lnTo>
                  <a:lnTo>
                    <a:pt x="327355" y="331355"/>
                  </a:lnTo>
                  <a:lnTo>
                    <a:pt x="328917" y="333387"/>
                  </a:lnTo>
                  <a:lnTo>
                    <a:pt x="330415" y="335470"/>
                  </a:lnTo>
                  <a:lnTo>
                    <a:pt x="333349" y="335915"/>
                  </a:lnTo>
                  <a:lnTo>
                    <a:pt x="335483" y="334378"/>
                  </a:lnTo>
                  <a:lnTo>
                    <a:pt x="337616" y="332841"/>
                  </a:lnTo>
                  <a:lnTo>
                    <a:pt x="338074" y="329831"/>
                  </a:lnTo>
                  <a:close/>
                </a:path>
                <a:path w="396875" h="637539">
                  <a:moveTo>
                    <a:pt x="351523" y="349986"/>
                  </a:moveTo>
                  <a:lnTo>
                    <a:pt x="350113" y="347700"/>
                  </a:lnTo>
                  <a:lnTo>
                    <a:pt x="348665" y="345440"/>
                  </a:lnTo>
                  <a:lnTo>
                    <a:pt x="345694" y="344754"/>
                  </a:lnTo>
                  <a:lnTo>
                    <a:pt x="341287" y="347599"/>
                  </a:lnTo>
                  <a:lnTo>
                    <a:pt x="340614" y="350494"/>
                  </a:lnTo>
                  <a:lnTo>
                    <a:pt x="342011" y="352653"/>
                  </a:lnTo>
                  <a:lnTo>
                    <a:pt x="343357" y="354850"/>
                  </a:lnTo>
                  <a:lnTo>
                    <a:pt x="346176" y="355612"/>
                  </a:lnTo>
                  <a:lnTo>
                    <a:pt x="348462" y="354279"/>
                  </a:lnTo>
                  <a:lnTo>
                    <a:pt x="350710" y="352971"/>
                  </a:lnTo>
                  <a:lnTo>
                    <a:pt x="351523" y="349986"/>
                  </a:lnTo>
                  <a:close/>
                </a:path>
                <a:path w="396875" h="637539">
                  <a:moveTo>
                    <a:pt x="358267" y="615048"/>
                  </a:moveTo>
                  <a:lnTo>
                    <a:pt x="354812" y="611098"/>
                  </a:lnTo>
                  <a:lnTo>
                    <a:pt x="351917" y="610768"/>
                  </a:lnTo>
                  <a:lnTo>
                    <a:pt x="350075" y="612343"/>
                  </a:lnTo>
                  <a:lnTo>
                    <a:pt x="348043" y="613638"/>
                  </a:lnTo>
                  <a:lnTo>
                    <a:pt x="347522" y="616508"/>
                  </a:lnTo>
                  <a:lnTo>
                    <a:pt x="348919" y="618731"/>
                  </a:lnTo>
                  <a:lnTo>
                    <a:pt x="350304" y="620953"/>
                  </a:lnTo>
                  <a:lnTo>
                    <a:pt x="353377" y="621525"/>
                  </a:lnTo>
                  <a:lnTo>
                    <a:pt x="355752" y="619963"/>
                  </a:lnTo>
                  <a:lnTo>
                    <a:pt x="357911" y="618147"/>
                  </a:lnTo>
                  <a:lnTo>
                    <a:pt x="358267" y="615048"/>
                  </a:lnTo>
                  <a:close/>
                </a:path>
                <a:path w="396875" h="637539">
                  <a:moveTo>
                    <a:pt x="363042" y="371221"/>
                  </a:moveTo>
                  <a:lnTo>
                    <a:pt x="361784" y="368858"/>
                  </a:lnTo>
                  <a:lnTo>
                    <a:pt x="360553" y="366483"/>
                  </a:lnTo>
                  <a:lnTo>
                    <a:pt x="357682" y="365544"/>
                  </a:lnTo>
                  <a:lnTo>
                    <a:pt x="353034" y="367982"/>
                  </a:lnTo>
                  <a:lnTo>
                    <a:pt x="352107" y="370827"/>
                  </a:lnTo>
                  <a:lnTo>
                    <a:pt x="353288" y="373113"/>
                  </a:lnTo>
                  <a:lnTo>
                    <a:pt x="354495" y="375386"/>
                  </a:lnTo>
                  <a:lnTo>
                    <a:pt x="357276" y="376377"/>
                  </a:lnTo>
                  <a:lnTo>
                    <a:pt x="359638" y="375246"/>
                  </a:lnTo>
                  <a:lnTo>
                    <a:pt x="362013" y="374116"/>
                  </a:lnTo>
                  <a:lnTo>
                    <a:pt x="363042" y="371221"/>
                  </a:lnTo>
                  <a:close/>
                </a:path>
                <a:path w="396875" h="637539">
                  <a:moveTo>
                    <a:pt x="372745" y="393319"/>
                  </a:moveTo>
                  <a:lnTo>
                    <a:pt x="370700" y="388378"/>
                  </a:lnTo>
                  <a:lnTo>
                    <a:pt x="367919" y="387210"/>
                  </a:lnTo>
                  <a:lnTo>
                    <a:pt x="363105" y="389280"/>
                  </a:lnTo>
                  <a:lnTo>
                    <a:pt x="361937" y="392061"/>
                  </a:lnTo>
                  <a:lnTo>
                    <a:pt x="363905" y="396824"/>
                  </a:lnTo>
                  <a:lnTo>
                    <a:pt x="366687" y="397992"/>
                  </a:lnTo>
                  <a:lnTo>
                    <a:pt x="369138" y="397040"/>
                  </a:lnTo>
                  <a:lnTo>
                    <a:pt x="371589" y="396087"/>
                  </a:lnTo>
                  <a:lnTo>
                    <a:pt x="372745" y="393319"/>
                  </a:lnTo>
                  <a:close/>
                </a:path>
                <a:path w="396875" h="637539">
                  <a:moveTo>
                    <a:pt x="374827" y="599567"/>
                  </a:moveTo>
                  <a:lnTo>
                    <a:pt x="374319" y="596595"/>
                  </a:lnTo>
                  <a:lnTo>
                    <a:pt x="369862" y="593826"/>
                  </a:lnTo>
                  <a:lnTo>
                    <a:pt x="366890" y="594321"/>
                  </a:lnTo>
                  <a:lnTo>
                    <a:pt x="365429" y="596290"/>
                  </a:lnTo>
                  <a:lnTo>
                    <a:pt x="363994" y="598284"/>
                  </a:lnTo>
                  <a:lnTo>
                    <a:pt x="364477" y="601243"/>
                  </a:lnTo>
                  <a:lnTo>
                    <a:pt x="366509" y="602907"/>
                  </a:lnTo>
                  <a:lnTo>
                    <a:pt x="368541" y="604570"/>
                  </a:lnTo>
                  <a:lnTo>
                    <a:pt x="371525" y="604088"/>
                  </a:lnTo>
                  <a:lnTo>
                    <a:pt x="374827" y="599567"/>
                  </a:lnTo>
                  <a:close/>
                </a:path>
                <a:path w="396875" h="637539">
                  <a:moveTo>
                    <a:pt x="380847" y="416001"/>
                  </a:moveTo>
                  <a:lnTo>
                    <a:pt x="379209" y="410921"/>
                  </a:lnTo>
                  <a:lnTo>
                    <a:pt x="376542" y="409562"/>
                  </a:lnTo>
                  <a:lnTo>
                    <a:pt x="371576" y="411276"/>
                  </a:lnTo>
                  <a:lnTo>
                    <a:pt x="370205" y="413956"/>
                  </a:lnTo>
                  <a:lnTo>
                    <a:pt x="371792" y="418884"/>
                  </a:lnTo>
                  <a:lnTo>
                    <a:pt x="374472" y="420243"/>
                  </a:lnTo>
                  <a:lnTo>
                    <a:pt x="376974" y="419468"/>
                  </a:lnTo>
                  <a:lnTo>
                    <a:pt x="379476" y="418693"/>
                  </a:lnTo>
                  <a:lnTo>
                    <a:pt x="380847" y="416001"/>
                  </a:lnTo>
                  <a:close/>
                </a:path>
                <a:path w="396875" h="637539">
                  <a:moveTo>
                    <a:pt x="386003" y="577456"/>
                  </a:moveTo>
                  <a:lnTo>
                    <a:pt x="384746" y="574662"/>
                  </a:lnTo>
                  <a:lnTo>
                    <a:pt x="379793" y="572909"/>
                  </a:lnTo>
                  <a:lnTo>
                    <a:pt x="377101" y="574116"/>
                  </a:lnTo>
                  <a:lnTo>
                    <a:pt x="376262" y="576478"/>
                  </a:lnTo>
                  <a:lnTo>
                    <a:pt x="375234" y="578751"/>
                  </a:lnTo>
                  <a:lnTo>
                    <a:pt x="376313" y="581482"/>
                  </a:lnTo>
                  <a:lnTo>
                    <a:pt x="378701" y="582587"/>
                  </a:lnTo>
                  <a:lnTo>
                    <a:pt x="381076" y="583692"/>
                  </a:lnTo>
                  <a:lnTo>
                    <a:pt x="383946" y="582549"/>
                  </a:lnTo>
                  <a:lnTo>
                    <a:pt x="385076" y="580034"/>
                  </a:lnTo>
                  <a:lnTo>
                    <a:pt x="386003" y="577456"/>
                  </a:lnTo>
                  <a:close/>
                </a:path>
                <a:path w="396875" h="637539">
                  <a:moveTo>
                    <a:pt x="387375" y="439204"/>
                  </a:moveTo>
                  <a:lnTo>
                    <a:pt x="386753" y="436600"/>
                  </a:lnTo>
                  <a:lnTo>
                    <a:pt x="386181" y="433997"/>
                  </a:lnTo>
                  <a:lnTo>
                    <a:pt x="383463" y="432485"/>
                  </a:lnTo>
                  <a:lnTo>
                    <a:pt x="378383" y="433857"/>
                  </a:lnTo>
                  <a:lnTo>
                    <a:pt x="376986" y="436410"/>
                  </a:lnTo>
                  <a:lnTo>
                    <a:pt x="377545" y="438924"/>
                  </a:lnTo>
                  <a:lnTo>
                    <a:pt x="378142" y="441439"/>
                  </a:lnTo>
                  <a:lnTo>
                    <a:pt x="380695" y="442988"/>
                  </a:lnTo>
                  <a:lnTo>
                    <a:pt x="383247" y="442391"/>
                  </a:lnTo>
                  <a:lnTo>
                    <a:pt x="385800" y="441794"/>
                  </a:lnTo>
                  <a:lnTo>
                    <a:pt x="387375" y="439204"/>
                  </a:lnTo>
                  <a:close/>
                </a:path>
                <a:path w="396875" h="637539">
                  <a:moveTo>
                    <a:pt x="392290" y="462800"/>
                  </a:moveTo>
                  <a:lnTo>
                    <a:pt x="391833" y="460171"/>
                  </a:lnTo>
                  <a:lnTo>
                    <a:pt x="391325" y="457555"/>
                  </a:lnTo>
                  <a:lnTo>
                    <a:pt x="388810" y="455828"/>
                  </a:lnTo>
                  <a:lnTo>
                    <a:pt x="383667" y="456844"/>
                  </a:lnTo>
                  <a:lnTo>
                    <a:pt x="381977" y="459295"/>
                  </a:lnTo>
                  <a:lnTo>
                    <a:pt x="382473" y="461835"/>
                  </a:lnTo>
                  <a:lnTo>
                    <a:pt x="382917" y="464375"/>
                  </a:lnTo>
                  <a:lnTo>
                    <a:pt x="385305" y="466115"/>
                  </a:lnTo>
                  <a:lnTo>
                    <a:pt x="387908" y="465696"/>
                  </a:lnTo>
                  <a:lnTo>
                    <a:pt x="390486" y="465289"/>
                  </a:lnTo>
                  <a:lnTo>
                    <a:pt x="392290" y="462800"/>
                  </a:lnTo>
                  <a:close/>
                </a:path>
                <a:path w="396875" h="637539">
                  <a:moveTo>
                    <a:pt x="392658" y="553859"/>
                  </a:moveTo>
                  <a:lnTo>
                    <a:pt x="390994" y="551319"/>
                  </a:lnTo>
                  <a:lnTo>
                    <a:pt x="385838" y="550379"/>
                  </a:lnTo>
                  <a:lnTo>
                    <a:pt x="383336" y="552018"/>
                  </a:lnTo>
                  <a:lnTo>
                    <a:pt x="382841" y="554507"/>
                  </a:lnTo>
                  <a:lnTo>
                    <a:pt x="382409" y="557009"/>
                  </a:lnTo>
                  <a:lnTo>
                    <a:pt x="383882" y="559498"/>
                  </a:lnTo>
                  <a:lnTo>
                    <a:pt x="386422" y="560146"/>
                  </a:lnTo>
                  <a:lnTo>
                    <a:pt x="388962" y="560793"/>
                  </a:lnTo>
                  <a:lnTo>
                    <a:pt x="391655" y="559193"/>
                  </a:lnTo>
                  <a:lnTo>
                    <a:pt x="392125" y="556526"/>
                  </a:lnTo>
                  <a:lnTo>
                    <a:pt x="392658" y="553859"/>
                  </a:lnTo>
                  <a:close/>
                </a:path>
                <a:path w="396875" h="637539">
                  <a:moveTo>
                    <a:pt x="395478" y="486727"/>
                  </a:moveTo>
                  <a:lnTo>
                    <a:pt x="395135" y="484073"/>
                  </a:lnTo>
                  <a:lnTo>
                    <a:pt x="394843" y="481418"/>
                  </a:lnTo>
                  <a:lnTo>
                    <a:pt x="392480" y="479513"/>
                  </a:lnTo>
                  <a:lnTo>
                    <a:pt x="387273" y="480136"/>
                  </a:lnTo>
                  <a:lnTo>
                    <a:pt x="385394" y="482460"/>
                  </a:lnTo>
                  <a:lnTo>
                    <a:pt x="385686" y="485025"/>
                  </a:lnTo>
                  <a:lnTo>
                    <a:pt x="386016" y="487578"/>
                  </a:lnTo>
                  <a:lnTo>
                    <a:pt x="388239" y="489496"/>
                  </a:lnTo>
                  <a:lnTo>
                    <a:pt x="390855" y="489280"/>
                  </a:lnTo>
                  <a:lnTo>
                    <a:pt x="393471" y="489064"/>
                  </a:lnTo>
                  <a:lnTo>
                    <a:pt x="395478" y="486727"/>
                  </a:lnTo>
                  <a:close/>
                </a:path>
                <a:path w="396875" h="637539">
                  <a:moveTo>
                    <a:pt x="395909" y="529742"/>
                  </a:moveTo>
                  <a:lnTo>
                    <a:pt x="393954" y="527431"/>
                  </a:lnTo>
                  <a:lnTo>
                    <a:pt x="388708" y="527113"/>
                  </a:lnTo>
                  <a:lnTo>
                    <a:pt x="386422" y="529056"/>
                  </a:lnTo>
                  <a:lnTo>
                    <a:pt x="386041" y="534162"/>
                  </a:lnTo>
                  <a:lnTo>
                    <a:pt x="387985" y="536460"/>
                  </a:lnTo>
                  <a:lnTo>
                    <a:pt x="390550" y="536752"/>
                  </a:lnTo>
                  <a:lnTo>
                    <a:pt x="393192" y="537057"/>
                  </a:lnTo>
                  <a:lnTo>
                    <a:pt x="395490" y="535114"/>
                  </a:lnTo>
                  <a:lnTo>
                    <a:pt x="395909" y="529742"/>
                  </a:lnTo>
                  <a:close/>
                </a:path>
                <a:path w="396875" h="637539">
                  <a:moveTo>
                    <a:pt x="396595" y="510882"/>
                  </a:moveTo>
                  <a:lnTo>
                    <a:pt x="396468" y="505523"/>
                  </a:lnTo>
                  <a:lnTo>
                    <a:pt x="394284" y="503428"/>
                  </a:lnTo>
                  <a:lnTo>
                    <a:pt x="389039" y="503618"/>
                  </a:lnTo>
                  <a:lnTo>
                    <a:pt x="386969" y="505777"/>
                  </a:lnTo>
                  <a:lnTo>
                    <a:pt x="387019" y="508342"/>
                  </a:lnTo>
                  <a:lnTo>
                    <a:pt x="387096" y="510908"/>
                  </a:lnTo>
                  <a:lnTo>
                    <a:pt x="389255" y="513016"/>
                  </a:lnTo>
                  <a:lnTo>
                    <a:pt x="391845" y="513029"/>
                  </a:lnTo>
                  <a:lnTo>
                    <a:pt x="394500" y="513041"/>
                  </a:lnTo>
                  <a:lnTo>
                    <a:pt x="396595" y="51088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50">
              <a:extLst>
                <a:ext uri="{FF2B5EF4-FFF2-40B4-BE49-F238E27FC236}">
                  <a16:creationId xmlns:a16="http://schemas.microsoft.com/office/drawing/2014/main" id="{8BB0F409-9E0B-418F-B135-535BB024DAB5}"/>
                </a:ext>
              </a:extLst>
            </p:cNvPr>
            <p:cNvSpPr/>
            <p:nvPr/>
          </p:nvSpPr>
          <p:spPr>
            <a:xfrm>
              <a:off x="6349987" y="3658082"/>
              <a:ext cx="322580" cy="645160"/>
            </a:xfrm>
            <a:custGeom>
              <a:avLst/>
              <a:gdLst/>
              <a:ahLst/>
              <a:cxnLst/>
              <a:rect l="l" t="t" r="r" b="b"/>
              <a:pathLst>
                <a:path w="322579" h="645160">
                  <a:moveTo>
                    <a:pt x="9728" y="274789"/>
                  </a:moveTo>
                  <a:lnTo>
                    <a:pt x="7696" y="272567"/>
                  </a:lnTo>
                  <a:lnTo>
                    <a:pt x="5080" y="272415"/>
                  </a:lnTo>
                  <a:lnTo>
                    <a:pt x="2463" y="272262"/>
                  </a:lnTo>
                  <a:lnTo>
                    <a:pt x="241" y="274294"/>
                  </a:lnTo>
                  <a:lnTo>
                    <a:pt x="0" y="279628"/>
                  </a:lnTo>
                  <a:lnTo>
                    <a:pt x="2032" y="281838"/>
                  </a:lnTo>
                  <a:lnTo>
                    <a:pt x="7277" y="281990"/>
                  </a:lnTo>
                  <a:lnTo>
                    <a:pt x="9499" y="279958"/>
                  </a:lnTo>
                  <a:lnTo>
                    <a:pt x="9728" y="274789"/>
                  </a:lnTo>
                  <a:close/>
                </a:path>
                <a:path w="322579" h="645160">
                  <a:moveTo>
                    <a:pt x="9867" y="303250"/>
                  </a:moveTo>
                  <a:lnTo>
                    <a:pt x="9639" y="298132"/>
                  </a:lnTo>
                  <a:lnTo>
                    <a:pt x="7416" y="296113"/>
                  </a:lnTo>
                  <a:lnTo>
                    <a:pt x="4787" y="296176"/>
                  </a:lnTo>
                  <a:lnTo>
                    <a:pt x="2159" y="296240"/>
                  </a:lnTo>
                  <a:lnTo>
                    <a:pt x="139" y="298462"/>
                  </a:lnTo>
                  <a:lnTo>
                    <a:pt x="381" y="303847"/>
                  </a:lnTo>
                  <a:lnTo>
                    <a:pt x="2603" y="305879"/>
                  </a:lnTo>
                  <a:lnTo>
                    <a:pt x="7835" y="305473"/>
                  </a:lnTo>
                  <a:lnTo>
                    <a:pt x="9867" y="303250"/>
                  </a:lnTo>
                  <a:close/>
                </a:path>
                <a:path w="322579" h="645160">
                  <a:moveTo>
                    <a:pt x="11569" y="251345"/>
                  </a:moveTo>
                  <a:lnTo>
                    <a:pt x="9728" y="249021"/>
                  </a:lnTo>
                  <a:lnTo>
                    <a:pt x="7112" y="248729"/>
                  </a:lnTo>
                  <a:lnTo>
                    <a:pt x="4521" y="248437"/>
                  </a:lnTo>
                  <a:lnTo>
                    <a:pt x="2120" y="250342"/>
                  </a:lnTo>
                  <a:lnTo>
                    <a:pt x="1625" y="255625"/>
                  </a:lnTo>
                  <a:lnTo>
                    <a:pt x="3543" y="257962"/>
                  </a:lnTo>
                  <a:lnTo>
                    <a:pt x="8775" y="258419"/>
                  </a:lnTo>
                  <a:lnTo>
                    <a:pt x="11087" y="256514"/>
                  </a:lnTo>
                  <a:lnTo>
                    <a:pt x="11569" y="251345"/>
                  </a:lnTo>
                  <a:close/>
                </a:path>
                <a:path w="322579" h="645160">
                  <a:moveTo>
                    <a:pt x="14605" y="227977"/>
                  </a:moveTo>
                  <a:lnTo>
                    <a:pt x="12814" y="225564"/>
                  </a:lnTo>
                  <a:lnTo>
                    <a:pt x="10223" y="225171"/>
                  </a:lnTo>
                  <a:lnTo>
                    <a:pt x="7632" y="224777"/>
                  </a:lnTo>
                  <a:lnTo>
                    <a:pt x="5207" y="226568"/>
                  </a:lnTo>
                  <a:lnTo>
                    <a:pt x="4800" y="229196"/>
                  </a:lnTo>
                  <a:lnTo>
                    <a:pt x="4432" y="231813"/>
                  </a:lnTo>
                  <a:lnTo>
                    <a:pt x="6273" y="234238"/>
                  </a:lnTo>
                  <a:lnTo>
                    <a:pt x="11468" y="234937"/>
                  </a:lnTo>
                  <a:lnTo>
                    <a:pt x="13843" y="233121"/>
                  </a:lnTo>
                  <a:lnTo>
                    <a:pt x="14211" y="230543"/>
                  </a:lnTo>
                  <a:lnTo>
                    <a:pt x="14605" y="227977"/>
                  </a:lnTo>
                  <a:close/>
                </a:path>
                <a:path w="322579" h="645160">
                  <a:moveTo>
                    <a:pt x="18491" y="204698"/>
                  </a:moveTo>
                  <a:lnTo>
                    <a:pt x="16802" y="202234"/>
                  </a:lnTo>
                  <a:lnTo>
                    <a:pt x="14224" y="201739"/>
                  </a:lnTo>
                  <a:lnTo>
                    <a:pt x="11645" y="201244"/>
                  </a:lnTo>
                  <a:lnTo>
                    <a:pt x="9156" y="202958"/>
                  </a:lnTo>
                  <a:lnTo>
                    <a:pt x="8178" y="208165"/>
                  </a:lnTo>
                  <a:lnTo>
                    <a:pt x="9944" y="210642"/>
                  </a:lnTo>
                  <a:lnTo>
                    <a:pt x="15113" y="211543"/>
                  </a:lnTo>
                  <a:lnTo>
                    <a:pt x="17538" y="209829"/>
                  </a:lnTo>
                  <a:lnTo>
                    <a:pt x="18491" y="204698"/>
                  </a:lnTo>
                  <a:close/>
                </a:path>
                <a:path w="322579" h="645160">
                  <a:moveTo>
                    <a:pt x="23228" y="181571"/>
                  </a:moveTo>
                  <a:lnTo>
                    <a:pt x="21615" y="179044"/>
                  </a:lnTo>
                  <a:lnTo>
                    <a:pt x="19062" y="178460"/>
                  </a:lnTo>
                  <a:lnTo>
                    <a:pt x="16497" y="177876"/>
                  </a:lnTo>
                  <a:lnTo>
                    <a:pt x="13957" y="179501"/>
                  </a:lnTo>
                  <a:lnTo>
                    <a:pt x="12801" y="184670"/>
                  </a:lnTo>
                  <a:lnTo>
                    <a:pt x="14465" y="187210"/>
                  </a:lnTo>
                  <a:lnTo>
                    <a:pt x="19608" y="188290"/>
                  </a:lnTo>
                  <a:lnTo>
                    <a:pt x="22098" y="186651"/>
                  </a:lnTo>
                  <a:lnTo>
                    <a:pt x="23228" y="181571"/>
                  </a:lnTo>
                  <a:close/>
                </a:path>
                <a:path w="322579" h="645160">
                  <a:moveTo>
                    <a:pt x="28765" y="158635"/>
                  </a:moveTo>
                  <a:lnTo>
                    <a:pt x="27254" y="156044"/>
                  </a:lnTo>
                  <a:lnTo>
                    <a:pt x="24714" y="155371"/>
                  </a:lnTo>
                  <a:lnTo>
                    <a:pt x="22174" y="154698"/>
                  </a:lnTo>
                  <a:lnTo>
                    <a:pt x="19570" y="156235"/>
                  </a:lnTo>
                  <a:lnTo>
                    <a:pt x="18884" y="158788"/>
                  </a:lnTo>
                  <a:lnTo>
                    <a:pt x="18262" y="161366"/>
                  </a:lnTo>
                  <a:lnTo>
                    <a:pt x="19812" y="163957"/>
                  </a:lnTo>
                  <a:lnTo>
                    <a:pt x="24904" y="165214"/>
                  </a:lnTo>
                  <a:lnTo>
                    <a:pt x="27470" y="163677"/>
                  </a:lnTo>
                  <a:lnTo>
                    <a:pt x="28092" y="161150"/>
                  </a:lnTo>
                  <a:lnTo>
                    <a:pt x="28765" y="158635"/>
                  </a:lnTo>
                  <a:close/>
                </a:path>
                <a:path w="322579" h="645160">
                  <a:moveTo>
                    <a:pt x="35102" y="135915"/>
                  </a:moveTo>
                  <a:lnTo>
                    <a:pt x="33718" y="133286"/>
                  </a:lnTo>
                  <a:lnTo>
                    <a:pt x="31203" y="132511"/>
                  </a:lnTo>
                  <a:lnTo>
                    <a:pt x="28702" y="131737"/>
                  </a:lnTo>
                  <a:lnTo>
                    <a:pt x="26009" y="133159"/>
                  </a:lnTo>
                  <a:lnTo>
                    <a:pt x="24523" y="138252"/>
                  </a:lnTo>
                  <a:lnTo>
                    <a:pt x="25971" y="140906"/>
                  </a:lnTo>
                  <a:lnTo>
                    <a:pt x="31026" y="142354"/>
                  </a:lnTo>
                  <a:lnTo>
                    <a:pt x="33655" y="140906"/>
                  </a:lnTo>
                  <a:lnTo>
                    <a:pt x="34366" y="138404"/>
                  </a:lnTo>
                  <a:lnTo>
                    <a:pt x="35102" y="135915"/>
                  </a:lnTo>
                  <a:close/>
                </a:path>
                <a:path w="322579" h="645160">
                  <a:moveTo>
                    <a:pt x="42392" y="113499"/>
                  </a:moveTo>
                  <a:lnTo>
                    <a:pt x="41148" y="110820"/>
                  </a:lnTo>
                  <a:lnTo>
                    <a:pt x="38658" y="109931"/>
                  </a:lnTo>
                  <a:lnTo>
                    <a:pt x="36195" y="109054"/>
                  </a:lnTo>
                  <a:lnTo>
                    <a:pt x="33426" y="110350"/>
                  </a:lnTo>
                  <a:lnTo>
                    <a:pt x="31737" y="115379"/>
                  </a:lnTo>
                  <a:lnTo>
                    <a:pt x="33070" y="118097"/>
                  </a:lnTo>
                  <a:lnTo>
                    <a:pt x="38049" y="119748"/>
                  </a:lnTo>
                  <a:lnTo>
                    <a:pt x="40741" y="118427"/>
                  </a:lnTo>
                  <a:lnTo>
                    <a:pt x="42392" y="113499"/>
                  </a:lnTo>
                  <a:close/>
                </a:path>
                <a:path w="322579" h="645160">
                  <a:moveTo>
                    <a:pt x="49199" y="287045"/>
                  </a:moveTo>
                  <a:lnTo>
                    <a:pt x="49136" y="281901"/>
                  </a:lnTo>
                  <a:lnTo>
                    <a:pt x="46977" y="279831"/>
                  </a:lnTo>
                  <a:lnTo>
                    <a:pt x="44348" y="279844"/>
                  </a:lnTo>
                  <a:lnTo>
                    <a:pt x="41719" y="279857"/>
                  </a:lnTo>
                  <a:lnTo>
                    <a:pt x="39624" y="282016"/>
                  </a:lnTo>
                  <a:lnTo>
                    <a:pt x="39674" y="284657"/>
                  </a:lnTo>
                  <a:lnTo>
                    <a:pt x="39700" y="287286"/>
                  </a:lnTo>
                  <a:lnTo>
                    <a:pt x="41884" y="289369"/>
                  </a:lnTo>
                  <a:lnTo>
                    <a:pt x="47129" y="289191"/>
                  </a:lnTo>
                  <a:lnTo>
                    <a:pt x="49199" y="287045"/>
                  </a:lnTo>
                  <a:close/>
                </a:path>
                <a:path w="322579" h="645160">
                  <a:moveTo>
                    <a:pt x="49390" y="258533"/>
                  </a:moveTo>
                  <a:lnTo>
                    <a:pt x="47320" y="256362"/>
                  </a:lnTo>
                  <a:lnTo>
                    <a:pt x="44716" y="256260"/>
                  </a:lnTo>
                  <a:lnTo>
                    <a:pt x="42087" y="256159"/>
                  </a:lnTo>
                  <a:lnTo>
                    <a:pt x="39890" y="258203"/>
                  </a:lnTo>
                  <a:lnTo>
                    <a:pt x="39751" y="263474"/>
                  </a:lnTo>
                  <a:lnTo>
                    <a:pt x="41821" y="265645"/>
                  </a:lnTo>
                  <a:lnTo>
                    <a:pt x="47066" y="265747"/>
                  </a:lnTo>
                  <a:lnTo>
                    <a:pt x="49250" y="263690"/>
                  </a:lnTo>
                  <a:lnTo>
                    <a:pt x="49390" y="258533"/>
                  </a:lnTo>
                  <a:close/>
                </a:path>
                <a:path w="322579" h="645160">
                  <a:moveTo>
                    <a:pt x="50634" y="235165"/>
                  </a:moveTo>
                  <a:lnTo>
                    <a:pt x="48704" y="232905"/>
                  </a:lnTo>
                  <a:lnTo>
                    <a:pt x="46088" y="232702"/>
                  </a:lnTo>
                  <a:lnTo>
                    <a:pt x="43472" y="232498"/>
                  </a:lnTo>
                  <a:lnTo>
                    <a:pt x="41160" y="234454"/>
                  </a:lnTo>
                  <a:lnTo>
                    <a:pt x="41008" y="237083"/>
                  </a:lnTo>
                  <a:lnTo>
                    <a:pt x="40830" y="239699"/>
                  </a:lnTo>
                  <a:lnTo>
                    <a:pt x="42824" y="241960"/>
                  </a:lnTo>
                  <a:lnTo>
                    <a:pt x="48056" y="242277"/>
                  </a:lnTo>
                  <a:lnTo>
                    <a:pt x="50317" y="240322"/>
                  </a:lnTo>
                  <a:lnTo>
                    <a:pt x="50634" y="235165"/>
                  </a:lnTo>
                  <a:close/>
                </a:path>
                <a:path w="322579" h="645160">
                  <a:moveTo>
                    <a:pt x="50660" y="310248"/>
                  </a:moveTo>
                  <a:lnTo>
                    <a:pt x="50038" y="305193"/>
                  </a:lnTo>
                  <a:lnTo>
                    <a:pt x="47891" y="303250"/>
                  </a:lnTo>
                  <a:lnTo>
                    <a:pt x="45237" y="303428"/>
                  </a:lnTo>
                  <a:lnTo>
                    <a:pt x="42646" y="303606"/>
                  </a:lnTo>
                  <a:lnTo>
                    <a:pt x="40563" y="305892"/>
                  </a:lnTo>
                  <a:lnTo>
                    <a:pt x="40894" y="308533"/>
                  </a:lnTo>
                  <a:lnTo>
                    <a:pt x="41198" y="311188"/>
                  </a:lnTo>
                  <a:lnTo>
                    <a:pt x="43573" y="313105"/>
                  </a:lnTo>
                  <a:lnTo>
                    <a:pt x="48780" y="312534"/>
                  </a:lnTo>
                  <a:lnTo>
                    <a:pt x="50660" y="310248"/>
                  </a:lnTo>
                  <a:close/>
                </a:path>
                <a:path w="322579" h="645160">
                  <a:moveTo>
                    <a:pt x="50749" y="91516"/>
                  </a:moveTo>
                  <a:lnTo>
                    <a:pt x="49631" y="88785"/>
                  </a:lnTo>
                  <a:lnTo>
                    <a:pt x="47205" y="87757"/>
                  </a:lnTo>
                  <a:lnTo>
                    <a:pt x="44792" y="86741"/>
                  </a:lnTo>
                  <a:lnTo>
                    <a:pt x="41960" y="87896"/>
                  </a:lnTo>
                  <a:lnTo>
                    <a:pt x="40970" y="90360"/>
                  </a:lnTo>
                  <a:lnTo>
                    <a:pt x="40005" y="92837"/>
                  </a:lnTo>
                  <a:lnTo>
                    <a:pt x="41198" y="95618"/>
                  </a:lnTo>
                  <a:lnTo>
                    <a:pt x="46088" y="97523"/>
                  </a:lnTo>
                  <a:lnTo>
                    <a:pt x="48831" y="96342"/>
                  </a:lnTo>
                  <a:lnTo>
                    <a:pt x="50749" y="91516"/>
                  </a:lnTo>
                  <a:close/>
                </a:path>
                <a:path w="322579" h="645160">
                  <a:moveTo>
                    <a:pt x="52781" y="211823"/>
                  </a:moveTo>
                  <a:lnTo>
                    <a:pt x="50952" y="209511"/>
                  </a:lnTo>
                  <a:lnTo>
                    <a:pt x="48336" y="209207"/>
                  </a:lnTo>
                  <a:lnTo>
                    <a:pt x="45732" y="208915"/>
                  </a:lnTo>
                  <a:lnTo>
                    <a:pt x="43345" y="210781"/>
                  </a:lnTo>
                  <a:lnTo>
                    <a:pt x="42837" y="216014"/>
                  </a:lnTo>
                  <a:lnTo>
                    <a:pt x="44729" y="218338"/>
                  </a:lnTo>
                  <a:lnTo>
                    <a:pt x="49961" y="218846"/>
                  </a:lnTo>
                  <a:lnTo>
                    <a:pt x="52285" y="216966"/>
                  </a:lnTo>
                  <a:lnTo>
                    <a:pt x="52781" y="211823"/>
                  </a:lnTo>
                  <a:close/>
                </a:path>
                <a:path w="322579" h="645160">
                  <a:moveTo>
                    <a:pt x="54051" y="333057"/>
                  </a:moveTo>
                  <a:lnTo>
                    <a:pt x="52984" y="328117"/>
                  </a:lnTo>
                  <a:lnTo>
                    <a:pt x="50457" y="326453"/>
                  </a:lnTo>
                  <a:lnTo>
                    <a:pt x="47866" y="326872"/>
                  </a:lnTo>
                  <a:lnTo>
                    <a:pt x="45275" y="327291"/>
                  </a:lnTo>
                  <a:lnTo>
                    <a:pt x="43624" y="329755"/>
                  </a:lnTo>
                  <a:lnTo>
                    <a:pt x="44754" y="335026"/>
                  </a:lnTo>
                  <a:lnTo>
                    <a:pt x="47282" y="336677"/>
                  </a:lnTo>
                  <a:lnTo>
                    <a:pt x="52400" y="335521"/>
                  </a:lnTo>
                  <a:lnTo>
                    <a:pt x="54051" y="333057"/>
                  </a:lnTo>
                  <a:close/>
                </a:path>
                <a:path w="322579" h="645160">
                  <a:moveTo>
                    <a:pt x="55765" y="188595"/>
                  </a:moveTo>
                  <a:lnTo>
                    <a:pt x="54013" y="186207"/>
                  </a:lnTo>
                  <a:lnTo>
                    <a:pt x="51409" y="185813"/>
                  </a:lnTo>
                  <a:lnTo>
                    <a:pt x="48818" y="185420"/>
                  </a:lnTo>
                  <a:lnTo>
                    <a:pt x="46367" y="187210"/>
                  </a:lnTo>
                  <a:lnTo>
                    <a:pt x="45669" y="192417"/>
                  </a:lnTo>
                  <a:lnTo>
                    <a:pt x="47485" y="194805"/>
                  </a:lnTo>
                  <a:lnTo>
                    <a:pt x="52692" y="195503"/>
                  </a:lnTo>
                  <a:lnTo>
                    <a:pt x="55079" y="193713"/>
                  </a:lnTo>
                  <a:lnTo>
                    <a:pt x="55435" y="191147"/>
                  </a:lnTo>
                  <a:lnTo>
                    <a:pt x="55765" y="188595"/>
                  </a:lnTo>
                  <a:close/>
                </a:path>
                <a:path w="322579" h="645160">
                  <a:moveTo>
                    <a:pt x="59575" y="165481"/>
                  </a:moveTo>
                  <a:lnTo>
                    <a:pt x="57899" y="163042"/>
                  </a:lnTo>
                  <a:lnTo>
                    <a:pt x="55321" y="162547"/>
                  </a:lnTo>
                  <a:lnTo>
                    <a:pt x="52743" y="162064"/>
                  </a:lnTo>
                  <a:lnTo>
                    <a:pt x="50228" y="163753"/>
                  </a:lnTo>
                  <a:lnTo>
                    <a:pt x="49796" y="166344"/>
                  </a:lnTo>
                  <a:lnTo>
                    <a:pt x="49339" y="168935"/>
                  </a:lnTo>
                  <a:lnTo>
                    <a:pt x="51066" y="171399"/>
                  </a:lnTo>
                  <a:lnTo>
                    <a:pt x="56248" y="172275"/>
                  </a:lnTo>
                  <a:lnTo>
                    <a:pt x="58699" y="170573"/>
                  </a:lnTo>
                  <a:lnTo>
                    <a:pt x="59575" y="165481"/>
                  </a:lnTo>
                  <a:close/>
                </a:path>
                <a:path w="322579" h="645160">
                  <a:moveTo>
                    <a:pt x="60198" y="355079"/>
                  </a:moveTo>
                  <a:lnTo>
                    <a:pt x="58635" y="350304"/>
                  </a:lnTo>
                  <a:lnTo>
                    <a:pt x="55956" y="348996"/>
                  </a:lnTo>
                  <a:lnTo>
                    <a:pt x="53454" y="349770"/>
                  </a:lnTo>
                  <a:lnTo>
                    <a:pt x="50952" y="350545"/>
                  </a:lnTo>
                  <a:lnTo>
                    <a:pt x="49593" y="353250"/>
                  </a:lnTo>
                  <a:lnTo>
                    <a:pt x="51295" y="358381"/>
                  </a:lnTo>
                  <a:lnTo>
                    <a:pt x="53962" y="359689"/>
                  </a:lnTo>
                  <a:lnTo>
                    <a:pt x="58851" y="357784"/>
                  </a:lnTo>
                  <a:lnTo>
                    <a:pt x="60198" y="355079"/>
                  </a:lnTo>
                  <a:close/>
                </a:path>
                <a:path w="322579" h="645160">
                  <a:moveTo>
                    <a:pt x="60413" y="70167"/>
                  </a:moveTo>
                  <a:lnTo>
                    <a:pt x="59461" y="67348"/>
                  </a:lnTo>
                  <a:lnTo>
                    <a:pt x="57124" y="66154"/>
                  </a:lnTo>
                  <a:lnTo>
                    <a:pt x="54787" y="64960"/>
                  </a:lnTo>
                  <a:lnTo>
                    <a:pt x="51917" y="65938"/>
                  </a:lnTo>
                  <a:lnTo>
                    <a:pt x="50711" y="68326"/>
                  </a:lnTo>
                  <a:lnTo>
                    <a:pt x="49555" y="70739"/>
                  </a:lnTo>
                  <a:lnTo>
                    <a:pt x="50596" y="73609"/>
                  </a:lnTo>
                  <a:lnTo>
                    <a:pt x="55359" y="75819"/>
                  </a:lnTo>
                  <a:lnTo>
                    <a:pt x="58140" y="74790"/>
                  </a:lnTo>
                  <a:lnTo>
                    <a:pt x="59258" y="72466"/>
                  </a:lnTo>
                  <a:lnTo>
                    <a:pt x="60413" y="70167"/>
                  </a:lnTo>
                  <a:close/>
                </a:path>
                <a:path w="322579" h="645160">
                  <a:moveTo>
                    <a:pt x="64274" y="142557"/>
                  </a:moveTo>
                  <a:lnTo>
                    <a:pt x="62699" y="140055"/>
                  </a:lnTo>
                  <a:lnTo>
                    <a:pt x="60147" y="139458"/>
                  </a:lnTo>
                  <a:lnTo>
                    <a:pt x="57594" y="138861"/>
                  </a:lnTo>
                  <a:lnTo>
                    <a:pt x="55003" y="140462"/>
                  </a:lnTo>
                  <a:lnTo>
                    <a:pt x="54470" y="143040"/>
                  </a:lnTo>
                  <a:lnTo>
                    <a:pt x="53911" y="145605"/>
                  </a:lnTo>
                  <a:lnTo>
                    <a:pt x="55549" y="148132"/>
                  </a:lnTo>
                  <a:lnTo>
                    <a:pt x="60680" y="149212"/>
                  </a:lnTo>
                  <a:lnTo>
                    <a:pt x="63207" y="147612"/>
                  </a:lnTo>
                  <a:lnTo>
                    <a:pt x="63754" y="145084"/>
                  </a:lnTo>
                  <a:lnTo>
                    <a:pt x="64274" y="142557"/>
                  </a:lnTo>
                  <a:close/>
                </a:path>
                <a:path w="322579" h="645160">
                  <a:moveTo>
                    <a:pt x="69570" y="376085"/>
                  </a:moveTo>
                  <a:lnTo>
                    <a:pt x="67119" y="371589"/>
                  </a:lnTo>
                  <a:lnTo>
                    <a:pt x="64516" y="370573"/>
                  </a:lnTo>
                  <a:lnTo>
                    <a:pt x="62090" y="371703"/>
                  </a:lnTo>
                  <a:lnTo>
                    <a:pt x="59753" y="372795"/>
                  </a:lnTo>
                  <a:lnTo>
                    <a:pt x="58585" y="375780"/>
                  </a:lnTo>
                  <a:lnTo>
                    <a:pt x="59867" y="378104"/>
                  </a:lnTo>
                  <a:lnTo>
                    <a:pt x="61125" y="380441"/>
                  </a:lnTo>
                  <a:lnTo>
                    <a:pt x="64020" y="381342"/>
                  </a:lnTo>
                  <a:lnTo>
                    <a:pt x="68668" y="378904"/>
                  </a:lnTo>
                  <a:lnTo>
                    <a:pt x="69570" y="376085"/>
                  </a:lnTo>
                  <a:close/>
                </a:path>
                <a:path w="322579" h="645160">
                  <a:moveTo>
                    <a:pt x="69938" y="119875"/>
                  </a:moveTo>
                  <a:lnTo>
                    <a:pt x="68503" y="117297"/>
                  </a:lnTo>
                  <a:lnTo>
                    <a:pt x="65976" y="116586"/>
                  </a:lnTo>
                  <a:lnTo>
                    <a:pt x="63461" y="115874"/>
                  </a:lnTo>
                  <a:lnTo>
                    <a:pt x="60782" y="117335"/>
                  </a:lnTo>
                  <a:lnTo>
                    <a:pt x="60134" y="119900"/>
                  </a:lnTo>
                  <a:lnTo>
                    <a:pt x="59461" y="122440"/>
                  </a:lnTo>
                  <a:lnTo>
                    <a:pt x="60985" y="125044"/>
                  </a:lnTo>
                  <a:lnTo>
                    <a:pt x="66065" y="126352"/>
                  </a:lnTo>
                  <a:lnTo>
                    <a:pt x="68656" y="124866"/>
                  </a:lnTo>
                  <a:lnTo>
                    <a:pt x="69938" y="119875"/>
                  </a:lnTo>
                  <a:close/>
                </a:path>
                <a:path w="322579" h="645160">
                  <a:moveTo>
                    <a:pt x="71716" y="49809"/>
                  </a:moveTo>
                  <a:lnTo>
                    <a:pt x="71018" y="46888"/>
                  </a:lnTo>
                  <a:lnTo>
                    <a:pt x="68808" y="45466"/>
                  </a:lnTo>
                  <a:lnTo>
                    <a:pt x="66611" y="44043"/>
                  </a:lnTo>
                  <a:lnTo>
                    <a:pt x="63665" y="44742"/>
                  </a:lnTo>
                  <a:lnTo>
                    <a:pt x="62255" y="47040"/>
                  </a:lnTo>
                  <a:lnTo>
                    <a:pt x="60807" y="49326"/>
                  </a:lnTo>
                  <a:lnTo>
                    <a:pt x="61569" y="52273"/>
                  </a:lnTo>
                  <a:lnTo>
                    <a:pt x="66128" y="54876"/>
                  </a:lnTo>
                  <a:lnTo>
                    <a:pt x="68999" y="54127"/>
                  </a:lnTo>
                  <a:lnTo>
                    <a:pt x="70370" y="51981"/>
                  </a:lnTo>
                  <a:lnTo>
                    <a:pt x="71716" y="49809"/>
                  </a:lnTo>
                  <a:close/>
                </a:path>
                <a:path w="322579" h="645160">
                  <a:moveTo>
                    <a:pt x="76771" y="97574"/>
                  </a:moveTo>
                  <a:lnTo>
                    <a:pt x="75501" y="94932"/>
                  </a:lnTo>
                  <a:lnTo>
                    <a:pt x="73012" y="94068"/>
                  </a:lnTo>
                  <a:lnTo>
                    <a:pt x="70548" y="93205"/>
                  </a:lnTo>
                  <a:lnTo>
                    <a:pt x="67767" y="94526"/>
                  </a:lnTo>
                  <a:lnTo>
                    <a:pt x="66167" y="99555"/>
                  </a:lnTo>
                  <a:lnTo>
                    <a:pt x="67551" y="102235"/>
                  </a:lnTo>
                  <a:lnTo>
                    <a:pt x="72555" y="103822"/>
                  </a:lnTo>
                  <a:lnTo>
                    <a:pt x="75209" y="102476"/>
                  </a:lnTo>
                  <a:lnTo>
                    <a:pt x="76771" y="97574"/>
                  </a:lnTo>
                  <a:close/>
                </a:path>
                <a:path w="322579" h="645160">
                  <a:moveTo>
                    <a:pt x="80962" y="396443"/>
                  </a:moveTo>
                  <a:lnTo>
                    <a:pt x="78333" y="391985"/>
                  </a:lnTo>
                  <a:lnTo>
                    <a:pt x="75412" y="391236"/>
                  </a:lnTo>
                  <a:lnTo>
                    <a:pt x="73139" y="392544"/>
                  </a:lnTo>
                  <a:lnTo>
                    <a:pt x="70866" y="393852"/>
                  </a:lnTo>
                  <a:lnTo>
                    <a:pt x="70104" y="396735"/>
                  </a:lnTo>
                  <a:lnTo>
                    <a:pt x="72771" y="401256"/>
                  </a:lnTo>
                  <a:lnTo>
                    <a:pt x="75692" y="402005"/>
                  </a:lnTo>
                  <a:lnTo>
                    <a:pt x="80200" y="399326"/>
                  </a:lnTo>
                  <a:lnTo>
                    <a:pt x="80962" y="396443"/>
                  </a:lnTo>
                  <a:close/>
                </a:path>
                <a:path w="322579" h="645160">
                  <a:moveTo>
                    <a:pt x="85051" y="75869"/>
                  </a:moveTo>
                  <a:lnTo>
                    <a:pt x="83921" y="73113"/>
                  </a:lnTo>
                  <a:lnTo>
                    <a:pt x="81521" y="72059"/>
                  </a:lnTo>
                  <a:lnTo>
                    <a:pt x="79121" y="71005"/>
                  </a:lnTo>
                  <a:lnTo>
                    <a:pt x="76314" y="72136"/>
                  </a:lnTo>
                  <a:lnTo>
                    <a:pt x="75260" y="74574"/>
                  </a:lnTo>
                  <a:lnTo>
                    <a:pt x="74244" y="77038"/>
                  </a:lnTo>
                  <a:lnTo>
                    <a:pt x="75488" y="79832"/>
                  </a:lnTo>
                  <a:lnTo>
                    <a:pt x="80365" y="81737"/>
                  </a:lnTo>
                  <a:lnTo>
                    <a:pt x="83070" y="80568"/>
                  </a:lnTo>
                  <a:lnTo>
                    <a:pt x="84048" y="78206"/>
                  </a:lnTo>
                  <a:lnTo>
                    <a:pt x="85051" y="75869"/>
                  </a:lnTo>
                  <a:close/>
                </a:path>
                <a:path w="322579" h="645160">
                  <a:moveTo>
                    <a:pt x="85178" y="31153"/>
                  </a:moveTo>
                  <a:lnTo>
                    <a:pt x="85039" y="28308"/>
                  </a:lnTo>
                  <a:lnTo>
                    <a:pt x="83083" y="26504"/>
                  </a:lnTo>
                  <a:lnTo>
                    <a:pt x="81178" y="24752"/>
                  </a:lnTo>
                  <a:lnTo>
                    <a:pt x="78016" y="24904"/>
                  </a:lnTo>
                  <a:lnTo>
                    <a:pt x="76288" y="27038"/>
                  </a:lnTo>
                  <a:lnTo>
                    <a:pt x="74587" y="29184"/>
                  </a:lnTo>
                  <a:lnTo>
                    <a:pt x="74917" y="32219"/>
                  </a:lnTo>
                  <a:lnTo>
                    <a:pt x="79082" y="35394"/>
                  </a:lnTo>
                  <a:lnTo>
                    <a:pt x="82042" y="35090"/>
                  </a:lnTo>
                  <a:lnTo>
                    <a:pt x="83591" y="33108"/>
                  </a:lnTo>
                  <a:lnTo>
                    <a:pt x="85178" y="31153"/>
                  </a:lnTo>
                  <a:close/>
                </a:path>
                <a:path w="322579" h="645160">
                  <a:moveTo>
                    <a:pt x="93091" y="416585"/>
                  </a:moveTo>
                  <a:lnTo>
                    <a:pt x="90373" y="412140"/>
                  </a:lnTo>
                  <a:lnTo>
                    <a:pt x="87464" y="411441"/>
                  </a:lnTo>
                  <a:lnTo>
                    <a:pt x="85217" y="412800"/>
                  </a:lnTo>
                  <a:lnTo>
                    <a:pt x="82981" y="414159"/>
                  </a:lnTo>
                  <a:lnTo>
                    <a:pt x="82257" y="417080"/>
                  </a:lnTo>
                  <a:lnTo>
                    <a:pt x="84963" y="421525"/>
                  </a:lnTo>
                  <a:lnTo>
                    <a:pt x="87884" y="422224"/>
                  </a:lnTo>
                  <a:lnTo>
                    <a:pt x="92367" y="419493"/>
                  </a:lnTo>
                  <a:lnTo>
                    <a:pt x="93091" y="416585"/>
                  </a:lnTo>
                  <a:close/>
                </a:path>
                <a:path w="322579" h="645160">
                  <a:moveTo>
                    <a:pt x="95084" y="55092"/>
                  </a:moveTo>
                  <a:lnTo>
                    <a:pt x="94208" y="52222"/>
                  </a:lnTo>
                  <a:lnTo>
                    <a:pt x="91935" y="50914"/>
                  </a:lnTo>
                  <a:lnTo>
                    <a:pt x="89662" y="49606"/>
                  </a:lnTo>
                  <a:lnTo>
                    <a:pt x="86779" y="50457"/>
                  </a:lnTo>
                  <a:lnTo>
                    <a:pt x="84239" y="55181"/>
                  </a:lnTo>
                  <a:lnTo>
                    <a:pt x="85090" y="58039"/>
                  </a:lnTo>
                  <a:lnTo>
                    <a:pt x="89789" y="60388"/>
                  </a:lnTo>
                  <a:lnTo>
                    <a:pt x="92684" y="59550"/>
                  </a:lnTo>
                  <a:lnTo>
                    <a:pt x="95084" y="55092"/>
                  </a:lnTo>
                  <a:close/>
                </a:path>
                <a:path w="322579" h="645160">
                  <a:moveTo>
                    <a:pt x="102476" y="13563"/>
                  </a:moveTo>
                  <a:lnTo>
                    <a:pt x="101155" y="11226"/>
                  </a:lnTo>
                  <a:lnTo>
                    <a:pt x="99898" y="8991"/>
                  </a:lnTo>
                  <a:lnTo>
                    <a:pt x="96697" y="8166"/>
                  </a:lnTo>
                  <a:lnTo>
                    <a:pt x="94411" y="9867"/>
                  </a:lnTo>
                  <a:lnTo>
                    <a:pt x="92151" y="11582"/>
                  </a:lnTo>
                  <a:lnTo>
                    <a:pt x="91681" y="14617"/>
                  </a:lnTo>
                  <a:lnTo>
                    <a:pt x="95021" y="18656"/>
                  </a:lnTo>
                  <a:lnTo>
                    <a:pt x="97942" y="19113"/>
                  </a:lnTo>
                  <a:lnTo>
                    <a:pt x="101790" y="16205"/>
                  </a:lnTo>
                  <a:lnTo>
                    <a:pt x="102476" y="13563"/>
                  </a:lnTo>
                  <a:close/>
                </a:path>
                <a:path w="322579" h="645160">
                  <a:moveTo>
                    <a:pt x="105283" y="436841"/>
                  </a:moveTo>
                  <a:lnTo>
                    <a:pt x="102603" y="432358"/>
                  </a:lnTo>
                  <a:lnTo>
                    <a:pt x="99695" y="431634"/>
                  </a:lnTo>
                  <a:lnTo>
                    <a:pt x="97447" y="432993"/>
                  </a:lnTo>
                  <a:lnTo>
                    <a:pt x="95199" y="434352"/>
                  </a:lnTo>
                  <a:lnTo>
                    <a:pt x="94462" y="437261"/>
                  </a:lnTo>
                  <a:lnTo>
                    <a:pt x="97129" y="441718"/>
                  </a:lnTo>
                  <a:lnTo>
                    <a:pt x="100037" y="442442"/>
                  </a:lnTo>
                  <a:lnTo>
                    <a:pt x="104546" y="439750"/>
                  </a:lnTo>
                  <a:lnTo>
                    <a:pt x="105283" y="436841"/>
                  </a:lnTo>
                  <a:close/>
                </a:path>
                <a:path w="322579" h="645160">
                  <a:moveTo>
                    <a:pt x="107594" y="36068"/>
                  </a:moveTo>
                  <a:lnTo>
                    <a:pt x="107226" y="33134"/>
                  </a:lnTo>
                  <a:lnTo>
                    <a:pt x="105219" y="31445"/>
                  </a:lnTo>
                  <a:lnTo>
                    <a:pt x="103212" y="29756"/>
                  </a:lnTo>
                  <a:lnTo>
                    <a:pt x="100190" y="30111"/>
                  </a:lnTo>
                  <a:lnTo>
                    <a:pt x="98475" y="32245"/>
                  </a:lnTo>
                  <a:lnTo>
                    <a:pt x="96824" y="34429"/>
                  </a:lnTo>
                  <a:lnTo>
                    <a:pt x="97383" y="37477"/>
                  </a:lnTo>
                  <a:lnTo>
                    <a:pt x="101701" y="40474"/>
                  </a:lnTo>
                  <a:lnTo>
                    <a:pt x="104546" y="39966"/>
                  </a:lnTo>
                  <a:lnTo>
                    <a:pt x="106045" y="37985"/>
                  </a:lnTo>
                  <a:lnTo>
                    <a:pt x="107594" y="36068"/>
                  </a:lnTo>
                  <a:close/>
                </a:path>
                <a:path w="322579" h="645160">
                  <a:moveTo>
                    <a:pt x="117094" y="457860"/>
                  </a:moveTo>
                  <a:lnTo>
                    <a:pt x="115951" y="455383"/>
                  </a:lnTo>
                  <a:lnTo>
                    <a:pt x="114757" y="452907"/>
                  </a:lnTo>
                  <a:lnTo>
                    <a:pt x="111747" y="451967"/>
                  </a:lnTo>
                  <a:lnTo>
                    <a:pt x="109499" y="453275"/>
                  </a:lnTo>
                  <a:lnTo>
                    <a:pt x="107213" y="454609"/>
                  </a:lnTo>
                  <a:lnTo>
                    <a:pt x="106337" y="457314"/>
                  </a:lnTo>
                  <a:lnTo>
                    <a:pt x="107403" y="459536"/>
                  </a:lnTo>
                  <a:lnTo>
                    <a:pt x="108445" y="461784"/>
                  </a:lnTo>
                  <a:lnTo>
                    <a:pt x="111239" y="462775"/>
                  </a:lnTo>
                  <a:lnTo>
                    <a:pt x="116065" y="460717"/>
                  </a:lnTo>
                  <a:lnTo>
                    <a:pt x="117094" y="457860"/>
                  </a:lnTo>
                  <a:close/>
                </a:path>
                <a:path w="322579" h="645160">
                  <a:moveTo>
                    <a:pt x="123748" y="1981"/>
                  </a:moveTo>
                  <a:lnTo>
                    <a:pt x="121386" y="0"/>
                  </a:lnTo>
                  <a:lnTo>
                    <a:pt x="118389" y="254"/>
                  </a:lnTo>
                  <a:lnTo>
                    <a:pt x="115366" y="330"/>
                  </a:lnTo>
                  <a:lnTo>
                    <a:pt x="113639" y="3403"/>
                  </a:lnTo>
                  <a:lnTo>
                    <a:pt x="114274" y="5816"/>
                  </a:lnTo>
                  <a:lnTo>
                    <a:pt x="114947" y="8483"/>
                  </a:lnTo>
                  <a:lnTo>
                    <a:pt x="117208" y="9664"/>
                  </a:lnTo>
                  <a:lnTo>
                    <a:pt x="119481" y="9690"/>
                  </a:lnTo>
                  <a:lnTo>
                    <a:pt x="121716" y="9525"/>
                  </a:lnTo>
                  <a:lnTo>
                    <a:pt x="123596" y="7226"/>
                  </a:lnTo>
                  <a:lnTo>
                    <a:pt x="123672" y="4597"/>
                  </a:lnTo>
                  <a:lnTo>
                    <a:pt x="123748" y="1981"/>
                  </a:lnTo>
                  <a:close/>
                </a:path>
                <a:path w="322579" h="645160">
                  <a:moveTo>
                    <a:pt x="125844" y="480225"/>
                  </a:moveTo>
                  <a:lnTo>
                    <a:pt x="124053" y="475272"/>
                  </a:lnTo>
                  <a:lnTo>
                    <a:pt x="121335" y="473989"/>
                  </a:lnTo>
                  <a:lnTo>
                    <a:pt x="118872" y="474903"/>
                  </a:lnTo>
                  <a:lnTo>
                    <a:pt x="116408" y="475818"/>
                  </a:lnTo>
                  <a:lnTo>
                    <a:pt x="115125" y="478523"/>
                  </a:lnTo>
                  <a:lnTo>
                    <a:pt x="116865" y="483362"/>
                  </a:lnTo>
                  <a:lnTo>
                    <a:pt x="119557" y="484657"/>
                  </a:lnTo>
                  <a:lnTo>
                    <a:pt x="124510" y="482930"/>
                  </a:lnTo>
                  <a:lnTo>
                    <a:pt x="125844" y="480225"/>
                  </a:lnTo>
                  <a:close/>
                </a:path>
                <a:path w="322579" h="645160">
                  <a:moveTo>
                    <a:pt x="133438" y="502640"/>
                  </a:moveTo>
                  <a:lnTo>
                    <a:pt x="131787" y="497700"/>
                  </a:lnTo>
                  <a:lnTo>
                    <a:pt x="129095" y="496366"/>
                  </a:lnTo>
                  <a:lnTo>
                    <a:pt x="126606" y="497205"/>
                  </a:lnTo>
                  <a:lnTo>
                    <a:pt x="124117" y="498043"/>
                  </a:lnTo>
                  <a:lnTo>
                    <a:pt x="122770" y="500722"/>
                  </a:lnTo>
                  <a:lnTo>
                    <a:pt x="124434" y="505663"/>
                  </a:lnTo>
                  <a:lnTo>
                    <a:pt x="127127" y="506984"/>
                  </a:lnTo>
                  <a:lnTo>
                    <a:pt x="132092" y="505320"/>
                  </a:lnTo>
                  <a:lnTo>
                    <a:pt x="133438" y="502640"/>
                  </a:lnTo>
                  <a:close/>
                </a:path>
                <a:path w="322579" h="645160">
                  <a:moveTo>
                    <a:pt x="141071" y="524878"/>
                  </a:moveTo>
                  <a:lnTo>
                    <a:pt x="140195" y="522439"/>
                  </a:lnTo>
                  <a:lnTo>
                    <a:pt x="139357" y="519988"/>
                  </a:lnTo>
                  <a:lnTo>
                    <a:pt x="136652" y="518693"/>
                  </a:lnTo>
                  <a:lnTo>
                    <a:pt x="134175" y="519544"/>
                  </a:lnTo>
                  <a:lnTo>
                    <a:pt x="131699" y="520395"/>
                  </a:lnTo>
                  <a:lnTo>
                    <a:pt x="130378" y="523100"/>
                  </a:lnTo>
                  <a:lnTo>
                    <a:pt x="131229" y="525576"/>
                  </a:lnTo>
                  <a:lnTo>
                    <a:pt x="132105" y="528040"/>
                  </a:lnTo>
                  <a:lnTo>
                    <a:pt x="134823" y="529336"/>
                  </a:lnTo>
                  <a:lnTo>
                    <a:pt x="139763" y="527570"/>
                  </a:lnTo>
                  <a:lnTo>
                    <a:pt x="141071" y="524878"/>
                  </a:lnTo>
                  <a:close/>
                </a:path>
                <a:path w="322579" h="645160">
                  <a:moveTo>
                    <a:pt x="149237" y="546836"/>
                  </a:moveTo>
                  <a:lnTo>
                    <a:pt x="147370" y="542023"/>
                  </a:lnTo>
                  <a:lnTo>
                    <a:pt x="144614" y="540829"/>
                  </a:lnTo>
                  <a:lnTo>
                    <a:pt x="142163" y="541756"/>
                  </a:lnTo>
                  <a:lnTo>
                    <a:pt x="139700" y="542683"/>
                  </a:lnTo>
                  <a:lnTo>
                    <a:pt x="138493" y="545426"/>
                  </a:lnTo>
                  <a:lnTo>
                    <a:pt x="140398" y="550329"/>
                  </a:lnTo>
                  <a:lnTo>
                    <a:pt x="143154" y="551535"/>
                  </a:lnTo>
                  <a:lnTo>
                    <a:pt x="148018" y="549579"/>
                  </a:lnTo>
                  <a:lnTo>
                    <a:pt x="149237" y="546836"/>
                  </a:lnTo>
                  <a:close/>
                </a:path>
                <a:path w="322579" h="645160">
                  <a:moveTo>
                    <a:pt x="158356" y="568286"/>
                  </a:moveTo>
                  <a:lnTo>
                    <a:pt x="156273" y="563600"/>
                  </a:lnTo>
                  <a:lnTo>
                    <a:pt x="153479" y="562546"/>
                  </a:lnTo>
                  <a:lnTo>
                    <a:pt x="151079" y="563600"/>
                  </a:lnTo>
                  <a:lnTo>
                    <a:pt x="148678" y="564654"/>
                  </a:lnTo>
                  <a:lnTo>
                    <a:pt x="147599" y="567461"/>
                  </a:lnTo>
                  <a:lnTo>
                    <a:pt x="149745" y="572312"/>
                  </a:lnTo>
                  <a:lnTo>
                    <a:pt x="152654" y="573316"/>
                  </a:lnTo>
                  <a:lnTo>
                    <a:pt x="157378" y="571042"/>
                  </a:lnTo>
                  <a:lnTo>
                    <a:pt x="158356" y="568286"/>
                  </a:lnTo>
                  <a:close/>
                </a:path>
                <a:path w="322579" h="645160">
                  <a:moveTo>
                    <a:pt x="163449" y="185928"/>
                  </a:moveTo>
                  <a:lnTo>
                    <a:pt x="161417" y="183807"/>
                  </a:lnTo>
                  <a:lnTo>
                    <a:pt x="156171" y="183553"/>
                  </a:lnTo>
                  <a:lnTo>
                    <a:pt x="153949" y="185635"/>
                  </a:lnTo>
                  <a:lnTo>
                    <a:pt x="153822" y="188353"/>
                  </a:lnTo>
                  <a:lnTo>
                    <a:pt x="153720" y="191071"/>
                  </a:lnTo>
                  <a:lnTo>
                    <a:pt x="156146" y="193205"/>
                  </a:lnTo>
                  <a:lnTo>
                    <a:pt x="158711" y="193103"/>
                  </a:lnTo>
                  <a:lnTo>
                    <a:pt x="161391" y="193001"/>
                  </a:lnTo>
                  <a:lnTo>
                    <a:pt x="163233" y="190919"/>
                  </a:lnTo>
                  <a:lnTo>
                    <a:pt x="163322" y="188429"/>
                  </a:lnTo>
                  <a:lnTo>
                    <a:pt x="163449" y="185928"/>
                  </a:lnTo>
                  <a:close/>
                </a:path>
                <a:path w="322579" h="645160">
                  <a:moveTo>
                    <a:pt x="165862" y="163182"/>
                  </a:moveTo>
                  <a:lnTo>
                    <a:pt x="164172" y="160769"/>
                  </a:lnTo>
                  <a:lnTo>
                    <a:pt x="159016" y="159778"/>
                  </a:lnTo>
                  <a:lnTo>
                    <a:pt x="156514" y="161505"/>
                  </a:lnTo>
                  <a:lnTo>
                    <a:pt x="156006" y="164122"/>
                  </a:lnTo>
                  <a:lnTo>
                    <a:pt x="155651" y="166801"/>
                  </a:lnTo>
                  <a:lnTo>
                    <a:pt x="157480" y="169240"/>
                  </a:lnTo>
                  <a:lnTo>
                    <a:pt x="160083" y="169583"/>
                  </a:lnTo>
                  <a:lnTo>
                    <a:pt x="162687" y="169926"/>
                  </a:lnTo>
                  <a:lnTo>
                    <a:pt x="165061" y="168173"/>
                  </a:lnTo>
                  <a:lnTo>
                    <a:pt x="165379" y="165684"/>
                  </a:lnTo>
                  <a:lnTo>
                    <a:pt x="165862" y="163182"/>
                  </a:lnTo>
                  <a:close/>
                </a:path>
                <a:path w="322579" h="645160">
                  <a:moveTo>
                    <a:pt x="165887" y="213309"/>
                  </a:moveTo>
                  <a:lnTo>
                    <a:pt x="165544" y="210858"/>
                  </a:lnTo>
                  <a:lnTo>
                    <a:pt x="165125" y="208432"/>
                  </a:lnTo>
                  <a:lnTo>
                    <a:pt x="162674" y="206781"/>
                  </a:lnTo>
                  <a:lnTo>
                    <a:pt x="157480" y="207568"/>
                  </a:lnTo>
                  <a:lnTo>
                    <a:pt x="155752" y="210083"/>
                  </a:lnTo>
                  <a:lnTo>
                    <a:pt x="156235" y="212788"/>
                  </a:lnTo>
                  <a:lnTo>
                    <a:pt x="156641" y="215506"/>
                  </a:lnTo>
                  <a:lnTo>
                    <a:pt x="159258" y="217119"/>
                  </a:lnTo>
                  <a:lnTo>
                    <a:pt x="161861" y="216433"/>
                  </a:lnTo>
                  <a:lnTo>
                    <a:pt x="164325" y="215785"/>
                  </a:lnTo>
                  <a:lnTo>
                    <a:pt x="165887" y="213309"/>
                  </a:lnTo>
                  <a:close/>
                </a:path>
                <a:path w="322579" h="645160">
                  <a:moveTo>
                    <a:pt x="169062" y="588784"/>
                  </a:moveTo>
                  <a:lnTo>
                    <a:pt x="167805" y="586587"/>
                  </a:lnTo>
                  <a:lnTo>
                    <a:pt x="166497" y="584415"/>
                  </a:lnTo>
                  <a:lnTo>
                    <a:pt x="163664" y="583590"/>
                  </a:lnTo>
                  <a:lnTo>
                    <a:pt x="161366" y="584822"/>
                  </a:lnTo>
                  <a:lnTo>
                    <a:pt x="159042" y="586066"/>
                  </a:lnTo>
                  <a:lnTo>
                    <a:pt x="158165" y="588987"/>
                  </a:lnTo>
                  <a:lnTo>
                    <a:pt x="159537" y="591286"/>
                  </a:lnTo>
                  <a:lnTo>
                    <a:pt x="160883" y="593610"/>
                  </a:lnTo>
                  <a:lnTo>
                    <a:pt x="163791" y="594385"/>
                  </a:lnTo>
                  <a:lnTo>
                    <a:pt x="168275" y="591667"/>
                  </a:lnTo>
                  <a:lnTo>
                    <a:pt x="169062" y="588784"/>
                  </a:lnTo>
                  <a:close/>
                </a:path>
                <a:path w="322579" h="645160">
                  <a:moveTo>
                    <a:pt x="170954" y="140538"/>
                  </a:moveTo>
                  <a:lnTo>
                    <a:pt x="169443" y="137960"/>
                  </a:lnTo>
                  <a:lnTo>
                    <a:pt x="164363" y="136626"/>
                  </a:lnTo>
                  <a:lnTo>
                    <a:pt x="161759" y="138137"/>
                  </a:lnTo>
                  <a:lnTo>
                    <a:pt x="161099" y="140677"/>
                  </a:lnTo>
                  <a:lnTo>
                    <a:pt x="160477" y="143256"/>
                  </a:lnTo>
                  <a:lnTo>
                    <a:pt x="162039" y="145834"/>
                  </a:lnTo>
                  <a:lnTo>
                    <a:pt x="164592" y="146443"/>
                  </a:lnTo>
                  <a:lnTo>
                    <a:pt x="167144" y="147053"/>
                  </a:lnTo>
                  <a:lnTo>
                    <a:pt x="169697" y="145529"/>
                  </a:lnTo>
                  <a:lnTo>
                    <a:pt x="170307" y="143040"/>
                  </a:lnTo>
                  <a:lnTo>
                    <a:pt x="170954" y="140538"/>
                  </a:lnTo>
                  <a:close/>
                </a:path>
                <a:path w="322579" h="645160">
                  <a:moveTo>
                    <a:pt x="173710" y="234340"/>
                  </a:moveTo>
                  <a:lnTo>
                    <a:pt x="171602" y="229895"/>
                  </a:lnTo>
                  <a:lnTo>
                    <a:pt x="168757" y="228879"/>
                  </a:lnTo>
                  <a:lnTo>
                    <a:pt x="163893" y="230822"/>
                  </a:lnTo>
                  <a:lnTo>
                    <a:pt x="162864" y="233629"/>
                  </a:lnTo>
                  <a:lnTo>
                    <a:pt x="165214" y="238594"/>
                  </a:lnTo>
                  <a:lnTo>
                    <a:pt x="168046" y="239610"/>
                  </a:lnTo>
                  <a:lnTo>
                    <a:pt x="170370" y="238379"/>
                  </a:lnTo>
                  <a:lnTo>
                    <a:pt x="172694" y="237147"/>
                  </a:lnTo>
                  <a:lnTo>
                    <a:pt x="173710" y="234340"/>
                  </a:lnTo>
                  <a:close/>
                </a:path>
                <a:path w="322579" h="645160">
                  <a:moveTo>
                    <a:pt x="176999" y="117652"/>
                  </a:moveTo>
                  <a:lnTo>
                    <a:pt x="175437" y="115062"/>
                  </a:lnTo>
                  <a:lnTo>
                    <a:pt x="170332" y="113855"/>
                  </a:lnTo>
                  <a:lnTo>
                    <a:pt x="167767" y="115379"/>
                  </a:lnTo>
                  <a:lnTo>
                    <a:pt x="166535" y="120357"/>
                  </a:lnTo>
                  <a:lnTo>
                    <a:pt x="168008" y="122936"/>
                  </a:lnTo>
                  <a:lnTo>
                    <a:pt x="170561" y="123609"/>
                  </a:lnTo>
                  <a:lnTo>
                    <a:pt x="173088" y="124269"/>
                  </a:lnTo>
                  <a:lnTo>
                    <a:pt x="175717" y="122796"/>
                  </a:lnTo>
                  <a:lnTo>
                    <a:pt x="176999" y="117652"/>
                  </a:lnTo>
                  <a:close/>
                </a:path>
                <a:path w="322579" h="645160">
                  <a:moveTo>
                    <a:pt x="181902" y="607707"/>
                  </a:moveTo>
                  <a:lnTo>
                    <a:pt x="180352" y="605764"/>
                  </a:lnTo>
                  <a:lnTo>
                    <a:pt x="178879" y="603732"/>
                  </a:lnTo>
                  <a:lnTo>
                    <a:pt x="175945" y="603326"/>
                  </a:lnTo>
                  <a:lnTo>
                    <a:pt x="173812" y="604850"/>
                  </a:lnTo>
                  <a:lnTo>
                    <a:pt x="171678" y="606374"/>
                  </a:lnTo>
                  <a:lnTo>
                    <a:pt x="171234" y="609384"/>
                  </a:lnTo>
                  <a:lnTo>
                    <a:pt x="172834" y="611568"/>
                  </a:lnTo>
                  <a:lnTo>
                    <a:pt x="174523" y="613702"/>
                  </a:lnTo>
                  <a:lnTo>
                    <a:pt x="177596" y="613994"/>
                  </a:lnTo>
                  <a:lnTo>
                    <a:pt x="181597" y="610603"/>
                  </a:lnTo>
                  <a:lnTo>
                    <a:pt x="181902" y="607707"/>
                  </a:lnTo>
                  <a:close/>
                </a:path>
                <a:path w="322579" h="645160">
                  <a:moveTo>
                    <a:pt x="185686" y="253466"/>
                  </a:moveTo>
                  <a:lnTo>
                    <a:pt x="184111" y="251536"/>
                  </a:lnTo>
                  <a:lnTo>
                    <a:pt x="182753" y="249453"/>
                  </a:lnTo>
                  <a:lnTo>
                    <a:pt x="179895" y="248970"/>
                  </a:lnTo>
                  <a:lnTo>
                    <a:pt x="175552" y="251917"/>
                  </a:lnTo>
                  <a:lnTo>
                    <a:pt x="175006" y="254965"/>
                  </a:lnTo>
                  <a:lnTo>
                    <a:pt x="176517" y="257238"/>
                  </a:lnTo>
                  <a:lnTo>
                    <a:pt x="178219" y="259346"/>
                  </a:lnTo>
                  <a:lnTo>
                    <a:pt x="181343" y="259638"/>
                  </a:lnTo>
                  <a:lnTo>
                    <a:pt x="183362" y="257987"/>
                  </a:lnTo>
                  <a:lnTo>
                    <a:pt x="185407" y="256324"/>
                  </a:lnTo>
                  <a:lnTo>
                    <a:pt x="185686" y="253466"/>
                  </a:lnTo>
                  <a:close/>
                </a:path>
                <a:path w="322579" h="645160">
                  <a:moveTo>
                    <a:pt x="198208" y="626237"/>
                  </a:moveTo>
                  <a:lnTo>
                    <a:pt x="197675" y="623620"/>
                  </a:lnTo>
                  <a:lnTo>
                    <a:pt x="195897" y="621944"/>
                  </a:lnTo>
                  <a:lnTo>
                    <a:pt x="194043" y="620356"/>
                  </a:lnTo>
                  <a:lnTo>
                    <a:pt x="191096" y="620636"/>
                  </a:lnTo>
                  <a:lnTo>
                    <a:pt x="189318" y="622566"/>
                  </a:lnTo>
                  <a:lnTo>
                    <a:pt x="187540" y="624497"/>
                  </a:lnTo>
                  <a:lnTo>
                    <a:pt x="187794" y="627519"/>
                  </a:lnTo>
                  <a:lnTo>
                    <a:pt x="189915" y="629323"/>
                  </a:lnTo>
                  <a:lnTo>
                    <a:pt x="191960" y="631215"/>
                  </a:lnTo>
                  <a:lnTo>
                    <a:pt x="195237" y="630567"/>
                  </a:lnTo>
                  <a:lnTo>
                    <a:pt x="198208" y="626237"/>
                  </a:lnTo>
                  <a:close/>
                </a:path>
                <a:path w="322579" h="645160">
                  <a:moveTo>
                    <a:pt x="201434" y="273024"/>
                  </a:moveTo>
                  <a:lnTo>
                    <a:pt x="201345" y="270065"/>
                  </a:lnTo>
                  <a:lnTo>
                    <a:pt x="197624" y="266661"/>
                  </a:lnTo>
                  <a:lnTo>
                    <a:pt x="194589" y="266776"/>
                  </a:lnTo>
                  <a:lnTo>
                    <a:pt x="190842" y="270446"/>
                  </a:lnTo>
                  <a:lnTo>
                    <a:pt x="190931" y="273405"/>
                  </a:lnTo>
                  <a:lnTo>
                    <a:pt x="194894" y="277037"/>
                  </a:lnTo>
                  <a:lnTo>
                    <a:pt x="197929" y="276936"/>
                  </a:lnTo>
                  <a:lnTo>
                    <a:pt x="199682" y="274980"/>
                  </a:lnTo>
                  <a:lnTo>
                    <a:pt x="201434" y="273024"/>
                  </a:lnTo>
                  <a:close/>
                </a:path>
                <a:path w="322579" h="645160">
                  <a:moveTo>
                    <a:pt x="218516" y="635723"/>
                  </a:moveTo>
                  <a:lnTo>
                    <a:pt x="217043" y="633514"/>
                  </a:lnTo>
                  <a:lnTo>
                    <a:pt x="214871" y="632612"/>
                  </a:lnTo>
                  <a:lnTo>
                    <a:pt x="212674" y="631761"/>
                  </a:lnTo>
                  <a:lnTo>
                    <a:pt x="210019" y="633044"/>
                  </a:lnTo>
                  <a:lnTo>
                    <a:pt x="208953" y="635444"/>
                  </a:lnTo>
                  <a:lnTo>
                    <a:pt x="207886" y="637844"/>
                  </a:lnTo>
                  <a:lnTo>
                    <a:pt x="209194" y="640613"/>
                  </a:lnTo>
                  <a:lnTo>
                    <a:pt x="211861" y="641616"/>
                  </a:lnTo>
                  <a:lnTo>
                    <a:pt x="214528" y="642683"/>
                  </a:lnTo>
                  <a:lnTo>
                    <a:pt x="217347" y="640842"/>
                  </a:lnTo>
                  <a:lnTo>
                    <a:pt x="218516" y="635723"/>
                  </a:lnTo>
                  <a:close/>
                </a:path>
                <a:path w="322579" h="645160">
                  <a:moveTo>
                    <a:pt x="219608" y="287553"/>
                  </a:moveTo>
                  <a:lnTo>
                    <a:pt x="219189" y="284594"/>
                  </a:lnTo>
                  <a:lnTo>
                    <a:pt x="215099" y="281584"/>
                  </a:lnTo>
                  <a:lnTo>
                    <a:pt x="212128" y="282028"/>
                  </a:lnTo>
                  <a:lnTo>
                    <a:pt x="208876" y="286156"/>
                  </a:lnTo>
                  <a:lnTo>
                    <a:pt x="209308" y="289115"/>
                  </a:lnTo>
                  <a:lnTo>
                    <a:pt x="213614" y="292290"/>
                  </a:lnTo>
                  <a:lnTo>
                    <a:pt x="216585" y="291846"/>
                  </a:lnTo>
                  <a:lnTo>
                    <a:pt x="218097" y="289699"/>
                  </a:lnTo>
                  <a:lnTo>
                    <a:pt x="219608" y="287553"/>
                  </a:lnTo>
                  <a:close/>
                </a:path>
                <a:path w="322579" h="645160">
                  <a:moveTo>
                    <a:pt x="238518" y="302120"/>
                  </a:moveTo>
                  <a:lnTo>
                    <a:pt x="238277" y="299072"/>
                  </a:lnTo>
                  <a:lnTo>
                    <a:pt x="234188" y="295516"/>
                  </a:lnTo>
                  <a:lnTo>
                    <a:pt x="231038" y="296024"/>
                  </a:lnTo>
                  <a:lnTo>
                    <a:pt x="227888" y="300228"/>
                  </a:lnTo>
                  <a:lnTo>
                    <a:pt x="228333" y="302996"/>
                  </a:lnTo>
                  <a:lnTo>
                    <a:pt x="232092" y="306285"/>
                  </a:lnTo>
                  <a:lnTo>
                    <a:pt x="235038" y="306031"/>
                  </a:lnTo>
                  <a:lnTo>
                    <a:pt x="236778" y="304076"/>
                  </a:lnTo>
                  <a:lnTo>
                    <a:pt x="238518" y="302120"/>
                  </a:lnTo>
                  <a:close/>
                </a:path>
                <a:path w="322579" h="645160">
                  <a:moveTo>
                    <a:pt x="241719" y="641743"/>
                  </a:moveTo>
                  <a:lnTo>
                    <a:pt x="240868" y="636562"/>
                  </a:lnTo>
                  <a:lnTo>
                    <a:pt x="238620" y="635076"/>
                  </a:lnTo>
                  <a:lnTo>
                    <a:pt x="236232" y="635050"/>
                  </a:lnTo>
                  <a:lnTo>
                    <a:pt x="233870" y="635165"/>
                  </a:lnTo>
                  <a:lnTo>
                    <a:pt x="231927" y="637400"/>
                  </a:lnTo>
                  <a:lnTo>
                    <a:pt x="231914" y="640029"/>
                  </a:lnTo>
                  <a:lnTo>
                    <a:pt x="231902" y="642658"/>
                  </a:lnTo>
                  <a:lnTo>
                    <a:pt x="234188" y="644677"/>
                  </a:lnTo>
                  <a:lnTo>
                    <a:pt x="237020" y="644525"/>
                  </a:lnTo>
                  <a:lnTo>
                    <a:pt x="239877" y="644499"/>
                  </a:lnTo>
                  <a:lnTo>
                    <a:pt x="241719" y="641743"/>
                  </a:lnTo>
                  <a:close/>
                </a:path>
                <a:path w="322579" h="645160">
                  <a:moveTo>
                    <a:pt x="255447" y="316268"/>
                  </a:moveTo>
                  <a:lnTo>
                    <a:pt x="253695" y="314223"/>
                  </a:lnTo>
                  <a:lnTo>
                    <a:pt x="252006" y="312127"/>
                  </a:lnTo>
                  <a:lnTo>
                    <a:pt x="248843" y="312115"/>
                  </a:lnTo>
                  <a:lnTo>
                    <a:pt x="245033" y="315734"/>
                  </a:lnTo>
                  <a:lnTo>
                    <a:pt x="245008" y="318566"/>
                  </a:lnTo>
                  <a:lnTo>
                    <a:pt x="246595" y="320535"/>
                  </a:lnTo>
                  <a:lnTo>
                    <a:pt x="248234" y="322453"/>
                  </a:lnTo>
                  <a:lnTo>
                    <a:pt x="251193" y="322656"/>
                  </a:lnTo>
                  <a:lnTo>
                    <a:pt x="253212" y="320967"/>
                  </a:lnTo>
                  <a:lnTo>
                    <a:pt x="255231" y="319278"/>
                  </a:lnTo>
                  <a:lnTo>
                    <a:pt x="255447" y="316268"/>
                  </a:lnTo>
                  <a:close/>
                </a:path>
                <a:path w="322579" h="645160">
                  <a:moveTo>
                    <a:pt x="264845" y="634619"/>
                  </a:moveTo>
                  <a:lnTo>
                    <a:pt x="262636" y="629856"/>
                  </a:lnTo>
                  <a:lnTo>
                    <a:pt x="259905" y="628713"/>
                  </a:lnTo>
                  <a:lnTo>
                    <a:pt x="257644" y="629691"/>
                  </a:lnTo>
                  <a:lnTo>
                    <a:pt x="255397" y="630758"/>
                  </a:lnTo>
                  <a:lnTo>
                    <a:pt x="254177" y="633285"/>
                  </a:lnTo>
                  <a:lnTo>
                    <a:pt x="255003" y="635774"/>
                  </a:lnTo>
                  <a:lnTo>
                    <a:pt x="255828" y="638263"/>
                  </a:lnTo>
                  <a:lnTo>
                    <a:pt x="258686" y="639686"/>
                  </a:lnTo>
                  <a:lnTo>
                    <a:pt x="261175" y="638517"/>
                  </a:lnTo>
                  <a:lnTo>
                    <a:pt x="263702" y="637425"/>
                  </a:lnTo>
                  <a:lnTo>
                    <a:pt x="264845" y="634619"/>
                  </a:lnTo>
                  <a:close/>
                </a:path>
                <a:path w="322579" h="645160">
                  <a:moveTo>
                    <a:pt x="270065" y="335470"/>
                  </a:moveTo>
                  <a:lnTo>
                    <a:pt x="268592" y="333248"/>
                  </a:lnTo>
                  <a:lnTo>
                    <a:pt x="267157" y="330987"/>
                  </a:lnTo>
                  <a:lnTo>
                    <a:pt x="264033" y="330581"/>
                  </a:lnTo>
                  <a:lnTo>
                    <a:pt x="259803" y="333679"/>
                  </a:lnTo>
                  <a:lnTo>
                    <a:pt x="259422" y="336499"/>
                  </a:lnTo>
                  <a:lnTo>
                    <a:pt x="260781" y="338658"/>
                  </a:lnTo>
                  <a:lnTo>
                    <a:pt x="262178" y="340766"/>
                  </a:lnTo>
                  <a:lnTo>
                    <a:pt x="265099" y="341312"/>
                  </a:lnTo>
                  <a:lnTo>
                    <a:pt x="267296" y="339877"/>
                  </a:lnTo>
                  <a:lnTo>
                    <a:pt x="269494" y="338442"/>
                  </a:lnTo>
                  <a:lnTo>
                    <a:pt x="270065" y="335470"/>
                  </a:lnTo>
                  <a:close/>
                </a:path>
                <a:path w="322579" h="645160">
                  <a:moveTo>
                    <a:pt x="282536" y="356031"/>
                  </a:moveTo>
                  <a:lnTo>
                    <a:pt x="281292" y="353682"/>
                  </a:lnTo>
                  <a:lnTo>
                    <a:pt x="279984" y="351358"/>
                  </a:lnTo>
                  <a:lnTo>
                    <a:pt x="277012" y="350583"/>
                  </a:lnTo>
                  <a:lnTo>
                    <a:pt x="272478" y="353237"/>
                  </a:lnTo>
                  <a:lnTo>
                    <a:pt x="271729" y="356069"/>
                  </a:lnTo>
                  <a:lnTo>
                    <a:pt x="272986" y="358292"/>
                  </a:lnTo>
                  <a:lnTo>
                    <a:pt x="274167" y="360553"/>
                  </a:lnTo>
                  <a:lnTo>
                    <a:pt x="277012" y="361391"/>
                  </a:lnTo>
                  <a:lnTo>
                    <a:pt x="279336" y="360159"/>
                  </a:lnTo>
                  <a:lnTo>
                    <a:pt x="281660" y="358927"/>
                  </a:lnTo>
                  <a:lnTo>
                    <a:pt x="282536" y="356031"/>
                  </a:lnTo>
                  <a:close/>
                </a:path>
                <a:path w="322579" h="645160">
                  <a:moveTo>
                    <a:pt x="285140" y="621195"/>
                  </a:moveTo>
                  <a:lnTo>
                    <a:pt x="281520" y="617397"/>
                  </a:lnTo>
                  <a:lnTo>
                    <a:pt x="278714" y="617321"/>
                  </a:lnTo>
                  <a:lnTo>
                    <a:pt x="276745" y="618693"/>
                  </a:lnTo>
                  <a:lnTo>
                    <a:pt x="274853" y="620166"/>
                  </a:lnTo>
                  <a:lnTo>
                    <a:pt x="274535" y="623112"/>
                  </a:lnTo>
                  <a:lnTo>
                    <a:pt x="276034" y="625271"/>
                  </a:lnTo>
                  <a:lnTo>
                    <a:pt x="277533" y="627430"/>
                  </a:lnTo>
                  <a:lnTo>
                    <a:pt x="280555" y="627786"/>
                  </a:lnTo>
                  <a:lnTo>
                    <a:pt x="282765" y="626046"/>
                  </a:lnTo>
                  <a:lnTo>
                    <a:pt x="285064" y="624395"/>
                  </a:lnTo>
                  <a:lnTo>
                    <a:pt x="285140" y="621195"/>
                  </a:lnTo>
                  <a:close/>
                </a:path>
                <a:path w="322579" h="645160">
                  <a:moveTo>
                    <a:pt x="293179" y="377520"/>
                  </a:moveTo>
                  <a:lnTo>
                    <a:pt x="292011" y="375132"/>
                  </a:lnTo>
                  <a:lnTo>
                    <a:pt x="290880" y="372732"/>
                  </a:lnTo>
                  <a:lnTo>
                    <a:pt x="288036" y="371690"/>
                  </a:lnTo>
                  <a:lnTo>
                    <a:pt x="283298" y="373938"/>
                  </a:lnTo>
                  <a:lnTo>
                    <a:pt x="282257" y="376732"/>
                  </a:lnTo>
                  <a:lnTo>
                    <a:pt x="283349" y="379044"/>
                  </a:lnTo>
                  <a:lnTo>
                    <a:pt x="284467" y="381342"/>
                  </a:lnTo>
                  <a:lnTo>
                    <a:pt x="287134" y="382460"/>
                  </a:lnTo>
                  <a:lnTo>
                    <a:pt x="289572" y="381406"/>
                  </a:lnTo>
                  <a:lnTo>
                    <a:pt x="291960" y="380377"/>
                  </a:lnTo>
                  <a:lnTo>
                    <a:pt x="293179" y="377520"/>
                  </a:lnTo>
                  <a:close/>
                </a:path>
                <a:path w="322579" h="645160">
                  <a:moveTo>
                    <a:pt x="300850" y="605167"/>
                  </a:moveTo>
                  <a:lnTo>
                    <a:pt x="300189" y="602183"/>
                  </a:lnTo>
                  <a:lnTo>
                    <a:pt x="295656" y="599541"/>
                  </a:lnTo>
                  <a:lnTo>
                    <a:pt x="292773" y="600151"/>
                  </a:lnTo>
                  <a:lnTo>
                    <a:pt x="291477" y="602246"/>
                  </a:lnTo>
                  <a:lnTo>
                    <a:pt x="290283" y="604405"/>
                  </a:lnTo>
                  <a:lnTo>
                    <a:pt x="290537" y="607072"/>
                  </a:lnTo>
                  <a:lnTo>
                    <a:pt x="292696" y="608711"/>
                  </a:lnTo>
                  <a:lnTo>
                    <a:pt x="294716" y="610260"/>
                  </a:lnTo>
                  <a:lnTo>
                    <a:pt x="298030" y="609917"/>
                  </a:lnTo>
                  <a:lnTo>
                    <a:pt x="299389" y="607504"/>
                  </a:lnTo>
                  <a:lnTo>
                    <a:pt x="300850" y="605167"/>
                  </a:lnTo>
                  <a:close/>
                </a:path>
                <a:path w="322579" h="645160">
                  <a:moveTo>
                    <a:pt x="301929" y="399808"/>
                  </a:moveTo>
                  <a:lnTo>
                    <a:pt x="300088" y="394830"/>
                  </a:lnTo>
                  <a:lnTo>
                    <a:pt x="297345" y="393585"/>
                  </a:lnTo>
                  <a:lnTo>
                    <a:pt x="292455" y="395465"/>
                  </a:lnTo>
                  <a:lnTo>
                    <a:pt x="291185" y="398183"/>
                  </a:lnTo>
                  <a:lnTo>
                    <a:pt x="292976" y="402983"/>
                  </a:lnTo>
                  <a:lnTo>
                    <a:pt x="295706" y="404241"/>
                  </a:lnTo>
                  <a:lnTo>
                    <a:pt x="298183" y="403377"/>
                  </a:lnTo>
                  <a:lnTo>
                    <a:pt x="300659" y="402513"/>
                  </a:lnTo>
                  <a:lnTo>
                    <a:pt x="301929" y="399808"/>
                  </a:lnTo>
                  <a:close/>
                </a:path>
                <a:path w="322579" h="645160">
                  <a:moveTo>
                    <a:pt x="309156" y="422592"/>
                  </a:moveTo>
                  <a:lnTo>
                    <a:pt x="307708" y="417499"/>
                  </a:lnTo>
                  <a:lnTo>
                    <a:pt x="305092" y="416052"/>
                  </a:lnTo>
                  <a:lnTo>
                    <a:pt x="300075" y="417601"/>
                  </a:lnTo>
                  <a:lnTo>
                    <a:pt x="298602" y="420217"/>
                  </a:lnTo>
                  <a:lnTo>
                    <a:pt x="299999" y="425157"/>
                  </a:lnTo>
                  <a:lnTo>
                    <a:pt x="302628" y="426593"/>
                  </a:lnTo>
                  <a:lnTo>
                    <a:pt x="305155" y="425907"/>
                  </a:lnTo>
                  <a:lnTo>
                    <a:pt x="307682" y="425221"/>
                  </a:lnTo>
                  <a:lnTo>
                    <a:pt x="309156" y="422592"/>
                  </a:lnTo>
                  <a:close/>
                </a:path>
                <a:path w="322579" h="645160">
                  <a:moveTo>
                    <a:pt x="311518" y="583082"/>
                  </a:moveTo>
                  <a:lnTo>
                    <a:pt x="310299" y="580339"/>
                  </a:lnTo>
                  <a:lnTo>
                    <a:pt x="305333" y="578650"/>
                  </a:lnTo>
                  <a:lnTo>
                    <a:pt x="302577" y="579843"/>
                  </a:lnTo>
                  <a:lnTo>
                    <a:pt x="300774" y="584492"/>
                  </a:lnTo>
                  <a:lnTo>
                    <a:pt x="301993" y="587235"/>
                  </a:lnTo>
                  <a:lnTo>
                    <a:pt x="304393" y="588289"/>
                  </a:lnTo>
                  <a:lnTo>
                    <a:pt x="306793" y="589343"/>
                  </a:lnTo>
                  <a:lnTo>
                    <a:pt x="309549" y="588149"/>
                  </a:lnTo>
                  <a:lnTo>
                    <a:pt x="311518" y="583082"/>
                  </a:lnTo>
                  <a:close/>
                </a:path>
                <a:path w="322579" h="645160">
                  <a:moveTo>
                    <a:pt x="314883" y="445808"/>
                  </a:moveTo>
                  <a:lnTo>
                    <a:pt x="313829" y="440613"/>
                  </a:lnTo>
                  <a:lnTo>
                    <a:pt x="311188" y="439039"/>
                  </a:lnTo>
                  <a:lnTo>
                    <a:pt x="306070" y="440245"/>
                  </a:lnTo>
                  <a:lnTo>
                    <a:pt x="304558" y="442734"/>
                  </a:lnTo>
                  <a:lnTo>
                    <a:pt x="305587" y="447763"/>
                  </a:lnTo>
                  <a:lnTo>
                    <a:pt x="308076" y="449376"/>
                  </a:lnTo>
                  <a:lnTo>
                    <a:pt x="310654" y="448856"/>
                  </a:lnTo>
                  <a:lnTo>
                    <a:pt x="313220" y="448335"/>
                  </a:lnTo>
                  <a:lnTo>
                    <a:pt x="314883" y="445808"/>
                  </a:lnTo>
                  <a:close/>
                </a:path>
                <a:path w="322579" h="645160">
                  <a:moveTo>
                    <a:pt x="318071" y="559689"/>
                  </a:moveTo>
                  <a:lnTo>
                    <a:pt x="316420" y="557174"/>
                  </a:lnTo>
                  <a:lnTo>
                    <a:pt x="311264" y="556221"/>
                  </a:lnTo>
                  <a:lnTo>
                    <a:pt x="308749" y="557834"/>
                  </a:lnTo>
                  <a:lnTo>
                    <a:pt x="308165" y="560285"/>
                  </a:lnTo>
                  <a:lnTo>
                    <a:pt x="307606" y="562749"/>
                  </a:lnTo>
                  <a:lnTo>
                    <a:pt x="309219" y="565251"/>
                  </a:lnTo>
                  <a:lnTo>
                    <a:pt x="311759" y="565899"/>
                  </a:lnTo>
                  <a:lnTo>
                    <a:pt x="314299" y="566534"/>
                  </a:lnTo>
                  <a:lnTo>
                    <a:pt x="316852" y="564934"/>
                  </a:lnTo>
                  <a:lnTo>
                    <a:pt x="317449" y="562305"/>
                  </a:lnTo>
                  <a:lnTo>
                    <a:pt x="318071" y="559689"/>
                  </a:lnTo>
                  <a:close/>
                </a:path>
                <a:path w="322579" h="645160">
                  <a:moveTo>
                    <a:pt x="319138" y="469328"/>
                  </a:moveTo>
                  <a:lnTo>
                    <a:pt x="318681" y="466725"/>
                  </a:lnTo>
                  <a:lnTo>
                    <a:pt x="318249" y="464108"/>
                  </a:lnTo>
                  <a:lnTo>
                    <a:pt x="315810" y="462343"/>
                  </a:lnTo>
                  <a:lnTo>
                    <a:pt x="310629" y="463194"/>
                  </a:lnTo>
                  <a:lnTo>
                    <a:pt x="308864" y="465594"/>
                  </a:lnTo>
                  <a:lnTo>
                    <a:pt x="309283" y="468134"/>
                  </a:lnTo>
                  <a:lnTo>
                    <a:pt x="309727" y="470649"/>
                  </a:lnTo>
                  <a:lnTo>
                    <a:pt x="312026" y="472440"/>
                  </a:lnTo>
                  <a:lnTo>
                    <a:pt x="314642" y="472097"/>
                  </a:lnTo>
                  <a:lnTo>
                    <a:pt x="317220" y="471754"/>
                  </a:lnTo>
                  <a:lnTo>
                    <a:pt x="319138" y="469328"/>
                  </a:lnTo>
                  <a:close/>
                </a:path>
                <a:path w="322579" h="645160">
                  <a:moveTo>
                    <a:pt x="321411" y="535800"/>
                  </a:moveTo>
                  <a:lnTo>
                    <a:pt x="319506" y="533501"/>
                  </a:lnTo>
                  <a:lnTo>
                    <a:pt x="314274" y="533120"/>
                  </a:lnTo>
                  <a:lnTo>
                    <a:pt x="311937" y="535012"/>
                  </a:lnTo>
                  <a:lnTo>
                    <a:pt x="311404" y="540067"/>
                  </a:lnTo>
                  <a:lnTo>
                    <a:pt x="313296" y="542378"/>
                  </a:lnTo>
                  <a:lnTo>
                    <a:pt x="315899" y="542696"/>
                  </a:lnTo>
                  <a:lnTo>
                    <a:pt x="318503" y="543013"/>
                  </a:lnTo>
                  <a:lnTo>
                    <a:pt x="320840" y="541121"/>
                  </a:lnTo>
                  <a:lnTo>
                    <a:pt x="321411" y="535800"/>
                  </a:lnTo>
                  <a:close/>
                </a:path>
                <a:path w="322579" h="645160">
                  <a:moveTo>
                    <a:pt x="321589" y="493153"/>
                  </a:moveTo>
                  <a:lnTo>
                    <a:pt x="321157" y="487870"/>
                  </a:lnTo>
                  <a:lnTo>
                    <a:pt x="318858" y="485927"/>
                  </a:lnTo>
                  <a:lnTo>
                    <a:pt x="313639" y="486422"/>
                  </a:lnTo>
                  <a:lnTo>
                    <a:pt x="311683" y="488683"/>
                  </a:lnTo>
                  <a:lnTo>
                    <a:pt x="312102" y="493788"/>
                  </a:lnTo>
                  <a:lnTo>
                    <a:pt x="314401" y="495731"/>
                  </a:lnTo>
                  <a:lnTo>
                    <a:pt x="317017" y="495579"/>
                  </a:lnTo>
                  <a:lnTo>
                    <a:pt x="319633" y="495427"/>
                  </a:lnTo>
                  <a:lnTo>
                    <a:pt x="321589" y="493153"/>
                  </a:lnTo>
                  <a:close/>
                </a:path>
                <a:path w="322579" h="645160">
                  <a:moveTo>
                    <a:pt x="322287" y="511797"/>
                  </a:moveTo>
                  <a:lnTo>
                    <a:pt x="320179" y="509676"/>
                  </a:lnTo>
                  <a:lnTo>
                    <a:pt x="314934" y="509765"/>
                  </a:lnTo>
                  <a:lnTo>
                    <a:pt x="312788" y="511873"/>
                  </a:lnTo>
                  <a:lnTo>
                    <a:pt x="312762" y="516978"/>
                  </a:lnTo>
                  <a:lnTo>
                    <a:pt x="314871" y="519099"/>
                  </a:lnTo>
                  <a:lnTo>
                    <a:pt x="317500" y="519163"/>
                  </a:lnTo>
                  <a:lnTo>
                    <a:pt x="320128" y="519226"/>
                  </a:lnTo>
                  <a:lnTo>
                    <a:pt x="322262" y="517118"/>
                  </a:lnTo>
                  <a:lnTo>
                    <a:pt x="322287" y="51179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51">
              <a:extLst>
                <a:ext uri="{FF2B5EF4-FFF2-40B4-BE49-F238E27FC236}">
                  <a16:creationId xmlns:a16="http://schemas.microsoft.com/office/drawing/2014/main" id="{BCB70114-4F9A-47CC-B877-F1E47B616ED1}"/>
                </a:ext>
              </a:extLst>
            </p:cNvPr>
            <p:cNvSpPr/>
            <p:nvPr/>
          </p:nvSpPr>
          <p:spPr>
            <a:xfrm>
              <a:off x="6427520" y="3661448"/>
              <a:ext cx="277495" cy="648335"/>
            </a:xfrm>
            <a:custGeom>
              <a:avLst/>
              <a:gdLst/>
              <a:ahLst/>
              <a:cxnLst/>
              <a:rect l="l" t="t" r="r" b="b"/>
              <a:pathLst>
                <a:path w="277495" h="648335">
                  <a:moveTo>
                    <a:pt x="9601" y="249085"/>
                  </a:moveTo>
                  <a:lnTo>
                    <a:pt x="9499" y="243852"/>
                  </a:lnTo>
                  <a:lnTo>
                    <a:pt x="7429" y="241731"/>
                  </a:lnTo>
                  <a:lnTo>
                    <a:pt x="4787" y="241731"/>
                  </a:lnTo>
                  <a:lnTo>
                    <a:pt x="2171" y="241731"/>
                  </a:lnTo>
                  <a:lnTo>
                    <a:pt x="0" y="243890"/>
                  </a:lnTo>
                  <a:lnTo>
                    <a:pt x="88" y="249224"/>
                  </a:lnTo>
                  <a:lnTo>
                    <a:pt x="2247" y="251345"/>
                  </a:lnTo>
                  <a:lnTo>
                    <a:pt x="7505" y="251244"/>
                  </a:lnTo>
                  <a:lnTo>
                    <a:pt x="9601" y="249085"/>
                  </a:lnTo>
                  <a:close/>
                </a:path>
                <a:path w="277495" h="648335">
                  <a:moveTo>
                    <a:pt x="9829" y="220116"/>
                  </a:moveTo>
                  <a:lnTo>
                    <a:pt x="7823" y="217919"/>
                  </a:lnTo>
                  <a:lnTo>
                    <a:pt x="5194" y="217830"/>
                  </a:lnTo>
                  <a:lnTo>
                    <a:pt x="2578" y="217741"/>
                  </a:lnTo>
                  <a:lnTo>
                    <a:pt x="330" y="219811"/>
                  </a:lnTo>
                  <a:lnTo>
                    <a:pt x="228" y="225145"/>
                  </a:lnTo>
                  <a:lnTo>
                    <a:pt x="2311" y="227342"/>
                  </a:lnTo>
                  <a:lnTo>
                    <a:pt x="7556" y="227444"/>
                  </a:lnTo>
                  <a:lnTo>
                    <a:pt x="9728" y="225361"/>
                  </a:lnTo>
                  <a:lnTo>
                    <a:pt x="9829" y="220116"/>
                  </a:lnTo>
                  <a:close/>
                </a:path>
                <a:path w="277495" h="648335">
                  <a:moveTo>
                    <a:pt x="10363" y="272796"/>
                  </a:moveTo>
                  <a:lnTo>
                    <a:pt x="10071" y="267576"/>
                  </a:lnTo>
                  <a:lnTo>
                    <a:pt x="7899" y="265531"/>
                  </a:lnTo>
                  <a:lnTo>
                    <a:pt x="5270" y="265633"/>
                  </a:lnTo>
                  <a:lnTo>
                    <a:pt x="2654" y="265734"/>
                  </a:lnTo>
                  <a:lnTo>
                    <a:pt x="571" y="267970"/>
                  </a:lnTo>
                  <a:lnTo>
                    <a:pt x="736" y="270637"/>
                  </a:lnTo>
                  <a:lnTo>
                    <a:pt x="876" y="273304"/>
                  </a:lnTo>
                  <a:lnTo>
                    <a:pt x="3111" y="275336"/>
                  </a:lnTo>
                  <a:lnTo>
                    <a:pt x="8356" y="275031"/>
                  </a:lnTo>
                  <a:lnTo>
                    <a:pt x="10363" y="272796"/>
                  </a:lnTo>
                  <a:close/>
                </a:path>
                <a:path w="277495" h="648335">
                  <a:moveTo>
                    <a:pt x="11010" y="196418"/>
                  </a:moveTo>
                  <a:lnTo>
                    <a:pt x="9093" y="194144"/>
                  </a:lnTo>
                  <a:lnTo>
                    <a:pt x="6464" y="193954"/>
                  </a:lnTo>
                  <a:lnTo>
                    <a:pt x="3860" y="193763"/>
                  </a:lnTo>
                  <a:lnTo>
                    <a:pt x="1524" y="195757"/>
                  </a:lnTo>
                  <a:lnTo>
                    <a:pt x="1397" y="198424"/>
                  </a:lnTo>
                  <a:lnTo>
                    <a:pt x="1244" y="201079"/>
                  </a:lnTo>
                  <a:lnTo>
                    <a:pt x="3238" y="203352"/>
                  </a:lnTo>
                  <a:lnTo>
                    <a:pt x="8483" y="203644"/>
                  </a:lnTo>
                  <a:lnTo>
                    <a:pt x="10718" y="201637"/>
                  </a:lnTo>
                  <a:lnTo>
                    <a:pt x="11010" y="196418"/>
                  </a:lnTo>
                  <a:close/>
                </a:path>
                <a:path w="277495" h="648335">
                  <a:moveTo>
                    <a:pt x="12128" y="296430"/>
                  </a:moveTo>
                  <a:lnTo>
                    <a:pt x="11633" y="291236"/>
                  </a:lnTo>
                  <a:lnTo>
                    <a:pt x="9309" y="289293"/>
                  </a:lnTo>
                  <a:lnTo>
                    <a:pt x="6705" y="289509"/>
                  </a:lnTo>
                  <a:lnTo>
                    <a:pt x="4076" y="289725"/>
                  </a:lnTo>
                  <a:lnTo>
                    <a:pt x="2159" y="292049"/>
                  </a:lnTo>
                  <a:lnTo>
                    <a:pt x="2667" y="297370"/>
                  </a:lnTo>
                  <a:lnTo>
                    <a:pt x="4991" y="299300"/>
                  </a:lnTo>
                  <a:lnTo>
                    <a:pt x="10210" y="298754"/>
                  </a:lnTo>
                  <a:lnTo>
                    <a:pt x="12128" y="296430"/>
                  </a:lnTo>
                  <a:close/>
                </a:path>
                <a:path w="277495" h="648335">
                  <a:moveTo>
                    <a:pt x="13081" y="172770"/>
                  </a:moveTo>
                  <a:lnTo>
                    <a:pt x="11252" y="170434"/>
                  </a:lnTo>
                  <a:lnTo>
                    <a:pt x="8636" y="170141"/>
                  </a:lnTo>
                  <a:lnTo>
                    <a:pt x="6032" y="169849"/>
                  </a:lnTo>
                  <a:lnTo>
                    <a:pt x="3632" y="171754"/>
                  </a:lnTo>
                  <a:lnTo>
                    <a:pt x="3403" y="174409"/>
                  </a:lnTo>
                  <a:lnTo>
                    <a:pt x="3149" y="177063"/>
                  </a:lnTo>
                  <a:lnTo>
                    <a:pt x="5054" y="179412"/>
                  </a:lnTo>
                  <a:lnTo>
                    <a:pt x="10287" y="179895"/>
                  </a:lnTo>
                  <a:lnTo>
                    <a:pt x="12598" y="177990"/>
                  </a:lnTo>
                  <a:lnTo>
                    <a:pt x="12852" y="175387"/>
                  </a:lnTo>
                  <a:lnTo>
                    <a:pt x="13081" y="172770"/>
                  </a:lnTo>
                  <a:close/>
                </a:path>
                <a:path w="277495" h="648335">
                  <a:moveTo>
                    <a:pt x="15011" y="319887"/>
                  </a:moveTo>
                  <a:lnTo>
                    <a:pt x="14681" y="317296"/>
                  </a:lnTo>
                  <a:lnTo>
                    <a:pt x="14312" y="314718"/>
                  </a:lnTo>
                  <a:lnTo>
                    <a:pt x="11912" y="312915"/>
                  </a:lnTo>
                  <a:lnTo>
                    <a:pt x="9309" y="313270"/>
                  </a:lnTo>
                  <a:lnTo>
                    <a:pt x="6705" y="313626"/>
                  </a:lnTo>
                  <a:lnTo>
                    <a:pt x="4902" y="316052"/>
                  </a:lnTo>
                  <a:lnTo>
                    <a:pt x="5283" y="318706"/>
                  </a:lnTo>
                  <a:lnTo>
                    <a:pt x="5626" y="321373"/>
                  </a:lnTo>
                  <a:lnTo>
                    <a:pt x="8204" y="323151"/>
                  </a:lnTo>
                  <a:lnTo>
                    <a:pt x="13373" y="322287"/>
                  </a:lnTo>
                  <a:lnTo>
                    <a:pt x="15011" y="319887"/>
                  </a:lnTo>
                  <a:close/>
                </a:path>
                <a:path w="277495" h="648335">
                  <a:moveTo>
                    <a:pt x="16090" y="149250"/>
                  </a:moveTo>
                  <a:lnTo>
                    <a:pt x="14363" y="146837"/>
                  </a:lnTo>
                  <a:lnTo>
                    <a:pt x="11760" y="146431"/>
                  </a:lnTo>
                  <a:lnTo>
                    <a:pt x="9169" y="146024"/>
                  </a:lnTo>
                  <a:lnTo>
                    <a:pt x="6692" y="147828"/>
                  </a:lnTo>
                  <a:lnTo>
                    <a:pt x="6350" y="150482"/>
                  </a:lnTo>
                  <a:lnTo>
                    <a:pt x="5981" y="153123"/>
                  </a:lnTo>
                  <a:lnTo>
                    <a:pt x="7797" y="155549"/>
                  </a:lnTo>
                  <a:lnTo>
                    <a:pt x="12992" y="156248"/>
                  </a:lnTo>
                  <a:lnTo>
                    <a:pt x="15392" y="154432"/>
                  </a:lnTo>
                  <a:lnTo>
                    <a:pt x="15760" y="151841"/>
                  </a:lnTo>
                  <a:lnTo>
                    <a:pt x="16090" y="149250"/>
                  </a:lnTo>
                  <a:close/>
                </a:path>
                <a:path w="277495" h="648335">
                  <a:moveTo>
                    <a:pt x="19710" y="342925"/>
                  </a:moveTo>
                  <a:lnTo>
                    <a:pt x="19075" y="340423"/>
                  </a:lnTo>
                  <a:lnTo>
                    <a:pt x="18376" y="337934"/>
                  </a:lnTo>
                  <a:lnTo>
                    <a:pt x="15976" y="336283"/>
                  </a:lnTo>
                  <a:lnTo>
                    <a:pt x="13398" y="336829"/>
                  </a:lnTo>
                  <a:lnTo>
                    <a:pt x="10845" y="337362"/>
                  </a:lnTo>
                  <a:lnTo>
                    <a:pt x="9080" y="339953"/>
                  </a:lnTo>
                  <a:lnTo>
                    <a:pt x="9817" y="342569"/>
                  </a:lnTo>
                  <a:lnTo>
                    <a:pt x="10490" y="345186"/>
                  </a:lnTo>
                  <a:lnTo>
                    <a:pt x="13093" y="346773"/>
                  </a:lnTo>
                  <a:lnTo>
                    <a:pt x="18173" y="345478"/>
                  </a:lnTo>
                  <a:lnTo>
                    <a:pt x="19710" y="342925"/>
                  </a:lnTo>
                  <a:close/>
                </a:path>
                <a:path w="277495" h="648335">
                  <a:moveTo>
                    <a:pt x="20154" y="125920"/>
                  </a:moveTo>
                  <a:lnTo>
                    <a:pt x="18580" y="123431"/>
                  </a:lnTo>
                  <a:lnTo>
                    <a:pt x="15989" y="122897"/>
                  </a:lnTo>
                  <a:lnTo>
                    <a:pt x="13436" y="122364"/>
                  </a:lnTo>
                  <a:lnTo>
                    <a:pt x="10845" y="124040"/>
                  </a:lnTo>
                  <a:lnTo>
                    <a:pt x="9893" y="129298"/>
                  </a:lnTo>
                  <a:lnTo>
                    <a:pt x="11582" y="131813"/>
                  </a:lnTo>
                  <a:lnTo>
                    <a:pt x="16751" y="132753"/>
                  </a:lnTo>
                  <a:lnTo>
                    <a:pt x="19227" y="131064"/>
                  </a:lnTo>
                  <a:lnTo>
                    <a:pt x="19710" y="128498"/>
                  </a:lnTo>
                  <a:lnTo>
                    <a:pt x="20154" y="125920"/>
                  </a:lnTo>
                  <a:close/>
                </a:path>
                <a:path w="277495" h="648335">
                  <a:moveTo>
                    <a:pt x="25514" y="102920"/>
                  </a:moveTo>
                  <a:lnTo>
                    <a:pt x="24053" y="100342"/>
                  </a:lnTo>
                  <a:lnTo>
                    <a:pt x="21513" y="99644"/>
                  </a:lnTo>
                  <a:lnTo>
                    <a:pt x="18999" y="98958"/>
                  </a:lnTo>
                  <a:lnTo>
                    <a:pt x="16332" y="100482"/>
                  </a:lnTo>
                  <a:lnTo>
                    <a:pt x="15659" y="103085"/>
                  </a:lnTo>
                  <a:lnTo>
                    <a:pt x="15036" y="105689"/>
                  </a:lnTo>
                  <a:lnTo>
                    <a:pt x="16586" y="108292"/>
                  </a:lnTo>
                  <a:lnTo>
                    <a:pt x="21691" y="109524"/>
                  </a:lnTo>
                  <a:lnTo>
                    <a:pt x="24257" y="107975"/>
                  </a:lnTo>
                  <a:lnTo>
                    <a:pt x="24866" y="105435"/>
                  </a:lnTo>
                  <a:lnTo>
                    <a:pt x="25514" y="102920"/>
                  </a:lnTo>
                  <a:close/>
                </a:path>
                <a:path w="277495" h="648335">
                  <a:moveTo>
                    <a:pt x="26352" y="365379"/>
                  </a:moveTo>
                  <a:lnTo>
                    <a:pt x="24714" y="360489"/>
                  </a:lnTo>
                  <a:lnTo>
                    <a:pt x="22021" y="359143"/>
                  </a:lnTo>
                  <a:lnTo>
                    <a:pt x="19519" y="359930"/>
                  </a:lnTo>
                  <a:lnTo>
                    <a:pt x="17018" y="360718"/>
                  </a:lnTo>
                  <a:lnTo>
                    <a:pt x="15684" y="363435"/>
                  </a:lnTo>
                  <a:lnTo>
                    <a:pt x="17411" y="368566"/>
                  </a:lnTo>
                  <a:lnTo>
                    <a:pt x="20104" y="369900"/>
                  </a:lnTo>
                  <a:lnTo>
                    <a:pt x="25031" y="368096"/>
                  </a:lnTo>
                  <a:lnTo>
                    <a:pt x="26352" y="365379"/>
                  </a:lnTo>
                  <a:close/>
                </a:path>
                <a:path w="277495" h="648335">
                  <a:moveTo>
                    <a:pt x="30060" y="32702"/>
                  </a:moveTo>
                  <a:lnTo>
                    <a:pt x="29692" y="29768"/>
                  </a:lnTo>
                  <a:lnTo>
                    <a:pt x="27686" y="28079"/>
                  </a:lnTo>
                  <a:lnTo>
                    <a:pt x="25679" y="26390"/>
                  </a:lnTo>
                  <a:lnTo>
                    <a:pt x="22656" y="26746"/>
                  </a:lnTo>
                  <a:lnTo>
                    <a:pt x="20942" y="28879"/>
                  </a:lnTo>
                  <a:lnTo>
                    <a:pt x="19291" y="31064"/>
                  </a:lnTo>
                  <a:lnTo>
                    <a:pt x="19850" y="34112"/>
                  </a:lnTo>
                  <a:lnTo>
                    <a:pt x="24168" y="37109"/>
                  </a:lnTo>
                  <a:lnTo>
                    <a:pt x="27012" y="36601"/>
                  </a:lnTo>
                  <a:lnTo>
                    <a:pt x="28511" y="34620"/>
                  </a:lnTo>
                  <a:lnTo>
                    <a:pt x="30060" y="32702"/>
                  </a:lnTo>
                  <a:close/>
                </a:path>
                <a:path w="277495" h="648335">
                  <a:moveTo>
                    <a:pt x="32397" y="80416"/>
                  </a:moveTo>
                  <a:lnTo>
                    <a:pt x="31102" y="77724"/>
                  </a:lnTo>
                  <a:lnTo>
                    <a:pt x="28638" y="76822"/>
                  </a:lnTo>
                  <a:lnTo>
                    <a:pt x="26174" y="75920"/>
                  </a:lnTo>
                  <a:lnTo>
                    <a:pt x="23444" y="77254"/>
                  </a:lnTo>
                  <a:lnTo>
                    <a:pt x="21628" y="82346"/>
                  </a:lnTo>
                  <a:lnTo>
                    <a:pt x="23088" y="85090"/>
                  </a:lnTo>
                  <a:lnTo>
                    <a:pt x="28079" y="86677"/>
                  </a:lnTo>
                  <a:lnTo>
                    <a:pt x="30657" y="85293"/>
                  </a:lnTo>
                  <a:lnTo>
                    <a:pt x="32397" y="80416"/>
                  </a:lnTo>
                  <a:close/>
                </a:path>
                <a:path w="277495" h="648335">
                  <a:moveTo>
                    <a:pt x="35166" y="387146"/>
                  </a:moveTo>
                  <a:lnTo>
                    <a:pt x="34061" y="384784"/>
                  </a:lnTo>
                  <a:lnTo>
                    <a:pt x="33020" y="382409"/>
                  </a:lnTo>
                  <a:lnTo>
                    <a:pt x="30302" y="381279"/>
                  </a:lnTo>
                  <a:lnTo>
                    <a:pt x="27876" y="382308"/>
                  </a:lnTo>
                  <a:lnTo>
                    <a:pt x="25476" y="383324"/>
                  </a:lnTo>
                  <a:lnTo>
                    <a:pt x="24307" y="386194"/>
                  </a:lnTo>
                  <a:lnTo>
                    <a:pt x="25374" y="388645"/>
                  </a:lnTo>
                  <a:lnTo>
                    <a:pt x="26517" y="391071"/>
                  </a:lnTo>
                  <a:lnTo>
                    <a:pt x="29362" y="392150"/>
                  </a:lnTo>
                  <a:lnTo>
                    <a:pt x="34137" y="389953"/>
                  </a:lnTo>
                  <a:lnTo>
                    <a:pt x="35166" y="387146"/>
                  </a:lnTo>
                  <a:close/>
                </a:path>
                <a:path w="277495" h="648335">
                  <a:moveTo>
                    <a:pt x="41236" y="58788"/>
                  </a:moveTo>
                  <a:lnTo>
                    <a:pt x="40182" y="55943"/>
                  </a:lnTo>
                  <a:lnTo>
                    <a:pt x="37871" y="54787"/>
                  </a:lnTo>
                  <a:lnTo>
                    <a:pt x="35483" y="53594"/>
                  </a:lnTo>
                  <a:lnTo>
                    <a:pt x="32677" y="54660"/>
                  </a:lnTo>
                  <a:lnTo>
                    <a:pt x="30403" y="59601"/>
                  </a:lnTo>
                  <a:lnTo>
                    <a:pt x="31445" y="62433"/>
                  </a:lnTo>
                  <a:lnTo>
                    <a:pt x="36271" y="64503"/>
                  </a:lnTo>
                  <a:lnTo>
                    <a:pt x="39103" y="63449"/>
                  </a:lnTo>
                  <a:lnTo>
                    <a:pt x="41236" y="58788"/>
                  </a:lnTo>
                  <a:close/>
                </a:path>
                <a:path w="277495" h="648335">
                  <a:moveTo>
                    <a:pt x="45478" y="408533"/>
                  </a:moveTo>
                  <a:lnTo>
                    <a:pt x="43116" y="403834"/>
                  </a:lnTo>
                  <a:lnTo>
                    <a:pt x="40246" y="402869"/>
                  </a:lnTo>
                  <a:lnTo>
                    <a:pt x="37896" y="404025"/>
                  </a:lnTo>
                  <a:lnTo>
                    <a:pt x="35534" y="405180"/>
                  </a:lnTo>
                  <a:lnTo>
                    <a:pt x="34594" y="408038"/>
                  </a:lnTo>
                  <a:lnTo>
                    <a:pt x="36982" y="412788"/>
                  </a:lnTo>
                  <a:lnTo>
                    <a:pt x="39852" y="413753"/>
                  </a:lnTo>
                  <a:lnTo>
                    <a:pt x="44538" y="411391"/>
                  </a:lnTo>
                  <a:lnTo>
                    <a:pt x="45478" y="408533"/>
                  </a:lnTo>
                  <a:close/>
                </a:path>
                <a:path w="277495" h="648335">
                  <a:moveTo>
                    <a:pt x="46380" y="14414"/>
                  </a:moveTo>
                  <a:lnTo>
                    <a:pt x="44996" y="12192"/>
                  </a:lnTo>
                  <a:lnTo>
                    <a:pt x="43611" y="9969"/>
                  </a:lnTo>
                  <a:lnTo>
                    <a:pt x="40576" y="9474"/>
                  </a:lnTo>
                  <a:lnTo>
                    <a:pt x="38252" y="11099"/>
                  </a:lnTo>
                  <a:lnTo>
                    <a:pt x="35991" y="12801"/>
                  </a:lnTo>
                  <a:lnTo>
                    <a:pt x="35788" y="15989"/>
                  </a:lnTo>
                  <a:lnTo>
                    <a:pt x="39268" y="19900"/>
                  </a:lnTo>
                  <a:lnTo>
                    <a:pt x="42087" y="20091"/>
                  </a:lnTo>
                  <a:lnTo>
                    <a:pt x="43992" y="18669"/>
                  </a:lnTo>
                  <a:lnTo>
                    <a:pt x="45948" y="17322"/>
                  </a:lnTo>
                  <a:lnTo>
                    <a:pt x="46380" y="14414"/>
                  </a:lnTo>
                  <a:close/>
                </a:path>
                <a:path w="277495" h="648335">
                  <a:moveTo>
                    <a:pt x="52832" y="38849"/>
                  </a:moveTo>
                  <a:lnTo>
                    <a:pt x="52298" y="35902"/>
                  </a:lnTo>
                  <a:lnTo>
                    <a:pt x="50203" y="34328"/>
                  </a:lnTo>
                  <a:lnTo>
                    <a:pt x="48107" y="32753"/>
                  </a:lnTo>
                  <a:lnTo>
                    <a:pt x="45110" y="33299"/>
                  </a:lnTo>
                  <a:lnTo>
                    <a:pt x="43497" y="35572"/>
                  </a:lnTo>
                  <a:lnTo>
                    <a:pt x="41859" y="37807"/>
                  </a:lnTo>
                  <a:lnTo>
                    <a:pt x="42672" y="40906"/>
                  </a:lnTo>
                  <a:lnTo>
                    <a:pt x="47142" y="43662"/>
                  </a:lnTo>
                  <a:lnTo>
                    <a:pt x="49885" y="42913"/>
                  </a:lnTo>
                  <a:lnTo>
                    <a:pt x="51371" y="40894"/>
                  </a:lnTo>
                  <a:lnTo>
                    <a:pt x="52832" y="38849"/>
                  </a:lnTo>
                  <a:close/>
                </a:path>
                <a:path w="277495" h="648335">
                  <a:moveTo>
                    <a:pt x="56311" y="429793"/>
                  </a:moveTo>
                  <a:lnTo>
                    <a:pt x="53898" y="425094"/>
                  </a:lnTo>
                  <a:lnTo>
                    <a:pt x="51028" y="424167"/>
                  </a:lnTo>
                  <a:lnTo>
                    <a:pt x="48691" y="425361"/>
                  </a:lnTo>
                  <a:lnTo>
                    <a:pt x="46355" y="426554"/>
                  </a:lnTo>
                  <a:lnTo>
                    <a:pt x="45440" y="429437"/>
                  </a:lnTo>
                  <a:lnTo>
                    <a:pt x="47853" y="434136"/>
                  </a:lnTo>
                  <a:lnTo>
                    <a:pt x="50723" y="435063"/>
                  </a:lnTo>
                  <a:lnTo>
                    <a:pt x="55397" y="432676"/>
                  </a:lnTo>
                  <a:lnTo>
                    <a:pt x="56311" y="429793"/>
                  </a:lnTo>
                  <a:close/>
                </a:path>
                <a:path w="277495" h="648335">
                  <a:moveTo>
                    <a:pt x="67106" y="7137"/>
                  </a:moveTo>
                  <a:lnTo>
                    <a:pt x="67043" y="4597"/>
                  </a:lnTo>
                  <a:lnTo>
                    <a:pt x="66967" y="1892"/>
                  </a:lnTo>
                  <a:lnTo>
                    <a:pt x="64592" y="0"/>
                  </a:lnTo>
                  <a:lnTo>
                    <a:pt x="61607" y="558"/>
                  </a:lnTo>
                  <a:lnTo>
                    <a:pt x="58623" y="1041"/>
                  </a:lnTo>
                  <a:lnTo>
                    <a:pt x="56934" y="3594"/>
                  </a:lnTo>
                  <a:lnTo>
                    <a:pt x="57759" y="6197"/>
                  </a:lnTo>
                  <a:lnTo>
                    <a:pt x="58547" y="8585"/>
                  </a:lnTo>
                  <a:lnTo>
                    <a:pt x="60972" y="10274"/>
                  </a:lnTo>
                  <a:lnTo>
                    <a:pt x="63144" y="9944"/>
                  </a:lnTo>
                  <a:lnTo>
                    <a:pt x="65290" y="9499"/>
                  </a:lnTo>
                  <a:lnTo>
                    <a:pt x="67106" y="7137"/>
                  </a:lnTo>
                  <a:close/>
                </a:path>
                <a:path w="277495" h="648335">
                  <a:moveTo>
                    <a:pt x="67157" y="451142"/>
                  </a:moveTo>
                  <a:lnTo>
                    <a:pt x="64770" y="446417"/>
                  </a:lnTo>
                  <a:lnTo>
                    <a:pt x="61899" y="445465"/>
                  </a:lnTo>
                  <a:lnTo>
                    <a:pt x="59563" y="446659"/>
                  </a:lnTo>
                  <a:lnTo>
                    <a:pt x="57226" y="447852"/>
                  </a:lnTo>
                  <a:lnTo>
                    <a:pt x="56286" y="450723"/>
                  </a:lnTo>
                  <a:lnTo>
                    <a:pt x="58674" y="455422"/>
                  </a:lnTo>
                  <a:lnTo>
                    <a:pt x="61544" y="456374"/>
                  </a:lnTo>
                  <a:lnTo>
                    <a:pt x="66230" y="454012"/>
                  </a:lnTo>
                  <a:lnTo>
                    <a:pt x="67157" y="451142"/>
                  </a:lnTo>
                  <a:close/>
                </a:path>
                <a:path w="277495" h="648335">
                  <a:moveTo>
                    <a:pt x="68364" y="19418"/>
                  </a:moveTo>
                  <a:lnTo>
                    <a:pt x="66840" y="17284"/>
                  </a:lnTo>
                  <a:lnTo>
                    <a:pt x="65316" y="15151"/>
                  </a:lnTo>
                  <a:lnTo>
                    <a:pt x="62268" y="14859"/>
                  </a:lnTo>
                  <a:lnTo>
                    <a:pt x="60020" y="16649"/>
                  </a:lnTo>
                  <a:lnTo>
                    <a:pt x="57759" y="18415"/>
                  </a:lnTo>
                  <a:lnTo>
                    <a:pt x="57797" y="21691"/>
                  </a:lnTo>
                  <a:lnTo>
                    <a:pt x="61480" y="25425"/>
                  </a:lnTo>
                  <a:lnTo>
                    <a:pt x="64262" y="25349"/>
                  </a:lnTo>
                  <a:lnTo>
                    <a:pt x="66179" y="23888"/>
                  </a:lnTo>
                  <a:lnTo>
                    <a:pt x="68072" y="22390"/>
                  </a:lnTo>
                  <a:lnTo>
                    <a:pt x="68364" y="19418"/>
                  </a:lnTo>
                  <a:close/>
                </a:path>
                <a:path w="277495" h="648335">
                  <a:moveTo>
                    <a:pt x="77343" y="473316"/>
                  </a:moveTo>
                  <a:lnTo>
                    <a:pt x="76377" y="470789"/>
                  </a:lnTo>
                  <a:lnTo>
                    <a:pt x="75349" y="468261"/>
                  </a:lnTo>
                  <a:lnTo>
                    <a:pt x="72555" y="467055"/>
                  </a:lnTo>
                  <a:lnTo>
                    <a:pt x="70142" y="468096"/>
                  </a:lnTo>
                  <a:lnTo>
                    <a:pt x="67729" y="469138"/>
                  </a:lnTo>
                  <a:lnTo>
                    <a:pt x="66560" y="471893"/>
                  </a:lnTo>
                  <a:lnTo>
                    <a:pt x="67525" y="474256"/>
                  </a:lnTo>
                  <a:lnTo>
                    <a:pt x="68453" y="476656"/>
                  </a:lnTo>
                  <a:lnTo>
                    <a:pt x="71158" y="477901"/>
                  </a:lnTo>
                  <a:lnTo>
                    <a:pt x="76098" y="476097"/>
                  </a:lnTo>
                  <a:lnTo>
                    <a:pt x="77343" y="473316"/>
                  </a:lnTo>
                  <a:close/>
                </a:path>
                <a:path w="277495" h="648335">
                  <a:moveTo>
                    <a:pt x="85128" y="496176"/>
                  </a:moveTo>
                  <a:lnTo>
                    <a:pt x="83515" y="491121"/>
                  </a:lnTo>
                  <a:lnTo>
                    <a:pt x="80797" y="489737"/>
                  </a:lnTo>
                  <a:lnTo>
                    <a:pt x="78308" y="490562"/>
                  </a:lnTo>
                  <a:lnTo>
                    <a:pt x="75819" y="491388"/>
                  </a:lnTo>
                  <a:lnTo>
                    <a:pt x="74472" y="494068"/>
                  </a:lnTo>
                  <a:lnTo>
                    <a:pt x="76073" y="499071"/>
                  </a:lnTo>
                  <a:lnTo>
                    <a:pt x="78752" y="500456"/>
                  </a:lnTo>
                  <a:lnTo>
                    <a:pt x="83756" y="498868"/>
                  </a:lnTo>
                  <a:lnTo>
                    <a:pt x="85128" y="496176"/>
                  </a:lnTo>
                  <a:close/>
                </a:path>
                <a:path w="277495" h="648335">
                  <a:moveTo>
                    <a:pt x="91452" y="5410"/>
                  </a:moveTo>
                  <a:lnTo>
                    <a:pt x="90081" y="2578"/>
                  </a:lnTo>
                  <a:lnTo>
                    <a:pt x="87109" y="1574"/>
                  </a:lnTo>
                  <a:lnTo>
                    <a:pt x="84175" y="685"/>
                  </a:lnTo>
                  <a:lnTo>
                    <a:pt x="81521" y="2616"/>
                  </a:lnTo>
                  <a:lnTo>
                    <a:pt x="81178" y="4864"/>
                  </a:lnTo>
                  <a:lnTo>
                    <a:pt x="79857" y="5194"/>
                  </a:lnTo>
                  <a:lnTo>
                    <a:pt x="78320" y="7835"/>
                  </a:lnTo>
                  <a:lnTo>
                    <a:pt x="80314" y="12687"/>
                  </a:lnTo>
                  <a:lnTo>
                    <a:pt x="82918" y="14211"/>
                  </a:lnTo>
                  <a:lnTo>
                    <a:pt x="85064" y="13677"/>
                  </a:lnTo>
                  <a:lnTo>
                    <a:pt x="86156" y="13385"/>
                  </a:lnTo>
                  <a:lnTo>
                    <a:pt x="87058" y="12585"/>
                  </a:lnTo>
                  <a:lnTo>
                    <a:pt x="87693" y="11531"/>
                  </a:lnTo>
                  <a:lnTo>
                    <a:pt x="88379" y="10553"/>
                  </a:lnTo>
                  <a:lnTo>
                    <a:pt x="88468" y="10274"/>
                  </a:lnTo>
                  <a:lnTo>
                    <a:pt x="88950" y="10020"/>
                  </a:lnTo>
                  <a:lnTo>
                    <a:pt x="90144" y="7835"/>
                  </a:lnTo>
                  <a:lnTo>
                    <a:pt x="91452" y="5410"/>
                  </a:lnTo>
                  <a:close/>
                </a:path>
                <a:path w="277495" h="648335">
                  <a:moveTo>
                    <a:pt x="92379" y="518947"/>
                  </a:moveTo>
                  <a:lnTo>
                    <a:pt x="90766" y="513943"/>
                  </a:lnTo>
                  <a:lnTo>
                    <a:pt x="88099" y="512533"/>
                  </a:lnTo>
                  <a:lnTo>
                    <a:pt x="85598" y="513334"/>
                  </a:lnTo>
                  <a:lnTo>
                    <a:pt x="83096" y="514134"/>
                  </a:lnTo>
                  <a:lnTo>
                    <a:pt x="81711" y="516813"/>
                  </a:lnTo>
                  <a:lnTo>
                    <a:pt x="83337" y="521855"/>
                  </a:lnTo>
                  <a:lnTo>
                    <a:pt x="86017" y="523252"/>
                  </a:lnTo>
                  <a:lnTo>
                    <a:pt x="91008" y="521639"/>
                  </a:lnTo>
                  <a:lnTo>
                    <a:pt x="92379" y="518947"/>
                  </a:lnTo>
                  <a:close/>
                </a:path>
                <a:path w="277495" h="648335">
                  <a:moveTo>
                    <a:pt x="99910" y="541515"/>
                  </a:moveTo>
                  <a:lnTo>
                    <a:pt x="98221" y="536549"/>
                  </a:lnTo>
                  <a:lnTo>
                    <a:pt x="95516" y="535228"/>
                  </a:lnTo>
                  <a:lnTo>
                    <a:pt x="93027" y="536067"/>
                  </a:lnTo>
                  <a:lnTo>
                    <a:pt x="90538" y="536905"/>
                  </a:lnTo>
                  <a:lnTo>
                    <a:pt x="89230" y="539635"/>
                  </a:lnTo>
                  <a:lnTo>
                    <a:pt x="90944" y="544677"/>
                  </a:lnTo>
                  <a:lnTo>
                    <a:pt x="93713" y="545985"/>
                  </a:lnTo>
                  <a:lnTo>
                    <a:pt x="98653" y="544207"/>
                  </a:lnTo>
                  <a:lnTo>
                    <a:pt x="99910" y="541515"/>
                  </a:lnTo>
                  <a:close/>
                </a:path>
                <a:path w="277495" h="648335">
                  <a:moveTo>
                    <a:pt x="103949" y="90639"/>
                  </a:moveTo>
                  <a:lnTo>
                    <a:pt x="102133" y="88239"/>
                  </a:lnTo>
                  <a:lnTo>
                    <a:pt x="96939" y="87528"/>
                  </a:lnTo>
                  <a:lnTo>
                    <a:pt x="94538" y="89319"/>
                  </a:lnTo>
                  <a:lnTo>
                    <a:pt x="93802" y="94449"/>
                  </a:lnTo>
                  <a:lnTo>
                    <a:pt x="95618" y="96850"/>
                  </a:lnTo>
                  <a:lnTo>
                    <a:pt x="98209" y="97231"/>
                  </a:lnTo>
                  <a:lnTo>
                    <a:pt x="100799" y="97612"/>
                  </a:lnTo>
                  <a:lnTo>
                    <a:pt x="103212" y="95821"/>
                  </a:lnTo>
                  <a:lnTo>
                    <a:pt x="103949" y="90639"/>
                  </a:lnTo>
                  <a:close/>
                </a:path>
                <a:path w="277495" h="648335">
                  <a:moveTo>
                    <a:pt x="106692" y="23723"/>
                  </a:moveTo>
                  <a:lnTo>
                    <a:pt x="105994" y="20866"/>
                  </a:lnTo>
                  <a:lnTo>
                    <a:pt x="105016" y="17983"/>
                  </a:lnTo>
                  <a:lnTo>
                    <a:pt x="102031" y="16649"/>
                  </a:lnTo>
                  <a:lnTo>
                    <a:pt x="97370" y="19075"/>
                  </a:lnTo>
                  <a:lnTo>
                    <a:pt x="96189" y="21577"/>
                  </a:lnTo>
                  <a:lnTo>
                    <a:pt x="96901" y="23622"/>
                  </a:lnTo>
                  <a:lnTo>
                    <a:pt x="97409" y="25844"/>
                  </a:lnTo>
                  <a:lnTo>
                    <a:pt x="99949" y="27266"/>
                  </a:lnTo>
                  <a:lnTo>
                    <a:pt x="102539" y="26835"/>
                  </a:lnTo>
                  <a:lnTo>
                    <a:pt x="105130" y="26403"/>
                  </a:lnTo>
                  <a:lnTo>
                    <a:pt x="106692" y="23723"/>
                  </a:lnTo>
                  <a:close/>
                </a:path>
                <a:path w="277495" h="648335">
                  <a:moveTo>
                    <a:pt x="106908" y="67056"/>
                  </a:moveTo>
                  <a:lnTo>
                    <a:pt x="105016" y="64719"/>
                  </a:lnTo>
                  <a:lnTo>
                    <a:pt x="99783" y="64211"/>
                  </a:lnTo>
                  <a:lnTo>
                    <a:pt x="97447" y="66078"/>
                  </a:lnTo>
                  <a:lnTo>
                    <a:pt x="96939" y="71196"/>
                  </a:lnTo>
                  <a:lnTo>
                    <a:pt x="98755" y="73533"/>
                  </a:lnTo>
                  <a:lnTo>
                    <a:pt x="101371" y="73850"/>
                  </a:lnTo>
                  <a:lnTo>
                    <a:pt x="103974" y="74168"/>
                  </a:lnTo>
                  <a:lnTo>
                    <a:pt x="106375" y="72313"/>
                  </a:lnTo>
                  <a:lnTo>
                    <a:pt x="106629" y="69684"/>
                  </a:lnTo>
                  <a:lnTo>
                    <a:pt x="106908" y="67056"/>
                  </a:lnTo>
                  <a:close/>
                </a:path>
                <a:path w="277495" h="648335">
                  <a:moveTo>
                    <a:pt x="108318" y="563613"/>
                  </a:moveTo>
                  <a:lnTo>
                    <a:pt x="106362" y="558800"/>
                  </a:lnTo>
                  <a:lnTo>
                    <a:pt x="103593" y="557606"/>
                  </a:lnTo>
                  <a:lnTo>
                    <a:pt x="101155" y="558546"/>
                  </a:lnTo>
                  <a:lnTo>
                    <a:pt x="98691" y="559498"/>
                  </a:lnTo>
                  <a:lnTo>
                    <a:pt x="97523" y="562279"/>
                  </a:lnTo>
                  <a:lnTo>
                    <a:pt x="99542" y="567245"/>
                  </a:lnTo>
                  <a:lnTo>
                    <a:pt x="102311" y="568439"/>
                  </a:lnTo>
                  <a:lnTo>
                    <a:pt x="107149" y="566394"/>
                  </a:lnTo>
                  <a:lnTo>
                    <a:pt x="108318" y="563613"/>
                  </a:lnTo>
                  <a:close/>
                </a:path>
                <a:path w="277495" h="648335">
                  <a:moveTo>
                    <a:pt x="108508" y="43053"/>
                  </a:moveTo>
                  <a:lnTo>
                    <a:pt x="106387" y="40881"/>
                  </a:lnTo>
                  <a:lnTo>
                    <a:pt x="101142" y="40957"/>
                  </a:lnTo>
                  <a:lnTo>
                    <a:pt x="99009" y="43014"/>
                  </a:lnTo>
                  <a:lnTo>
                    <a:pt x="98907" y="45529"/>
                  </a:lnTo>
                  <a:lnTo>
                    <a:pt x="98844" y="48056"/>
                  </a:lnTo>
                  <a:lnTo>
                    <a:pt x="100914" y="50215"/>
                  </a:lnTo>
                  <a:lnTo>
                    <a:pt x="103530" y="50355"/>
                  </a:lnTo>
                  <a:lnTo>
                    <a:pt x="106146" y="50495"/>
                  </a:lnTo>
                  <a:lnTo>
                    <a:pt x="108343" y="48437"/>
                  </a:lnTo>
                  <a:lnTo>
                    <a:pt x="108407" y="45745"/>
                  </a:lnTo>
                  <a:lnTo>
                    <a:pt x="108508" y="43053"/>
                  </a:lnTo>
                  <a:close/>
                </a:path>
                <a:path w="277495" h="648335">
                  <a:moveTo>
                    <a:pt x="113309" y="7772"/>
                  </a:moveTo>
                  <a:lnTo>
                    <a:pt x="111899" y="4457"/>
                  </a:lnTo>
                  <a:lnTo>
                    <a:pt x="108788" y="3848"/>
                  </a:lnTo>
                  <a:lnTo>
                    <a:pt x="105714" y="2908"/>
                  </a:lnTo>
                  <a:lnTo>
                    <a:pt x="103136" y="5080"/>
                  </a:lnTo>
                  <a:lnTo>
                    <a:pt x="102654" y="10299"/>
                  </a:lnTo>
                  <a:lnTo>
                    <a:pt x="104432" y="12369"/>
                  </a:lnTo>
                  <a:lnTo>
                    <a:pt x="106426" y="13042"/>
                  </a:lnTo>
                  <a:lnTo>
                    <a:pt x="108546" y="13398"/>
                  </a:lnTo>
                  <a:lnTo>
                    <a:pt x="110832" y="12407"/>
                  </a:lnTo>
                  <a:lnTo>
                    <a:pt x="112090" y="10045"/>
                  </a:lnTo>
                  <a:lnTo>
                    <a:pt x="113309" y="7772"/>
                  </a:lnTo>
                  <a:close/>
                </a:path>
                <a:path w="277495" h="648335">
                  <a:moveTo>
                    <a:pt x="118110" y="584974"/>
                  </a:moveTo>
                  <a:lnTo>
                    <a:pt x="116928" y="582688"/>
                  </a:lnTo>
                  <a:lnTo>
                    <a:pt x="115785" y="580377"/>
                  </a:lnTo>
                  <a:lnTo>
                    <a:pt x="112979" y="579374"/>
                  </a:lnTo>
                  <a:lnTo>
                    <a:pt x="110604" y="580504"/>
                  </a:lnTo>
                  <a:lnTo>
                    <a:pt x="108242" y="581621"/>
                  </a:lnTo>
                  <a:lnTo>
                    <a:pt x="107226" y="584517"/>
                  </a:lnTo>
                  <a:lnTo>
                    <a:pt x="108419" y="586943"/>
                  </a:lnTo>
                  <a:lnTo>
                    <a:pt x="109677" y="589343"/>
                  </a:lnTo>
                  <a:lnTo>
                    <a:pt x="112560" y="590283"/>
                  </a:lnTo>
                  <a:lnTo>
                    <a:pt x="117195" y="587832"/>
                  </a:lnTo>
                  <a:lnTo>
                    <a:pt x="118110" y="584974"/>
                  </a:lnTo>
                  <a:close/>
                </a:path>
                <a:path w="277495" h="648335">
                  <a:moveTo>
                    <a:pt x="122770" y="192786"/>
                  </a:moveTo>
                  <a:lnTo>
                    <a:pt x="122720" y="190246"/>
                  </a:lnTo>
                  <a:lnTo>
                    <a:pt x="122618" y="187718"/>
                  </a:lnTo>
                  <a:lnTo>
                    <a:pt x="120396" y="185712"/>
                  </a:lnTo>
                  <a:lnTo>
                    <a:pt x="115150" y="185826"/>
                  </a:lnTo>
                  <a:lnTo>
                    <a:pt x="113118" y="188099"/>
                  </a:lnTo>
                  <a:lnTo>
                    <a:pt x="113245" y="190855"/>
                  </a:lnTo>
                  <a:lnTo>
                    <a:pt x="113309" y="193598"/>
                  </a:lnTo>
                  <a:lnTo>
                    <a:pt x="115646" y="195605"/>
                  </a:lnTo>
                  <a:lnTo>
                    <a:pt x="118313" y="195313"/>
                  </a:lnTo>
                  <a:lnTo>
                    <a:pt x="120865" y="195033"/>
                  </a:lnTo>
                  <a:lnTo>
                    <a:pt x="122770" y="192786"/>
                  </a:lnTo>
                  <a:close/>
                </a:path>
                <a:path w="277495" h="648335">
                  <a:moveTo>
                    <a:pt x="123355" y="164490"/>
                  </a:moveTo>
                  <a:lnTo>
                    <a:pt x="121437" y="162179"/>
                  </a:lnTo>
                  <a:lnTo>
                    <a:pt x="116217" y="161620"/>
                  </a:lnTo>
                  <a:lnTo>
                    <a:pt x="113893" y="163576"/>
                  </a:lnTo>
                  <a:lnTo>
                    <a:pt x="113639" y="166255"/>
                  </a:lnTo>
                  <a:lnTo>
                    <a:pt x="113347" y="168948"/>
                  </a:lnTo>
                  <a:lnTo>
                    <a:pt x="115328" y="171272"/>
                  </a:lnTo>
                  <a:lnTo>
                    <a:pt x="117983" y="171424"/>
                  </a:lnTo>
                  <a:lnTo>
                    <a:pt x="120573" y="171577"/>
                  </a:lnTo>
                  <a:lnTo>
                    <a:pt x="122821" y="169621"/>
                  </a:lnTo>
                  <a:lnTo>
                    <a:pt x="123101" y="167055"/>
                  </a:lnTo>
                  <a:lnTo>
                    <a:pt x="123355" y="164490"/>
                  </a:lnTo>
                  <a:close/>
                </a:path>
                <a:path w="277495" h="648335">
                  <a:moveTo>
                    <a:pt x="126453" y="141071"/>
                  </a:moveTo>
                  <a:lnTo>
                    <a:pt x="124675" y="138633"/>
                  </a:lnTo>
                  <a:lnTo>
                    <a:pt x="119494" y="137807"/>
                  </a:lnTo>
                  <a:lnTo>
                    <a:pt x="117055" y="139611"/>
                  </a:lnTo>
                  <a:lnTo>
                    <a:pt x="116230" y="144843"/>
                  </a:lnTo>
                  <a:lnTo>
                    <a:pt x="118021" y="147294"/>
                  </a:lnTo>
                  <a:lnTo>
                    <a:pt x="120624" y="147675"/>
                  </a:lnTo>
                  <a:lnTo>
                    <a:pt x="123215" y="148056"/>
                  </a:lnTo>
                  <a:lnTo>
                    <a:pt x="125628" y="146265"/>
                  </a:lnTo>
                  <a:lnTo>
                    <a:pt x="126453" y="141071"/>
                  </a:lnTo>
                  <a:close/>
                </a:path>
                <a:path w="277495" h="648335">
                  <a:moveTo>
                    <a:pt x="127139" y="215188"/>
                  </a:moveTo>
                  <a:lnTo>
                    <a:pt x="125869" y="210350"/>
                  </a:lnTo>
                  <a:lnTo>
                    <a:pt x="123278" y="208864"/>
                  </a:lnTo>
                  <a:lnTo>
                    <a:pt x="118160" y="210007"/>
                  </a:lnTo>
                  <a:lnTo>
                    <a:pt x="116649" y="212648"/>
                  </a:lnTo>
                  <a:lnTo>
                    <a:pt x="118059" y="218033"/>
                  </a:lnTo>
                  <a:lnTo>
                    <a:pt x="120624" y="219544"/>
                  </a:lnTo>
                  <a:lnTo>
                    <a:pt x="123190" y="218668"/>
                  </a:lnTo>
                  <a:lnTo>
                    <a:pt x="125590" y="217855"/>
                  </a:lnTo>
                  <a:lnTo>
                    <a:pt x="127139" y="215188"/>
                  </a:lnTo>
                  <a:close/>
                </a:path>
                <a:path w="277495" h="648335">
                  <a:moveTo>
                    <a:pt x="129501" y="25425"/>
                  </a:moveTo>
                  <a:lnTo>
                    <a:pt x="128447" y="22618"/>
                  </a:lnTo>
                  <a:lnTo>
                    <a:pt x="127596" y="19786"/>
                  </a:lnTo>
                  <a:lnTo>
                    <a:pt x="124256" y="18630"/>
                  </a:lnTo>
                  <a:lnTo>
                    <a:pt x="119735" y="21297"/>
                  </a:lnTo>
                  <a:lnTo>
                    <a:pt x="118910" y="23698"/>
                  </a:lnTo>
                  <a:lnTo>
                    <a:pt x="119545" y="25971"/>
                  </a:lnTo>
                  <a:lnTo>
                    <a:pt x="120370" y="28105"/>
                  </a:lnTo>
                  <a:lnTo>
                    <a:pt x="122986" y="29451"/>
                  </a:lnTo>
                  <a:lnTo>
                    <a:pt x="125463" y="28841"/>
                  </a:lnTo>
                  <a:lnTo>
                    <a:pt x="128079" y="28194"/>
                  </a:lnTo>
                  <a:lnTo>
                    <a:pt x="129501" y="25425"/>
                  </a:lnTo>
                  <a:close/>
                </a:path>
                <a:path w="277495" h="648335">
                  <a:moveTo>
                    <a:pt x="129882" y="605053"/>
                  </a:moveTo>
                  <a:lnTo>
                    <a:pt x="128536" y="602881"/>
                  </a:lnTo>
                  <a:lnTo>
                    <a:pt x="127152" y="600748"/>
                  </a:lnTo>
                  <a:lnTo>
                    <a:pt x="124231" y="600125"/>
                  </a:lnTo>
                  <a:lnTo>
                    <a:pt x="121996" y="601510"/>
                  </a:lnTo>
                  <a:lnTo>
                    <a:pt x="119761" y="602894"/>
                  </a:lnTo>
                  <a:lnTo>
                    <a:pt x="119151" y="605878"/>
                  </a:lnTo>
                  <a:lnTo>
                    <a:pt x="120637" y="608177"/>
                  </a:lnTo>
                  <a:lnTo>
                    <a:pt x="122097" y="610489"/>
                  </a:lnTo>
                  <a:lnTo>
                    <a:pt x="125247" y="610971"/>
                  </a:lnTo>
                  <a:lnTo>
                    <a:pt x="129489" y="607872"/>
                  </a:lnTo>
                  <a:lnTo>
                    <a:pt x="129882" y="605053"/>
                  </a:lnTo>
                  <a:close/>
                </a:path>
                <a:path w="277495" h="648335">
                  <a:moveTo>
                    <a:pt x="130035" y="117309"/>
                  </a:moveTo>
                  <a:lnTo>
                    <a:pt x="128219" y="114884"/>
                  </a:lnTo>
                  <a:lnTo>
                    <a:pt x="123012" y="114236"/>
                  </a:lnTo>
                  <a:lnTo>
                    <a:pt x="120611" y="116065"/>
                  </a:lnTo>
                  <a:lnTo>
                    <a:pt x="119913" y="121221"/>
                  </a:lnTo>
                  <a:lnTo>
                    <a:pt x="121729" y="123647"/>
                  </a:lnTo>
                  <a:lnTo>
                    <a:pt x="124307" y="124040"/>
                  </a:lnTo>
                  <a:lnTo>
                    <a:pt x="126911" y="124434"/>
                  </a:lnTo>
                  <a:lnTo>
                    <a:pt x="129311" y="122618"/>
                  </a:lnTo>
                  <a:lnTo>
                    <a:pt x="130035" y="117309"/>
                  </a:lnTo>
                  <a:close/>
                </a:path>
                <a:path w="277495" h="648335">
                  <a:moveTo>
                    <a:pt x="132270" y="93167"/>
                  </a:moveTo>
                  <a:lnTo>
                    <a:pt x="130276" y="90906"/>
                  </a:lnTo>
                  <a:lnTo>
                    <a:pt x="125044" y="90614"/>
                  </a:lnTo>
                  <a:lnTo>
                    <a:pt x="122783" y="92621"/>
                  </a:lnTo>
                  <a:lnTo>
                    <a:pt x="122478" y="97853"/>
                  </a:lnTo>
                  <a:lnTo>
                    <a:pt x="124472" y="100126"/>
                  </a:lnTo>
                  <a:lnTo>
                    <a:pt x="127088" y="100304"/>
                  </a:lnTo>
                  <a:lnTo>
                    <a:pt x="129705" y="100482"/>
                  </a:lnTo>
                  <a:lnTo>
                    <a:pt x="131953" y="98475"/>
                  </a:lnTo>
                  <a:lnTo>
                    <a:pt x="132270" y="93167"/>
                  </a:lnTo>
                  <a:close/>
                </a:path>
                <a:path w="277495" h="648335">
                  <a:moveTo>
                    <a:pt x="133134" y="50165"/>
                  </a:moveTo>
                  <a:lnTo>
                    <a:pt x="132905" y="47434"/>
                  </a:lnTo>
                  <a:lnTo>
                    <a:pt x="132715" y="44704"/>
                  </a:lnTo>
                  <a:lnTo>
                    <a:pt x="130441" y="42710"/>
                  </a:lnTo>
                  <a:lnTo>
                    <a:pt x="125222" y="43230"/>
                  </a:lnTo>
                  <a:lnTo>
                    <a:pt x="123240" y="45504"/>
                  </a:lnTo>
                  <a:lnTo>
                    <a:pt x="123418" y="48056"/>
                  </a:lnTo>
                  <a:lnTo>
                    <a:pt x="123634" y="50584"/>
                  </a:lnTo>
                  <a:lnTo>
                    <a:pt x="125844" y="52603"/>
                  </a:lnTo>
                  <a:lnTo>
                    <a:pt x="128435" y="52514"/>
                  </a:lnTo>
                  <a:lnTo>
                    <a:pt x="131089" y="52425"/>
                  </a:lnTo>
                  <a:lnTo>
                    <a:pt x="133134" y="50165"/>
                  </a:lnTo>
                  <a:close/>
                </a:path>
                <a:path w="277495" h="648335">
                  <a:moveTo>
                    <a:pt x="133261" y="69075"/>
                  </a:moveTo>
                  <a:lnTo>
                    <a:pt x="131165" y="66878"/>
                  </a:lnTo>
                  <a:lnTo>
                    <a:pt x="125920" y="66827"/>
                  </a:lnTo>
                  <a:lnTo>
                    <a:pt x="123761" y="68922"/>
                  </a:lnTo>
                  <a:lnTo>
                    <a:pt x="123698" y="74117"/>
                  </a:lnTo>
                  <a:lnTo>
                    <a:pt x="125679" y="76327"/>
                  </a:lnTo>
                  <a:lnTo>
                    <a:pt x="128320" y="76415"/>
                  </a:lnTo>
                  <a:lnTo>
                    <a:pt x="130924" y="76504"/>
                  </a:lnTo>
                  <a:lnTo>
                    <a:pt x="133197" y="74434"/>
                  </a:lnTo>
                  <a:lnTo>
                    <a:pt x="133261" y="69075"/>
                  </a:lnTo>
                  <a:close/>
                </a:path>
                <a:path w="277495" h="648335">
                  <a:moveTo>
                    <a:pt x="136359" y="236054"/>
                  </a:moveTo>
                  <a:lnTo>
                    <a:pt x="133934" y="231648"/>
                  </a:lnTo>
                  <a:lnTo>
                    <a:pt x="131038" y="230784"/>
                  </a:lnTo>
                  <a:lnTo>
                    <a:pt x="126301" y="233057"/>
                  </a:lnTo>
                  <a:lnTo>
                    <a:pt x="125463" y="235953"/>
                  </a:lnTo>
                  <a:lnTo>
                    <a:pt x="128130" y="240817"/>
                  </a:lnTo>
                  <a:lnTo>
                    <a:pt x="131038" y="241681"/>
                  </a:lnTo>
                  <a:lnTo>
                    <a:pt x="133273" y="240309"/>
                  </a:lnTo>
                  <a:lnTo>
                    <a:pt x="135509" y="238937"/>
                  </a:lnTo>
                  <a:lnTo>
                    <a:pt x="136359" y="236054"/>
                  </a:lnTo>
                  <a:close/>
                </a:path>
                <a:path w="277495" h="648335">
                  <a:moveTo>
                    <a:pt x="144957" y="625195"/>
                  </a:moveTo>
                  <a:lnTo>
                    <a:pt x="144691" y="622452"/>
                  </a:lnTo>
                  <a:lnTo>
                    <a:pt x="143014" y="620610"/>
                  </a:lnTo>
                  <a:lnTo>
                    <a:pt x="141274" y="618832"/>
                  </a:lnTo>
                  <a:lnTo>
                    <a:pt x="138290" y="618832"/>
                  </a:lnTo>
                  <a:lnTo>
                    <a:pt x="136347" y="620598"/>
                  </a:lnTo>
                  <a:lnTo>
                    <a:pt x="134404" y="622363"/>
                  </a:lnTo>
                  <a:lnTo>
                    <a:pt x="134416" y="625424"/>
                  </a:lnTo>
                  <a:lnTo>
                    <a:pt x="136385" y="627418"/>
                  </a:lnTo>
                  <a:lnTo>
                    <a:pt x="138277" y="629475"/>
                  </a:lnTo>
                  <a:lnTo>
                    <a:pt x="141566" y="629196"/>
                  </a:lnTo>
                  <a:lnTo>
                    <a:pt x="144957" y="625195"/>
                  </a:lnTo>
                  <a:close/>
                </a:path>
                <a:path w="277495" h="648335">
                  <a:moveTo>
                    <a:pt x="149669" y="254774"/>
                  </a:moveTo>
                  <a:lnTo>
                    <a:pt x="146240" y="251015"/>
                  </a:lnTo>
                  <a:lnTo>
                    <a:pt x="143522" y="250507"/>
                  </a:lnTo>
                  <a:lnTo>
                    <a:pt x="139331" y="253669"/>
                  </a:lnTo>
                  <a:lnTo>
                    <a:pt x="138785" y="256908"/>
                  </a:lnTo>
                  <a:lnTo>
                    <a:pt x="142455" y="260972"/>
                  </a:lnTo>
                  <a:lnTo>
                    <a:pt x="145529" y="261200"/>
                  </a:lnTo>
                  <a:lnTo>
                    <a:pt x="147497" y="259461"/>
                  </a:lnTo>
                  <a:lnTo>
                    <a:pt x="149466" y="257721"/>
                  </a:lnTo>
                  <a:lnTo>
                    <a:pt x="149669" y="254774"/>
                  </a:lnTo>
                  <a:close/>
                </a:path>
                <a:path w="277495" h="648335">
                  <a:moveTo>
                    <a:pt x="162166" y="118084"/>
                  </a:moveTo>
                  <a:lnTo>
                    <a:pt x="160147" y="115849"/>
                  </a:lnTo>
                  <a:lnTo>
                    <a:pt x="154901" y="115646"/>
                  </a:lnTo>
                  <a:lnTo>
                    <a:pt x="152679" y="117678"/>
                  </a:lnTo>
                  <a:lnTo>
                    <a:pt x="152412" y="122910"/>
                  </a:lnTo>
                  <a:lnTo>
                    <a:pt x="154432" y="125145"/>
                  </a:lnTo>
                  <a:lnTo>
                    <a:pt x="157048" y="125298"/>
                  </a:lnTo>
                  <a:lnTo>
                    <a:pt x="159664" y="125450"/>
                  </a:lnTo>
                  <a:lnTo>
                    <a:pt x="161899" y="123405"/>
                  </a:lnTo>
                  <a:lnTo>
                    <a:pt x="162166" y="118084"/>
                  </a:lnTo>
                  <a:close/>
                </a:path>
                <a:path w="277495" h="648335">
                  <a:moveTo>
                    <a:pt x="164388" y="637159"/>
                  </a:moveTo>
                  <a:lnTo>
                    <a:pt x="163258" y="634568"/>
                  </a:lnTo>
                  <a:lnTo>
                    <a:pt x="161086" y="633564"/>
                  </a:lnTo>
                  <a:lnTo>
                    <a:pt x="158978" y="632421"/>
                  </a:lnTo>
                  <a:lnTo>
                    <a:pt x="156171" y="633336"/>
                  </a:lnTo>
                  <a:lnTo>
                    <a:pt x="154838" y="635596"/>
                  </a:lnTo>
                  <a:lnTo>
                    <a:pt x="153504" y="637857"/>
                  </a:lnTo>
                  <a:lnTo>
                    <a:pt x="154470" y="640803"/>
                  </a:lnTo>
                  <a:lnTo>
                    <a:pt x="157010" y="642150"/>
                  </a:lnTo>
                  <a:lnTo>
                    <a:pt x="159626" y="643356"/>
                  </a:lnTo>
                  <a:lnTo>
                    <a:pt x="162598" y="642099"/>
                  </a:lnTo>
                  <a:lnTo>
                    <a:pt x="164388" y="637159"/>
                  </a:lnTo>
                  <a:close/>
                </a:path>
                <a:path w="277495" h="648335">
                  <a:moveTo>
                    <a:pt x="166230" y="274231"/>
                  </a:moveTo>
                  <a:lnTo>
                    <a:pt x="166065" y="271233"/>
                  </a:lnTo>
                  <a:lnTo>
                    <a:pt x="162255" y="267792"/>
                  </a:lnTo>
                  <a:lnTo>
                    <a:pt x="159232" y="267931"/>
                  </a:lnTo>
                  <a:lnTo>
                    <a:pt x="155587" y="271716"/>
                  </a:lnTo>
                  <a:lnTo>
                    <a:pt x="155740" y="274713"/>
                  </a:lnTo>
                  <a:lnTo>
                    <a:pt x="159778" y="278358"/>
                  </a:lnTo>
                  <a:lnTo>
                    <a:pt x="162801" y="278218"/>
                  </a:lnTo>
                  <a:lnTo>
                    <a:pt x="164515" y="276225"/>
                  </a:lnTo>
                  <a:lnTo>
                    <a:pt x="166230" y="274231"/>
                  </a:lnTo>
                  <a:close/>
                </a:path>
                <a:path w="277495" h="648335">
                  <a:moveTo>
                    <a:pt x="184835" y="288810"/>
                  </a:moveTo>
                  <a:lnTo>
                    <a:pt x="184378" y="285813"/>
                  </a:lnTo>
                  <a:lnTo>
                    <a:pt x="180251" y="282702"/>
                  </a:lnTo>
                  <a:lnTo>
                    <a:pt x="177279" y="283133"/>
                  </a:lnTo>
                  <a:lnTo>
                    <a:pt x="174078" y="287286"/>
                  </a:lnTo>
                  <a:lnTo>
                    <a:pt x="174523" y="290283"/>
                  </a:lnTo>
                  <a:lnTo>
                    <a:pt x="178841" y="293535"/>
                  </a:lnTo>
                  <a:lnTo>
                    <a:pt x="181813" y="293103"/>
                  </a:lnTo>
                  <a:lnTo>
                    <a:pt x="183324" y="290957"/>
                  </a:lnTo>
                  <a:lnTo>
                    <a:pt x="184835" y="288810"/>
                  </a:lnTo>
                  <a:close/>
                </a:path>
                <a:path w="277495" h="648335">
                  <a:moveTo>
                    <a:pt x="187032" y="646023"/>
                  </a:moveTo>
                  <a:lnTo>
                    <a:pt x="186778" y="640791"/>
                  </a:lnTo>
                  <a:lnTo>
                    <a:pt x="184708" y="638695"/>
                  </a:lnTo>
                  <a:lnTo>
                    <a:pt x="182295" y="638746"/>
                  </a:lnTo>
                  <a:lnTo>
                    <a:pt x="179908" y="638606"/>
                  </a:lnTo>
                  <a:lnTo>
                    <a:pt x="177711" y="640410"/>
                  </a:lnTo>
                  <a:lnTo>
                    <a:pt x="177368" y="643039"/>
                  </a:lnTo>
                  <a:lnTo>
                    <a:pt x="177025" y="645604"/>
                  </a:lnTo>
                  <a:lnTo>
                    <a:pt x="179070" y="648081"/>
                  </a:lnTo>
                  <a:lnTo>
                    <a:pt x="181952" y="648246"/>
                  </a:lnTo>
                  <a:lnTo>
                    <a:pt x="184823" y="648195"/>
                  </a:lnTo>
                  <a:lnTo>
                    <a:pt x="187032" y="646023"/>
                  </a:lnTo>
                  <a:close/>
                </a:path>
                <a:path w="277495" h="648335">
                  <a:moveTo>
                    <a:pt x="203530" y="304431"/>
                  </a:moveTo>
                  <a:lnTo>
                    <a:pt x="203403" y="301421"/>
                  </a:lnTo>
                  <a:lnTo>
                    <a:pt x="199351" y="297675"/>
                  </a:lnTo>
                  <a:lnTo>
                    <a:pt x="196329" y="297789"/>
                  </a:lnTo>
                  <a:lnTo>
                    <a:pt x="192925" y="301777"/>
                  </a:lnTo>
                  <a:lnTo>
                    <a:pt x="193040" y="304787"/>
                  </a:lnTo>
                  <a:lnTo>
                    <a:pt x="196761" y="308216"/>
                  </a:lnTo>
                  <a:lnTo>
                    <a:pt x="199783" y="308102"/>
                  </a:lnTo>
                  <a:lnTo>
                    <a:pt x="201650" y="306273"/>
                  </a:lnTo>
                  <a:lnTo>
                    <a:pt x="203530" y="304431"/>
                  </a:lnTo>
                  <a:close/>
                </a:path>
                <a:path w="277495" h="648335">
                  <a:moveTo>
                    <a:pt x="211086" y="641096"/>
                  </a:moveTo>
                  <a:lnTo>
                    <a:pt x="209321" y="636143"/>
                  </a:lnTo>
                  <a:lnTo>
                    <a:pt x="206756" y="635088"/>
                  </a:lnTo>
                  <a:lnTo>
                    <a:pt x="204343" y="635647"/>
                  </a:lnTo>
                  <a:lnTo>
                    <a:pt x="201955" y="636257"/>
                  </a:lnTo>
                  <a:lnTo>
                    <a:pt x="200482" y="638835"/>
                  </a:lnTo>
                  <a:lnTo>
                    <a:pt x="201066" y="641400"/>
                  </a:lnTo>
                  <a:lnTo>
                    <a:pt x="201650" y="643966"/>
                  </a:lnTo>
                  <a:lnTo>
                    <a:pt x="204317" y="645464"/>
                  </a:lnTo>
                  <a:lnTo>
                    <a:pt x="207048" y="644753"/>
                  </a:lnTo>
                  <a:lnTo>
                    <a:pt x="209778" y="644105"/>
                  </a:lnTo>
                  <a:lnTo>
                    <a:pt x="211086" y="641096"/>
                  </a:lnTo>
                  <a:close/>
                </a:path>
                <a:path w="277495" h="648335">
                  <a:moveTo>
                    <a:pt x="219659" y="319900"/>
                  </a:moveTo>
                  <a:lnTo>
                    <a:pt x="217944" y="317792"/>
                  </a:lnTo>
                  <a:lnTo>
                    <a:pt x="216242" y="315658"/>
                  </a:lnTo>
                  <a:lnTo>
                    <a:pt x="213220" y="315290"/>
                  </a:lnTo>
                  <a:lnTo>
                    <a:pt x="209194" y="318643"/>
                  </a:lnTo>
                  <a:lnTo>
                    <a:pt x="208851" y="321627"/>
                  </a:lnTo>
                  <a:lnTo>
                    <a:pt x="210439" y="323621"/>
                  </a:lnTo>
                  <a:lnTo>
                    <a:pt x="212051" y="325602"/>
                  </a:lnTo>
                  <a:lnTo>
                    <a:pt x="215036" y="326009"/>
                  </a:lnTo>
                  <a:lnTo>
                    <a:pt x="217119" y="324485"/>
                  </a:lnTo>
                  <a:lnTo>
                    <a:pt x="219265" y="322922"/>
                  </a:lnTo>
                  <a:lnTo>
                    <a:pt x="219659" y="319900"/>
                  </a:lnTo>
                  <a:close/>
                </a:path>
                <a:path w="277495" h="648335">
                  <a:moveTo>
                    <a:pt x="232918" y="629678"/>
                  </a:moveTo>
                  <a:lnTo>
                    <a:pt x="229666" y="625563"/>
                  </a:lnTo>
                  <a:lnTo>
                    <a:pt x="226733" y="625017"/>
                  </a:lnTo>
                  <a:lnTo>
                    <a:pt x="224764" y="626414"/>
                  </a:lnTo>
                  <a:lnTo>
                    <a:pt x="222846" y="627938"/>
                  </a:lnTo>
                  <a:lnTo>
                    <a:pt x="222059" y="630580"/>
                  </a:lnTo>
                  <a:lnTo>
                    <a:pt x="223329" y="632891"/>
                  </a:lnTo>
                  <a:lnTo>
                    <a:pt x="224586" y="635190"/>
                  </a:lnTo>
                  <a:lnTo>
                    <a:pt x="227736" y="636092"/>
                  </a:lnTo>
                  <a:lnTo>
                    <a:pt x="230009" y="634339"/>
                  </a:lnTo>
                  <a:lnTo>
                    <a:pt x="232346" y="632688"/>
                  </a:lnTo>
                  <a:lnTo>
                    <a:pt x="232918" y="629678"/>
                  </a:lnTo>
                  <a:close/>
                </a:path>
                <a:path w="277495" h="648335">
                  <a:moveTo>
                    <a:pt x="233146" y="340296"/>
                  </a:moveTo>
                  <a:lnTo>
                    <a:pt x="230327" y="335673"/>
                  </a:lnTo>
                  <a:lnTo>
                    <a:pt x="227380" y="334949"/>
                  </a:lnTo>
                  <a:lnTo>
                    <a:pt x="222961" y="337769"/>
                  </a:lnTo>
                  <a:lnTo>
                    <a:pt x="222250" y="340702"/>
                  </a:lnTo>
                  <a:lnTo>
                    <a:pt x="224942" y="345084"/>
                  </a:lnTo>
                  <a:lnTo>
                    <a:pt x="227901" y="345808"/>
                  </a:lnTo>
                  <a:lnTo>
                    <a:pt x="230149" y="344525"/>
                  </a:lnTo>
                  <a:lnTo>
                    <a:pt x="232460" y="343204"/>
                  </a:lnTo>
                  <a:lnTo>
                    <a:pt x="233146" y="340296"/>
                  </a:lnTo>
                  <a:close/>
                </a:path>
                <a:path w="277495" h="648335">
                  <a:moveTo>
                    <a:pt x="244424" y="361861"/>
                  </a:moveTo>
                  <a:lnTo>
                    <a:pt x="242087" y="356997"/>
                  </a:lnTo>
                  <a:lnTo>
                    <a:pt x="239242" y="355993"/>
                  </a:lnTo>
                  <a:lnTo>
                    <a:pt x="234556" y="358368"/>
                  </a:lnTo>
                  <a:lnTo>
                    <a:pt x="233565" y="361213"/>
                  </a:lnTo>
                  <a:lnTo>
                    <a:pt x="235813" y="365874"/>
                  </a:lnTo>
                  <a:lnTo>
                    <a:pt x="238658" y="366890"/>
                  </a:lnTo>
                  <a:lnTo>
                    <a:pt x="241046" y="365798"/>
                  </a:lnTo>
                  <a:lnTo>
                    <a:pt x="243433" y="364705"/>
                  </a:lnTo>
                  <a:lnTo>
                    <a:pt x="244424" y="361861"/>
                  </a:lnTo>
                  <a:close/>
                </a:path>
                <a:path w="277495" h="648335">
                  <a:moveTo>
                    <a:pt x="250418" y="614972"/>
                  </a:moveTo>
                  <a:lnTo>
                    <a:pt x="249682" y="611733"/>
                  </a:lnTo>
                  <a:lnTo>
                    <a:pt x="245364" y="608749"/>
                  </a:lnTo>
                  <a:lnTo>
                    <a:pt x="242709" y="609409"/>
                  </a:lnTo>
                  <a:lnTo>
                    <a:pt x="241020" y="611212"/>
                  </a:lnTo>
                  <a:lnTo>
                    <a:pt x="239445" y="613092"/>
                  </a:lnTo>
                  <a:lnTo>
                    <a:pt x="239737" y="616051"/>
                  </a:lnTo>
                  <a:lnTo>
                    <a:pt x="241693" y="617804"/>
                  </a:lnTo>
                  <a:lnTo>
                    <a:pt x="243649" y="619556"/>
                  </a:lnTo>
                  <a:lnTo>
                    <a:pt x="246697" y="619239"/>
                  </a:lnTo>
                  <a:lnTo>
                    <a:pt x="248513" y="617067"/>
                  </a:lnTo>
                  <a:lnTo>
                    <a:pt x="250418" y="614972"/>
                  </a:lnTo>
                  <a:close/>
                </a:path>
                <a:path w="277495" h="648335">
                  <a:moveTo>
                    <a:pt x="253822" y="384238"/>
                  </a:moveTo>
                  <a:lnTo>
                    <a:pt x="251917" y="379209"/>
                  </a:lnTo>
                  <a:lnTo>
                    <a:pt x="249199" y="377964"/>
                  </a:lnTo>
                  <a:lnTo>
                    <a:pt x="244335" y="379945"/>
                  </a:lnTo>
                  <a:lnTo>
                    <a:pt x="243090" y="382714"/>
                  </a:lnTo>
                  <a:lnTo>
                    <a:pt x="244919" y="387578"/>
                  </a:lnTo>
                  <a:lnTo>
                    <a:pt x="247662" y="388810"/>
                  </a:lnTo>
                  <a:lnTo>
                    <a:pt x="250126" y="387908"/>
                  </a:lnTo>
                  <a:lnTo>
                    <a:pt x="252590" y="387007"/>
                  </a:lnTo>
                  <a:lnTo>
                    <a:pt x="253822" y="384238"/>
                  </a:lnTo>
                  <a:close/>
                </a:path>
                <a:path w="277495" h="648335">
                  <a:moveTo>
                    <a:pt x="261569" y="407200"/>
                  </a:moveTo>
                  <a:lnTo>
                    <a:pt x="260819" y="404622"/>
                  </a:lnTo>
                  <a:lnTo>
                    <a:pt x="260045" y="402056"/>
                  </a:lnTo>
                  <a:lnTo>
                    <a:pt x="257289" y="400659"/>
                  </a:lnTo>
                  <a:lnTo>
                    <a:pt x="252298" y="402285"/>
                  </a:lnTo>
                  <a:lnTo>
                    <a:pt x="250990" y="404926"/>
                  </a:lnTo>
                  <a:lnTo>
                    <a:pt x="251739" y="407416"/>
                  </a:lnTo>
                  <a:lnTo>
                    <a:pt x="252463" y="409917"/>
                  </a:lnTo>
                  <a:lnTo>
                    <a:pt x="255092" y="411353"/>
                  </a:lnTo>
                  <a:lnTo>
                    <a:pt x="257606" y="410616"/>
                  </a:lnTo>
                  <a:lnTo>
                    <a:pt x="260121" y="409879"/>
                  </a:lnTo>
                  <a:lnTo>
                    <a:pt x="261569" y="407200"/>
                  </a:lnTo>
                  <a:close/>
                </a:path>
                <a:path w="277495" h="648335">
                  <a:moveTo>
                    <a:pt x="262420" y="593128"/>
                  </a:moveTo>
                  <a:lnTo>
                    <a:pt x="261315" y="590257"/>
                  </a:lnTo>
                  <a:lnTo>
                    <a:pt x="256451" y="588289"/>
                  </a:lnTo>
                  <a:lnTo>
                    <a:pt x="253682" y="589368"/>
                  </a:lnTo>
                  <a:lnTo>
                    <a:pt x="252704" y="591705"/>
                  </a:lnTo>
                  <a:lnTo>
                    <a:pt x="251764" y="594055"/>
                  </a:lnTo>
                  <a:lnTo>
                    <a:pt x="252526" y="596734"/>
                  </a:lnTo>
                  <a:lnTo>
                    <a:pt x="254914" y="597966"/>
                  </a:lnTo>
                  <a:lnTo>
                    <a:pt x="257187" y="599147"/>
                  </a:lnTo>
                  <a:lnTo>
                    <a:pt x="260311" y="598220"/>
                  </a:lnTo>
                  <a:lnTo>
                    <a:pt x="261353" y="595655"/>
                  </a:lnTo>
                  <a:lnTo>
                    <a:pt x="262420" y="593128"/>
                  </a:lnTo>
                  <a:close/>
                </a:path>
                <a:path w="277495" h="648335">
                  <a:moveTo>
                    <a:pt x="267804" y="430593"/>
                  </a:moveTo>
                  <a:lnTo>
                    <a:pt x="267131" y="428002"/>
                  </a:lnTo>
                  <a:lnTo>
                    <a:pt x="266484" y="425399"/>
                  </a:lnTo>
                  <a:lnTo>
                    <a:pt x="263893" y="423811"/>
                  </a:lnTo>
                  <a:lnTo>
                    <a:pt x="258813" y="425107"/>
                  </a:lnTo>
                  <a:lnTo>
                    <a:pt x="257251" y="427672"/>
                  </a:lnTo>
                  <a:lnTo>
                    <a:pt x="257886" y="430187"/>
                  </a:lnTo>
                  <a:lnTo>
                    <a:pt x="258546" y="432714"/>
                  </a:lnTo>
                  <a:lnTo>
                    <a:pt x="261023" y="434327"/>
                  </a:lnTo>
                  <a:lnTo>
                    <a:pt x="263588" y="433755"/>
                  </a:lnTo>
                  <a:lnTo>
                    <a:pt x="266153" y="433184"/>
                  </a:lnTo>
                  <a:lnTo>
                    <a:pt x="267804" y="430593"/>
                  </a:lnTo>
                  <a:close/>
                </a:path>
                <a:path w="277495" h="648335">
                  <a:moveTo>
                    <a:pt x="270268" y="569772"/>
                  </a:moveTo>
                  <a:lnTo>
                    <a:pt x="268744" y="567143"/>
                  </a:lnTo>
                  <a:lnTo>
                    <a:pt x="263639" y="565937"/>
                  </a:lnTo>
                  <a:lnTo>
                    <a:pt x="261048" y="567448"/>
                  </a:lnTo>
                  <a:lnTo>
                    <a:pt x="260413" y="569925"/>
                  </a:lnTo>
                  <a:lnTo>
                    <a:pt x="259829" y="572427"/>
                  </a:lnTo>
                  <a:lnTo>
                    <a:pt x="261251" y="575017"/>
                  </a:lnTo>
                  <a:lnTo>
                    <a:pt x="263728" y="575779"/>
                  </a:lnTo>
                  <a:lnTo>
                    <a:pt x="266268" y="576567"/>
                  </a:lnTo>
                  <a:lnTo>
                    <a:pt x="268947" y="575068"/>
                  </a:lnTo>
                  <a:lnTo>
                    <a:pt x="269582" y="572414"/>
                  </a:lnTo>
                  <a:lnTo>
                    <a:pt x="270268" y="569772"/>
                  </a:lnTo>
                  <a:close/>
                </a:path>
                <a:path w="277495" h="648335">
                  <a:moveTo>
                    <a:pt x="272376" y="454380"/>
                  </a:moveTo>
                  <a:lnTo>
                    <a:pt x="271475" y="449097"/>
                  </a:lnTo>
                  <a:lnTo>
                    <a:pt x="269024" y="447344"/>
                  </a:lnTo>
                  <a:lnTo>
                    <a:pt x="263855" y="448297"/>
                  </a:lnTo>
                  <a:lnTo>
                    <a:pt x="262128" y="450773"/>
                  </a:lnTo>
                  <a:lnTo>
                    <a:pt x="262991" y="455904"/>
                  </a:lnTo>
                  <a:lnTo>
                    <a:pt x="265455" y="457657"/>
                  </a:lnTo>
                  <a:lnTo>
                    <a:pt x="268046" y="457250"/>
                  </a:lnTo>
                  <a:lnTo>
                    <a:pt x="270637" y="456857"/>
                  </a:lnTo>
                  <a:lnTo>
                    <a:pt x="272376" y="454380"/>
                  </a:lnTo>
                  <a:close/>
                </a:path>
                <a:path w="277495" h="648335">
                  <a:moveTo>
                    <a:pt x="274815" y="545757"/>
                  </a:moveTo>
                  <a:lnTo>
                    <a:pt x="272999" y="543331"/>
                  </a:lnTo>
                  <a:lnTo>
                    <a:pt x="267779" y="542721"/>
                  </a:lnTo>
                  <a:lnTo>
                    <a:pt x="265391" y="544537"/>
                  </a:lnTo>
                  <a:lnTo>
                    <a:pt x="264744" y="549656"/>
                  </a:lnTo>
                  <a:lnTo>
                    <a:pt x="266522" y="552069"/>
                  </a:lnTo>
                  <a:lnTo>
                    <a:pt x="269074" y="552500"/>
                  </a:lnTo>
                  <a:lnTo>
                    <a:pt x="271691" y="552945"/>
                  </a:lnTo>
                  <a:lnTo>
                    <a:pt x="274129" y="551129"/>
                  </a:lnTo>
                  <a:lnTo>
                    <a:pt x="274459" y="548449"/>
                  </a:lnTo>
                  <a:lnTo>
                    <a:pt x="274815" y="545757"/>
                  </a:lnTo>
                  <a:close/>
                </a:path>
                <a:path w="277495" h="648335">
                  <a:moveTo>
                    <a:pt x="275475" y="478396"/>
                  </a:moveTo>
                  <a:lnTo>
                    <a:pt x="275221" y="475729"/>
                  </a:lnTo>
                  <a:lnTo>
                    <a:pt x="275005" y="473049"/>
                  </a:lnTo>
                  <a:lnTo>
                    <a:pt x="272618" y="471144"/>
                  </a:lnTo>
                  <a:lnTo>
                    <a:pt x="267411" y="471766"/>
                  </a:lnTo>
                  <a:lnTo>
                    <a:pt x="265557" y="474103"/>
                  </a:lnTo>
                  <a:lnTo>
                    <a:pt x="265772" y="476707"/>
                  </a:lnTo>
                  <a:lnTo>
                    <a:pt x="266014" y="479285"/>
                  </a:lnTo>
                  <a:lnTo>
                    <a:pt x="268325" y="481203"/>
                  </a:lnTo>
                  <a:lnTo>
                    <a:pt x="270941" y="480974"/>
                  </a:lnTo>
                  <a:lnTo>
                    <a:pt x="273558" y="480745"/>
                  </a:lnTo>
                  <a:lnTo>
                    <a:pt x="275475" y="478396"/>
                  </a:lnTo>
                  <a:close/>
                </a:path>
                <a:path w="277495" h="648335">
                  <a:moveTo>
                    <a:pt x="276834" y="521500"/>
                  </a:moveTo>
                  <a:lnTo>
                    <a:pt x="274777" y="519252"/>
                  </a:lnTo>
                  <a:lnTo>
                    <a:pt x="269532" y="519112"/>
                  </a:lnTo>
                  <a:lnTo>
                    <a:pt x="267347" y="521157"/>
                  </a:lnTo>
                  <a:lnTo>
                    <a:pt x="267258" y="523735"/>
                  </a:lnTo>
                  <a:lnTo>
                    <a:pt x="267220" y="526338"/>
                  </a:lnTo>
                  <a:lnTo>
                    <a:pt x="269113" y="528561"/>
                  </a:lnTo>
                  <a:lnTo>
                    <a:pt x="271741" y="528739"/>
                  </a:lnTo>
                  <a:lnTo>
                    <a:pt x="274345" y="528916"/>
                  </a:lnTo>
                  <a:lnTo>
                    <a:pt x="276707" y="526884"/>
                  </a:lnTo>
                  <a:lnTo>
                    <a:pt x="276745" y="524192"/>
                  </a:lnTo>
                  <a:lnTo>
                    <a:pt x="276834" y="521500"/>
                  </a:lnTo>
                  <a:close/>
                </a:path>
                <a:path w="277495" h="648335">
                  <a:moveTo>
                    <a:pt x="276987" y="502602"/>
                  </a:moveTo>
                  <a:lnTo>
                    <a:pt x="276936" y="499910"/>
                  </a:lnTo>
                  <a:lnTo>
                    <a:pt x="276796" y="497230"/>
                  </a:lnTo>
                  <a:lnTo>
                    <a:pt x="274561" y="495160"/>
                  </a:lnTo>
                  <a:lnTo>
                    <a:pt x="269316" y="495427"/>
                  </a:lnTo>
                  <a:lnTo>
                    <a:pt x="267309" y="497636"/>
                  </a:lnTo>
                  <a:lnTo>
                    <a:pt x="267436" y="500227"/>
                  </a:lnTo>
                  <a:lnTo>
                    <a:pt x="267487" y="502818"/>
                  </a:lnTo>
                  <a:lnTo>
                    <a:pt x="269621" y="504888"/>
                  </a:lnTo>
                  <a:lnTo>
                    <a:pt x="272249" y="504850"/>
                  </a:lnTo>
                  <a:lnTo>
                    <a:pt x="274866" y="504812"/>
                  </a:lnTo>
                  <a:lnTo>
                    <a:pt x="276987" y="50260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52">
              <a:extLst>
                <a:ext uri="{FF2B5EF4-FFF2-40B4-BE49-F238E27FC236}">
                  <a16:creationId xmlns:a16="http://schemas.microsoft.com/office/drawing/2014/main" id="{9E781A1B-BF66-44D2-8A0C-2135DB064A4C}"/>
                </a:ext>
              </a:extLst>
            </p:cNvPr>
            <p:cNvSpPr/>
            <p:nvPr/>
          </p:nvSpPr>
          <p:spPr>
            <a:xfrm>
              <a:off x="6463296" y="3666997"/>
              <a:ext cx="276225" cy="635635"/>
            </a:xfrm>
            <a:custGeom>
              <a:avLst/>
              <a:gdLst/>
              <a:ahLst/>
              <a:cxnLst/>
              <a:rect l="l" t="t" r="r" b="b"/>
              <a:pathLst>
                <a:path w="276225" h="635635">
                  <a:moveTo>
                    <a:pt x="9550" y="202285"/>
                  </a:moveTo>
                  <a:lnTo>
                    <a:pt x="9512" y="199669"/>
                  </a:lnTo>
                  <a:lnTo>
                    <a:pt x="9499" y="197053"/>
                  </a:lnTo>
                  <a:lnTo>
                    <a:pt x="7391" y="194919"/>
                  </a:lnTo>
                  <a:lnTo>
                    <a:pt x="4762" y="194919"/>
                  </a:lnTo>
                  <a:lnTo>
                    <a:pt x="2146" y="194919"/>
                  </a:lnTo>
                  <a:lnTo>
                    <a:pt x="0" y="197078"/>
                  </a:lnTo>
                  <a:lnTo>
                    <a:pt x="0" y="199745"/>
                  </a:lnTo>
                  <a:lnTo>
                    <a:pt x="50" y="202399"/>
                  </a:lnTo>
                  <a:lnTo>
                    <a:pt x="2222" y="204533"/>
                  </a:lnTo>
                  <a:lnTo>
                    <a:pt x="7467" y="204444"/>
                  </a:lnTo>
                  <a:lnTo>
                    <a:pt x="9550" y="202285"/>
                  </a:lnTo>
                  <a:close/>
                </a:path>
                <a:path w="276225" h="635635">
                  <a:moveTo>
                    <a:pt x="9880" y="173329"/>
                  </a:moveTo>
                  <a:lnTo>
                    <a:pt x="7874" y="171119"/>
                  </a:lnTo>
                  <a:lnTo>
                    <a:pt x="5245" y="171005"/>
                  </a:lnTo>
                  <a:lnTo>
                    <a:pt x="2628" y="170891"/>
                  </a:lnTo>
                  <a:lnTo>
                    <a:pt x="381" y="172961"/>
                  </a:lnTo>
                  <a:lnTo>
                    <a:pt x="292" y="175628"/>
                  </a:lnTo>
                  <a:lnTo>
                    <a:pt x="228" y="178295"/>
                  </a:lnTo>
                  <a:lnTo>
                    <a:pt x="2311" y="180505"/>
                  </a:lnTo>
                  <a:lnTo>
                    <a:pt x="7556" y="180632"/>
                  </a:lnTo>
                  <a:lnTo>
                    <a:pt x="9740" y="178549"/>
                  </a:lnTo>
                  <a:lnTo>
                    <a:pt x="9791" y="175945"/>
                  </a:lnTo>
                  <a:lnTo>
                    <a:pt x="9880" y="173329"/>
                  </a:lnTo>
                  <a:close/>
                </a:path>
                <a:path w="276225" h="635635">
                  <a:moveTo>
                    <a:pt x="10299" y="226009"/>
                  </a:moveTo>
                  <a:lnTo>
                    <a:pt x="10160" y="223393"/>
                  </a:lnTo>
                  <a:lnTo>
                    <a:pt x="10058" y="220776"/>
                  </a:lnTo>
                  <a:lnTo>
                    <a:pt x="7848" y="218732"/>
                  </a:lnTo>
                  <a:lnTo>
                    <a:pt x="5232" y="218833"/>
                  </a:lnTo>
                  <a:lnTo>
                    <a:pt x="2616" y="218935"/>
                  </a:lnTo>
                  <a:lnTo>
                    <a:pt x="558" y="221170"/>
                  </a:lnTo>
                  <a:lnTo>
                    <a:pt x="660" y="223837"/>
                  </a:lnTo>
                  <a:lnTo>
                    <a:pt x="812" y="226491"/>
                  </a:lnTo>
                  <a:lnTo>
                    <a:pt x="3048" y="228536"/>
                  </a:lnTo>
                  <a:lnTo>
                    <a:pt x="8293" y="228244"/>
                  </a:lnTo>
                  <a:lnTo>
                    <a:pt x="10299" y="226009"/>
                  </a:lnTo>
                  <a:close/>
                </a:path>
                <a:path w="276225" h="635635">
                  <a:moveTo>
                    <a:pt x="11303" y="149669"/>
                  </a:moveTo>
                  <a:lnTo>
                    <a:pt x="9398" y="147383"/>
                  </a:lnTo>
                  <a:lnTo>
                    <a:pt x="6781" y="147142"/>
                  </a:lnTo>
                  <a:lnTo>
                    <a:pt x="4178" y="146913"/>
                  </a:lnTo>
                  <a:lnTo>
                    <a:pt x="1828" y="148869"/>
                  </a:lnTo>
                  <a:lnTo>
                    <a:pt x="1625" y="151536"/>
                  </a:lnTo>
                  <a:lnTo>
                    <a:pt x="1447" y="154203"/>
                  </a:lnTo>
                  <a:lnTo>
                    <a:pt x="3416" y="156502"/>
                  </a:lnTo>
                  <a:lnTo>
                    <a:pt x="8661" y="156857"/>
                  </a:lnTo>
                  <a:lnTo>
                    <a:pt x="10922" y="154889"/>
                  </a:lnTo>
                  <a:lnTo>
                    <a:pt x="11099" y="152273"/>
                  </a:lnTo>
                  <a:lnTo>
                    <a:pt x="11303" y="149669"/>
                  </a:lnTo>
                  <a:close/>
                </a:path>
                <a:path w="276225" h="635635">
                  <a:moveTo>
                    <a:pt x="11925" y="249682"/>
                  </a:moveTo>
                  <a:lnTo>
                    <a:pt x="11696" y="247065"/>
                  </a:lnTo>
                  <a:lnTo>
                    <a:pt x="11506" y="244462"/>
                  </a:lnTo>
                  <a:lnTo>
                    <a:pt x="9220" y="242506"/>
                  </a:lnTo>
                  <a:lnTo>
                    <a:pt x="6604" y="242697"/>
                  </a:lnTo>
                  <a:lnTo>
                    <a:pt x="3987" y="242900"/>
                  </a:lnTo>
                  <a:lnTo>
                    <a:pt x="2032" y="245211"/>
                  </a:lnTo>
                  <a:lnTo>
                    <a:pt x="2222" y="247865"/>
                  </a:lnTo>
                  <a:lnTo>
                    <a:pt x="2463" y="250520"/>
                  </a:lnTo>
                  <a:lnTo>
                    <a:pt x="4787" y="252476"/>
                  </a:lnTo>
                  <a:lnTo>
                    <a:pt x="10020" y="251980"/>
                  </a:lnTo>
                  <a:lnTo>
                    <a:pt x="11925" y="249682"/>
                  </a:lnTo>
                  <a:close/>
                </a:path>
                <a:path w="276225" h="635635">
                  <a:moveTo>
                    <a:pt x="13906" y="126161"/>
                  </a:moveTo>
                  <a:lnTo>
                    <a:pt x="12115" y="123774"/>
                  </a:lnTo>
                  <a:lnTo>
                    <a:pt x="9512" y="123393"/>
                  </a:lnTo>
                  <a:lnTo>
                    <a:pt x="6921" y="123012"/>
                  </a:lnTo>
                  <a:lnTo>
                    <a:pt x="4495" y="124853"/>
                  </a:lnTo>
                  <a:lnTo>
                    <a:pt x="4114" y="127508"/>
                  </a:lnTo>
                  <a:lnTo>
                    <a:pt x="3797" y="130162"/>
                  </a:lnTo>
                  <a:lnTo>
                    <a:pt x="5664" y="132575"/>
                  </a:lnTo>
                  <a:lnTo>
                    <a:pt x="10871" y="133184"/>
                  </a:lnTo>
                  <a:lnTo>
                    <a:pt x="13233" y="131330"/>
                  </a:lnTo>
                  <a:lnTo>
                    <a:pt x="13538" y="128739"/>
                  </a:lnTo>
                  <a:lnTo>
                    <a:pt x="13906" y="126161"/>
                  </a:lnTo>
                  <a:close/>
                </a:path>
                <a:path w="276225" h="635635">
                  <a:moveTo>
                    <a:pt x="14478" y="273278"/>
                  </a:moveTo>
                  <a:lnTo>
                    <a:pt x="14135" y="270675"/>
                  </a:lnTo>
                  <a:lnTo>
                    <a:pt x="13830" y="268084"/>
                  </a:lnTo>
                  <a:lnTo>
                    <a:pt x="11480" y="266217"/>
                  </a:lnTo>
                  <a:lnTo>
                    <a:pt x="8877" y="266509"/>
                  </a:lnTo>
                  <a:lnTo>
                    <a:pt x="6273" y="266801"/>
                  </a:lnTo>
                  <a:lnTo>
                    <a:pt x="4394" y="269189"/>
                  </a:lnTo>
                  <a:lnTo>
                    <a:pt x="4699" y="271843"/>
                  </a:lnTo>
                  <a:lnTo>
                    <a:pt x="5054" y="274485"/>
                  </a:lnTo>
                  <a:lnTo>
                    <a:pt x="7442" y="276352"/>
                  </a:lnTo>
                  <a:lnTo>
                    <a:pt x="12649" y="275653"/>
                  </a:lnTo>
                  <a:lnTo>
                    <a:pt x="14478" y="273278"/>
                  </a:lnTo>
                  <a:close/>
                </a:path>
                <a:path w="276225" h="635635">
                  <a:moveTo>
                    <a:pt x="17881" y="102895"/>
                  </a:moveTo>
                  <a:lnTo>
                    <a:pt x="16230" y="100393"/>
                  </a:lnTo>
                  <a:lnTo>
                    <a:pt x="13665" y="99834"/>
                  </a:lnTo>
                  <a:lnTo>
                    <a:pt x="11099" y="99275"/>
                  </a:lnTo>
                  <a:lnTo>
                    <a:pt x="8572" y="100965"/>
                  </a:lnTo>
                  <a:lnTo>
                    <a:pt x="7467" y="106222"/>
                  </a:lnTo>
                  <a:lnTo>
                    <a:pt x="9245" y="108750"/>
                  </a:lnTo>
                  <a:lnTo>
                    <a:pt x="14401" y="109689"/>
                  </a:lnTo>
                  <a:lnTo>
                    <a:pt x="16814" y="107975"/>
                  </a:lnTo>
                  <a:lnTo>
                    <a:pt x="17335" y="105435"/>
                  </a:lnTo>
                  <a:lnTo>
                    <a:pt x="17881" y="102895"/>
                  </a:lnTo>
                  <a:close/>
                </a:path>
                <a:path w="276225" h="635635">
                  <a:moveTo>
                    <a:pt x="17983" y="296722"/>
                  </a:moveTo>
                  <a:lnTo>
                    <a:pt x="17081" y="291579"/>
                  </a:lnTo>
                  <a:lnTo>
                    <a:pt x="14693" y="289801"/>
                  </a:lnTo>
                  <a:lnTo>
                    <a:pt x="12090" y="290207"/>
                  </a:lnTo>
                  <a:lnTo>
                    <a:pt x="9512" y="290614"/>
                  </a:lnTo>
                  <a:lnTo>
                    <a:pt x="7696" y="293077"/>
                  </a:lnTo>
                  <a:lnTo>
                    <a:pt x="8610" y="298348"/>
                  </a:lnTo>
                  <a:lnTo>
                    <a:pt x="11087" y="300101"/>
                  </a:lnTo>
                  <a:lnTo>
                    <a:pt x="16256" y="299186"/>
                  </a:lnTo>
                  <a:lnTo>
                    <a:pt x="17983" y="296722"/>
                  </a:lnTo>
                  <a:close/>
                </a:path>
                <a:path w="276225" h="635635">
                  <a:moveTo>
                    <a:pt x="22567" y="319951"/>
                  </a:moveTo>
                  <a:lnTo>
                    <a:pt x="21412" y="314858"/>
                  </a:lnTo>
                  <a:lnTo>
                    <a:pt x="18897" y="313220"/>
                  </a:lnTo>
                  <a:lnTo>
                    <a:pt x="16344" y="313740"/>
                  </a:lnTo>
                  <a:lnTo>
                    <a:pt x="13766" y="314274"/>
                  </a:lnTo>
                  <a:lnTo>
                    <a:pt x="12115" y="316826"/>
                  </a:lnTo>
                  <a:lnTo>
                    <a:pt x="13296" y="322046"/>
                  </a:lnTo>
                  <a:lnTo>
                    <a:pt x="15836" y="323684"/>
                  </a:lnTo>
                  <a:lnTo>
                    <a:pt x="20955" y="322491"/>
                  </a:lnTo>
                  <a:lnTo>
                    <a:pt x="22567" y="319951"/>
                  </a:lnTo>
                  <a:close/>
                </a:path>
                <a:path w="276225" h="635635">
                  <a:moveTo>
                    <a:pt x="23545" y="80098"/>
                  </a:moveTo>
                  <a:lnTo>
                    <a:pt x="22098" y="77457"/>
                  </a:lnTo>
                  <a:lnTo>
                    <a:pt x="19596" y="76682"/>
                  </a:lnTo>
                  <a:lnTo>
                    <a:pt x="17094" y="75907"/>
                  </a:lnTo>
                  <a:lnTo>
                    <a:pt x="14439" y="77368"/>
                  </a:lnTo>
                  <a:lnTo>
                    <a:pt x="13690" y="79971"/>
                  </a:lnTo>
                  <a:lnTo>
                    <a:pt x="12915" y="82562"/>
                  </a:lnTo>
                  <a:lnTo>
                    <a:pt x="14401" y="85204"/>
                  </a:lnTo>
                  <a:lnTo>
                    <a:pt x="19481" y="86537"/>
                  </a:lnTo>
                  <a:lnTo>
                    <a:pt x="22085" y="85051"/>
                  </a:lnTo>
                  <a:lnTo>
                    <a:pt x="23545" y="80098"/>
                  </a:lnTo>
                  <a:close/>
                </a:path>
                <a:path w="276225" h="635635">
                  <a:moveTo>
                    <a:pt x="28651" y="342798"/>
                  </a:moveTo>
                  <a:lnTo>
                    <a:pt x="27266" y="337769"/>
                  </a:lnTo>
                  <a:lnTo>
                    <a:pt x="24650" y="336270"/>
                  </a:lnTo>
                  <a:lnTo>
                    <a:pt x="22110" y="336943"/>
                  </a:lnTo>
                  <a:lnTo>
                    <a:pt x="19570" y="337616"/>
                  </a:lnTo>
                  <a:lnTo>
                    <a:pt x="18097" y="340245"/>
                  </a:lnTo>
                  <a:lnTo>
                    <a:pt x="19519" y="345401"/>
                  </a:lnTo>
                  <a:lnTo>
                    <a:pt x="22136" y="346900"/>
                  </a:lnTo>
                  <a:lnTo>
                    <a:pt x="27178" y="345427"/>
                  </a:lnTo>
                  <a:lnTo>
                    <a:pt x="28651" y="342798"/>
                  </a:lnTo>
                  <a:close/>
                </a:path>
                <a:path w="276225" h="635635">
                  <a:moveTo>
                    <a:pt x="31305" y="58089"/>
                  </a:moveTo>
                  <a:lnTo>
                    <a:pt x="30365" y="55397"/>
                  </a:lnTo>
                  <a:lnTo>
                    <a:pt x="27940" y="54292"/>
                  </a:lnTo>
                  <a:lnTo>
                    <a:pt x="25590" y="53213"/>
                  </a:lnTo>
                  <a:lnTo>
                    <a:pt x="22593" y="54305"/>
                  </a:lnTo>
                  <a:lnTo>
                    <a:pt x="21640" y="56857"/>
                  </a:lnTo>
                  <a:lnTo>
                    <a:pt x="20637" y="59385"/>
                  </a:lnTo>
                  <a:lnTo>
                    <a:pt x="21818" y="62191"/>
                  </a:lnTo>
                  <a:lnTo>
                    <a:pt x="26720" y="64058"/>
                  </a:lnTo>
                  <a:lnTo>
                    <a:pt x="29476" y="62877"/>
                  </a:lnTo>
                  <a:lnTo>
                    <a:pt x="30416" y="60502"/>
                  </a:lnTo>
                  <a:lnTo>
                    <a:pt x="31305" y="58089"/>
                  </a:lnTo>
                  <a:close/>
                </a:path>
                <a:path w="276225" h="635635">
                  <a:moveTo>
                    <a:pt x="35648" y="365379"/>
                  </a:moveTo>
                  <a:lnTo>
                    <a:pt x="33870" y="360464"/>
                  </a:lnTo>
                  <a:lnTo>
                    <a:pt x="31127" y="359130"/>
                  </a:lnTo>
                  <a:lnTo>
                    <a:pt x="28625" y="359943"/>
                  </a:lnTo>
                  <a:lnTo>
                    <a:pt x="26123" y="360756"/>
                  </a:lnTo>
                  <a:lnTo>
                    <a:pt x="24841" y="363448"/>
                  </a:lnTo>
                  <a:lnTo>
                    <a:pt x="26657" y="368477"/>
                  </a:lnTo>
                  <a:lnTo>
                    <a:pt x="29400" y="369811"/>
                  </a:lnTo>
                  <a:lnTo>
                    <a:pt x="34353" y="368071"/>
                  </a:lnTo>
                  <a:lnTo>
                    <a:pt x="35648" y="365379"/>
                  </a:lnTo>
                  <a:close/>
                </a:path>
                <a:path w="276225" h="635635">
                  <a:moveTo>
                    <a:pt x="42303" y="37858"/>
                  </a:moveTo>
                  <a:lnTo>
                    <a:pt x="41630" y="34899"/>
                  </a:lnTo>
                  <a:lnTo>
                    <a:pt x="39535" y="33401"/>
                  </a:lnTo>
                  <a:lnTo>
                    <a:pt x="37363" y="31851"/>
                  </a:lnTo>
                  <a:lnTo>
                    <a:pt x="34429" y="32537"/>
                  </a:lnTo>
                  <a:lnTo>
                    <a:pt x="31419" y="37198"/>
                  </a:lnTo>
                  <a:lnTo>
                    <a:pt x="32105" y="40157"/>
                  </a:lnTo>
                  <a:lnTo>
                    <a:pt x="36664" y="42760"/>
                  </a:lnTo>
                  <a:lnTo>
                    <a:pt x="39585" y="42075"/>
                  </a:lnTo>
                  <a:lnTo>
                    <a:pt x="42303" y="37858"/>
                  </a:lnTo>
                  <a:close/>
                </a:path>
                <a:path w="276225" h="635635">
                  <a:moveTo>
                    <a:pt x="43751" y="387629"/>
                  </a:moveTo>
                  <a:lnTo>
                    <a:pt x="42811" y="385178"/>
                  </a:lnTo>
                  <a:lnTo>
                    <a:pt x="41922" y="382727"/>
                  </a:lnTo>
                  <a:lnTo>
                    <a:pt x="39217" y="381495"/>
                  </a:lnTo>
                  <a:lnTo>
                    <a:pt x="36766" y="382435"/>
                  </a:lnTo>
                  <a:lnTo>
                    <a:pt x="34315" y="383374"/>
                  </a:lnTo>
                  <a:lnTo>
                    <a:pt x="33070" y="386168"/>
                  </a:lnTo>
                  <a:lnTo>
                    <a:pt x="33972" y="388683"/>
                  </a:lnTo>
                  <a:lnTo>
                    <a:pt x="34937" y="391172"/>
                  </a:lnTo>
                  <a:lnTo>
                    <a:pt x="37795" y="392328"/>
                  </a:lnTo>
                  <a:lnTo>
                    <a:pt x="42659" y="390372"/>
                  </a:lnTo>
                  <a:lnTo>
                    <a:pt x="43751" y="387629"/>
                  </a:lnTo>
                  <a:close/>
                </a:path>
                <a:path w="276225" h="635635">
                  <a:moveTo>
                    <a:pt x="53022" y="409575"/>
                  </a:moveTo>
                  <a:lnTo>
                    <a:pt x="50990" y="404723"/>
                  </a:lnTo>
                  <a:lnTo>
                    <a:pt x="48196" y="403580"/>
                  </a:lnTo>
                  <a:lnTo>
                    <a:pt x="45770" y="404583"/>
                  </a:lnTo>
                  <a:lnTo>
                    <a:pt x="43345" y="405587"/>
                  </a:lnTo>
                  <a:lnTo>
                    <a:pt x="42214" y="408393"/>
                  </a:lnTo>
                  <a:lnTo>
                    <a:pt x="44272" y="413283"/>
                  </a:lnTo>
                  <a:lnTo>
                    <a:pt x="47066" y="414439"/>
                  </a:lnTo>
                  <a:lnTo>
                    <a:pt x="51892" y="412369"/>
                  </a:lnTo>
                  <a:lnTo>
                    <a:pt x="53022" y="409575"/>
                  </a:lnTo>
                  <a:close/>
                </a:path>
                <a:path w="276225" h="635635">
                  <a:moveTo>
                    <a:pt x="57302" y="17995"/>
                  </a:moveTo>
                  <a:lnTo>
                    <a:pt x="55765" y="15963"/>
                  </a:lnTo>
                  <a:lnTo>
                    <a:pt x="54140" y="13817"/>
                  </a:lnTo>
                  <a:lnTo>
                    <a:pt x="51092" y="13627"/>
                  </a:lnTo>
                  <a:lnTo>
                    <a:pt x="48971" y="15532"/>
                  </a:lnTo>
                  <a:lnTo>
                    <a:pt x="46786" y="17399"/>
                  </a:lnTo>
                  <a:lnTo>
                    <a:pt x="46723" y="20497"/>
                  </a:lnTo>
                  <a:lnTo>
                    <a:pt x="50520" y="24130"/>
                  </a:lnTo>
                  <a:lnTo>
                    <a:pt x="53454" y="24180"/>
                  </a:lnTo>
                  <a:lnTo>
                    <a:pt x="55308" y="22618"/>
                  </a:lnTo>
                  <a:lnTo>
                    <a:pt x="57111" y="20993"/>
                  </a:lnTo>
                  <a:lnTo>
                    <a:pt x="57302" y="17995"/>
                  </a:lnTo>
                  <a:close/>
                </a:path>
                <a:path w="276225" h="635635">
                  <a:moveTo>
                    <a:pt x="62420" y="431546"/>
                  </a:moveTo>
                  <a:lnTo>
                    <a:pt x="60312" y="426681"/>
                  </a:lnTo>
                  <a:lnTo>
                    <a:pt x="57518" y="425564"/>
                  </a:lnTo>
                  <a:lnTo>
                    <a:pt x="55105" y="426605"/>
                  </a:lnTo>
                  <a:lnTo>
                    <a:pt x="52692" y="427647"/>
                  </a:lnTo>
                  <a:lnTo>
                    <a:pt x="51587" y="430453"/>
                  </a:lnTo>
                  <a:lnTo>
                    <a:pt x="53682" y="435305"/>
                  </a:lnTo>
                  <a:lnTo>
                    <a:pt x="56489" y="436422"/>
                  </a:lnTo>
                  <a:lnTo>
                    <a:pt x="61315" y="434352"/>
                  </a:lnTo>
                  <a:lnTo>
                    <a:pt x="62420" y="431546"/>
                  </a:lnTo>
                  <a:close/>
                </a:path>
                <a:path w="276225" h="635635">
                  <a:moveTo>
                    <a:pt x="71907" y="453504"/>
                  </a:moveTo>
                  <a:lnTo>
                    <a:pt x="69811" y="448652"/>
                  </a:lnTo>
                  <a:lnTo>
                    <a:pt x="67005" y="447522"/>
                  </a:lnTo>
                  <a:lnTo>
                    <a:pt x="64592" y="448564"/>
                  </a:lnTo>
                  <a:lnTo>
                    <a:pt x="62179" y="449592"/>
                  </a:lnTo>
                  <a:lnTo>
                    <a:pt x="61074" y="452399"/>
                  </a:lnTo>
                  <a:lnTo>
                    <a:pt x="63169" y="457250"/>
                  </a:lnTo>
                  <a:lnTo>
                    <a:pt x="65976" y="458381"/>
                  </a:lnTo>
                  <a:lnTo>
                    <a:pt x="70802" y="456311"/>
                  </a:lnTo>
                  <a:lnTo>
                    <a:pt x="71907" y="453504"/>
                  </a:lnTo>
                  <a:close/>
                </a:path>
                <a:path w="276225" h="635635">
                  <a:moveTo>
                    <a:pt x="77673" y="8407"/>
                  </a:moveTo>
                  <a:lnTo>
                    <a:pt x="77165" y="5791"/>
                  </a:lnTo>
                  <a:lnTo>
                    <a:pt x="76669" y="3263"/>
                  </a:lnTo>
                  <a:lnTo>
                    <a:pt x="74129" y="1333"/>
                  </a:lnTo>
                  <a:lnTo>
                    <a:pt x="71234" y="2451"/>
                  </a:lnTo>
                  <a:lnTo>
                    <a:pt x="68351" y="3429"/>
                  </a:lnTo>
                  <a:lnTo>
                    <a:pt x="66929" y="6197"/>
                  </a:lnTo>
                  <a:lnTo>
                    <a:pt x="69138" y="10960"/>
                  </a:lnTo>
                  <a:lnTo>
                    <a:pt x="71767" y="12331"/>
                  </a:lnTo>
                  <a:lnTo>
                    <a:pt x="73875" y="11582"/>
                  </a:lnTo>
                  <a:lnTo>
                    <a:pt x="75895" y="10693"/>
                  </a:lnTo>
                  <a:lnTo>
                    <a:pt x="77673" y="8407"/>
                  </a:lnTo>
                  <a:close/>
                </a:path>
                <a:path w="276225" h="635635">
                  <a:moveTo>
                    <a:pt x="80619" y="476224"/>
                  </a:moveTo>
                  <a:lnTo>
                    <a:pt x="79743" y="473684"/>
                  </a:lnTo>
                  <a:lnTo>
                    <a:pt x="78892" y="471131"/>
                  </a:lnTo>
                  <a:lnTo>
                    <a:pt x="76174" y="469785"/>
                  </a:lnTo>
                  <a:lnTo>
                    <a:pt x="73685" y="470674"/>
                  </a:lnTo>
                  <a:lnTo>
                    <a:pt x="71221" y="471551"/>
                  </a:lnTo>
                  <a:lnTo>
                    <a:pt x="69913" y="474243"/>
                  </a:lnTo>
                  <a:lnTo>
                    <a:pt x="71577" y="479171"/>
                  </a:lnTo>
                  <a:lnTo>
                    <a:pt x="74244" y="480542"/>
                  </a:lnTo>
                  <a:lnTo>
                    <a:pt x="79235" y="478942"/>
                  </a:lnTo>
                  <a:lnTo>
                    <a:pt x="80619" y="476224"/>
                  </a:lnTo>
                  <a:close/>
                </a:path>
                <a:path w="276225" h="635635">
                  <a:moveTo>
                    <a:pt x="87693" y="499186"/>
                  </a:moveTo>
                  <a:lnTo>
                    <a:pt x="86169" y="494118"/>
                  </a:lnTo>
                  <a:lnTo>
                    <a:pt x="83515" y="492683"/>
                  </a:lnTo>
                  <a:lnTo>
                    <a:pt x="81000" y="493445"/>
                  </a:lnTo>
                  <a:lnTo>
                    <a:pt x="78486" y="494207"/>
                  </a:lnTo>
                  <a:lnTo>
                    <a:pt x="77076" y="496874"/>
                  </a:lnTo>
                  <a:lnTo>
                    <a:pt x="78600" y="501916"/>
                  </a:lnTo>
                  <a:lnTo>
                    <a:pt x="81254" y="503364"/>
                  </a:lnTo>
                  <a:lnTo>
                    <a:pt x="86271" y="501840"/>
                  </a:lnTo>
                  <a:lnTo>
                    <a:pt x="87693" y="499186"/>
                  </a:lnTo>
                  <a:close/>
                </a:path>
                <a:path w="276225" h="635635">
                  <a:moveTo>
                    <a:pt x="94691" y="521982"/>
                  </a:moveTo>
                  <a:lnTo>
                    <a:pt x="93116" y="516966"/>
                  </a:lnTo>
                  <a:lnTo>
                    <a:pt x="90449" y="515556"/>
                  </a:lnTo>
                  <a:lnTo>
                    <a:pt x="87947" y="516331"/>
                  </a:lnTo>
                  <a:lnTo>
                    <a:pt x="85445" y="517105"/>
                  </a:lnTo>
                  <a:lnTo>
                    <a:pt x="84048" y="519785"/>
                  </a:lnTo>
                  <a:lnTo>
                    <a:pt x="85636" y="524865"/>
                  </a:lnTo>
                  <a:lnTo>
                    <a:pt x="88328" y="526262"/>
                  </a:lnTo>
                  <a:lnTo>
                    <a:pt x="93319" y="524649"/>
                  </a:lnTo>
                  <a:lnTo>
                    <a:pt x="94691" y="521982"/>
                  </a:lnTo>
                  <a:close/>
                </a:path>
                <a:path w="276225" h="635635">
                  <a:moveTo>
                    <a:pt x="101854" y="4305"/>
                  </a:moveTo>
                  <a:lnTo>
                    <a:pt x="100291" y="1270"/>
                  </a:lnTo>
                  <a:lnTo>
                    <a:pt x="97180" y="508"/>
                  </a:lnTo>
                  <a:lnTo>
                    <a:pt x="94056" y="0"/>
                  </a:lnTo>
                  <a:lnTo>
                    <a:pt x="91503" y="1778"/>
                  </a:lnTo>
                  <a:lnTo>
                    <a:pt x="91351" y="7023"/>
                  </a:lnTo>
                  <a:lnTo>
                    <a:pt x="93027" y="9486"/>
                  </a:lnTo>
                  <a:lnTo>
                    <a:pt x="95135" y="9791"/>
                  </a:lnTo>
                  <a:lnTo>
                    <a:pt x="97116" y="10287"/>
                  </a:lnTo>
                  <a:lnTo>
                    <a:pt x="99517" y="9017"/>
                  </a:lnTo>
                  <a:lnTo>
                    <a:pt x="100698" y="6604"/>
                  </a:lnTo>
                  <a:lnTo>
                    <a:pt x="101854" y="4305"/>
                  </a:lnTo>
                  <a:close/>
                </a:path>
                <a:path w="276225" h="635635">
                  <a:moveTo>
                    <a:pt x="102285" y="544423"/>
                  </a:moveTo>
                  <a:lnTo>
                    <a:pt x="101434" y="541959"/>
                  </a:lnTo>
                  <a:lnTo>
                    <a:pt x="100558" y="539496"/>
                  </a:lnTo>
                  <a:lnTo>
                    <a:pt x="97840" y="538200"/>
                  </a:lnTo>
                  <a:lnTo>
                    <a:pt x="95364" y="539064"/>
                  </a:lnTo>
                  <a:lnTo>
                    <a:pt x="92887" y="539927"/>
                  </a:lnTo>
                  <a:lnTo>
                    <a:pt x="91605" y="542658"/>
                  </a:lnTo>
                  <a:lnTo>
                    <a:pt x="93370" y="547712"/>
                  </a:lnTo>
                  <a:lnTo>
                    <a:pt x="96164" y="548982"/>
                  </a:lnTo>
                  <a:lnTo>
                    <a:pt x="101079" y="547128"/>
                  </a:lnTo>
                  <a:lnTo>
                    <a:pt x="102285" y="544423"/>
                  </a:lnTo>
                  <a:close/>
                </a:path>
                <a:path w="276225" h="635635">
                  <a:moveTo>
                    <a:pt x="111175" y="566242"/>
                  </a:moveTo>
                  <a:lnTo>
                    <a:pt x="110159" y="563867"/>
                  </a:lnTo>
                  <a:lnTo>
                    <a:pt x="109118" y="561505"/>
                  </a:lnTo>
                  <a:lnTo>
                    <a:pt x="106311" y="560400"/>
                  </a:lnTo>
                  <a:lnTo>
                    <a:pt x="103886" y="561416"/>
                  </a:lnTo>
                  <a:lnTo>
                    <a:pt x="101460" y="562432"/>
                  </a:lnTo>
                  <a:lnTo>
                    <a:pt x="100380" y="565251"/>
                  </a:lnTo>
                  <a:lnTo>
                    <a:pt x="101473" y="567728"/>
                  </a:lnTo>
                  <a:lnTo>
                    <a:pt x="102539" y="570204"/>
                  </a:lnTo>
                  <a:lnTo>
                    <a:pt x="105384" y="571284"/>
                  </a:lnTo>
                  <a:lnTo>
                    <a:pt x="110134" y="569048"/>
                  </a:lnTo>
                  <a:lnTo>
                    <a:pt x="111175" y="566242"/>
                  </a:lnTo>
                  <a:close/>
                </a:path>
                <a:path w="276225" h="635635">
                  <a:moveTo>
                    <a:pt x="119113" y="20967"/>
                  </a:moveTo>
                  <a:lnTo>
                    <a:pt x="117665" y="18313"/>
                  </a:lnTo>
                  <a:lnTo>
                    <a:pt x="116370" y="15608"/>
                  </a:lnTo>
                  <a:lnTo>
                    <a:pt x="113436" y="14605"/>
                  </a:lnTo>
                  <a:lnTo>
                    <a:pt x="109042" y="17475"/>
                  </a:lnTo>
                  <a:lnTo>
                    <a:pt x="108064" y="20269"/>
                  </a:lnTo>
                  <a:lnTo>
                    <a:pt x="109054" y="22339"/>
                  </a:lnTo>
                  <a:lnTo>
                    <a:pt x="110197" y="24320"/>
                  </a:lnTo>
                  <a:lnTo>
                    <a:pt x="112598" y="25666"/>
                  </a:lnTo>
                  <a:lnTo>
                    <a:pt x="115150" y="24752"/>
                  </a:lnTo>
                  <a:lnTo>
                    <a:pt x="117538" y="23914"/>
                  </a:lnTo>
                  <a:lnTo>
                    <a:pt x="119113" y="20967"/>
                  </a:lnTo>
                  <a:close/>
                </a:path>
                <a:path w="276225" h="635635">
                  <a:moveTo>
                    <a:pt x="122047" y="586867"/>
                  </a:moveTo>
                  <a:lnTo>
                    <a:pt x="120751" y="584657"/>
                  </a:lnTo>
                  <a:lnTo>
                    <a:pt x="119443" y="582472"/>
                  </a:lnTo>
                  <a:lnTo>
                    <a:pt x="116535" y="581698"/>
                  </a:lnTo>
                  <a:lnTo>
                    <a:pt x="114261" y="582942"/>
                  </a:lnTo>
                  <a:lnTo>
                    <a:pt x="111937" y="584212"/>
                  </a:lnTo>
                  <a:lnTo>
                    <a:pt x="111175" y="587146"/>
                  </a:lnTo>
                  <a:lnTo>
                    <a:pt x="113957" y="591858"/>
                  </a:lnTo>
                  <a:lnTo>
                    <a:pt x="116890" y="592607"/>
                  </a:lnTo>
                  <a:lnTo>
                    <a:pt x="121310" y="589775"/>
                  </a:lnTo>
                  <a:lnTo>
                    <a:pt x="122047" y="586867"/>
                  </a:lnTo>
                  <a:close/>
                </a:path>
                <a:path w="276225" h="635635">
                  <a:moveTo>
                    <a:pt x="124028" y="165328"/>
                  </a:moveTo>
                  <a:lnTo>
                    <a:pt x="124002" y="160185"/>
                  </a:lnTo>
                  <a:lnTo>
                    <a:pt x="121869" y="158038"/>
                  </a:lnTo>
                  <a:lnTo>
                    <a:pt x="116624" y="157911"/>
                  </a:lnTo>
                  <a:lnTo>
                    <a:pt x="114490" y="160045"/>
                  </a:lnTo>
                  <a:lnTo>
                    <a:pt x="114528" y="165455"/>
                  </a:lnTo>
                  <a:lnTo>
                    <a:pt x="116662" y="167601"/>
                  </a:lnTo>
                  <a:lnTo>
                    <a:pt x="119291" y="167538"/>
                  </a:lnTo>
                  <a:lnTo>
                    <a:pt x="121920" y="167474"/>
                  </a:lnTo>
                  <a:lnTo>
                    <a:pt x="124028" y="165328"/>
                  </a:lnTo>
                  <a:close/>
                </a:path>
                <a:path w="276225" h="635635">
                  <a:moveTo>
                    <a:pt x="124688" y="45364"/>
                  </a:moveTo>
                  <a:lnTo>
                    <a:pt x="124180" y="42659"/>
                  </a:lnTo>
                  <a:lnTo>
                    <a:pt x="123748" y="39954"/>
                  </a:lnTo>
                  <a:lnTo>
                    <a:pt x="121297" y="38150"/>
                  </a:lnTo>
                  <a:lnTo>
                    <a:pt x="116128" y="39116"/>
                  </a:lnTo>
                  <a:lnTo>
                    <a:pt x="114376" y="41541"/>
                  </a:lnTo>
                  <a:lnTo>
                    <a:pt x="114782" y="44043"/>
                  </a:lnTo>
                  <a:lnTo>
                    <a:pt x="115252" y="46532"/>
                  </a:lnTo>
                  <a:lnTo>
                    <a:pt x="117462" y="48412"/>
                  </a:lnTo>
                  <a:lnTo>
                    <a:pt x="120103" y="48094"/>
                  </a:lnTo>
                  <a:lnTo>
                    <a:pt x="122669" y="47790"/>
                  </a:lnTo>
                  <a:lnTo>
                    <a:pt x="124688" y="45364"/>
                  </a:lnTo>
                  <a:close/>
                </a:path>
                <a:path w="276225" h="635635">
                  <a:moveTo>
                    <a:pt x="125031" y="136499"/>
                  </a:moveTo>
                  <a:lnTo>
                    <a:pt x="123037" y="134239"/>
                  </a:lnTo>
                  <a:lnTo>
                    <a:pt x="117792" y="133908"/>
                  </a:lnTo>
                  <a:lnTo>
                    <a:pt x="115544" y="135915"/>
                  </a:lnTo>
                  <a:lnTo>
                    <a:pt x="115239" y="141224"/>
                  </a:lnTo>
                  <a:lnTo>
                    <a:pt x="117246" y="143484"/>
                  </a:lnTo>
                  <a:lnTo>
                    <a:pt x="119862" y="143624"/>
                  </a:lnTo>
                  <a:lnTo>
                    <a:pt x="122478" y="143764"/>
                  </a:lnTo>
                  <a:lnTo>
                    <a:pt x="124726" y="141744"/>
                  </a:lnTo>
                  <a:lnTo>
                    <a:pt x="125031" y="136499"/>
                  </a:lnTo>
                  <a:close/>
                </a:path>
                <a:path w="276225" h="635635">
                  <a:moveTo>
                    <a:pt x="125869" y="188404"/>
                  </a:moveTo>
                  <a:lnTo>
                    <a:pt x="125133" y="183400"/>
                  </a:lnTo>
                  <a:lnTo>
                    <a:pt x="122720" y="181584"/>
                  </a:lnTo>
                  <a:lnTo>
                    <a:pt x="117487" y="182105"/>
                  </a:lnTo>
                  <a:lnTo>
                    <a:pt x="115697" y="184531"/>
                  </a:lnTo>
                  <a:lnTo>
                    <a:pt x="116497" y="189992"/>
                  </a:lnTo>
                  <a:lnTo>
                    <a:pt x="118910" y="191808"/>
                  </a:lnTo>
                  <a:lnTo>
                    <a:pt x="121488" y="191312"/>
                  </a:lnTo>
                  <a:lnTo>
                    <a:pt x="124066" y="190817"/>
                  </a:lnTo>
                  <a:lnTo>
                    <a:pt x="125869" y="188404"/>
                  </a:lnTo>
                  <a:close/>
                </a:path>
                <a:path w="276225" h="635635">
                  <a:moveTo>
                    <a:pt x="126390" y="112534"/>
                  </a:moveTo>
                  <a:lnTo>
                    <a:pt x="124371" y="110299"/>
                  </a:lnTo>
                  <a:lnTo>
                    <a:pt x="119126" y="110096"/>
                  </a:lnTo>
                  <a:lnTo>
                    <a:pt x="116903" y="112128"/>
                  </a:lnTo>
                  <a:lnTo>
                    <a:pt x="116636" y="117360"/>
                  </a:lnTo>
                  <a:lnTo>
                    <a:pt x="118656" y="119595"/>
                  </a:lnTo>
                  <a:lnTo>
                    <a:pt x="121272" y="119748"/>
                  </a:lnTo>
                  <a:lnTo>
                    <a:pt x="123888" y="119900"/>
                  </a:lnTo>
                  <a:lnTo>
                    <a:pt x="126123" y="117856"/>
                  </a:lnTo>
                  <a:lnTo>
                    <a:pt x="126390" y="112534"/>
                  </a:lnTo>
                  <a:close/>
                </a:path>
                <a:path w="276225" h="635635">
                  <a:moveTo>
                    <a:pt x="126492" y="69621"/>
                  </a:moveTo>
                  <a:lnTo>
                    <a:pt x="126377" y="66941"/>
                  </a:lnTo>
                  <a:lnTo>
                    <a:pt x="126212" y="64262"/>
                  </a:lnTo>
                  <a:lnTo>
                    <a:pt x="123952" y="62217"/>
                  </a:lnTo>
                  <a:lnTo>
                    <a:pt x="118719" y="62560"/>
                  </a:lnTo>
                  <a:lnTo>
                    <a:pt x="116725" y="64795"/>
                  </a:lnTo>
                  <a:lnTo>
                    <a:pt x="116890" y="67386"/>
                  </a:lnTo>
                  <a:lnTo>
                    <a:pt x="116992" y="69989"/>
                  </a:lnTo>
                  <a:lnTo>
                    <a:pt x="119164" y="72034"/>
                  </a:lnTo>
                  <a:lnTo>
                    <a:pt x="121793" y="71945"/>
                  </a:lnTo>
                  <a:lnTo>
                    <a:pt x="124409" y="71856"/>
                  </a:lnTo>
                  <a:lnTo>
                    <a:pt x="126492" y="69621"/>
                  </a:lnTo>
                  <a:close/>
                </a:path>
                <a:path w="276225" h="635635">
                  <a:moveTo>
                    <a:pt x="126860" y="93738"/>
                  </a:moveTo>
                  <a:lnTo>
                    <a:pt x="126847" y="88404"/>
                  </a:lnTo>
                  <a:lnTo>
                    <a:pt x="124714" y="86271"/>
                  </a:lnTo>
                  <a:lnTo>
                    <a:pt x="119456" y="86321"/>
                  </a:lnTo>
                  <a:lnTo>
                    <a:pt x="117348" y="88455"/>
                  </a:lnTo>
                  <a:lnTo>
                    <a:pt x="117360" y="93700"/>
                  </a:lnTo>
                  <a:lnTo>
                    <a:pt x="119494" y="95834"/>
                  </a:lnTo>
                  <a:lnTo>
                    <a:pt x="122123" y="95859"/>
                  </a:lnTo>
                  <a:lnTo>
                    <a:pt x="124752" y="95885"/>
                  </a:lnTo>
                  <a:lnTo>
                    <a:pt x="126860" y="93738"/>
                  </a:lnTo>
                  <a:close/>
                </a:path>
                <a:path w="276225" h="635635">
                  <a:moveTo>
                    <a:pt x="131940" y="210413"/>
                  </a:moveTo>
                  <a:lnTo>
                    <a:pt x="130225" y="205714"/>
                  </a:lnTo>
                  <a:lnTo>
                    <a:pt x="127495" y="204444"/>
                  </a:lnTo>
                  <a:lnTo>
                    <a:pt x="122491" y="206006"/>
                  </a:lnTo>
                  <a:lnTo>
                    <a:pt x="121221" y="208762"/>
                  </a:lnTo>
                  <a:lnTo>
                    <a:pt x="123139" y="213995"/>
                  </a:lnTo>
                  <a:lnTo>
                    <a:pt x="125869" y="215252"/>
                  </a:lnTo>
                  <a:lnTo>
                    <a:pt x="128270" y="214210"/>
                  </a:lnTo>
                  <a:lnTo>
                    <a:pt x="130670" y="213156"/>
                  </a:lnTo>
                  <a:lnTo>
                    <a:pt x="131940" y="210413"/>
                  </a:lnTo>
                  <a:close/>
                </a:path>
                <a:path w="276225" h="635635">
                  <a:moveTo>
                    <a:pt x="135699" y="605294"/>
                  </a:moveTo>
                  <a:lnTo>
                    <a:pt x="134112" y="603364"/>
                  </a:lnTo>
                  <a:lnTo>
                    <a:pt x="132486" y="601472"/>
                  </a:lnTo>
                  <a:lnTo>
                    <a:pt x="129451" y="601281"/>
                  </a:lnTo>
                  <a:lnTo>
                    <a:pt x="127431" y="602881"/>
                  </a:lnTo>
                  <a:lnTo>
                    <a:pt x="125336" y="604532"/>
                  </a:lnTo>
                  <a:lnTo>
                    <a:pt x="125171" y="607542"/>
                  </a:lnTo>
                  <a:lnTo>
                    <a:pt x="126987" y="609650"/>
                  </a:lnTo>
                  <a:lnTo>
                    <a:pt x="128765" y="611797"/>
                  </a:lnTo>
                  <a:lnTo>
                    <a:pt x="131914" y="611886"/>
                  </a:lnTo>
                  <a:lnTo>
                    <a:pt x="135636" y="608190"/>
                  </a:lnTo>
                  <a:lnTo>
                    <a:pt x="135699" y="605294"/>
                  </a:lnTo>
                  <a:close/>
                </a:path>
                <a:path w="276225" h="635635">
                  <a:moveTo>
                    <a:pt x="142773" y="230505"/>
                  </a:moveTo>
                  <a:lnTo>
                    <a:pt x="140030" y="226288"/>
                  </a:lnTo>
                  <a:lnTo>
                    <a:pt x="137083" y="225640"/>
                  </a:lnTo>
                  <a:lnTo>
                    <a:pt x="132537" y="228282"/>
                  </a:lnTo>
                  <a:lnTo>
                    <a:pt x="131914" y="231228"/>
                  </a:lnTo>
                  <a:lnTo>
                    <a:pt x="134924" y="235877"/>
                  </a:lnTo>
                  <a:lnTo>
                    <a:pt x="137883" y="236512"/>
                  </a:lnTo>
                  <a:lnTo>
                    <a:pt x="140017" y="234988"/>
                  </a:lnTo>
                  <a:lnTo>
                    <a:pt x="142151" y="233464"/>
                  </a:lnTo>
                  <a:lnTo>
                    <a:pt x="142773" y="230505"/>
                  </a:lnTo>
                  <a:close/>
                </a:path>
                <a:path w="276225" h="635635">
                  <a:moveTo>
                    <a:pt x="153962" y="621969"/>
                  </a:moveTo>
                  <a:lnTo>
                    <a:pt x="153136" y="619252"/>
                  </a:lnTo>
                  <a:lnTo>
                    <a:pt x="151066" y="618007"/>
                  </a:lnTo>
                  <a:lnTo>
                    <a:pt x="149059" y="616648"/>
                  </a:lnTo>
                  <a:lnTo>
                    <a:pt x="146164" y="617270"/>
                  </a:lnTo>
                  <a:lnTo>
                    <a:pt x="144614" y="619391"/>
                  </a:lnTo>
                  <a:lnTo>
                    <a:pt x="143065" y="621512"/>
                  </a:lnTo>
                  <a:lnTo>
                    <a:pt x="143725" y="624522"/>
                  </a:lnTo>
                  <a:lnTo>
                    <a:pt x="146100" y="626110"/>
                  </a:lnTo>
                  <a:lnTo>
                    <a:pt x="148564" y="627583"/>
                  </a:lnTo>
                  <a:lnTo>
                    <a:pt x="151638" y="626668"/>
                  </a:lnTo>
                  <a:lnTo>
                    <a:pt x="153962" y="621969"/>
                  </a:lnTo>
                  <a:close/>
                </a:path>
                <a:path w="276225" h="635635">
                  <a:moveTo>
                    <a:pt x="157391" y="248399"/>
                  </a:moveTo>
                  <a:lnTo>
                    <a:pt x="155587" y="246570"/>
                  </a:lnTo>
                  <a:lnTo>
                    <a:pt x="153733" y="244805"/>
                  </a:lnTo>
                  <a:lnTo>
                    <a:pt x="150876" y="244551"/>
                  </a:lnTo>
                  <a:lnTo>
                    <a:pt x="146888" y="247967"/>
                  </a:lnTo>
                  <a:lnTo>
                    <a:pt x="146646" y="251129"/>
                  </a:lnTo>
                  <a:lnTo>
                    <a:pt x="148602" y="253022"/>
                  </a:lnTo>
                  <a:lnTo>
                    <a:pt x="150507" y="254965"/>
                  </a:lnTo>
                  <a:lnTo>
                    <a:pt x="153581" y="255054"/>
                  </a:lnTo>
                  <a:lnTo>
                    <a:pt x="155448" y="253212"/>
                  </a:lnTo>
                  <a:lnTo>
                    <a:pt x="157314" y="251371"/>
                  </a:lnTo>
                  <a:lnTo>
                    <a:pt x="157391" y="248399"/>
                  </a:lnTo>
                  <a:close/>
                </a:path>
                <a:path w="276225" h="635635">
                  <a:moveTo>
                    <a:pt x="160083" y="118148"/>
                  </a:moveTo>
                  <a:lnTo>
                    <a:pt x="159956" y="112852"/>
                  </a:lnTo>
                  <a:lnTo>
                    <a:pt x="157772" y="110769"/>
                  </a:lnTo>
                  <a:lnTo>
                    <a:pt x="152527" y="110921"/>
                  </a:lnTo>
                  <a:lnTo>
                    <a:pt x="150456" y="113118"/>
                  </a:lnTo>
                  <a:lnTo>
                    <a:pt x="150583" y="118389"/>
                  </a:lnTo>
                  <a:lnTo>
                    <a:pt x="152755" y="120472"/>
                  </a:lnTo>
                  <a:lnTo>
                    <a:pt x="155384" y="120408"/>
                  </a:lnTo>
                  <a:lnTo>
                    <a:pt x="158013" y="120345"/>
                  </a:lnTo>
                  <a:lnTo>
                    <a:pt x="160083" y="118148"/>
                  </a:lnTo>
                  <a:close/>
                </a:path>
                <a:path w="276225" h="635635">
                  <a:moveTo>
                    <a:pt x="160693" y="142024"/>
                  </a:moveTo>
                  <a:lnTo>
                    <a:pt x="160591" y="139407"/>
                  </a:lnTo>
                  <a:lnTo>
                    <a:pt x="160528" y="136779"/>
                  </a:lnTo>
                  <a:lnTo>
                    <a:pt x="158356" y="134696"/>
                  </a:lnTo>
                  <a:lnTo>
                    <a:pt x="153098" y="134823"/>
                  </a:lnTo>
                  <a:lnTo>
                    <a:pt x="151028" y="137033"/>
                  </a:lnTo>
                  <a:lnTo>
                    <a:pt x="151091" y="139674"/>
                  </a:lnTo>
                  <a:lnTo>
                    <a:pt x="151193" y="142341"/>
                  </a:lnTo>
                  <a:lnTo>
                    <a:pt x="153403" y="144424"/>
                  </a:lnTo>
                  <a:lnTo>
                    <a:pt x="156019" y="144322"/>
                  </a:lnTo>
                  <a:lnTo>
                    <a:pt x="158635" y="144221"/>
                  </a:lnTo>
                  <a:lnTo>
                    <a:pt x="160693" y="142024"/>
                  </a:lnTo>
                  <a:close/>
                </a:path>
                <a:path w="276225" h="635635">
                  <a:moveTo>
                    <a:pt x="162064" y="165569"/>
                  </a:moveTo>
                  <a:lnTo>
                    <a:pt x="161798" y="163017"/>
                  </a:lnTo>
                  <a:lnTo>
                    <a:pt x="161620" y="160426"/>
                  </a:lnTo>
                  <a:lnTo>
                    <a:pt x="159359" y="158470"/>
                  </a:lnTo>
                  <a:lnTo>
                    <a:pt x="154127" y="158826"/>
                  </a:lnTo>
                  <a:lnTo>
                    <a:pt x="152146" y="161137"/>
                  </a:lnTo>
                  <a:lnTo>
                    <a:pt x="152323" y="163817"/>
                  </a:lnTo>
                  <a:lnTo>
                    <a:pt x="152603" y="166522"/>
                  </a:lnTo>
                  <a:lnTo>
                    <a:pt x="154978" y="168465"/>
                  </a:lnTo>
                  <a:lnTo>
                    <a:pt x="157581" y="168173"/>
                  </a:lnTo>
                  <a:lnTo>
                    <a:pt x="160197" y="167881"/>
                  </a:lnTo>
                  <a:lnTo>
                    <a:pt x="162064" y="165569"/>
                  </a:lnTo>
                  <a:close/>
                </a:path>
                <a:path w="276225" h="635635">
                  <a:moveTo>
                    <a:pt x="165925" y="188379"/>
                  </a:moveTo>
                  <a:lnTo>
                    <a:pt x="165277" y="185953"/>
                  </a:lnTo>
                  <a:lnTo>
                    <a:pt x="164566" y="183540"/>
                  </a:lnTo>
                  <a:lnTo>
                    <a:pt x="162318" y="181838"/>
                  </a:lnTo>
                  <a:lnTo>
                    <a:pt x="157162" y="182841"/>
                  </a:lnTo>
                  <a:lnTo>
                    <a:pt x="155257" y="185445"/>
                  </a:lnTo>
                  <a:lnTo>
                    <a:pt x="156032" y="188112"/>
                  </a:lnTo>
                  <a:lnTo>
                    <a:pt x="156730" y="190792"/>
                  </a:lnTo>
                  <a:lnTo>
                    <a:pt x="159346" y="192379"/>
                  </a:lnTo>
                  <a:lnTo>
                    <a:pt x="161874" y="191655"/>
                  </a:lnTo>
                  <a:lnTo>
                    <a:pt x="164401" y="190931"/>
                  </a:lnTo>
                  <a:lnTo>
                    <a:pt x="165925" y="188379"/>
                  </a:lnTo>
                  <a:close/>
                </a:path>
                <a:path w="276225" h="635635">
                  <a:moveTo>
                    <a:pt x="173939" y="209727"/>
                  </a:moveTo>
                  <a:lnTo>
                    <a:pt x="171742" y="205232"/>
                  </a:lnTo>
                  <a:lnTo>
                    <a:pt x="168846" y="204254"/>
                  </a:lnTo>
                  <a:lnTo>
                    <a:pt x="163995" y="206260"/>
                  </a:lnTo>
                  <a:lnTo>
                    <a:pt x="163055" y="209092"/>
                  </a:lnTo>
                  <a:lnTo>
                    <a:pt x="165493" y="214096"/>
                  </a:lnTo>
                  <a:lnTo>
                    <a:pt x="168363" y="215087"/>
                  </a:lnTo>
                  <a:lnTo>
                    <a:pt x="170662" y="213829"/>
                  </a:lnTo>
                  <a:lnTo>
                    <a:pt x="172961" y="212572"/>
                  </a:lnTo>
                  <a:lnTo>
                    <a:pt x="173939" y="209727"/>
                  </a:lnTo>
                  <a:close/>
                </a:path>
                <a:path w="276225" h="635635">
                  <a:moveTo>
                    <a:pt x="174713" y="267335"/>
                  </a:moveTo>
                  <a:lnTo>
                    <a:pt x="174485" y="264312"/>
                  </a:lnTo>
                  <a:lnTo>
                    <a:pt x="170586" y="260934"/>
                  </a:lnTo>
                  <a:lnTo>
                    <a:pt x="167576" y="261150"/>
                  </a:lnTo>
                  <a:lnTo>
                    <a:pt x="164084" y="265061"/>
                  </a:lnTo>
                  <a:lnTo>
                    <a:pt x="164312" y="268084"/>
                  </a:lnTo>
                  <a:lnTo>
                    <a:pt x="168402" y="271614"/>
                  </a:lnTo>
                  <a:lnTo>
                    <a:pt x="171411" y="271399"/>
                  </a:lnTo>
                  <a:lnTo>
                    <a:pt x="173062" y="269367"/>
                  </a:lnTo>
                  <a:lnTo>
                    <a:pt x="174713" y="267335"/>
                  </a:lnTo>
                  <a:close/>
                </a:path>
                <a:path w="276225" h="635635">
                  <a:moveTo>
                    <a:pt x="175780" y="628345"/>
                  </a:moveTo>
                  <a:lnTo>
                    <a:pt x="174002" y="625957"/>
                  </a:lnTo>
                  <a:lnTo>
                    <a:pt x="171615" y="625640"/>
                  </a:lnTo>
                  <a:lnTo>
                    <a:pt x="169214" y="625462"/>
                  </a:lnTo>
                  <a:lnTo>
                    <a:pt x="166865" y="626732"/>
                  </a:lnTo>
                  <a:lnTo>
                    <a:pt x="166179" y="629361"/>
                  </a:lnTo>
                  <a:lnTo>
                    <a:pt x="165531" y="631799"/>
                  </a:lnTo>
                  <a:lnTo>
                    <a:pt x="167220" y="634758"/>
                  </a:lnTo>
                  <a:lnTo>
                    <a:pt x="170091" y="635025"/>
                  </a:lnTo>
                  <a:lnTo>
                    <a:pt x="172935" y="635406"/>
                  </a:lnTo>
                  <a:lnTo>
                    <a:pt x="175412" y="633577"/>
                  </a:lnTo>
                  <a:lnTo>
                    <a:pt x="175780" y="628345"/>
                  </a:lnTo>
                  <a:close/>
                </a:path>
                <a:path w="276225" h="635635">
                  <a:moveTo>
                    <a:pt x="186474" y="228892"/>
                  </a:moveTo>
                  <a:lnTo>
                    <a:pt x="183388" y="224891"/>
                  </a:lnTo>
                  <a:lnTo>
                    <a:pt x="180390" y="224485"/>
                  </a:lnTo>
                  <a:lnTo>
                    <a:pt x="176085" y="227507"/>
                  </a:lnTo>
                  <a:lnTo>
                    <a:pt x="175717" y="230492"/>
                  </a:lnTo>
                  <a:lnTo>
                    <a:pt x="179070" y="234848"/>
                  </a:lnTo>
                  <a:lnTo>
                    <a:pt x="182079" y="235254"/>
                  </a:lnTo>
                  <a:lnTo>
                    <a:pt x="184086" y="233565"/>
                  </a:lnTo>
                  <a:lnTo>
                    <a:pt x="186093" y="231876"/>
                  </a:lnTo>
                  <a:lnTo>
                    <a:pt x="186474" y="228892"/>
                  </a:lnTo>
                  <a:close/>
                </a:path>
                <a:path w="276225" h="635635">
                  <a:moveTo>
                    <a:pt x="193636" y="281762"/>
                  </a:moveTo>
                  <a:lnTo>
                    <a:pt x="193103" y="278625"/>
                  </a:lnTo>
                  <a:lnTo>
                    <a:pt x="191046" y="277114"/>
                  </a:lnTo>
                  <a:lnTo>
                    <a:pt x="188976" y="275551"/>
                  </a:lnTo>
                  <a:lnTo>
                    <a:pt x="186016" y="275996"/>
                  </a:lnTo>
                  <a:lnTo>
                    <a:pt x="182880" y="280200"/>
                  </a:lnTo>
                  <a:lnTo>
                    <a:pt x="183349" y="283210"/>
                  </a:lnTo>
                  <a:lnTo>
                    <a:pt x="187693" y="286448"/>
                  </a:lnTo>
                  <a:lnTo>
                    <a:pt x="190512" y="285978"/>
                  </a:lnTo>
                  <a:lnTo>
                    <a:pt x="192074" y="283870"/>
                  </a:lnTo>
                  <a:lnTo>
                    <a:pt x="193636" y="281762"/>
                  </a:lnTo>
                  <a:close/>
                </a:path>
                <a:path w="276225" h="635635">
                  <a:moveTo>
                    <a:pt x="199948" y="631545"/>
                  </a:moveTo>
                  <a:lnTo>
                    <a:pt x="198716" y="626440"/>
                  </a:lnTo>
                  <a:lnTo>
                    <a:pt x="196253" y="624776"/>
                  </a:lnTo>
                  <a:lnTo>
                    <a:pt x="193827" y="625271"/>
                  </a:lnTo>
                  <a:lnTo>
                    <a:pt x="191414" y="625881"/>
                  </a:lnTo>
                  <a:lnTo>
                    <a:pt x="189636" y="627951"/>
                  </a:lnTo>
                  <a:lnTo>
                    <a:pt x="189915" y="630631"/>
                  </a:lnTo>
                  <a:lnTo>
                    <a:pt x="190169" y="633171"/>
                  </a:lnTo>
                  <a:lnTo>
                    <a:pt x="192735" y="635292"/>
                  </a:lnTo>
                  <a:lnTo>
                    <a:pt x="195465" y="634631"/>
                  </a:lnTo>
                  <a:lnTo>
                    <a:pt x="198208" y="634072"/>
                  </a:lnTo>
                  <a:lnTo>
                    <a:pt x="199948" y="631545"/>
                  </a:lnTo>
                  <a:close/>
                </a:path>
                <a:path w="276225" h="635635">
                  <a:moveTo>
                    <a:pt x="202425" y="248856"/>
                  </a:moveTo>
                  <a:lnTo>
                    <a:pt x="202336" y="245872"/>
                  </a:lnTo>
                  <a:lnTo>
                    <a:pt x="200456" y="244106"/>
                  </a:lnTo>
                  <a:lnTo>
                    <a:pt x="198564" y="242366"/>
                  </a:lnTo>
                  <a:lnTo>
                    <a:pt x="195554" y="242404"/>
                  </a:lnTo>
                  <a:lnTo>
                    <a:pt x="191795" y="246075"/>
                  </a:lnTo>
                  <a:lnTo>
                    <a:pt x="191858" y="249097"/>
                  </a:lnTo>
                  <a:lnTo>
                    <a:pt x="195821" y="252780"/>
                  </a:lnTo>
                  <a:lnTo>
                    <a:pt x="198869" y="252717"/>
                  </a:lnTo>
                  <a:lnTo>
                    <a:pt x="200647" y="250786"/>
                  </a:lnTo>
                  <a:lnTo>
                    <a:pt x="202425" y="248856"/>
                  </a:lnTo>
                  <a:close/>
                </a:path>
                <a:path w="276225" h="635635">
                  <a:moveTo>
                    <a:pt x="211683" y="295262"/>
                  </a:moveTo>
                  <a:lnTo>
                    <a:pt x="209854" y="293204"/>
                  </a:lnTo>
                  <a:lnTo>
                    <a:pt x="207886" y="291261"/>
                  </a:lnTo>
                  <a:lnTo>
                    <a:pt x="204774" y="291274"/>
                  </a:lnTo>
                  <a:lnTo>
                    <a:pt x="201155" y="295084"/>
                  </a:lnTo>
                  <a:lnTo>
                    <a:pt x="201193" y="298018"/>
                  </a:lnTo>
                  <a:lnTo>
                    <a:pt x="202984" y="299770"/>
                  </a:lnTo>
                  <a:lnTo>
                    <a:pt x="204660" y="301675"/>
                  </a:lnTo>
                  <a:lnTo>
                    <a:pt x="207619" y="301815"/>
                  </a:lnTo>
                  <a:lnTo>
                    <a:pt x="209588" y="300075"/>
                  </a:lnTo>
                  <a:lnTo>
                    <a:pt x="211556" y="298335"/>
                  </a:lnTo>
                  <a:lnTo>
                    <a:pt x="211683" y="295262"/>
                  </a:lnTo>
                  <a:close/>
                </a:path>
                <a:path w="276225" h="635635">
                  <a:moveTo>
                    <a:pt x="220433" y="264248"/>
                  </a:moveTo>
                  <a:lnTo>
                    <a:pt x="220116" y="261226"/>
                  </a:lnTo>
                  <a:lnTo>
                    <a:pt x="216115" y="257924"/>
                  </a:lnTo>
                  <a:lnTo>
                    <a:pt x="213131" y="258216"/>
                  </a:lnTo>
                  <a:lnTo>
                    <a:pt x="209765" y="262242"/>
                  </a:lnTo>
                  <a:lnTo>
                    <a:pt x="210083" y="265264"/>
                  </a:lnTo>
                  <a:lnTo>
                    <a:pt x="214236" y="268681"/>
                  </a:lnTo>
                  <a:lnTo>
                    <a:pt x="217220" y="268389"/>
                  </a:lnTo>
                  <a:lnTo>
                    <a:pt x="218846" y="266293"/>
                  </a:lnTo>
                  <a:lnTo>
                    <a:pt x="220433" y="264248"/>
                  </a:lnTo>
                  <a:close/>
                </a:path>
                <a:path w="276225" h="635635">
                  <a:moveTo>
                    <a:pt x="222885" y="622731"/>
                  </a:moveTo>
                  <a:lnTo>
                    <a:pt x="220205" y="618223"/>
                  </a:lnTo>
                  <a:lnTo>
                    <a:pt x="217576" y="617689"/>
                  </a:lnTo>
                  <a:lnTo>
                    <a:pt x="215303" y="618528"/>
                  </a:lnTo>
                  <a:lnTo>
                    <a:pt x="213080" y="619480"/>
                  </a:lnTo>
                  <a:lnTo>
                    <a:pt x="212051" y="622261"/>
                  </a:lnTo>
                  <a:lnTo>
                    <a:pt x="212991" y="624713"/>
                  </a:lnTo>
                  <a:lnTo>
                    <a:pt x="213931" y="627164"/>
                  </a:lnTo>
                  <a:lnTo>
                    <a:pt x="216827" y="628230"/>
                  </a:lnTo>
                  <a:lnTo>
                    <a:pt x="219456" y="627075"/>
                  </a:lnTo>
                  <a:lnTo>
                    <a:pt x="222148" y="626046"/>
                  </a:lnTo>
                  <a:lnTo>
                    <a:pt x="222885" y="622731"/>
                  </a:lnTo>
                  <a:close/>
                </a:path>
                <a:path w="276225" h="635635">
                  <a:moveTo>
                    <a:pt x="226809" y="314655"/>
                  </a:moveTo>
                  <a:lnTo>
                    <a:pt x="225310" y="312381"/>
                  </a:lnTo>
                  <a:lnTo>
                    <a:pt x="223862" y="310083"/>
                  </a:lnTo>
                  <a:lnTo>
                    <a:pt x="220675" y="309676"/>
                  </a:lnTo>
                  <a:lnTo>
                    <a:pt x="216458" y="312813"/>
                  </a:lnTo>
                  <a:lnTo>
                    <a:pt x="216128" y="315620"/>
                  </a:lnTo>
                  <a:lnTo>
                    <a:pt x="217500" y="317804"/>
                  </a:lnTo>
                  <a:lnTo>
                    <a:pt x="218909" y="319938"/>
                  </a:lnTo>
                  <a:lnTo>
                    <a:pt x="221843" y="320522"/>
                  </a:lnTo>
                  <a:lnTo>
                    <a:pt x="224040" y="319087"/>
                  </a:lnTo>
                  <a:lnTo>
                    <a:pt x="226237" y="317652"/>
                  </a:lnTo>
                  <a:lnTo>
                    <a:pt x="226809" y="314655"/>
                  </a:lnTo>
                  <a:close/>
                </a:path>
                <a:path w="276225" h="635635">
                  <a:moveTo>
                    <a:pt x="239229" y="335711"/>
                  </a:moveTo>
                  <a:lnTo>
                    <a:pt x="236804" y="330885"/>
                  </a:lnTo>
                  <a:lnTo>
                    <a:pt x="233743" y="330073"/>
                  </a:lnTo>
                  <a:lnTo>
                    <a:pt x="229184" y="332663"/>
                  </a:lnTo>
                  <a:lnTo>
                    <a:pt x="228473" y="335457"/>
                  </a:lnTo>
                  <a:lnTo>
                    <a:pt x="229616" y="337769"/>
                  </a:lnTo>
                  <a:lnTo>
                    <a:pt x="230784" y="340067"/>
                  </a:lnTo>
                  <a:lnTo>
                    <a:pt x="233641" y="340982"/>
                  </a:lnTo>
                  <a:lnTo>
                    <a:pt x="235978" y="339801"/>
                  </a:lnTo>
                  <a:lnTo>
                    <a:pt x="238328" y="338620"/>
                  </a:lnTo>
                  <a:lnTo>
                    <a:pt x="239229" y="335711"/>
                  </a:lnTo>
                  <a:close/>
                </a:path>
                <a:path w="276225" h="635635">
                  <a:moveTo>
                    <a:pt x="239585" y="278701"/>
                  </a:moveTo>
                  <a:lnTo>
                    <a:pt x="239166" y="275640"/>
                  </a:lnTo>
                  <a:lnTo>
                    <a:pt x="236969" y="273888"/>
                  </a:lnTo>
                  <a:lnTo>
                    <a:pt x="234835" y="272224"/>
                  </a:lnTo>
                  <a:lnTo>
                    <a:pt x="231914" y="272757"/>
                  </a:lnTo>
                  <a:lnTo>
                    <a:pt x="228790" y="276961"/>
                  </a:lnTo>
                  <a:lnTo>
                    <a:pt x="229362" y="279984"/>
                  </a:lnTo>
                  <a:lnTo>
                    <a:pt x="231381" y="281571"/>
                  </a:lnTo>
                  <a:lnTo>
                    <a:pt x="233311" y="283133"/>
                  </a:lnTo>
                  <a:lnTo>
                    <a:pt x="236232" y="282740"/>
                  </a:lnTo>
                  <a:lnTo>
                    <a:pt x="237909" y="280720"/>
                  </a:lnTo>
                  <a:lnTo>
                    <a:pt x="239585" y="278701"/>
                  </a:lnTo>
                  <a:close/>
                </a:path>
                <a:path w="276225" h="635635">
                  <a:moveTo>
                    <a:pt x="241909" y="610044"/>
                  </a:moveTo>
                  <a:lnTo>
                    <a:pt x="241833" y="606983"/>
                  </a:lnTo>
                  <a:lnTo>
                    <a:pt x="237832" y="603580"/>
                  </a:lnTo>
                  <a:lnTo>
                    <a:pt x="234861" y="603669"/>
                  </a:lnTo>
                  <a:lnTo>
                    <a:pt x="233197" y="605472"/>
                  </a:lnTo>
                  <a:lnTo>
                    <a:pt x="231609" y="607364"/>
                  </a:lnTo>
                  <a:lnTo>
                    <a:pt x="231419" y="610133"/>
                  </a:lnTo>
                  <a:lnTo>
                    <a:pt x="233159" y="612114"/>
                  </a:lnTo>
                  <a:lnTo>
                    <a:pt x="234886" y="614083"/>
                  </a:lnTo>
                  <a:lnTo>
                    <a:pt x="238137" y="614273"/>
                  </a:lnTo>
                  <a:lnTo>
                    <a:pt x="239979" y="612114"/>
                  </a:lnTo>
                  <a:lnTo>
                    <a:pt x="241909" y="610044"/>
                  </a:lnTo>
                  <a:close/>
                </a:path>
                <a:path w="276225" h="635635">
                  <a:moveTo>
                    <a:pt x="249453" y="357784"/>
                  </a:moveTo>
                  <a:lnTo>
                    <a:pt x="248450" y="355295"/>
                  </a:lnTo>
                  <a:lnTo>
                    <a:pt x="247357" y="352831"/>
                  </a:lnTo>
                  <a:lnTo>
                    <a:pt x="244513" y="351701"/>
                  </a:lnTo>
                  <a:lnTo>
                    <a:pt x="239725" y="353834"/>
                  </a:lnTo>
                  <a:lnTo>
                    <a:pt x="238633" y="356616"/>
                  </a:lnTo>
                  <a:lnTo>
                    <a:pt x="239687" y="358978"/>
                  </a:lnTo>
                  <a:lnTo>
                    <a:pt x="240665" y="361378"/>
                  </a:lnTo>
                  <a:lnTo>
                    <a:pt x="243395" y="362559"/>
                  </a:lnTo>
                  <a:lnTo>
                    <a:pt x="245833" y="361581"/>
                  </a:lnTo>
                  <a:lnTo>
                    <a:pt x="248272" y="360616"/>
                  </a:lnTo>
                  <a:lnTo>
                    <a:pt x="249453" y="357784"/>
                  </a:lnTo>
                  <a:close/>
                </a:path>
                <a:path w="276225" h="635635">
                  <a:moveTo>
                    <a:pt x="256298" y="589546"/>
                  </a:moveTo>
                  <a:lnTo>
                    <a:pt x="255409" y="586600"/>
                  </a:lnTo>
                  <a:lnTo>
                    <a:pt x="250710" y="584263"/>
                  </a:lnTo>
                  <a:lnTo>
                    <a:pt x="247878" y="585139"/>
                  </a:lnTo>
                  <a:lnTo>
                    <a:pt x="246570" y="587273"/>
                  </a:lnTo>
                  <a:lnTo>
                    <a:pt x="245313" y="589432"/>
                  </a:lnTo>
                  <a:lnTo>
                    <a:pt x="246087" y="592328"/>
                  </a:lnTo>
                  <a:lnTo>
                    <a:pt x="248310" y="593737"/>
                  </a:lnTo>
                  <a:lnTo>
                    <a:pt x="250520" y="595147"/>
                  </a:lnTo>
                  <a:lnTo>
                    <a:pt x="253453" y="594334"/>
                  </a:lnTo>
                  <a:lnTo>
                    <a:pt x="254850" y="591934"/>
                  </a:lnTo>
                  <a:lnTo>
                    <a:pt x="256298" y="589546"/>
                  </a:lnTo>
                  <a:close/>
                </a:path>
                <a:path w="276225" h="635635">
                  <a:moveTo>
                    <a:pt x="256895" y="293128"/>
                  </a:moveTo>
                  <a:lnTo>
                    <a:pt x="253326" y="288925"/>
                  </a:lnTo>
                  <a:lnTo>
                    <a:pt x="250329" y="288683"/>
                  </a:lnTo>
                  <a:lnTo>
                    <a:pt x="246507" y="292265"/>
                  </a:lnTo>
                  <a:lnTo>
                    <a:pt x="246278" y="295287"/>
                  </a:lnTo>
                  <a:lnTo>
                    <a:pt x="249542" y="299135"/>
                  </a:lnTo>
                  <a:lnTo>
                    <a:pt x="252552" y="299389"/>
                  </a:lnTo>
                  <a:lnTo>
                    <a:pt x="254609" y="297764"/>
                  </a:lnTo>
                  <a:lnTo>
                    <a:pt x="256667" y="296138"/>
                  </a:lnTo>
                  <a:lnTo>
                    <a:pt x="256895" y="293128"/>
                  </a:lnTo>
                  <a:close/>
                </a:path>
                <a:path w="276225" h="635635">
                  <a:moveTo>
                    <a:pt x="257835" y="380555"/>
                  </a:moveTo>
                  <a:lnTo>
                    <a:pt x="256933" y="378028"/>
                  </a:lnTo>
                  <a:lnTo>
                    <a:pt x="256057" y="375488"/>
                  </a:lnTo>
                  <a:lnTo>
                    <a:pt x="253339" y="374142"/>
                  </a:lnTo>
                  <a:lnTo>
                    <a:pt x="248386" y="375881"/>
                  </a:lnTo>
                  <a:lnTo>
                    <a:pt x="247065" y="378587"/>
                  </a:lnTo>
                  <a:lnTo>
                    <a:pt x="247916" y="381038"/>
                  </a:lnTo>
                  <a:lnTo>
                    <a:pt x="248793" y="383476"/>
                  </a:lnTo>
                  <a:lnTo>
                    <a:pt x="251434" y="384860"/>
                  </a:lnTo>
                  <a:lnTo>
                    <a:pt x="253923" y="384073"/>
                  </a:lnTo>
                  <a:lnTo>
                    <a:pt x="256438" y="383286"/>
                  </a:lnTo>
                  <a:lnTo>
                    <a:pt x="257835" y="380555"/>
                  </a:lnTo>
                  <a:close/>
                </a:path>
                <a:path w="276225" h="635635">
                  <a:moveTo>
                    <a:pt x="264464" y="403872"/>
                  </a:moveTo>
                  <a:lnTo>
                    <a:pt x="263118" y="398678"/>
                  </a:lnTo>
                  <a:lnTo>
                    <a:pt x="260515" y="397141"/>
                  </a:lnTo>
                  <a:lnTo>
                    <a:pt x="255460" y="398538"/>
                  </a:lnTo>
                  <a:lnTo>
                    <a:pt x="253936" y="401142"/>
                  </a:lnTo>
                  <a:lnTo>
                    <a:pt x="255244" y="406184"/>
                  </a:lnTo>
                  <a:lnTo>
                    <a:pt x="257835" y="407720"/>
                  </a:lnTo>
                  <a:lnTo>
                    <a:pt x="260388" y="407098"/>
                  </a:lnTo>
                  <a:lnTo>
                    <a:pt x="262940" y="406476"/>
                  </a:lnTo>
                  <a:lnTo>
                    <a:pt x="264464" y="403872"/>
                  </a:lnTo>
                  <a:close/>
                </a:path>
                <a:path w="276225" h="635635">
                  <a:moveTo>
                    <a:pt x="265836" y="566724"/>
                  </a:moveTo>
                  <a:lnTo>
                    <a:pt x="264261" y="563943"/>
                  </a:lnTo>
                  <a:lnTo>
                    <a:pt x="259232" y="562432"/>
                  </a:lnTo>
                  <a:lnTo>
                    <a:pt x="256781" y="563867"/>
                  </a:lnTo>
                  <a:lnTo>
                    <a:pt x="255854" y="566229"/>
                  </a:lnTo>
                  <a:lnTo>
                    <a:pt x="254977" y="568617"/>
                  </a:lnTo>
                  <a:lnTo>
                    <a:pt x="256247" y="571309"/>
                  </a:lnTo>
                  <a:lnTo>
                    <a:pt x="258699" y="572249"/>
                  </a:lnTo>
                  <a:lnTo>
                    <a:pt x="261150" y="573189"/>
                  </a:lnTo>
                  <a:lnTo>
                    <a:pt x="263906" y="571868"/>
                  </a:lnTo>
                  <a:lnTo>
                    <a:pt x="264858" y="569290"/>
                  </a:lnTo>
                  <a:lnTo>
                    <a:pt x="265836" y="566724"/>
                  </a:lnTo>
                  <a:close/>
                </a:path>
                <a:path w="276225" h="635635">
                  <a:moveTo>
                    <a:pt x="269595" y="427532"/>
                  </a:moveTo>
                  <a:lnTo>
                    <a:pt x="269113" y="424891"/>
                  </a:lnTo>
                  <a:lnTo>
                    <a:pt x="268668" y="422249"/>
                  </a:lnTo>
                  <a:lnTo>
                    <a:pt x="266115" y="420560"/>
                  </a:lnTo>
                  <a:lnTo>
                    <a:pt x="260972" y="421614"/>
                  </a:lnTo>
                  <a:lnTo>
                    <a:pt x="259346" y="424116"/>
                  </a:lnTo>
                  <a:lnTo>
                    <a:pt x="259778" y="426681"/>
                  </a:lnTo>
                  <a:lnTo>
                    <a:pt x="260248" y="429234"/>
                  </a:lnTo>
                  <a:lnTo>
                    <a:pt x="262724" y="430949"/>
                  </a:lnTo>
                  <a:lnTo>
                    <a:pt x="265303" y="430491"/>
                  </a:lnTo>
                  <a:lnTo>
                    <a:pt x="267893" y="430034"/>
                  </a:lnTo>
                  <a:lnTo>
                    <a:pt x="269595" y="427532"/>
                  </a:lnTo>
                  <a:close/>
                </a:path>
                <a:path w="276225" h="635635">
                  <a:moveTo>
                    <a:pt x="271703" y="542925"/>
                  </a:moveTo>
                  <a:lnTo>
                    <a:pt x="269849" y="540385"/>
                  </a:lnTo>
                  <a:lnTo>
                    <a:pt x="264668" y="539496"/>
                  </a:lnTo>
                  <a:lnTo>
                    <a:pt x="262356" y="541223"/>
                  </a:lnTo>
                  <a:lnTo>
                    <a:pt x="261785" y="543737"/>
                  </a:lnTo>
                  <a:lnTo>
                    <a:pt x="261239" y="546239"/>
                  </a:lnTo>
                  <a:lnTo>
                    <a:pt x="262851" y="548741"/>
                  </a:lnTo>
                  <a:lnTo>
                    <a:pt x="265417" y="549325"/>
                  </a:lnTo>
                  <a:lnTo>
                    <a:pt x="267970" y="549910"/>
                  </a:lnTo>
                  <a:lnTo>
                    <a:pt x="270522" y="548233"/>
                  </a:lnTo>
                  <a:lnTo>
                    <a:pt x="271703" y="542925"/>
                  </a:lnTo>
                  <a:close/>
                </a:path>
                <a:path w="276225" h="635635">
                  <a:moveTo>
                    <a:pt x="273304" y="451459"/>
                  </a:moveTo>
                  <a:lnTo>
                    <a:pt x="272948" y="448805"/>
                  </a:lnTo>
                  <a:lnTo>
                    <a:pt x="272567" y="446151"/>
                  </a:lnTo>
                  <a:lnTo>
                    <a:pt x="270154" y="444296"/>
                  </a:lnTo>
                  <a:lnTo>
                    <a:pt x="264960" y="445033"/>
                  </a:lnTo>
                  <a:lnTo>
                    <a:pt x="263144" y="447421"/>
                  </a:lnTo>
                  <a:lnTo>
                    <a:pt x="263867" y="452577"/>
                  </a:lnTo>
                  <a:lnTo>
                    <a:pt x="266141" y="454444"/>
                  </a:lnTo>
                  <a:lnTo>
                    <a:pt x="268770" y="454152"/>
                  </a:lnTo>
                  <a:lnTo>
                    <a:pt x="271360" y="453859"/>
                  </a:lnTo>
                  <a:lnTo>
                    <a:pt x="273304" y="451459"/>
                  </a:lnTo>
                  <a:close/>
                </a:path>
                <a:path w="276225" h="635635">
                  <a:moveTo>
                    <a:pt x="274891" y="518756"/>
                  </a:moveTo>
                  <a:lnTo>
                    <a:pt x="272872" y="516420"/>
                  </a:lnTo>
                  <a:lnTo>
                    <a:pt x="267627" y="516026"/>
                  </a:lnTo>
                  <a:lnTo>
                    <a:pt x="265417" y="517969"/>
                  </a:lnTo>
                  <a:lnTo>
                    <a:pt x="265099" y="520534"/>
                  </a:lnTo>
                  <a:lnTo>
                    <a:pt x="264820" y="523113"/>
                  </a:lnTo>
                  <a:lnTo>
                    <a:pt x="266712" y="525437"/>
                  </a:lnTo>
                  <a:lnTo>
                    <a:pt x="269316" y="525741"/>
                  </a:lnTo>
                  <a:lnTo>
                    <a:pt x="271919" y="526046"/>
                  </a:lnTo>
                  <a:lnTo>
                    <a:pt x="274269" y="524116"/>
                  </a:lnTo>
                  <a:lnTo>
                    <a:pt x="274561" y="521436"/>
                  </a:lnTo>
                  <a:lnTo>
                    <a:pt x="274891" y="518756"/>
                  </a:lnTo>
                  <a:close/>
                </a:path>
                <a:path w="276225" h="635635">
                  <a:moveTo>
                    <a:pt x="275361" y="475602"/>
                  </a:moveTo>
                  <a:lnTo>
                    <a:pt x="274993" y="470255"/>
                  </a:lnTo>
                  <a:lnTo>
                    <a:pt x="272732" y="468249"/>
                  </a:lnTo>
                  <a:lnTo>
                    <a:pt x="267500" y="468642"/>
                  </a:lnTo>
                  <a:lnTo>
                    <a:pt x="265518" y="470916"/>
                  </a:lnTo>
                  <a:lnTo>
                    <a:pt x="265861" y="476097"/>
                  </a:lnTo>
                  <a:lnTo>
                    <a:pt x="268135" y="478104"/>
                  </a:lnTo>
                  <a:lnTo>
                    <a:pt x="270751" y="477989"/>
                  </a:lnTo>
                  <a:lnTo>
                    <a:pt x="273367" y="477875"/>
                  </a:lnTo>
                  <a:lnTo>
                    <a:pt x="275361" y="475602"/>
                  </a:lnTo>
                  <a:close/>
                </a:path>
                <a:path w="276225" h="635635">
                  <a:moveTo>
                    <a:pt x="275818" y="494474"/>
                  </a:moveTo>
                  <a:lnTo>
                    <a:pt x="273723" y="492302"/>
                  </a:lnTo>
                  <a:lnTo>
                    <a:pt x="268478" y="492340"/>
                  </a:lnTo>
                  <a:lnTo>
                    <a:pt x="266319" y="494461"/>
                  </a:lnTo>
                  <a:lnTo>
                    <a:pt x="266242" y="499643"/>
                  </a:lnTo>
                  <a:lnTo>
                    <a:pt x="268325" y="501815"/>
                  </a:lnTo>
                  <a:lnTo>
                    <a:pt x="270954" y="501891"/>
                  </a:lnTo>
                  <a:lnTo>
                    <a:pt x="273583" y="501967"/>
                  </a:lnTo>
                  <a:lnTo>
                    <a:pt x="275742" y="499846"/>
                  </a:lnTo>
                  <a:lnTo>
                    <a:pt x="275818" y="49447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53">
              <a:extLst>
                <a:ext uri="{FF2B5EF4-FFF2-40B4-BE49-F238E27FC236}">
                  <a16:creationId xmlns:a16="http://schemas.microsoft.com/office/drawing/2014/main" id="{554D5EB2-D2F0-4BAE-8069-1172F6DE0546}"/>
                </a:ext>
              </a:extLst>
            </p:cNvPr>
            <p:cNvSpPr/>
            <p:nvPr/>
          </p:nvSpPr>
          <p:spPr>
            <a:xfrm>
              <a:off x="6497002" y="3669017"/>
              <a:ext cx="316865" cy="624205"/>
            </a:xfrm>
            <a:custGeom>
              <a:avLst/>
              <a:gdLst/>
              <a:ahLst/>
              <a:cxnLst/>
              <a:rect l="l" t="t" r="r" b="b"/>
              <a:pathLst>
                <a:path w="316865" h="624204">
                  <a:moveTo>
                    <a:pt x="9652" y="152146"/>
                  </a:moveTo>
                  <a:lnTo>
                    <a:pt x="7581" y="149974"/>
                  </a:lnTo>
                  <a:lnTo>
                    <a:pt x="4953" y="149898"/>
                  </a:lnTo>
                  <a:lnTo>
                    <a:pt x="2324" y="149821"/>
                  </a:lnTo>
                  <a:lnTo>
                    <a:pt x="152" y="151930"/>
                  </a:lnTo>
                  <a:lnTo>
                    <a:pt x="0" y="157276"/>
                  </a:lnTo>
                  <a:lnTo>
                    <a:pt x="2184" y="159448"/>
                  </a:lnTo>
                  <a:lnTo>
                    <a:pt x="7429" y="159473"/>
                  </a:lnTo>
                  <a:lnTo>
                    <a:pt x="9499" y="157365"/>
                  </a:lnTo>
                  <a:lnTo>
                    <a:pt x="9588" y="154749"/>
                  </a:lnTo>
                  <a:lnTo>
                    <a:pt x="9652" y="152146"/>
                  </a:lnTo>
                  <a:close/>
                </a:path>
                <a:path w="316865" h="624204">
                  <a:moveTo>
                    <a:pt x="9867" y="181051"/>
                  </a:moveTo>
                  <a:lnTo>
                    <a:pt x="9740" y="175818"/>
                  </a:lnTo>
                  <a:lnTo>
                    <a:pt x="7569" y="173748"/>
                  </a:lnTo>
                  <a:lnTo>
                    <a:pt x="4940" y="173812"/>
                  </a:lnTo>
                  <a:lnTo>
                    <a:pt x="2311" y="173875"/>
                  </a:lnTo>
                  <a:lnTo>
                    <a:pt x="241" y="176085"/>
                  </a:lnTo>
                  <a:lnTo>
                    <a:pt x="368" y="181419"/>
                  </a:lnTo>
                  <a:lnTo>
                    <a:pt x="2654" y="183489"/>
                  </a:lnTo>
                  <a:lnTo>
                    <a:pt x="7886" y="183261"/>
                  </a:lnTo>
                  <a:lnTo>
                    <a:pt x="9867" y="181051"/>
                  </a:lnTo>
                  <a:close/>
                </a:path>
                <a:path w="316865" h="624204">
                  <a:moveTo>
                    <a:pt x="10845" y="128562"/>
                  </a:moveTo>
                  <a:lnTo>
                    <a:pt x="8902" y="126276"/>
                  </a:lnTo>
                  <a:lnTo>
                    <a:pt x="6286" y="126034"/>
                  </a:lnTo>
                  <a:lnTo>
                    <a:pt x="3670" y="125793"/>
                  </a:lnTo>
                  <a:lnTo>
                    <a:pt x="1371" y="127774"/>
                  </a:lnTo>
                  <a:lnTo>
                    <a:pt x="1155" y="130454"/>
                  </a:lnTo>
                  <a:lnTo>
                    <a:pt x="901" y="133121"/>
                  </a:lnTo>
                  <a:lnTo>
                    <a:pt x="2959" y="135420"/>
                  </a:lnTo>
                  <a:lnTo>
                    <a:pt x="8191" y="135724"/>
                  </a:lnTo>
                  <a:lnTo>
                    <a:pt x="10388" y="133743"/>
                  </a:lnTo>
                  <a:lnTo>
                    <a:pt x="10629" y="131152"/>
                  </a:lnTo>
                  <a:lnTo>
                    <a:pt x="10845" y="128562"/>
                  </a:lnTo>
                  <a:close/>
                </a:path>
                <a:path w="316865" h="624204">
                  <a:moveTo>
                    <a:pt x="11303" y="204711"/>
                  </a:moveTo>
                  <a:lnTo>
                    <a:pt x="10960" y="199491"/>
                  </a:lnTo>
                  <a:lnTo>
                    <a:pt x="8686" y="197523"/>
                  </a:lnTo>
                  <a:lnTo>
                    <a:pt x="6070" y="197700"/>
                  </a:lnTo>
                  <a:lnTo>
                    <a:pt x="3454" y="197878"/>
                  </a:lnTo>
                  <a:lnTo>
                    <a:pt x="1485" y="200177"/>
                  </a:lnTo>
                  <a:lnTo>
                    <a:pt x="1828" y="205498"/>
                  </a:lnTo>
                  <a:lnTo>
                    <a:pt x="4203" y="207467"/>
                  </a:lnTo>
                  <a:lnTo>
                    <a:pt x="9436" y="207010"/>
                  </a:lnTo>
                  <a:lnTo>
                    <a:pt x="11303" y="204711"/>
                  </a:lnTo>
                  <a:close/>
                </a:path>
                <a:path w="316865" h="624204">
                  <a:moveTo>
                    <a:pt x="13576" y="105156"/>
                  </a:moveTo>
                  <a:lnTo>
                    <a:pt x="11798" y="102730"/>
                  </a:lnTo>
                  <a:lnTo>
                    <a:pt x="9207" y="102298"/>
                  </a:lnTo>
                  <a:lnTo>
                    <a:pt x="6616" y="101866"/>
                  </a:lnTo>
                  <a:lnTo>
                    <a:pt x="4191" y="103682"/>
                  </a:lnTo>
                  <a:lnTo>
                    <a:pt x="3797" y="106337"/>
                  </a:lnTo>
                  <a:lnTo>
                    <a:pt x="3378" y="109004"/>
                  </a:lnTo>
                  <a:lnTo>
                    <a:pt x="5181" y="111429"/>
                  </a:lnTo>
                  <a:lnTo>
                    <a:pt x="10388" y="112090"/>
                  </a:lnTo>
                  <a:lnTo>
                    <a:pt x="12801" y="110274"/>
                  </a:lnTo>
                  <a:lnTo>
                    <a:pt x="13576" y="105156"/>
                  </a:lnTo>
                  <a:close/>
                </a:path>
                <a:path w="316865" h="624204">
                  <a:moveTo>
                    <a:pt x="13741" y="228307"/>
                  </a:moveTo>
                  <a:lnTo>
                    <a:pt x="13474" y="225704"/>
                  </a:lnTo>
                  <a:lnTo>
                    <a:pt x="13182" y="223100"/>
                  </a:lnTo>
                  <a:lnTo>
                    <a:pt x="10820" y="221234"/>
                  </a:lnTo>
                  <a:lnTo>
                    <a:pt x="8216" y="221513"/>
                  </a:lnTo>
                  <a:lnTo>
                    <a:pt x="5613" y="221805"/>
                  </a:lnTo>
                  <a:lnTo>
                    <a:pt x="3733" y="224180"/>
                  </a:lnTo>
                  <a:lnTo>
                    <a:pt x="4038" y="226822"/>
                  </a:lnTo>
                  <a:lnTo>
                    <a:pt x="4318" y="229476"/>
                  </a:lnTo>
                  <a:lnTo>
                    <a:pt x="6743" y="231343"/>
                  </a:lnTo>
                  <a:lnTo>
                    <a:pt x="11950" y="230682"/>
                  </a:lnTo>
                  <a:lnTo>
                    <a:pt x="13741" y="228307"/>
                  </a:lnTo>
                  <a:close/>
                </a:path>
                <a:path w="316865" h="624204">
                  <a:moveTo>
                    <a:pt x="17119" y="251790"/>
                  </a:moveTo>
                  <a:lnTo>
                    <a:pt x="16738" y="249199"/>
                  </a:lnTo>
                  <a:lnTo>
                    <a:pt x="16332" y="246621"/>
                  </a:lnTo>
                  <a:lnTo>
                    <a:pt x="13906" y="244830"/>
                  </a:lnTo>
                  <a:lnTo>
                    <a:pt x="11315" y="245224"/>
                  </a:lnTo>
                  <a:lnTo>
                    <a:pt x="8724" y="245618"/>
                  </a:lnTo>
                  <a:lnTo>
                    <a:pt x="6946" y="248056"/>
                  </a:lnTo>
                  <a:lnTo>
                    <a:pt x="7353" y="250698"/>
                  </a:lnTo>
                  <a:lnTo>
                    <a:pt x="7734" y="253339"/>
                  </a:lnTo>
                  <a:lnTo>
                    <a:pt x="10210" y="255104"/>
                  </a:lnTo>
                  <a:lnTo>
                    <a:pt x="15392" y="254241"/>
                  </a:lnTo>
                  <a:lnTo>
                    <a:pt x="17119" y="251790"/>
                  </a:lnTo>
                  <a:close/>
                </a:path>
                <a:path w="316865" h="624204">
                  <a:moveTo>
                    <a:pt x="18161" y="82156"/>
                  </a:moveTo>
                  <a:lnTo>
                    <a:pt x="16662" y="79590"/>
                  </a:lnTo>
                  <a:lnTo>
                    <a:pt x="14147" y="78917"/>
                  </a:lnTo>
                  <a:lnTo>
                    <a:pt x="11595" y="78232"/>
                  </a:lnTo>
                  <a:lnTo>
                    <a:pt x="8966" y="79794"/>
                  </a:lnTo>
                  <a:lnTo>
                    <a:pt x="7759" y="85064"/>
                  </a:lnTo>
                  <a:lnTo>
                    <a:pt x="9334" y="87655"/>
                  </a:lnTo>
                  <a:lnTo>
                    <a:pt x="14465" y="88773"/>
                  </a:lnTo>
                  <a:lnTo>
                    <a:pt x="17018" y="87185"/>
                  </a:lnTo>
                  <a:lnTo>
                    <a:pt x="17614" y="84683"/>
                  </a:lnTo>
                  <a:lnTo>
                    <a:pt x="18161" y="82156"/>
                  </a:lnTo>
                  <a:close/>
                </a:path>
                <a:path w="316865" h="624204">
                  <a:moveTo>
                    <a:pt x="21412" y="275132"/>
                  </a:moveTo>
                  <a:lnTo>
                    <a:pt x="20929" y="272554"/>
                  </a:lnTo>
                  <a:lnTo>
                    <a:pt x="20421" y="269989"/>
                  </a:lnTo>
                  <a:lnTo>
                    <a:pt x="17932" y="268300"/>
                  </a:lnTo>
                  <a:lnTo>
                    <a:pt x="15354" y="268795"/>
                  </a:lnTo>
                  <a:lnTo>
                    <a:pt x="12776" y="269290"/>
                  </a:lnTo>
                  <a:lnTo>
                    <a:pt x="11099" y="271805"/>
                  </a:lnTo>
                  <a:lnTo>
                    <a:pt x="12103" y="277037"/>
                  </a:lnTo>
                  <a:lnTo>
                    <a:pt x="14643" y="278714"/>
                  </a:lnTo>
                  <a:lnTo>
                    <a:pt x="19773" y="277634"/>
                  </a:lnTo>
                  <a:lnTo>
                    <a:pt x="21412" y="275132"/>
                  </a:lnTo>
                  <a:close/>
                </a:path>
                <a:path w="316865" h="624204">
                  <a:moveTo>
                    <a:pt x="25387" y="60045"/>
                  </a:moveTo>
                  <a:lnTo>
                    <a:pt x="24206" y="57302"/>
                  </a:lnTo>
                  <a:lnTo>
                    <a:pt x="21793" y="56273"/>
                  </a:lnTo>
                  <a:lnTo>
                    <a:pt x="19380" y="55245"/>
                  </a:lnTo>
                  <a:lnTo>
                    <a:pt x="16586" y="56464"/>
                  </a:lnTo>
                  <a:lnTo>
                    <a:pt x="15544" y="59004"/>
                  </a:lnTo>
                  <a:lnTo>
                    <a:pt x="14528" y="61544"/>
                  </a:lnTo>
                  <a:lnTo>
                    <a:pt x="15925" y="64363"/>
                  </a:lnTo>
                  <a:lnTo>
                    <a:pt x="20891" y="66078"/>
                  </a:lnTo>
                  <a:lnTo>
                    <a:pt x="23482" y="64757"/>
                  </a:lnTo>
                  <a:lnTo>
                    <a:pt x="24422" y="62395"/>
                  </a:lnTo>
                  <a:lnTo>
                    <a:pt x="25387" y="60045"/>
                  </a:lnTo>
                  <a:close/>
                </a:path>
                <a:path w="316865" h="624204">
                  <a:moveTo>
                    <a:pt x="26606" y="298259"/>
                  </a:moveTo>
                  <a:lnTo>
                    <a:pt x="25425" y="293166"/>
                  </a:lnTo>
                  <a:lnTo>
                    <a:pt x="22860" y="291579"/>
                  </a:lnTo>
                  <a:lnTo>
                    <a:pt x="20307" y="292176"/>
                  </a:lnTo>
                  <a:lnTo>
                    <a:pt x="17754" y="292773"/>
                  </a:lnTo>
                  <a:lnTo>
                    <a:pt x="16179" y="295351"/>
                  </a:lnTo>
                  <a:lnTo>
                    <a:pt x="17386" y="300545"/>
                  </a:lnTo>
                  <a:lnTo>
                    <a:pt x="20015" y="302120"/>
                  </a:lnTo>
                  <a:lnTo>
                    <a:pt x="25095" y="300824"/>
                  </a:lnTo>
                  <a:lnTo>
                    <a:pt x="26606" y="298259"/>
                  </a:lnTo>
                  <a:close/>
                </a:path>
                <a:path w="316865" h="624204">
                  <a:moveTo>
                    <a:pt x="32829" y="321132"/>
                  </a:moveTo>
                  <a:lnTo>
                    <a:pt x="31419" y="316103"/>
                  </a:lnTo>
                  <a:lnTo>
                    <a:pt x="28790" y="314629"/>
                  </a:lnTo>
                  <a:lnTo>
                    <a:pt x="26263" y="315341"/>
                  </a:lnTo>
                  <a:lnTo>
                    <a:pt x="23736" y="316052"/>
                  </a:lnTo>
                  <a:lnTo>
                    <a:pt x="22275" y="318706"/>
                  </a:lnTo>
                  <a:lnTo>
                    <a:pt x="23723" y="323850"/>
                  </a:lnTo>
                  <a:lnTo>
                    <a:pt x="26441" y="325285"/>
                  </a:lnTo>
                  <a:lnTo>
                    <a:pt x="31457" y="323761"/>
                  </a:lnTo>
                  <a:lnTo>
                    <a:pt x="32829" y="321132"/>
                  </a:lnTo>
                  <a:close/>
                </a:path>
                <a:path w="316865" h="624204">
                  <a:moveTo>
                    <a:pt x="35687" y="39535"/>
                  </a:moveTo>
                  <a:lnTo>
                    <a:pt x="35229" y="36753"/>
                  </a:lnTo>
                  <a:lnTo>
                    <a:pt x="33032" y="35229"/>
                  </a:lnTo>
                  <a:lnTo>
                    <a:pt x="30924" y="33756"/>
                  </a:lnTo>
                  <a:lnTo>
                    <a:pt x="27736" y="34328"/>
                  </a:lnTo>
                  <a:lnTo>
                    <a:pt x="26365" y="36741"/>
                  </a:lnTo>
                  <a:lnTo>
                    <a:pt x="24968" y="39141"/>
                  </a:lnTo>
                  <a:lnTo>
                    <a:pt x="25704" y="42100"/>
                  </a:lnTo>
                  <a:lnTo>
                    <a:pt x="30314" y="44627"/>
                  </a:lnTo>
                  <a:lnTo>
                    <a:pt x="33197" y="43878"/>
                  </a:lnTo>
                  <a:lnTo>
                    <a:pt x="34455" y="41706"/>
                  </a:lnTo>
                  <a:lnTo>
                    <a:pt x="35687" y="39535"/>
                  </a:lnTo>
                  <a:close/>
                </a:path>
                <a:path w="316865" h="624204">
                  <a:moveTo>
                    <a:pt x="40373" y="343700"/>
                  </a:moveTo>
                  <a:lnTo>
                    <a:pt x="38633" y="338721"/>
                  </a:lnTo>
                  <a:lnTo>
                    <a:pt x="35902" y="337362"/>
                  </a:lnTo>
                  <a:lnTo>
                    <a:pt x="33401" y="338162"/>
                  </a:lnTo>
                  <a:lnTo>
                    <a:pt x="30899" y="338963"/>
                  </a:lnTo>
                  <a:lnTo>
                    <a:pt x="29591" y="341642"/>
                  </a:lnTo>
                  <a:lnTo>
                    <a:pt x="31330" y="346633"/>
                  </a:lnTo>
                  <a:lnTo>
                    <a:pt x="34061" y="348005"/>
                  </a:lnTo>
                  <a:lnTo>
                    <a:pt x="39052" y="346379"/>
                  </a:lnTo>
                  <a:lnTo>
                    <a:pt x="40373" y="343700"/>
                  </a:lnTo>
                  <a:close/>
                </a:path>
                <a:path w="316865" h="624204">
                  <a:moveTo>
                    <a:pt x="48234" y="366242"/>
                  </a:moveTo>
                  <a:lnTo>
                    <a:pt x="46494" y="361264"/>
                  </a:lnTo>
                  <a:lnTo>
                    <a:pt x="43764" y="359918"/>
                  </a:lnTo>
                  <a:lnTo>
                    <a:pt x="41275" y="360730"/>
                  </a:lnTo>
                  <a:lnTo>
                    <a:pt x="38785" y="361543"/>
                  </a:lnTo>
                  <a:lnTo>
                    <a:pt x="37465" y="364236"/>
                  </a:lnTo>
                  <a:lnTo>
                    <a:pt x="39204" y="369227"/>
                  </a:lnTo>
                  <a:lnTo>
                    <a:pt x="41935" y="370586"/>
                  </a:lnTo>
                  <a:lnTo>
                    <a:pt x="46913" y="368935"/>
                  </a:lnTo>
                  <a:lnTo>
                    <a:pt x="48234" y="366242"/>
                  </a:lnTo>
                  <a:close/>
                </a:path>
                <a:path w="316865" h="624204">
                  <a:moveTo>
                    <a:pt x="50723" y="19761"/>
                  </a:moveTo>
                  <a:lnTo>
                    <a:pt x="49060" y="17627"/>
                  </a:lnTo>
                  <a:lnTo>
                    <a:pt x="47498" y="15608"/>
                  </a:lnTo>
                  <a:lnTo>
                    <a:pt x="44196" y="15201"/>
                  </a:lnTo>
                  <a:lnTo>
                    <a:pt x="42202" y="17208"/>
                  </a:lnTo>
                  <a:lnTo>
                    <a:pt x="40170" y="19189"/>
                  </a:lnTo>
                  <a:lnTo>
                    <a:pt x="40081" y="22263"/>
                  </a:lnTo>
                  <a:lnTo>
                    <a:pt x="43916" y="25857"/>
                  </a:lnTo>
                  <a:lnTo>
                    <a:pt x="46888" y="25920"/>
                  </a:lnTo>
                  <a:lnTo>
                    <a:pt x="48628" y="24206"/>
                  </a:lnTo>
                  <a:lnTo>
                    <a:pt x="50330" y="22466"/>
                  </a:lnTo>
                  <a:lnTo>
                    <a:pt x="50723" y="19761"/>
                  </a:lnTo>
                  <a:close/>
                </a:path>
                <a:path w="316865" h="624204">
                  <a:moveTo>
                    <a:pt x="56108" y="388797"/>
                  </a:moveTo>
                  <a:lnTo>
                    <a:pt x="54368" y="383819"/>
                  </a:lnTo>
                  <a:lnTo>
                    <a:pt x="51650" y="382473"/>
                  </a:lnTo>
                  <a:lnTo>
                    <a:pt x="49161" y="383311"/>
                  </a:lnTo>
                  <a:lnTo>
                    <a:pt x="46672" y="384149"/>
                  </a:lnTo>
                  <a:lnTo>
                    <a:pt x="45364" y="386842"/>
                  </a:lnTo>
                  <a:lnTo>
                    <a:pt x="47104" y="391833"/>
                  </a:lnTo>
                  <a:lnTo>
                    <a:pt x="49822" y="393179"/>
                  </a:lnTo>
                  <a:lnTo>
                    <a:pt x="54800" y="391502"/>
                  </a:lnTo>
                  <a:lnTo>
                    <a:pt x="56108" y="388797"/>
                  </a:lnTo>
                  <a:close/>
                </a:path>
                <a:path w="316865" h="624204">
                  <a:moveTo>
                    <a:pt x="63969" y="411353"/>
                  </a:moveTo>
                  <a:lnTo>
                    <a:pt x="62230" y="406374"/>
                  </a:lnTo>
                  <a:lnTo>
                    <a:pt x="59524" y="405041"/>
                  </a:lnTo>
                  <a:lnTo>
                    <a:pt x="57035" y="405892"/>
                  </a:lnTo>
                  <a:lnTo>
                    <a:pt x="54546" y="406742"/>
                  </a:lnTo>
                  <a:lnTo>
                    <a:pt x="53251" y="409448"/>
                  </a:lnTo>
                  <a:lnTo>
                    <a:pt x="54991" y="414439"/>
                  </a:lnTo>
                  <a:lnTo>
                    <a:pt x="57708" y="415772"/>
                  </a:lnTo>
                  <a:lnTo>
                    <a:pt x="62661" y="414070"/>
                  </a:lnTo>
                  <a:lnTo>
                    <a:pt x="63969" y="411353"/>
                  </a:lnTo>
                  <a:close/>
                </a:path>
                <a:path w="316865" h="624204">
                  <a:moveTo>
                    <a:pt x="70777" y="9321"/>
                  </a:moveTo>
                  <a:lnTo>
                    <a:pt x="70116" y="6743"/>
                  </a:lnTo>
                  <a:lnTo>
                    <a:pt x="69481" y="4241"/>
                  </a:lnTo>
                  <a:lnTo>
                    <a:pt x="66802" y="2616"/>
                  </a:lnTo>
                  <a:lnTo>
                    <a:pt x="64071" y="3556"/>
                  </a:lnTo>
                  <a:lnTo>
                    <a:pt x="61290" y="4724"/>
                  </a:lnTo>
                  <a:lnTo>
                    <a:pt x="59982" y="7620"/>
                  </a:lnTo>
                  <a:lnTo>
                    <a:pt x="62293" y="12331"/>
                  </a:lnTo>
                  <a:lnTo>
                    <a:pt x="64922" y="13538"/>
                  </a:lnTo>
                  <a:lnTo>
                    <a:pt x="66992" y="12611"/>
                  </a:lnTo>
                  <a:lnTo>
                    <a:pt x="69240" y="11811"/>
                  </a:lnTo>
                  <a:lnTo>
                    <a:pt x="70777" y="9321"/>
                  </a:lnTo>
                  <a:close/>
                </a:path>
                <a:path w="316865" h="624204">
                  <a:moveTo>
                    <a:pt x="71843" y="433908"/>
                  </a:moveTo>
                  <a:lnTo>
                    <a:pt x="70104" y="428929"/>
                  </a:lnTo>
                  <a:lnTo>
                    <a:pt x="67386" y="427609"/>
                  </a:lnTo>
                  <a:lnTo>
                    <a:pt x="64909" y="428472"/>
                  </a:lnTo>
                  <a:lnTo>
                    <a:pt x="62433" y="429336"/>
                  </a:lnTo>
                  <a:lnTo>
                    <a:pt x="61125" y="432054"/>
                  </a:lnTo>
                  <a:lnTo>
                    <a:pt x="62865" y="437057"/>
                  </a:lnTo>
                  <a:lnTo>
                    <a:pt x="65582" y="438378"/>
                  </a:lnTo>
                  <a:lnTo>
                    <a:pt x="70535" y="436638"/>
                  </a:lnTo>
                  <a:lnTo>
                    <a:pt x="71843" y="433908"/>
                  </a:lnTo>
                  <a:close/>
                </a:path>
                <a:path w="316865" h="624204">
                  <a:moveTo>
                    <a:pt x="79717" y="456463"/>
                  </a:moveTo>
                  <a:lnTo>
                    <a:pt x="77978" y="451485"/>
                  </a:lnTo>
                  <a:lnTo>
                    <a:pt x="75272" y="450176"/>
                  </a:lnTo>
                  <a:lnTo>
                    <a:pt x="72796" y="451053"/>
                  </a:lnTo>
                  <a:lnTo>
                    <a:pt x="70319" y="451929"/>
                  </a:lnTo>
                  <a:lnTo>
                    <a:pt x="69024" y="454660"/>
                  </a:lnTo>
                  <a:lnTo>
                    <a:pt x="70764" y="459663"/>
                  </a:lnTo>
                  <a:lnTo>
                    <a:pt x="73482" y="460971"/>
                  </a:lnTo>
                  <a:lnTo>
                    <a:pt x="78422" y="459206"/>
                  </a:lnTo>
                  <a:lnTo>
                    <a:pt x="79717" y="456463"/>
                  </a:lnTo>
                  <a:close/>
                </a:path>
                <a:path w="316865" h="624204">
                  <a:moveTo>
                    <a:pt x="87045" y="479526"/>
                  </a:moveTo>
                  <a:lnTo>
                    <a:pt x="85547" y="474408"/>
                  </a:lnTo>
                  <a:lnTo>
                    <a:pt x="82892" y="472960"/>
                  </a:lnTo>
                  <a:lnTo>
                    <a:pt x="80378" y="473722"/>
                  </a:lnTo>
                  <a:lnTo>
                    <a:pt x="77863" y="474484"/>
                  </a:lnTo>
                  <a:lnTo>
                    <a:pt x="76441" y="477126"/>
                  </a:lnTo>
                  <a:lnTo>
                    <a:pt x="77190" y="479640"/>
                  </a:lnTo>
                  <a:lnTo>
                    <a:pt x="77914" y="482155"/>
                  </a:lnTo>
                  <a:lnTo>
                    <a:pt x="80543" y="483616"/>
                  </a:lnTo>
                  <a:lnTo>
                    <a:pt x="85598" y="482180"/>
                  </a:lnTo>
                  <a:lnTo>
                    <a:pt x="87045" y="479526"/>
                  </a:lnTo>
                  <a:close/>
                </a:path>
                <a:path w="316865" h="624204">
                  <a:moveTo>
                    <a:pt x="93560" y="502551"/>
                  </a:moveTo>
                  <a:lnTo>
                    <a:pt x="92125" y="497484"/>
                  </a:lnTo>
                  <a:lnTo>
                    <a:pt x="89496" y="495998"/>
                  </a:lnTo>
                  <a:lnTo>
                    <a:pt x="86969" y="496709"/>
                  </a:lnTo>
                  <a:lnTo>
                    <a:pt x="84442" y="497420"/>
                  </a:lnTo>
                  <a:lnTo>
                    <a:pt x="82969" y="500062"/>
                  </a:lnTo>
                  <a:lnTo>
                    <a:pt x="84416" y="505155"/>
                  </a:lnTo>
                  <a:lnTo>
                    <a:pt x="87045" y="506641"/>
                  </a:lnTo>
                  <a:lnTo>
                    <a:pt x="92100" y="505193"/>
                  </a:lnTo>
                  <a:lnTo>
                    <a:pt x="93560" y="502551"/>
                  </a:lnTo>
                  <a:close/>
                </a:path>
                <a:path w="316865" h="624204">
                  <a:moveTo>
                    <a:pt x="94081" y="5638"/>
                  </a:moveTo>
                  <a:lnTo>
                    <a:pt x="89966" y="800"/>
                  </a:lnTo>
                  <a:lnTo>
                    <a:pt x="86829" y="0"/>
                  </a:lnTo>
                  <a:lnTo>
                    <a:pt x="84315" y="2413"/>
                  </a:lnTo>
                  <a:lnTo>
                    <a:pt x="84289" y="4914"/>
                  </a:lnTo>
                  <a:lnTo>
                    <a:pt x="84213" y="7645"/>
                  </a:lnTo>
                  <a:lnTo>
                    <a:pt x="86093" y="9525"/>
                  </a:lnTo>
                  <a:lnTo>
                    <a:pt x="88074" y="10109"/>
                  </a:lnTo>
                  <a:lnTo>
                    <a:pt x="89103" y="10375"/>
                  </a:lnTo>
                  <a:lnTo>
                    <a:pt x="90208" y="9994"/>
                  </a:lnTo>
                  <a:lnTo>
                    <a:pt x="91186" y="9436"/>
                  </a:lnTo>
                  <a:lnTo>
                    <a:pt x="92138" y="8940"/>
                  </a:lnTo>
                  <a:lnTo>
                    <a:pt x="93065" y="8051"/>
                  </a:lnTo>
                  <a:lnTo>
                    <a:pt x="93573" y="6845"/>
                  </a:lnTo>
                  <a:lnTo>
                    <a:pt x="94081" y="5638"/>
                  </a:lnTo>
                  <a:close/>
                </a:path>
                <a:path w="316865" h="624204">
                  <a:moveTo>
                    <a:pt x="100355" y="525322"/>
                  </a:moveTo>
                  <a:lnTo>
                    <a:pt x="98806" y="520319"/>
                  </a:lnTo>
                  <a:lnTo>
                    <a:pt x="96139" y="518922"/>
                  </a:lnTo>
                  <a:lnTo>
                    <a:pt x="93624" y="519684"/>
                  </a:lnTo>
                  <a:lnTo>
                    <a:pt x="91109" y="520446"/>
                  </a:lnTo>
                  <a:lnTo>
                    <a:pt x="89725" y="523125"/>
                  </a:lnTo>
                  <a:lnTo>
                    <a:pt x="90525" y="525678"/>
                  </a:lnTo>
                  <a:lnTo>
                    <a:pt x="91300" y="528231"/>
                  </a:lnTo>
                  <a:lnTo>
                    <a:pt x="94018" y="529628"/>
                  </a:lnTo>
                  <a:lnTo>
                    <a:pt x="99009" y="527977"/>
                  </a:lnTo>
                  <a:lnTo>
                    <a:pt x="100355" y="525322"/>
                  </a:lnTo>
                  <a:close/>
                </a:path>
                <a:path w="316865" h="624204">
                  <a:moveTo>
                    <a:pt x="108229" y="547547"/>
                  </a:moveTo>
                  <a:lnTo>
                    <a:pt x="106413" y="542683"/>
                  </a:lnTo>
                  <a:lnTo>
                    <a:pt x="103670" y="541451"/>
                  </a:lnTo>
                  <a:lnTo>
                    <a:pt x="101206" y="542353"/>
                  </a:lnTo>
                  <a:lnTo>
                    <a:pt x="98742" y="543255"/>
                  </a:lnTo>
                  <a:lnTo>
                    <a:pt x="97510" y="546023"/>
                  </a:lnTo>
                  <a:lnTo>
                    <a:pt x="98475" y="548538"/>
                  </a:lnTo>
                  <a:lnTo>
                    <a:pt x="99390" y="551065"/>
                  </a:lnTo>
                  <a:lnTo>
                    <a:pt x="102260" y="552259"/>
                  </a:lnTo>
                  <a:lnTo>
                    <a:pt x="107111" y="550265"/>
                  </a:lnTo>
                  <a:lnTo>
                    <a:pt x="108229" y="547547"/>
                  </a:lnTo>
                  <a:close/>
                </a:path>
                <a:path w="316865" h="624204">
                  <a:moveTo>
                    <a:pt x="112598" y="20053"/>
                  </a:moveTo>
                  <a:lnTo>
                    <a:pt x="111277" y="17462"/>
                  </a:lnTo>
                  <a:lnTo>
                    <a:pt x="109639" y="14935"/>
                  </a:lnTo>
                  <a:lnTo>
                    <a:pt x="106591" y="14198"/>
                  </a:lnTo>
                  <a:lnTo>
                    <a:pt x="102438" y="17399"/>
                  </a:lnTo>
                  <a:lnTo>
                    <a:pt x="101739" y="20256"/>
                  </a:lnTo>
                  <a:lnTo>
                    <a:pt x="102997" y="22136"/>
                  </a:lnTo>
                  <a:lnTo>
                    <a:pt x="104063" y="24257"/>
                  </a:lnTo>
                  <a:lnTo>
                    <a:pt x="106807" y="25171"/>
                  </a:lnTo>
                  <a:lnTo>
                    <a:pt x="109220" y="24104"/>
                  </a:lnTo>
                  <a:lnTo>
                    <a:pt x="111607" y="23050"/>
                  </a:lnTo>
                  <a:lnTo>
                    <a:pt x="112598" y="20053"/>
                  </a:lnTo>
                  <a:close/>
                </a:path>
                <a:path w="316865" h="624204">
                  <a:moveTo>
                    <a:pt x="117983" y="568782"/>
                  </a:moveTo>
                  <a:lnTo>
                    <a:pt x="116814" y="566508"/>
                  </a:lnTo>
                  <a:lnTo>
                    <a:pt x="115671" y="564222"/>
                  </a:lnTo>
                  <a:lnTo>
                    <a:pt x="112826" y="563270"/>
                  </a:lnTo>
                  <a:lnTo>
                    <a:pt x="110464" y="564400"/>
                  </a:lnTo>
                  <a:lnTo>
                    <a:pt x="108102" y="565531"/>
                  </a:lnTo>
                  <a:lnTo>
                    <a:pt x="107149" y="568426"/>
                  </a:lnTo>
                  <a:lnTo>
                    <a:pt x="108356" y="570865"/>
                  </a:lnTo>
                  <a:lnTo>
                    <a:pt x="109601" y="573278"/>
                  </a:lnTo>
                  <a:lnTo>
                    <a:pt x="112572" y="574167"/>
                  </a:lnTo>
                  <a:lnTo>
                    <a:pt x="117157" y="571614"/>
                  </a:lnTo>
                  <a:lnTo>
                    <a:pt x="117983" y="568782"/>
                  </a:lnTo>
                  <a:close/>
                </a:path>
                <a:path w="316865" h="624204">
                  <a:moveTo>
                    <a:pt x="120294" y="43903"/>
                  </a:moveTo>
                  <a:lnTo>
                    <a:pt x="119697" y="41224"/>
                  </a:lnTo>
                  <a:lnTo>
                    <a:pt x="119011" y="38557"/>
                  </a:lnTo>
                  <a:lnTo>
                    <a:pt x="116408" y="36944"/>
                  </a:lnTo>
                  <a:lnTo>
                    <a:pt x="111340" y="38341"/>
                  </a:lnTo>
                  <a:lnTo>
                    <a:pt x="109804" y="40881"/>
                  </a:lnTo>
                  <a:lnTo>
                    <a:pt x="110426" y="43319"/>
                  </a:lnTo>
                  <a:lnTo>
                    <a:pt x="110972" y="45796"/>
                  </a:lnTo>
                  <a:lnTo>
                    <a:pt x="113398" y="47459"/>
                  </a:lnTo>
                  <a:lnTo>
                    <a:pt x="115989" y="46964"/>
                  </a:lnTo>
                  <a:lnTo>
                    <a:pt x="118554" y="46469"/>
                  </a:lnTo>
                  <a:lnTo>
                    <a:pt x="120294" y="43903"/>
                  </a:lnTo>
                  <a:close/>
                </a:path>
                <a:path w="316865" h="624204">
                  <a:moveTo>
                    <a:pt x="123812" y="68021"/>
                  </a:moveTo>
                  <a:lnTo>
                    <a:pt x="123571" y="65354"/>
                  </a:lnTo>
                  <a:lnTo>
                    <a:pt x="123253" y="62674"/>
                  </a:lnTo>
                  <a:lnTo>
                    <a:pt x="120827" y="60794"/>
                  </a:lnTo>
                  <a:lnTo>
                    <a:pt x="115620" y="61480"/>
                  </a:lnTo>
                  <a:lnTo>
                    <a:pt x="113817" y="63817"/>
                  </a:lnTo>
                  <a:lnTo>
                    <a:pt x="114122" y="66395"/>
                  </a:lnTo>
                  <a:lnTo>
                    <a:pt x="114350" y="68986"/>
                  </a:lnTo>
                  <a:lnTo>
                    <a:pt x="116662" y="70878"/>
                  </a:lnTo>
                  <a:lnTo>
                    <a:pt x="119278" y="70637"/>
                  </a:lnTo>
                  <a:lnTo>
                    <a:pt x="121894" y="70396"/>
                  </a:lnTo>
                  <a:lnTo>
                    <a:pt x="123812" y="68021"/>
                  </a:lnTo>
                  <a:close/>
                </a:path>
                <a:path w="316865" h="624204">
                  <a:moveTo>
                    <a:pt x="125564" y="92125"/>
                  </a:moveTo>
                  <a:lnTo>
                    <a:pt x="125260" y="86791"/>
                  </a:lnTo>
                  <a:lnTo>
                    <a:pt x="123012" y="84772"/>
                  </a:lnTo>
                  <a:lnTo>
                    <a:pt x="117779" y="85102"/>
                  </a:lnTo>
                  <a:lnTo>
                    <a:pt x="115773" y="87350"/>
                  </a:lnTo>
                  <a:lnTo>
                    <a:pt x="116078" y="92570"/>
                  </a:lnTo>
                  <a:lnTo>
                    <a:pt x="118325" y="94589"/>
                  </a:lnTo>
                  <a:lnTo>
                    <a:pt x="120942" y="94488"/>
                  </a:lnTo>
                  <a:lnTo>
                    <a:pt x="123558" y="94373"/>
                  </a:lnTo>
                  <a:lnTo>
                    <a:pt x="125564" y="92125"/>
                  </a:lnTo>
                  <a:close/>
                </a:path>
                <a:path w="316865" h="624204">
                  <a:moveTo>
                    <a:pt x="130505" y="588073"/>
                  </a:moveTo>
                  <a:lnTo>
                    <a:pt x="127393" y="584149"/>
                  </a:lnTo>
                  <a:lnTo>
                    <a:pt x="124574" y="583590"/>
                  </a:lnTo>
                  <a:lnTo>
                    <a:pt x="122377" y="585101"/>
                  </a:lnTo>
                  <a:lnTo>
                    <a:pt x="120243" y="586562"/>
                  </a:lnTo>
                  <a:lnTo>
                    <a:pt x="119659" y="589673"/>
                  </a:lnTo>
                  <a:lnTo>
                    <a:pt x="123101" y="594042"/>
                  </a:lnTo>
                  <a:lnTo>
                    <a:pt x="126123" y="594436"/>
                  </a:lnTo>
                  <a:lnTo>
                    <a:pt x="130136" y="591045"/>
                  </a:lnTo>
                  <a:lnTo>
                    <a:pt x="130505" y="588073"/>
                  </a:lnTo>
                  <a:close/>
                </a:path>
                <a:path w="316865" h="624204">
                  <a:moveTo>
                    <a:pt x="147231" y="606437"/>
                  </a:moveTo>
                  <a:lnTo>
                    <a:pt x="146608" y="603770"/>
                  </a:lnTo>
                  <a:lnTo>
                    <a:pt x="144741" y="602183"/>
                  </a:lnTo>
                  <a:lnTo>
                    <a:pt x="142824" y="600671"/>
                  </a:lnTo>
                  <a:lnTo>
                    <a:pt x="139852" y="601052"/>
                  </a:lnTo>
                  <a:lnTo>
                    <a:pt x="138125" y="603008"/>
                  </a:lnTo>
                  <a:lnTo>
                    <a:pt x="136372" y="604989"/>
                  </a:lnTo>
                  <a:lnTo>
                    <a:pt x="136779" y="607999"/>
                  </a:lnTo>
                  <a:lnTo>
                    <a:pt x="139014" y="609765"/>
                  </a:lnTo>
                  <a:lnTo>
                    <a:pt x="141198" y="611593"/>
                  </a:lnTo>
                  <a:lnTo>
                    <a:pt x="144424" y="610870"/>
                  </a:lnTo>
                  <a:lnTo>
                    <a:pt x="147231" y="606437"/>
                  </a:lnTo>
                  <a:close/>
                </a:path>
                <a:path w="316865" h="624204">
                  <a:moveTo>
                    <a:pt x="161264" y="116128"/>
                  </a:moveTo>
                  <a:lnTo>
                    <a:pt x="160794" y="110959"/>
                  </a:lnTo>
                  <a:lnTo>
                    <a:pt x="158508" y="109029"/>
                  </a:lnTo>
                  <a:lnTo>
                    <a:pt x="153276" y="109474"/>
                  </a:lnTo>
                  <a:lnTo>
                    <a:pt x="151333" y="111760"/>
                  </a:lnTo>
                  <a:lnTo>
                    <a:pt x="151803" y="116967"/>
                  </a:lnTo>
                  <a:lnTo>
                    <a:pt x="154101" y="118897"/>
                  </a:lnTo>
                  <a:lnTo>
                    <a:pt x="156718" y="118656"/>
                  </a:lnTo>
                  <a:lnTo>
                    <a:pt x="159334" y="118414"/>
                  </a:lnTo>
                  <a:lnTo>
                    <a:pt x="161264" y="116128"/>
                  </a:lnTo>
                  <a:close/>
                </a:path>
                <a:path w="316865" h="624204">
                  <a:moveTo>
                    <a:pt x="163525" y="139522"/>
                  </a:moveTo>
                  <a:lnTo>
                    <a:pt x="163245" y="136944"/>
                  </a:lnTo>
                  <a:lnTo>
                    <a:pt x="162991" y="134378"/>
                  </a:lnTo>
                  <a:lnTo>
                    <a:pt x="160655" y="132499"/>
                  </a:lnTo>
                  <a:lnTo>
                    <a:pt x="155435" y="133019"/>
                  </a:lnTo>
                  <a:lnTo>
                    <a:pt x="153530" y="135356"/>
                  </a:lnTo>
                  <a:lnTo>
                    <a:pt x="154076" y="140576"/>
                  </a:lnTo>
                  <a:lnTo>
                    <a:pt x="156400" y="142455"/>
                  </a:lnTo>
                  <a:lnTo>
                    <a:pt x="159016" y="142151"/>
                  </a:lnTo>
                  <a:lnTo>
                    <a:pt x="161607" y="141859"/>
                  </a:lnTo>
                  <a:lnTo>
                    <a:pt x="163525" y="139522"/>
                  </a:lnTo>
                  <a:close/>
                </a:path>
                <a:path w="316865" h="624204">
                  <a:moveTo>
                    <a:pt x="166763" y="162547"/>
                  </a:moveTo>
                  <a:lnTo>
                    <a:pt x="165925" y="157518"/>
                  </a:lnTo>
                  <a:lnTo>
                    <a:pt x="163474" y="155790"/>
                  </a:lnTo>
                  <a:lnTo>
                    <a:pt x="158280" y="156565"/>
                  </a:lnTo>
                  <a:lnTo>
                    <a:pt x="156527" y="159016"/>
                  </a:lnTo>
                  <a:lnTo>
                    <a:pt x="157416" y="164274"/>
                  </a:lnTo>
                  <a:lnTo>
                    <a:pt x="159867" y="165989"/>
                  </a:lnTo>
                  <a:lnTo>
                    <a:pt x="162445" y="165493"/>
                  </a:lnTo>
                  <a:lnTo>
                    <a:pt x="165023" y="164985"/>
                  </a:lnTo>
                  <a:lnTo>
                    <a:pt x="166763" y="162547"/>
                  </a:lnTo>
                  <a:close/>
                </a:path>
                <a:path w="316865" h="624204">
                  <a:moveTo>
                    <a:pt x="168211" y="615340"/>
                  </a:moveTo>
                  <a:lnTo>
                    <a:pt x="166738" y="612749"/>
                  </a:lnTo>
                  <a:lnTo>
                    <a:pt x="164401" y="612140"/>
                  </a:lnTo>
                  <a:lnTo>
                    <a:pt x="162039" y="611632"/>
                  </a:lnTo>
                  <a:lnTo>
                    <a:pt x="159524" y="612660"/>
                  </a:lnTo>
                  <a:lnTo>
                    <a:pt x="158546" y="615188"/>
                  </a:lnTo>
                  <a:lnTo>
                    <a:pt x="157619" y="617550"/>
                  </a:lnTo>
                  <a:lnTo>
                    <a:pt x="158940" y="620636"/>
                  </a:lnTo>
                  <a:lnTo>
                    <a:pt x="161747" y="621271"/>
                  </a:lnTo>
                  <a:lnTo>
                    <a:pt x="164528" y="622007"/>
                  </a:lnTo>
                  <a:lnTo>
                    <a:pt x="167195" y="620496"/>
                  </a:lnTo>
                  <a:lnTo>
                    <a:pt x="168211" y="615340"/>
                  </a:lnTo>
                  <a:close/>
                </a:path>
                <a:path w="316865" h="624204">
                  <a:moveTo>
                    <a:pt x="172250" y="184759"/>
                  </a:moveTo>
                  <a:lnTo>
                    <a:pt x="171577" y="182346"/>
                  </a:lnTo>
                  <a:lnTo>
                    <a:pt x="170853" y="179959"/>
                  </a:lnTo>
                  <a:lnTo>
                    <a:pt x="168211" y="178587"/>
                  </a:lnTo>
                  <a:lnTo>
                    <a:pt x="163144" y="179971"/>
                  </a:lnTo>
                  <a:lnTo>
                    <a:pt x="161734" y="182651"/>
                  </a:lnTo>
                  <a:lnTo>
                    <a:pt x="162521" y="185242"/>
                  </a:lnTo>
                  <a:lnTo>
                    <a:pt x="163258" y="187858"/>
                  </a:lnTo>
                  <a:lnTo>
                    <a:pt x="166027" y="189204"/>
                  </a:lnTo>
                  <a:lnTo>
                    <a:pt x="168529" y="188277"/>
                  </a:lnTo>
                  <a:lnTo>
                    <a:pt x="170942" y="187375"/>
                  </a:lnTo>
                  <a:lnTo>
                    <a:pt x="172250" y="184759"/>
                  </a:lnTo>
                  <a:close/>
                </a:path>
                <a:path w="316865" h="624204">
                  <a:moveTo>
                    <a:pt x="181902" y="205066"/>
                  </a:moveTo>
                  <a:lnTo>
                    <a:pt x="180555" y="202996"/>
                  </a:lnTo>
                  <a:lnTo>
                    <a:pt x="179412" y="200812"/>
                  </a:lnTo>
                  <a:lnTo>
                    <a:pt x="176618" y="199999"/>
                  </a:lnTo>
                  <a:lnTo>
                    <a:pt x="171945" y="202387"/>
                  </a:lnTo>
                  <a:lnTo>
                    <a:pt x="171069" y="205346"/>
                  </a:lnTo>
                  <a:lnTo>
                    <a:pt x="172339" y="207772"/>
                  </a:lnTo>
                  <a:lnTo>
                    <a:pt x="173837" y="210083"/>
                  </a:lnTo>
                  <a:lnTo>
                    <a:pt x="176822" y="210781"/>
                  </a:lnTo>
                  <a:lnTo>
                    <a:pt x="179019" y="209346"/>
                  </a:lnTo>
                  <a:lnTo>
                    <a:pt x="181216" y="207911"/>
                  </a:lnTo>
                  <a:lnTo>
                    <a:pt x="181902" y="205066"/>
                  </a:lnTo>
                  <a:close/>
                </a:path>
                <a:path w="316865" h="624204">
                  <a:moveTo>
                    <a:pt x="191820" y="621512"/>
                  </a:moveTo>
                  <a:lnTo>
                    <a:pt x="191185" y="616305"/>
                  </a:lnTo>
                  <a:lnTo>
                    <a:pt x="188937" y="614311"/>
                  </a:lnTo>
                  <a:lnTo>
                    <a:pt x="186474" y="614438"/>
                  </a:lnTo>
                  <a:lnTo>
                    <a:pt x="184010" y="614603"/>
                  </a:lnTo>
                  <a:lnTo>
                    <a:pt x="181991" y="616800"/>
                  </a:lnTo>
                  <a:lnTo>
                    <a:pt x="181952" y="619366"/>
                  </a:lnTo>
                  <a:lnTo>
                    <a:pt x="181914" y="622058"/>
                  </a:lnTo>
                  <a:lnTo>
                    <a:pt x="184175" y="624103"/>
                  </a:lnTo>
                  <a:lnTo>
                    <a:pt x="186982" y="623925"/>
                  </a:lnTo>
                  <a:lnTo>
                    <a:pt x="189801" y="623785"/>
                  </a:lnTo>
                  <a:lnTo>
                    <a:pt x="191820" y="621512"/>
                  </a:lnTo>
                  <a:close/>
                </a:path>
                <a:path w="316865" h="624204">
                  <a:moveTo>
                    <a:pt x="195707" y="223050"/>
                  </a:moveTo>
                  <a:lnTo>
                    <a:pt x="193992" y="221195"/>
                  </a:lnTo>
                  <a:lnTo>
                    <a:pt x="192227" y="219405"/>
                  </a:lnTo>
                  <a:lnTo>
                    <a:pt x="189407" y="219100"/>
                  </a:lnTo>
                  <a:lnTo>
                    <a:pt x="185343" y="222415"/>
                  </a:lnTo>
                  <a:lnTo>
                    <a:pt x="185000" y="225577"/>
                  </a:lnTo>
                  <a:lnTo>
                    <a:pt x="186880" y="227507"/>
                  </a:lnTo>
                  <a:lnTo>
                    <a:pt x="188722" y="229476"/>
                  </a:lnTo>
                  <a:lnTo>
                    <a:pt x="191744" y="229616"/>
                  </a:lnTo>
                  <a:lnTo>
                    <a:pt x="193649" y="227812"/>
                  </a:lnTo>
                  <a:lnTo>
                    <a:pt x="195554" y="226009"/>
                  </a:lnTo>
                  <a:lnTo>
                    <a:pt x="195707" y="223050"/>
                  </a:lnTo>
                  <a:close/>
                </a:path>
                <a:path w="316865" h="624204">
                  <a:moveTo>
                    <a:pt x="212521" y="241985"/>
                  </a:moveTo>
                  <a:lnTo>
                    <a:pt x="212318" y="239014"/>
                  </a:lnTo>
                  <a:lnTo>
                    <a:pt x="210375" y="237363"/>
                  </a:lnTo>
                  <a:lnTo>
                    <a:pt x="208407" y="235724"/>
                  </a:lnTo>
                  <a:lnTo>
                    <a:pt x="205549" y="235788"/>
                  </a:lnTo>
                  <a:lnTo>
                    <a:pt x="201980" y="239636"/>
                  </a:lnTo>
                  <a:lnTo>
                    <a:pt x="202044" y="242773"/>
                  </a:lnTo>
                  <a:lnTo>
                    <a:pt x="206095" y="246202"/>
                  </a:lnTo>
                  <a:lnTo>
                    <a:pt x="209118" y="245973"/>
                  </a:lnTo>
                  <a:lnTo>
                    <a:pt x="210820" y="243979"/>
                  </a:lnTo>
                  <a:lnTo>
                    <a:pt x="212521" y="241985"/>
                  </a:lnTo>
                  <a:close/>
                </a:path>
                <a:path w="316865" h="624204">
                  <a:moveTo>
                    <a:pt x="215671" y="615657"/>
                  </a:moveTo>
                  <a:lnTo>
                    <a:pt x="213677" y="610806"/>
                  </a:lnTo>
                  <a:lnTo>
                    <a:pt x="211023" y="609498"/>
                  </a:lnTo>
                  <a:lnTo>
                    <a:pt x="208749" y="610323"/>
                  </a:lnTo>
                  <a:lnTo>
                    <a:pt x="206527" y="611263"/>
                  </a:lnTo>
                  <a:lnTo>
                    <a:pt x="204914" y="613575"/>
                  </a:lnTo>
                  <a:lnTo>
                    <a:pt x="205587" y="616191"/>
                  </a:lnTo>
                  <a:lnTo>
                    <a:pt x="206209" y="618667"/>
                  </a:lnTo>
                  <a:lnTo>
                    <a:pt x="208915" y="620471"/>
                  </a:lnTo>
                  <a:lnTo>
                    <a:pt x="211594" y="619391"/>
                  </a:lnTo>
                  <a:lnTo>
                    <a:pt x="214299" y="618426"/>
                  </a:lnTo>
                  <a:lnTo>
                    <a:pt x="215671" y="615657"/>
                  </a:lnTo>
                  <a:close/>
                </a:path>
                <a:path w="316865" h="624204">
                  <a:moveTo>
                    <a:pt x="223189" y="291109"/>
                  </a:moveTo>
                  <a:lnTo>
                    <a:pt x="219621" y="286905"/>
                  </a:lnTo>
                  <a:lnTo>
                    <a:pt x="216623" y="286664"/>
                  </a:lnTo>
                  <a:lnTo>
                    <a:pt x="212801" y="290245"/>
                  </a:lnTo>
                  <a:lnTo>
                    <a:pt x="212572" y="293268"/>
                  </a:lnTo>
                  <a:lnTo>
                    <a:pt x="215836" y="297116"/>
                  </a:lnTo>
                  <a:lnTo>
                    <a:pt x="218846" y="297370"/>
                  </a:lnTo>
                  <a:lnTo>
                    <a:pt x="220903" y="295744"/>
                  </a:lnTo>
                  <a:lnTo>
                    <a:pt x="222961" y="294119"/>
                  </a:lnTo>
                  <a:lnTo>
                    <a:pt x="223189" y="291109"/>
                  </a:lnTo>
                  <a:close/>
                </a:path>
                <a:path w="316865" h="624204">
                  <a:moveTo>
                    <a:pt x="230771" y="256705"/>
                  </a:moveTo>
                  <a:lnTo>
                    <a:pt x="230416" y="253720"/>
                  </a:lnTo>
                  <a:lnTo>
                    <a:pt x="226352" y="250545"/>
                  </a:lnTo>
                  <a:lnTo>
                    <a:pt x="223393" y="250926"/>
                  </a:lnTo>
                  <a:lnTo>
                    <a:pt x="220116" y="255028"/>
                  </a:lnTo>
                  <a:lnTo>
                    <a:pt x="220484" y="258013"/>
                  </a:lnTo>
                  <a:lnTo>
                    <a:pt x="224624" y="261264"/>
                  </a:lnTo>
                  <a:lnTo>
                    <a:pt x="227596" y="260896"/>
                  </a:lnTo>
                  <a:lnTo>
                    <a:pt x="229184" y="258800"/>
                  </a:lnTo>
                  <a:lnTo>
                    <a:pt x="230771" y="256705"/>
                  </a:lnTo>
                  <a:close/>
                </a:path>
                <a:path w="316865" h="624204">
                  <a:moveTo>
                    <a:pt x="236639" y="602640"/>
                  </a:moveTo>
                  <a:lnTo>
                    <a:pt x="233095" y="598766"/>
                  </a:lnTo>
                  <a:lnTo>
                    <a:pt x="230263" y="598639"/>
                  </a:lnTo>
                  <a:lnTo>
                    <a:pt x="228244" y="599986"/>
                  </a:lnTo>
                  <a:lnTo>
                    <a:pt x="226288" y="601433"/>
                  </a:lnTo>
                  <a:lnTo>
                    <a:pt x="225882" y="604380"/>
                  </a:lnTo>
                  <a:lnTo>
                    <a:pt x="227330" y="606577"/>
                  </a:lnTo>
                  <a:lnTo>
                    <a:pt x="228777" y="608774"/>
                  </a:lnTo>
                  <a:lnTo>
                    <a:pt x="231813" y="609168"/>
                  </a:lnTo>
                  <a:lnTo>
                    <a:pt x="234099" y="607466"/>
                  </a:lnTo>
                  <a:lnTo>
                    <a:pt x="236461" y="605840"/>
                  </a:lnTo>
                  <a:lnTo>
                    <a:pt x="236639" y="602640"/>
                  </a:lnTo>
                  <a:close/>
                </a:path>
                <a:path w="316865" h="624204">
                  <a:moveTo>
                    <a:pt x="237286" y="311264"/>
                  </a:moveTo>
                  <a:lnTo>
                    <a:pt x="234403" y="306641"/>
                  </a:lnTo>
                  <a:lnTo>
                    <a:pt x="231457" y="305943"/>
                  </a:lnTo>
                  <a:lnTo>
                    <a:pt x="227076" y="308838"/>
                  </a:lnTo>
                  <a:lnTo>
                    <a:pt x="226402" y="311785"/>
                  </a:lnTo>
                  <a:lnTo>
                    <a:pt x="229120" y="316115"/>
                  </a:lnTo>
                  <a:lnTo>
                    <a:pt x="232067" y="316814"/>
                  </a:lnTo>
                  <a:lnTo>
                    <a:pt x="234340" y="315506"/>
                  </a:lnTo>
                  <a:lnTo>
                    <a:pt x="236613" y="314198"/>
                  </a:lnTo>
                  <a:lnTo>
                    <a:pt x="237286" y="311264"/>
                  </a:lnTo>
                  <a:close/>
                </a:path>
                <a:path w="316865" h="624204">
                  <a:moveTo>
                    <a:pt x="248602" y="332892"/>
                  </a:moveTo>
                  <a:lnTo>
                    <a:pt x="246278" y="328015"/>
                  </a:lnTo>
                  <a:lnTo>
                    <a:pt x="243433" y="326986"/>
                  </a:lnTo>
                  <a:lnTo>
                    <a:pt x="238747" y="329336"/>
                  </a:lnTo>
                  <a:lnTo>
                    <a:pt x="237744" y="332181"/>
                  </a:lnTo>
                  <a:lnTo>
                    <a:pt x="239953" y="336842"/>
                  </a:lnTo>
                  <a:lnTo>
                    <a:pt x="242798" y="337870"/>
                  </a:lnTo>
                  <a:lnTo>
                    <a:pt x="245198" y="336804"/>
                  </a:lnTo>
                  <a:lnTo>
                    <a:pt x="247599" y="335737"/>
                  </a:lnTo>
                  <a:lnTo>
                    <a:pt x="248602" y="332892"/>
                  </a:lnTo>
                  <a:close/>
                </a:path>
                <a:path w="316865" h="624204">
                  <a:moveTo>
                    <a:pt x="249694" y="271030"/>
                  </a:moveTo>
                  <a:lnTo>
                    <a:pt x="249326" y="267970"/>
                  </a:lnTo>
                  <a:lnTo>
                    <a:pt x="247167" y="266217"/>
                  </a:lnTo>
                  <a:lnTo>
                    <a:pt x="245059" y="264591"/>
                  </a:lnTo>
                  <a:lnTo>
                    <a:pt x="242125" y="265125"/>
                  </a:lnTo>
                  <a:lnTo>
                    <a:pt x="239001" y="269341"/>
                  </a:lnTo>
                  <a:lnTo>
                    <a:pt x="239522" y="272313"/>
                  </a:lnTo>
                  <a:lnTo>
                    <a:pt x="241541" y="273875"/>
                  </a:lnTo>
                  <a:lnTo>
                    <a:pt x="243420" y="275424"/>
                  </a:lnTo>
                  <a:lnTo>
                    <a:pt x="246316" y="275043"/>
                  </a:lnTo>
                  <a:lnTo>
                    <a:pt x="248005" y="273037"/>
                  </a:lnTo>
                  <a:lnTo>
                    <a:pt x="249694" y="271030"/>
                  </a:lnTo>
                  <a:close/>
                </a:path>
                <a:path w="316865" h="624204">
                  <a:moveTo>
                    <a:pt x="252844" y="586727"/>
                  </a:moveTo>
                  <a:lnTo>
                    <a:pt x="252247" y="583704"/>
                  </a:lnTo>
                  <a:lnTo>
                    <a:pt x="247789" y="580948"/>
                  </a:lnTo>
                  <a:lnTo>
                    <a:pt x="244894" y="581533"/>
                  </a:lnTo>
                  <a:lnTo>
                    <a:pt x="242189" y="585724"/>
                  </a:lnTo>
                  <a:lnTo>
                    <a:pt x="242455" y="588479"/>
                  </a:lnTo>
                  <a:lnTo>
                    <a:pt x="244551" y="590156"/>
                  </a:lnTo>
                  <a:lnTo>
                    <a:pt x="246557" y="591756"/>
                  </a:lnTo>
                  <a:lnTo>
                    <a:pt x="249809" y="591413"/>
                  </a:lnTo>
                  <a:lnTo>
                    <a:pt x="252844" y="586727"/>
                  </a:lnTo>
                  <a:close/>
                </a:path>
                <a:path w="316865" h="624204">
                  <a:moveTo>
                    <a:pt x="257721" y="355422"/>
                  </a:moveTo>
                  <a:lnTo>
                    <a:pt x="255879" y="350367"/>
                  </a:lnTo>
                  <a:lnTo>
                    <a:pt x="253149" y="349084"/>
                  </a:lnTo>
                  <a:lnTo>
                    <a:pt x="248259" y="350989"/>
                  </a:lnTo>
                  <a:lnTo>
                    <a:pt x="246989" y="353745"/>
                  </a:lnTo>
                  <a:lnTo>
                    <a:pt x="248767" y="358609"/>
                  </a:lnTo>
                  <a:lnTo>
                    <a:pt x="251498" y="359892"/>
                  </a:lnTo>
                  <a:lnTo>
                    <a:pt x="253974" y="359029"/>
                  </a:lnTo>
                  <a:lnTo>
                    <a:pt x="256451" y="358165"/>
                  </a:lnTo>
                  <a:lnTo>
                    <a:pt x="257721" y="355422"/>
                  </a:lnTo>
                  <a:close/>
                </a:path>
                <a:path w="316865" h="624204">
                  <a:moveTo>
                    <a:pt x="264223" y="564692"/>
                  </a:moveTo>
                  <a:lnTo>
                    <a:pt x="263080" y="561886"/>
                  </a:lnTo>
                  <a:lnTo>
                    <a:pt x="258165" y="560019"/>
                  </a:lnTo>
                  <a:lnTo>
                    <a:pt x="255397" y="561174"/>
                  </a:lnTo>
                  <a:lnTo>
                    <a:pt x="254431" y="563524"/>
                  </a:lnTo>
                  <a:lnTo>
                    <a:pt x="253492" y="565873"/>
                  </a:lnTo>
                  <a:lnTo>
                    <a:pt x="254609" y="568667"/>
                  </a:lnTo>
                  <a:lnTo>
                    <a:pt x="256933" y="569772"/>
                  </a:lnTo>
                  <a:lnTo>
                    <a:pt x="259359" y="570915"/>
                  </a:lnTo>
                  <a:lnTo>
                    <a:pt x="262153" y="569785"/>
                  </a:lnTo>
                  <a:lnTo>
                    <a:pt x="264223" y="564692"/>
                  </a:lnTo>
                  <a:close/>
                </a:path>
                <a:path w="316865" h="624204">
                  <a:moveTo>
                    <a:pt x="265036" y="378548"/>
                  </a:moveTo>
                  <a:lnTo>
                    <a:pt x="264337" y="375958"/>
                  </a:lnTo>
                  <a:lnTo>
                    <a:pt x="263664" y="373354"/>
                  </a:lnTo>
                  <a:lnTo>
                    <a:pt x="260934" y="371906"/>
                  </a:lnTo>
                  <a:lnTo>
                    <a:pt x="255917" y="373430"/>
                  </a:lnTo>
                  <a:lnTo>
                    <a:pt x="254546" y="376047"/>
                  </a:lnTo>
                  <a:lnTo>
                    <a:pt x="255193" y="378574"/>
                  </a:lnTo>
                  <a:lnTo>
                    <a:pt x="255879" y="381076"/>
                  </a:lnTo>
                  <a:lnTo>
                    <a:pt x="258483" y="382562"/>
                  </a:lnTo>
                  <a:lnTo>
                    <a:pt x="261023" y="381876"/>
                  </a:lnTo>
                  <a:lnTo>
                    <a:pt x="263563" y="381190"/>
                  </a:lnTo>
                  <a:lnTo>
                    <a:pt x="265036" y="378548"/>
                  </a:lnTo>
                  <a:close/>
                </a:path>
                <a:path w="316865" h="624204">
                  <a:moveTo>
                    <a:pt x="266585" y="285584"/>
                  </a:moveTo>
                  <a:lnTo>
                    <a:pt x="263144" y="281355"/>
                  </a:lnTo>
                  <a:lnTo>
                    <a:pt x="260159" y="281063"/>
                  </a:lnTo>
                  <a:lnTo>
                    <a:pt x="256260" y="284581"/>
                  </a:lnTo>
                  <a:lnTo>
                    <a:pt x="255955" y="287566"/>
                  </a:lnTo>
                  <a:lnTo>
                    <a:pt x="259092" y="291426"/>
                  </a:lnTo>
                  <a:lnTo>
                    <a:pt x="262064" y="291706"/>
                  </a:lnTo>
                  <a:lnTo>
                    <a:pt x="264172" y="290144"/>
                  </a:lnTo>
                  <a:lnTo>
                    <a:pt x="266280" y="288569"/>
                  </a:lnTo>
                  <a:lnTo>
                    <a:pt x="266585" y="285584"/>
                  </a:lnTo>
                  <a:close/>
                </a:path>
                <a:path w="316865" h="624204">
                  <a:moveTo>
                    <a:pt x="270789" y="402069"/>
                  </a:moveTo>
                  <a:lnTo>
                    <a:pt x="270217" y="399453"/>
                  </a:lnTo>
                  <a:lnTo>
                    <a:pt x="269608" y="396836"/>
                  </a:lnTo>
                  <a:lnTo>
                    <a:pt x="267042" y="395198"/>
                  </a:lnTo>
                  <a:lnTo>
                    <a:pt x="261937" y="396392"/>
                  </a:lnTo>
                  <a:lnTo>
                    <a:pt x="260337" y="398919"/>
                  </a:lnTo>
                  <a:lnTo>
                    <a:pt x="260921" y="401447"/>
                  </a:lnTo>
                  <a:lnTo>
                    <a:pt x="261480" y="403987"/>
                  </a:lnTo>
                  <a:lnTo>
                    <a:pt x="263918" y="405663"/>
                  </a:lnTo>
                  <a:lnTo>
                    <a:pt x="266509" y="405142"/>
                  </a:lnTo>
                  <a:lnTo>
                    <a:pt x="269062" y="404634"/>
                  </a:lnTo>
                  <a:lnTo>
                    <a:pt x="270789" y="402069"/>
                  </a:lnTo>
                  <a:close/>
                </a:path>
                <a:path w="316865" h="624204">
                  <a:moveTo>
                    <a:pt x="271653" y="541299"/>
                  </a:moveTo>
                  <a:lnTo>
                    <a:pt x="270129" y="538683"/>
                  </a:lnTo>
                  <a:lnTo>
                    <a:pt x="265010" y="537514"/>
                  </a:lnTo>
                  <a:lnTo>
                    <a:pt x="262420" y="539051"/>
                  </a:lnTo>
                  <a:lnTo>
                    <a:pt x="261162" y="544029"/>
                  </a:lnTo>
                  <a:lnTo>
                    <a:pt x="262699" y="546633"/>
                  </a:lnTo>
                  <a:lnTo>
                    <a:pt x="265214" y="547370"/>
                  </a:lnTo>
                  <a:lnTo>
                    <a:pt x="267728" y="548106"/>
                  </a:lnTo>
                  <a:lnTo>
                    <a:pt x="270319" y="546557"/>
                  </a:lnTo>
                  <a:lnTo>
                    <a:pt x="271653" y="541299"/>
                  </a:lnTo>
                  <a:close/>
                </a:path>
                <a:path w="316865" h="624204">
                  <a:moveTo>
                    <a:pt x="274916" y="425932"/>
                  </a:moveTo>
                  <a:lnTo>
                    <a:pt x="274091" y="420636"/>
                  </a:lnTo>
                  <a:lnTo>
                    <a:pt x="271665" y="418833"/>
                  </a:lnTo>
                  <a:lnTo>
                    <a:pt x="266484" y="419684"/>
                  </a:lnTo>
                  <a:lnTo>
                    <a:pt x="264706" y="422122"/>
                  </a:lnTo>
                  <a:lnTo>
                    <a:pt x="265506" y="427266"/>
                  </a:lnTo>
                  <a:lnTo>
                    <a:pt x="267931" y="429056"/>
                  </a:lnTo>
                  <a:lnTo>
                    <a:pt x="270535" y="428713"/>
                  </a:lnTo>
                  <a:lnTo>
                    <a:pt x="273138" y="428358"/>
                  </a:lnTo>
                  <a:lnTo>
                    <a:pt x="274916" y="425932"/>
                  </a:lnTo>
                  <a:close/>
                </a:path>
                <a:path w="316865" h="624204">
                  <a:moveTo>
                    <a:pt x="276136" y="517296"/>
                  </a:moveTo>
                  <a:lnTo>
                    <a:pt x="274320" y="514870"/>
                  </a:lnTo>
                  <a:lnTo>
                    <a:pt x="269100" y="514235"/>
                  </a:lnTo>
                  <a:lnTo>
                    <a:pt x="266712" y="516051"/>
                  </a:lnTo>
                  <a:lnTo>
                    <a:pt x="266001" y="521169"/>
                  </a:lnTo>
                  <a:lnTo>
                    <a:pt x="267843" y="523595"/>
                  </a:lnTo>
                  <a:lnTo>
                    <a:pt x="270395" y="524027"/>
                  </a:lnTo>
                  <a:lnTo>
                    <a:pt x="273024" y="524471"/>
                  </a:lnTo>
                  <a:lnTo>
                    <a:pt x="275386" y="522643"/>
                  </a:lnTo>
                  <a:lnTo>
                    <a:pt x="276136" y="517296"/>
                  </a:lnTo>
                  <a:close/>
                </a:path>
                <a:path w="316865" h="624204">
                  <a:moveTo>
                    <a:pt x="277545" y="449999"/>
                  </a:moveTo>
                  <a:lnTo>
                    <a:pt x="277114" y="444652"/>
                  </a:lnTo>
                  <a:lnTo>
                    <a:pt x="274828" y="442696"/>
                  </a:lnTo>
                  <a:lnTo>
                    <a:pt x="269608" y="443230"/>
                  </a:lnTo>
                  <a:lnTo>
                    <a:pt x="267652" y="445541"/>
                  </a:lnTo>
                  <a:lnTo>
                    <a:pt x="268071" y="450735"/>
                  </a:lnTo>
                  <a:lnTo>
                    <a:pt x="270357" y="452678"/>
                  </a:lnTo>
                  <a:lnTo>
                    <a:pt x="272973" y="452501"/>
                  </a:lnTo>
                  <a:lnTo>
                    <a:pt x="275590" y="452323"/>
                  </a:lnTo>
                  <a:lnTo>
                    <a:pt x="277545" y="449999"/>
                  </a:lnTo>
                  <a:close/>
                </a:path>
                <a:path w="316865" h="624204">
                  <a:moveTo>
                    <a:pt x="278295" y="493090"/>
                  </a:moveTo>
                  <a:lnTo>
                    <a:pt x="276263" y="490829"/>
                  </a:lnTo>
                  <a:lnTo>
                    <a:pt x="271018" y="490626"/>
                  </a:lnTo>
                  <a:lnTo>
                    <a:pt x="268795" y="492645"/>
                  </a:lnTo>
                  <a:lnTo>
                    <a:pt x="268693" y="495236"/>
                  </a:lnTo>
                  <a:lnTo>
                    <a:pt x="268630" y="497840"/>
                  </a:lnTo>
                  <a:lnTo>
                    <a:pt x="270497" y="500075"/>
                  </a:lnTo>
                  <a:lnTo>
                    <a:pt x="273126" y="500278"/>
                  </a:lnTo>
                  <a:lnTo>
                    <a:pt x="275729" y="500468"/>
                  </a:lnTo>
                  <a:lnTo>
                    <a:pt x="278117" y="498462"/>
                  </a:lnTo>
                  <a:lnTo>
                    <a:pt x="278180" y="495769"/>
                  </a:lnTo>
                  <a:lnTo>
                    <a:pt x="278295" y="493090"/>
                  </a:lnTo>
                  <a:close/>
                </a:path>
                <a:path w="316865" h="624204">
                  <a:moveTo>
                    <a:pt x="278638" y="471525"/>
                  </a:moveTo>
                  <a:lnTo>
                    <a:pt x="278599" y="468833"/>
                  </a:lnTo>
                  <a:lnTo>
                    <a:pt x="276326" y="466737"/>
                  </a:lnTo>
                  <a:lnTo>
                    <a:pt x="271081" y="466915"/>
                  </a:lnTo>
                  <a:lnTo>
                    <a:pt x="269100" y="469099"/>
                  </a:lnTo>
                  <a:lnTo>
                    <a:pt x="269138" y="471690"/>
                  </a:lnTo>
                  <a:lnTo>
                    <a:pt x="269138" y="474294"/>
                  </a:lnTo>
                  <a:lnTo>
                    <a:pt x="271259" y="476389"/>
                  </a:lnTo>
                  <a:lnTo>
                    <a:pt x="273888" y="476389"/>
                  </a:lnTo>
                  <a:lnTo>
                    <a:pt x="276517" y="476389"/>
                  </a:lnTo>
                  <a:lnTo>
                    <a:pt x="278638" y="474205"/>
                  </a:lnTo>
                  <a:lnTo>
                    <a:pt x="278638" y="471525"/>
                  </a:lnTo>
                  <a:close/>
                </a:path>
                <a:path w="316865" h="624204">
                  <a:moveTo>
                    <a:pt x="279984" y="305879"/>
                  </a:moveTo>
                  <a:lnTo>
                    <a:pt x="277253" y="301244"/>
                  </a:lnTo>
                  <a:lnTo>
                    <a:pt x="274345" y="300482"/>
                  </a:lnTo>
                  <a:lnTo>
                    <a:pt x="269887" y="303263"/>
                  </a:lnTo>
                  <a:lnTo>
                    <a:pt x="269113" y="306146"/>
                  </a:lnTo>
                  <a:lnTo>
                    <a:pt x="271691" y="310502"/>
                  </a:lnTo>
                  <a:lnTo>
                    <a:pt x="274612" y="311238"/>
                  </a:lnTo>
                  <a:lnTo>
                    <a:pt x="276885" y="310019"/>
                  </a:lnTo>
                  <a:lnTo>
                    <a:pt x="279234" y="308749"/>
                  </a:lnTo>
                  <a:lnTo>
                    <a:pt x="279984" y="305879"/>
                  </a:lnTo>
                  <a:close/>
                </a:path>
                <a:path w="316865" h="624204">
                  <a:moveTo>
                    <a:pt x="290525" y="327533"/>
                  </a:moveTo>
                  <a:lnTo>
                    <a:pt x="288366" y="322656"/>
                  </a:lnTo>
                  <a:lnTo>
                    <a:pt x="285559" y="321576"/>
                  </a:lnTo>
                  <a:lnTo>
                    <a:pt x="280797" y="323799"/>
                  </a:lnTo>
                  <a:lnTo>
                    <a:pt x="279704" y="326580"/>
                  </a:lnTo>
                  <a:lnTo>
                    <a:pt x="281774" y="331228"/>
                  </a:lnTo>
                  <a:lnTo>
                    <a:pt x="284581" y="332308"/>
                  </a:lnTo>
                  <a:lnTo>
                    <a:pt x="287007" y="331317"/>
                  </a:lnTo>
                  <a:lnTo>
                    <a:pt x="289433" y="330327"/>
                  </a:lnTo>
                  <a:lnTo>
                    <a:pt x="290525" y="327533"/>
                  </a:lnTo>
                  <a:close/>
                </a:path>
                <a:path w="316865" h="624204">
                  <a:moveTo>
                    <a:pt x="298894" y="350024"/>
                  </a:moveTo>
                  <a:lnTo>
                    <a:pt x="297205" y="344995"/>
                  </a:lnTo>
                  <a:lnTo>
                    <a:pt x="294525" y="343662"/>
                  </a:lnTo>
                  <a:lnTo>
                    <a:pt x="289585" y="345440"/>
                  </a:lnTo>
                  <a:lnTo>
                    <a:pt x="288239" y="348119"/>
                  </a:lnTo>
                  <a:lnTo>
                    <a:pt x="289852" y="352971"/>
                  </a:lnTo>
                  <a:lnTo>
                    <a:pt x="292544" y="354291"/>
                  </a:lnTo>
                  <a:lnTo>
                    <a:pt x="295046" y="353504"/>
                  </a:lnTo>
                  <a:lnTo>
                    <a:pt x="297548" y="352717"/>
                  </a:lnTo>
                  <a:lnTo>
                    <a:pt x="298894" y="350024"/>
                  </a:lnTo>
                  <a:close/>
                </a:path>
                <a:path w="316865" h="624204">
                  <a:moveTo>
                    <a:pt x="305498" y="373037"/>
                  </a:moveTo>
                  <a:lnTo>
                    <a:pt x="304863" y="370471"/>
                  </a:lnTo>
                  <a:lnTo>
                    <a:pt x="304266" y="367893"/>
                  </a:lnTo>
                  <a:lnTo>
                    <a:pt x="301599" y="366395"/>
                  </a:lnTo>
                  <a:lnTo>
                    <a:pt x="296545" y="367779"/>
                  </a:lnTo>
                  <a:lnTo>
                    <a:pt x="295084" y="370332"/>
                  </a:lnTo>
                  <a:lnTo>
                    <a:pt x="295656" y="372833"/>
                  </a:lnTo>
                  <a:lnTo>
                    <a:pt x="296265" y="375323"/>
                  </a:lnTo>
                  <a:lnTo>
                    <a:pt x="298831" y="376847"/>
                  </a:lnTo>
                  <a:lnTo>
                    <a:pt x="301383" y="376237"/>
                  </a:lnTo>
                  <a:lnTo>
                    <a:pt x="303936" y="375627"/>
                  </a:lnTo>
                  <a:lnTo>
                    <a:pt x="305498" y="373037"/>
                  </a:lnTo>
                  <a:close/>
                </a:path>
                <a:path w="316865" h="624204">
                  <a:moveTo>
                    <a:pt x="310591" y="396392"/>
                  </a:moveTo>
                  <a:lnTo>
                    <a:pt x="309549" y="391198"/>
                  </a:lnTo>
                  <a:lnTo>
                    <a:pt x="307035" y="389521"/>
                  </a:lnTo>
                  <a:lnTo>
                    <a:pt x="301891" y="390575"/>
                  </a:lnTo>
                  <a:lnTo>
                    <a:pt x="300215" y="393039"/>
                  </a:lnTo>
                  <a:lnTo>
                    <a:pt x="301244" y="398081"/>
                  </a:lnTo>
                  <a:lnTo>
                    <a:pt x="303618" y="399783"/>
                  </a:lnTo>
                  <a:lnTo>
                    <a:pt x="306222" y="399326"/>
                  </a:lnTo>
                  <a:lnTo>
                    <a:pt x="308787" y="398881"/>
                  </a:lnTo>
                  <a:lnTo>
                    <a:pt x="310591" y="396392"/>
                  </a:lnTo>
                  <a:close/>
                </a:path>
                <a:path w="316865" h="624204">
                  <a:moveTo>
                    <a:pt x="313347" y="510222"/>
                  </a:moveTo>
                  <a:lnTo>
                    <a:pt x="311594" y="507784"/>
                  </a:lnTo>
                  <a:lnTo>
                    <a:pt x="306387" y="507060"/>
                  </a:lnTo>
                  <a:lnTo>
                    <a:pt x="303949" y="508787"/>
                  </a:lnTo>
                  <a:lnTo>
                    <a:pt x="303123" y="513816"/>
                  </a:lnTo>
                  <a:lnTo>
                    <a:pt x="304876" y="516255"/>
                  </a:lnTo>
                  <a:lnTo>
                    <a:pt x="307454" y="516737"/>
                  </a:lnTo>
                  <a:lnTo>
                    <a:pt x="310032" y="517220"/>
                  </a:lnTo>
                  <a:lnTo>
                    <a:pt x="312470" y="515480"/>
                  </a:lnTo>
                  <a:lnTo>
                    <a:pt x="313347" y="510222"/>
                  </a:lnTo>
                  <a:close/>
                </a:path>
                <a:path w="316865" h="624204">
                  <a:moveTo>
                    <a:pt x="314058" y="420027"/>
                  </a:moveTo>
                  <a:lnTo>
                    <a:pt x="313385" y="414782"/>
                  </a:lnTo>
                  <a:lnTo>
                    <a:pt x="311010" y="412953"/>
                  </a:lnTo>
                  <a:lnTo>
                    <a:pt x="305803" y="413677"/>
                  </a:lnTo>
                  <a:lnTo>
                    <a:pt x="303961" y="416039"/>
                  </a:lnTo>
                  <a:lnTo>
                    <a:pt x="304622" y="421144"/>
                  </a:lnTo>
                  <a:lnTo>
                    <a:pt x="307009" y="422973"/>
                  </a:lnTo>
                  <a:lnTo>
                    <a:pt x="309613" y="422681"/>
                  </a:lnTo>
                  <a:lnTo>
                    <a:pt x="312216" y="422389"/>
                  </a:lnTo>
                  <a:lnTo>
                    <a:pt x="314058" y="420027"/>
                  </a:lnTo>
                  <a:close/>
                </a:path>
                <a:path w="316865" h="624204">
                  <a:moveTo>
                    <a:pt x="315950" y="486359"/>
                  </a:moveTo>
                  <a:lnTo>
                    <a:pt x="313969" y="484098"/>
                  </a:lnTo>
                  <a:lnTo>
                    <a:pt x="308724" y="483781"/>
                  </a:lnTo>
                  <a:lnTo>
                    <a:pt x="306463" y="485736"/>
                  </a:lnTo>
                  <a:lnTo>
                    <a:pt x="306120" y="490842"/>
                  </a:lnTo>
                  <a:lnTo>
                    <a:pt x="308102" y="493115"/>
                  </a:lnTo>
                  <a:lnTo>
                    <a:pt x="310680" y="493356"/>
                  </a:lnTo>
                  <a:lnTo>
                    <a:pt x="313321" y="493610"/>
                  </a:lnTo>
                  <a:lnTo>
                    <a:pt x="315595" y="491667"/>
                  </a:lnTo>
                  <a:lnTo>
                    <a:pt x="315760" y="489013"/>
                  </a:lnTo>
                  <a:lnTo>
                    <a:pt x="315950" y="486359"/>
                  </a:lnTo>
                  <a:close/>
                </a:path>
                <a:path w="316865" h="624204">
                  <a:moveTo>
                    <a:pt x="316128" y="443839"/>
                  </a:moveTo>
                  <a:lnTo>
                    <a:pt x="315976" y="441198"/>
                  </a:lnTo>
                  <a:lnTo>
                    <a:pt x="315849" y="438543"/>
                  </a:lnTo>
                  <a:lnTo>
                    <a:pt x="313588" y="436575"/>
                  </a:lnTo>
                  <a:lnTo>
                    <a:pt x="308356" y="436981"/>
                  </a:lnTo>
                  <a:lnTo>
                    <a:pt x="306362" y="439216"/>
                  </a:lnTo>
                  <a:lnTo>
                    <a:pt x="306628" y="444347"/>
                  </a:lnTo>
                  <a:lnTo>
                    <a:pt x="308876" y="446328"/>
                  </a:lnTo>
                  <a:lnTo>
                    <a:pt x="311492" y="446201"/>
                  </a:lnTo>
                  <a:lnTo>
                    <a:pt x="314109" y="446074"/>
                  </a:lnTo>
                  <a:lnTo>
                    <a:pt x="316128" y="443839"/>
                  </a:lnTo>
                  <a:close/>
                </a:path>
                <a:path w="316865" h="624204">
                  <a:moveTo>
                    <a:pt x="316738" y="465099"/>
                  </a:moveTo>
                  <a:lnTo>
                    <a:pt x="316699" y="462445"/>
                  </a:lnTo>
                  <a:lnTo>
                    <a:pt x="314540" y="460324"/>
                  </a:lnTo>
                  <a:lnTo>
                    <a:pt x="309283" y="460387"/>
                  </a:lnTo>
                  <a:lnTo>
                    <a:pt x="307187" y="462495"/>
                  </a:lnTo>
                  <a:lnTo>
                    <a:pt x="307238" y="465061"/>
                  </a:lnTo>
                  <a:lnTo>
                    <a:pt x="307213" y="467626"/>
                  </a:lnTo>
                  <a:lnTo>
                    <a:pt x="309257" y="469747"/>
                  </a:lnTo>
                  <a:lnTo>
                    <a:pt x="311886" y="469798"/>
                  </a:lnTo>
                  <a:lnTo>
                    <a:pt x="314502" y="469849"/>
                  </a:lnTo>
                  <a:lnTo>
                    <a:pt x="316712" y="467741"/>
                  </a:lnTo>
                  <a:lnTo>
                    <a:pt x="316738" y="46509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54">
              <a:extLst>
                <a:ext uri="{FF2B5EF4-FFF2-40B4-BE49-F238E27FC236}">
                  <a16:creationId xmlns:a16="http://schemas.microsoft.com/office/drawing/2014/main" id="{469A669F-595B-4D6F-B78F-5932E38E8E3B}"/>
                </a:ext>
              </a:extLst>
            </p:cNvPr>
            <p:cNvSpPr/>
            <p:nvPr/>
          </p:nvSpPr>
          <p:spPr>
            <a:xfrm>
              <a:off x="6529311" y="3671557"/>
              <a:ext cx="323850" cy="612140"/>
            </a:xfrm>
            <a:custGeom>
              <a:avLst/>
              <a:gdLst/>
              <a:ahLst/>
              <a:cxnLst/>
              <a:rect l="l" t="t" r="r" b="b"/>
              <a:pathLst>
                <a:path w="323850" h="612139">
                  <a:moveTo>
                    <a:pt x="9728" y="154000"/>
                  </a:moveTo>
                  <a:lnTo>
                    <a:pt x="9626" y="151434"/>
                  </a:lnTo>
                  <a:lnTo>
                    <a:pt x="9499" y="148856"/>
                  </a:lnTo>
                  <a:lnTo>
                    <a:pt x="7416" y="146812"/>
                  </a:lnTo>
                  <a:lnTo>
                    <a:pt x="4775" y="146850"/>
                  </a:lnTo>
                  <a:lnTo>
                    <a:pt x="2171" y="146888"/>
                  </a:lnTo>
                  <a:lnTo>
                    <a:pt x="0" y="149072"/>
                  </a:lnTo>
                  <a:lnTo>
                    <a:pt x="127" y="151701"/>
                  </a:lnTo>
                  <a:lnTo>
                    <a:pt x="228" y="154343"/>
                  </a:lnTo>
                  <a:lnTo>
                    <a:pt x="2438" y="156400"/>
                  </a:lnTo>
                  <a:lnTo>
                    <a:pt x="7683" y="156171"/>
                  </a:lnTo>
                  <a:lnTo>
                    <a:pt x="9728" y="154000"/>
                  </a:lnTo>
                  <a:close/>
                </a:path>
                <a:path w="323850" h="612139">
                  <a:moveTo>
                    <a:pt x="9753" y="125590"/>
                  </a:moveTo>
                  <a:lnTo>
                    <a:pt x="7810" y="123405"/>
                  </a:lnTo>
                  <a:lnTo>
                    <a:pt x="5168" y="123266"/>
                  </a:lnTo>
                  <a:lnTo>
                    <a:pt x="2565" y="123126"/>
                  </a:lnTo>
                  <a:lnTo>
                    <a:pt x="266" y="125158"/>
                  </a:lnTo>
                  <a:lnTo>
                    <a:pt x="127" y="130454"/>
                  </a:lnTo>
                  <a:lnTo>
                    <a:pt x="2197" y="132638"/>
                  </a:lnTo>
                  <a:lnTo>
                    <a:pt x="7442" y="132753"/>
                  </a:lnTo>
                  <a:lnTo>
                    <a:pt x="9626" y="130721"/>
                  </a:lnTo>
                  <a:lnTo>
                    <a:pt x="9677" y="128155"/>
                  </a:lnTo>
                  <a:lnTo>
                    <a:pt x="9753" y="125590"/>
                  </a:lnTo>
                  <a:close/>
                </a:path>
                <a:path w="323850" h="612139">
                  <a:moveTo>
                    <a:pt x="11214" y="177304"/>
                  </a:moveTo>
                  <a:lnTo>
                    <a:pt x="10972" y="174739"/>
                  </a:lnTo>
                  <a:lnTo>
                    <a:pt x="10706" y="172173"/>
                  </a:lnTo>
                  <a:lnTo>
                    <a:pt x="8496" y="170243"/>
                  </a:lnTo>
                  <a:lnTo>
                    <a:pt x="5867" y="170434"/>
                  </a:lnTo>
                  <a:lnTo>
                    <a:pt x="3263" y="170624"/>
                  </a:lnTo>
                  <a:lnTo>
                    <a:pt x="1231" y="172923"/>
                  </a:lnTo>
                  <a:lnTo>
                    <a:pt x="1752" y="178168"/>
                  </a:lnTo>
                  <a:lnTo>
                    <a:pt x="4064" y="180086"/>
                  </a:lnTo>
                  <a:lnTo>
                    <a:pt x="9283" y="179590"/>
                  </a:lnTo>
                  <a:lnTo>
                    <a:pt x="11214" y="177304"/>
                  </a:lnTo>
                  <a:close/>
                </a:path>
                <a:path w="323850" h="612139">
                  <a:moveTo>
                    <a:pt x="11798" y="102489"/>
                  </a:moveTo>
                  <a:lnTo>
                    <a:pt x="9982" y="100139"/>
                  </a:lnTo>
                  <a:lnTo>
                    <a:pt x="7378" y="99771"/>
                  </a:lnTo>
                  <a:lnTo>
                    <a:pt x="4775" y="99402"/>
                  </a:lnTo>
                  <a:lnTo>
                    <a:pt x="2374" y="101244"/>
                  </a:lnTo>
                  <a:lnTo>
                    <a:pt x="2019" y="103886"/>
                  </a:lnTo>
                  <a:lnTo>
                    <a:pt x="1689" y="106527"/>
                  </a:lnTo>
                  <a:lnTo>
                    <a:pt x="3657" y="108889"/>
                  </a:lnTo>
                  <a:lnTo>
                    <a:pt x="8877" y="109397"/>
                  </a:lnTo>
                  <a:lnTo>
                    <a:pt x="11137" y="107543"/>
                  </a:lnTo>
                  <a:lnTo>
                    <a:pt x="11455" y="105016"/>
                  </a:lnTo>
                  <a:lnTo>
                    <a:pt x="11798" y="102489"/>
                  </a:lnTo>
                  <a:close/>
                </a:path>
                <a:path w="323850" h="612139">
                  <a:moveTo>
                    <a:pt x="13881" y="200520"/>
                  </a:moveTo>
                  <a:lnTo>
                    <a:pt x="13525" y="197967"/>
                  </a:lnTo>
                  <a:lnTo>
                    <a:pt x="13144" y="195414"/>
                  </a:lnTo>
                  <a:lnTo>
                    <a:pt x="10833" y="193598"/>
                  </a:lnTo>
                  <a:lnTo>
                    <a:pt x="8216" y="193916"/>
                  </a:lnTo>
                  <a:lnTo>
                    <a:pt x="5626" y="194233"/>
                  </a:lnTo>
                  <a:lnTo>
                    <a:pt x="3708" y="196621"/>
                  </a:lnTo>
                  <a:lnTo>
                    <a:pt x="4102" y="199237"/>
                  </a:lnTo>
                  <a:lnTo>
                    <a:pt x="4470" y="201841"/>
                  </a:lnTo>
                  <a:lnTo>
                    <a:pt x="6883" y="203644"/>
                  </a:lnTo>
                  <a:lnTo>
                    <a:pt x="12077" y="202895"/>
                  </a:lnTo>
                  <a:lnTo>
                    <a:pt x="13881" y="200520"/>
                  </a:lnTo>
                  <a:close/>
                </a:path>
                <a:path w="323850" h="612139">
                  <a:moveTo>
                    <a:pt x="15951" y="79806"/>
                  </a:moveTo>
                  <a:lnTo>
                    <a:pt x="14363" y="77266"/>
                  </a:lnTo>
                  <a:lnTo>
                    <a:pt x="11823" y="76606"/>
                  </a:lnTo>
                  <a:lnTo>
                    <a:pt x="9283" y="75946"/>
                  </a:lnTo>
                  <a:lnTo>
                    <a:pt x="6731" y="77520"/>
                  </a:lnTo>
                  <a:lnTo>
                    <a:pt x="5499" y="82753"/>
                  </a:lnTo>
                  <a:lnTo>
                    <a:pt x="7099" y="85280"/>
                  </a:lnTo>
                  <a:lnTo>
                    <a:pt x="12242" y="86309"/>
                  </a:lnTo>
                  <a:lnTo>
                    <a:pt x="14795" y="84721"/>
                  </a:lnTo>
                  <a:lnTo>
                    <a:pt x="15951" y="79806"/>
                  </a:lnTo>
                  <a:close/>
                </a:path>
                <a:path w="323850" h="612139">
                  <a:moveTo>
                    <a:pt x="17627" y="223608"/>
                  </a:moveTo>
                  <a:lnTo>
                    <a:pt x="16700" y="218528"/>
                  </a:lnTo>
                  <a:lnTo>
                    <a:pt x="14274" y="216814"/>
                  </a:lnTo>
                  <a:lnTo>
                    <a:pt x="11684" y="217258"/>
                  </a:lnTo>
                  <a:lnTo>
                    <a:pt x="9105" y="217690"/>
                  </a:lnTo>
                  <a:lnTo>
                    <a:pt x="7340" y="220154"/>
                  </a:lnTo>
                  <a:lnTo>
                    <a:pt x="7797" y="222758"/>
                  </a:lnTo>
                  <a:lnTo>
                    <a:pt x="8293" y="225336"/>
                  </a:lnTo>
                  <a:lnTo>
                    <a:pt x="10782" y="227037"/>
                  </a:lnTo>
                  <a:lnTo>
                    <a:pt x="15938" y="226060"/>
                  </a:lnTo>
                  <a:lnTo>
                    <a:pt x="17627" y="223608"/>
                  </a:lnTo>
                  <a:close/>
                </a:path>
                <a:path w="323850" h="612139">
                  <a:moveTo>
                    <a:pt x="22326" y="246532"/>
                  </a:moveTo>
                  <a:lnTo>
                    <a:pt x="21755" y="244005"/>
                  </a:lnTo>
                  <a:lnTo>
                    <a:pt x="21221" y="241477"/>
                  </a:lnTo>
                  <a:lnTo>
                    <a:pt x="18707" y="239877"/>
                  </a:lnTo>
                  <a:lnTo>
                    <a:pt x="16141" y="240423"/>
                  </a:lnTo>
                  <a:lnTo>
                    <a:pt x="13576" y="240969"/>
                  </a:lnTo>
                  <a:lnTo>
                    <a:pt x="11938" y="243497"/>
                  </a:lnTo>
                  <a:lnTo>
                    <a:pt x="12484" y="246075"/>
                  </a:lnTo>
                  <a:lnTo>
                    <a:pt x="13068" y="248640"/>
                  </a:lnTo>
                  <a:lnTo>
                    <a:pt x="15633" y="250228"/>
                  </a:lnTo>
                  <a:lnTo>
                    <a:pt x="20751" y="249047"/>
                  </a:lnTo>
                  <a:lnTo>
                    <a:pt x="22326" y="246532"/>
                  </a:lnTo>
                  <a:close/>
                </a:path>
                <a:path w="323850" h="612139">
                  <a:moveTo>
                    <a:pt x="22860" y="58000"/>
                  </a:moveTo>
                  <a:lnTo>
                    <a:pt x="21793" y="55333"/>
                  </a:lnTo>
                  <a:lnTo>
                    <a:pt x="19367" y="54267"/>
                  </a:lnTo>
                  <a:lnTo>
                    <a:pt x="16992" y="53225"/>
                  </a:lnTo>
                  <a:lnTo>
                    <a:pt x="14071" y="54368"/>
                  </a:lnTo>
                  <a:lnTo>
                    <a:pt x="13119" y="56896"/>
                  </a:lnTo>
                  <a:lnTo>
                    <a:pt x="12192" y="59448"/>
                  </a:lnTo>
                  <a:lnTo>
                    <a:pt x="13462" y="62204"/>
                  </a:lnTo>
                  <a:lnTo>
                    <a:pt x="18427" y="63919"/>
                  </a:lnTo>
                  <a:lnTo>
                    <a:pt x="21132" y="62699"/>
                  </a:lnTo>
                  <a:lnTo>
                    <a:pt x="21971" y="60337"/>
                  </a:lnTo>
                  <a:lnTo>
                    <a:pt x="22860" y="58000"/>
                  </a:lnTo>
                  <a:close/>
                </a:path>
                <a:path w="323850" h="612139">
                  <a:moveTo>
                    <a:pt x="27952" y="269252"/>
                  </a:moveTo>
                  <a:lnTo>
                    <a:pt x="26682" y="264248"/>
                  </a:lnTo>
                  <a:lnTo>
                    <a:pt x="24091" y="262750"/>
                  </a:lnTo>
                  <a:lnTo>
                    <a:pt x="21551" y="263398"/>
                  </a:lnTo>
                  <a:lnTo>
                    <a:pt x="19011" y="264045"/>
                  </a:lnTo>
                  <a:lnTo>
                    <a:pt x="17475" y="266636"/>
                  </a:lnTo>
                  <a:lnTo>
                    <a:pt x="18135" y="269189"/>
                  </a:lnTo>
                  <a:lnTo>
                    <a:pt x="18770" y="271741"/>
                  </a:lnTo>
                  <a:lnTo>
                    <a:pt x="21450" y="273215"/>
                  </a:lnTo>
                  <a:lnTo>
                    <a:pt x="26504" y="271818"/>
                  </a:lnTo>
                  <a:lnTo>
                    <a:pt x="27952" y="269252"/>
                  </a:lnTo>
                  <a:close/>
                </a:path>
                <a:path w="323850" h="612139">
                  <a:moveTo>
                    <a:pt x="33426" y="38061"/>
                  </a:moveTo>
                  <a:lnTo>
                    <a:pt x="32880" y="35204"/>
                  </a:lnTo>
                  <a:lnTo>
                    <a:pt x="30797" y="33680"/>
                  </a:lnTo>
                  <a:lnTo>
                    <a:pt x="28638" y="32105"/>
                  </a:lnTo>
                  <a:lnTo>
                    <a:pt x="25603" y="32651"/>
                  </a:lnTo>
                  <a:lnTo>
                    <a:pt x="24180" y="35013"/>
                  </a:lnTo>
                  <a:lnTo>
                    <a:pt x="22707" y="37338"/>
                  </a:lnTo>
                  <a:lnTo>
                    <a:pt x="23355" y="40284"/>
                  </a:lnTo>
                  <a:lnTo>
                    <a:pt x="27914" y="42887"/>
                  </a:lnTo>
                  <a:lnTo>
                    <a:pt x="30835" y="42252"/>
                  </a:lnTo>
                  <a:lnTo>
                    <a:pt x="32156" y="40182"/>
                  </a:lnTo>
                  <a:lnTo>
                    <a:pt x="33426" y="38061"/>
                  </a:lnTo>
                  <a:close/>
                </a:path>
                <a:path w="323850" h="612139">
                  <a:moveTo>
                    <a:pt x="34505" y="291731"/>
                  </a:moveTo>
                  <a:lnTo>
                    <a:pt x="33782" y="289255"/>
                  </a:lnTo>
                  <a:lnTo>
                    <a:pt x="33032" y="286791"/>
                  </a:lnTo>
                  <a:lnTo>
                    <a:pt x="30391" y="285394"/>
                  </a:lnTo>
                  <a:lnTo>
                    <a:pt x="27876" y="286143"/>
                  </a:lnTo>
                  <a:lnTo>
                    <a:pt x="25361" y="286893"/>
                  </a:lnTo>
                  <a:lnTo>
                    <a:pt x="23939" y="289547"/>
                  </a:lnTo>
                  <a:lnTo>
                    <a:pt x="24701" y="292061"/>
                  </a:lnTo>
                  <a:lnTo>
                    <a:pt x="25438" y="294589"/>
                  </a:lnTo>
                  <a:lnTo>
                    <a:pt x="28155" y="295960"/>
                  </a:lnTo>
                  <a:lnTo>
                    <a:pt x="33147" y="294373"/>
                  </a:lnTo>
                  <a:lnTo>
                    <a:pt x="34505" y="291731"/>
                  </a:lnTo>
                  <a:close/>
                </a:path>
                <a:path w="323850" h="612139">
                  <a:moveTo>
                    <a:pt x="41986" y="313905"/>
                  </a:moveTo>
                  <a:lnTo>
                    <a:pt x="40297" y="309029"/>
                  </a:lnTo>
                  <a:lnTo>
                    <a:pt x="37592" y="307746"/>
                  </a:lnTo>
                  <a:lnTo>
                    <a:pt x="35115" y="308597"/>
                  </a:lnTo>
                  <a:lnTo>
                    <a:pt x="32639" y="309448"/>
                  </a:lnTo>
                  <a:lnTo>
                    <a:pt x="31330" y="312153"/>
                  </a:lnTo>
                  <a:lnTo>
                    <a:pt x="33045" y="317131"/>
                  </a:lnTo>
                  <a:lnTo>
                    <a:pt x="35801" y="318401"/>
                  </a:lnTo>
                  <a:lnTo>
                    <a:pt x="40716" y="316598"/>
                  </a:lnTo>
                  <a:lnTo>
                    <a:pt x="41986" y="313905"/>
                  </a:lnTo>
                  <a:close/>
                </a:path>
                <a:path w="323850" h="612139">
                  <a:moveTo>
                    <a:pt x="48590" y="18745"/>
                  </a:moveTo>
                  <a:lnTo>
                    <a:pt x="47053" y="16700"/>
                  </a:lnTo>
                  <a:lnTo>
                    <a:pt x="45440" y="14541"/>
                  </a:lnTo>
                  <a:lnTo>
                    <a:pt x="42430" y="14312"/>
                  </a:lnTo>
                  <a:lnTo>
                    <a:pt x="40322" y="16167"/>
                  </a:lnTo>
                  <a:lnTo>
                    <a:pt x="38201" y="17995"/>
                  </a:lnTo>
                  <a:lnTo>
                    <a:pt x="38036" y="21005"/>
                  </a:lnTo>
                  <a:lnTo>
                    <a:pt x="41770" y="24701"/>
                  </a:lnTo>
                  <a:lnTo>
                    <a:pt x="44742" y="24892"/>
                  </a:lnTo>
                  <a:lnTo>
                    <a:pt x="46570" y="23329"/>
                  </a:lnTo>
                  <a:lnTo>
                    <a:pt x="48387" y="21717"/>
                  </a:lnTo>
                  <a:lnTo>
                    <a:pt x="48590" y="18745"/>
                  </a:lnTo>
                  <a:close/>
                </a:path>
                <a:path w="323850" h="612139">
                  <a:moveTo>
                    <a:pt x="50444" y="335699"/>
                  </a:moveTo>
                  <a:lnTo>
                    <a:pt x="48514" y="330923"/>
                  </a:lnTo>
                  <a:lnTo>
                    <a:pt x="45758" y="329768"/>
                  </a:lnTo>
                  <a:lnTo>
                    <a:pt x="43319" y="330733"/>
                  </a:lnTo>
                  <a:lnTo>
                    <a:pt x="40881" y="331698"/>
                  </a:lnTo>
                  <a:lnTo>
                    <a:pt x="39700" y="334467"/>
                  </a:lnTo>
                  <a:lnTo>
                    <a:pt x="41668" y="339356"/>
                  </a:lnTo>
                  <a:lnTo>
                    <a:pt x="44373" y="340499"/>
                  </a:lnTo>
                  <a:lnTo>
                    <a:pt x="49237" y="338518"/>
                  </a:lnTo>
                  <a:lnTo>
                    <a:pt x="50444" y="335699"/>
                  </a:lnTo>
                  <a:close/>
                </a:path>
                <a:path w="323850" h="612139">
                  <a:moveTo>
                    <a:pt x="58940" y="357949"/>
                  </a:moveTo>
                  <a:lnTo>
                    <a:pt x="57061" y="353034"/>
                  </a:lnTo>
                  <a:lnTo>
                    <a:pt x="54305" y="351790"/>
                  </a:lnTo>
                  <a:lnTo>
                    <a:pt x="51854" y="352729"/>
                  </a:lnTo>
                  <a:lnTo>
                    <a:pt x="49403" y="353669"/>
                  </a:lnTo>
                  <a:lnTo>
                    <a:pt x="48158" y="356374"/>
                  </a:lnTo>
                  <a:lnTo>
                    <a:pt x="49999" y="361200"/>
                  </a:lnTo>
                  <a:lnTo>
                    <a:pt x="52755" y="362432"/>
                  </a:lnTo>
                  <a:lnTo>
                    <a:pt x="57696" y="360667"/>
                  </a:lnTo>
                  <a:lnTo>
                    <a:pt x="58940" y="357949"/>
                  </a:lnTo>
                  <a:close/>
                </a:path>
                <a:path w="323850" h="612139">
                  <a:moveTo>
                    <a:pt x="66598" y="380441"/>
                  </a:moveTo>
                  <a:lnTo>
                    <a:pt x="64973" y="375450"/>
                  </a:lnTo>
                  <a:lnTo>
                    <a:pt x="62293" y="374103"/>
                  </a:lnTo>
                  <a:lnTo>
                    <a:pt x="59804" y="374942"/>
                  </a:lnTo>
                  <a:lnTo>
                    <a:pt x="57315" y="375780"/>
                  </a:lnTo>
                  <a:lnTo>
                    <a:pt x="55956" y="378447"/>
                  </a:lnTo>
                  <a:lnTo>
                    <a:pt x="57556" y="383374"/>
                  </a:lnTo>
                  <a:lnTo>
                    <a:pt x="60236" y="384721"/>
                  </a:lnTo>
                  <a:lnTo>
                    <a:pt x="65239" y="383120"/>
                  </a:lnTo>
                  <a:lnTo>
                    <a:pt x="66598" y="380441"/>
                  </a:lnTo>
                  <a:close/>
                </a:path>
                <a:path w="323850" h="612139">
                  <a:moveTo>
                    <a:pt x="68668" y="8851"/>
                  </a:moveTo>
                  <a:lnTo>
                    <a:pt x="68021" y="6248"/>
                  </a:lnTo>
                  <a:lnTo>
                    <a:pt x="67398" y="3759"/>
                  </a:lnTo>
                  <a:lnTo>
                    <a:pt x="64541" y="2133"/>
                  </a:lnTo>
                  <a:lnTo>
                    <a:pt x="61963" y="3149"/>
                  </a:lnTo>
                  <a:lnTo>
                    <a:pt x="59334" y="4038"/>
                  </a:lnTo>
                  <a:lnTo>
                    <a:pt x="58051" y="6883"/>
                  </a:lnTo>
                  <a:lnTo>
                    <a:pt x="60147" y="11696"/>
                  </a:lnTo>
                  <a:lnTo>
                    <a:pt x="62750" y="12915"/>
                  </a:lnTo>
                  <a:lnTo>
                    <a:pt x="65074" y="12128"/>
                  </a:lnTo>
                  <a:lnTo>
                    <a:pt x="67348" y="11226"/>
                  </a:lnTo>
                  <a:lnTo>
                    <a:pt x="68668" y="8851"/>
                  </a:lnTo>
                  <a:close/>
                </a:path>
                <a:path w="323850" h="612139">
                  <a:moveTo>
                    <a:pt x="73634" y="403098"/>
                  </a:moveTo>
                  <a:lnTo>
                    <a:pt x="72161" y="398068"/>
                  </a:lnTo>
                  <a:lnTo>
                    <a:pt x="69532" y="396659"/>
                  </a:lnTo>
                  <a:lnTo>
                    <a:pt x="67017" y="397421"/>
                  </a:lnTo>
                  <a:lnTo>
                    <a:pt x="64503" y="398183"/>
                  </a:lnTo>
                  <a:lnTo>
                    <a:pt x="63068" y="400824"/>
                  </a:lnTo>
                  <a:lnTo>
                    <a:pt x="64528" y="405815"/>
                  </a:lnTo>
                  <a:lnTo>
                    <a:pt x="67157" y="407225"/>
                  </a:lnTo>
                  <a:lnTo>
                    <a:pt x="72199" y="405739"/>
                  </a:lnTo>
                  <a:lnTo>
                    <a:pt x="73634" y="403098"/>
                  </a:lnTo>
                  <a:close/>
                </a:path>
                <a:path w="323850" h="612139">
                  <a:moveTo>
                    <a:pt x="80276" y="425805"/>
                  </a:moveTo>
                  <a:lnTo>
                    <a:pt x="78841" y="420776"/>
                  </a:lnTo>
                  <a:lnTo>
                    <a:pt x="76187" y="419341"/>
                  </a:lnTo>
                  <a:lnTo>
                    <a:pt x="73672" y="420065"/>
                  </a:lnTo>
                  <a:lnTo>
                    <a:pt x="71145" y="420789"/>
                  </a:lnTo>
                  <a:lnTo>
                    <a:pt x="69710" y="423405"/>
                  </a:lnTo>
                  <a:lnTo>
                    <a:pt x="71145" y="428409"/>
                  </a:lnTo>
                  <a:lnTo>
                    <a:pt x="73761" y="429856"/>
                  </a:lnTo>
                  <a:lnTo>
                    <a:pt x="78803" y="428421"/>
                  </a:lnTo>
                  <a:lnTo>
                    <a:pt x="80276" y="425805"/>
                  </a:lnTo>
                  <a:close/>
                </a:path>
                <a:path w="323850" h="612139">
                  <a:moveTo>
                    <a:pt x="86715" y="448525"/>
                  </a:moveTo>
                  <a:lnTo>
                    <a:pt x="85293" y="443509"/>
                  </a:lnTo>
                  <a:lnTo>
                    <a:pt x="82677" y="442061"/>
                  </a:lnTo>
                  <a:lnTo>
                    <a:pt x="80149" y="442772"/>
                  </a:lnTo>
                  <a:lnTo>
                    <a:pt x="77622" y="443484"/>
                  </a:lnTo>
                  <a:lnTo>
                    <a:pt x="76149" y="446100"/>
                  </a:lnTo>
                  <a:lnTo>
                    <a:pt x="77571" y="451116"/>
                  </a:lnTo>
                  <a:lnTo>
                    <a:pt x="80200" y="452577"/>
                  </a:lnTo>
                  <a:lnTo>
                    <a:pt x="85242" y="451142"/>
                  </a:lnTo>
                  <a:lnTo>
                    <a:pt x="86715" y="448525"/>
                  </a:lnTo>
                  <a:close/>
                </a:path>
                <a:path w="323850" h="612139">
                  <a:moveTo>
                    <a:pt x="92316" y="4584"/>
                  </a:moveTo>
                  <a:lnTo>
                    <a:pt x="90906" y="1739"/>
                  </a:lnTo>
                  <a:lnTo>
                    <a:pt x="87845" y="838"/>
                  </a:lnTo>
                  <a:lnTo>
                    <a:pt x="84810" y="0"/>
                  </a:lnTo>
                  <a:lnTo>
                    <a:pt x="82130" y="2120"/>
                  </a:lnTo>
                  <a:lnTo>
                    <a:pt x="82003" y="4648"/>
                  </a:lnTo>
                  <a:lnTo>
                    <a:pt x="81838" y="7353"/>
                  </a:lnTo>
                  <a:lnTo>
                    <a:pt x="83477" y="9461"/>
                  </a:lnTo>
                  <a:lnTo>
                    <a:pt x="85445" y="10033"/>
                  </a:lnTo>
                  <a:lnTo>
                    <a:pt x="87388" y="10629"/>
                  </a:lnTo>
                  <a:lnTo>
                    <a:pt x="89928" y="9258"/>
                  </a:lnTo>
                  <a:lnTo>
                    <a:pt x="91071" y="7035"/>
                  </a:lnTo>
                  <a:lnTo>
                    <a:pt x="92316" y="4584"/>
                  </a:lnTo>
                  <a:close/>
                </a:path>
                <a:path w="323850" h="612139">
                  <a:moveTo>
                    <a:pt x="92989" y="471398"/>
                  </a:moveTo>
                  <a:lnTo>
                    <a:pt x="91655" y="466305"/>
                  </a:lnTo>
                  <a:lnTo>
                    <a:pt x="89065" y="464794"/>
                  </a:lnTo>
                  <a:lnTo>
                    <a:pt x="86525" y="465480"/>
                  </a:lnTo>
                  <a:lnTo>
                    <a:pt x="83985" y="466166"/>
                  </a:lnTo>
                  <a:lnTo>
                    <a:pt x="82461" y="468744"/>
                  </a:lnTo>
                  <a:lnTo>
                    <a:pt x="83781" y="473735"/>
                  </a:lnTo>
                  <a:lnTo>
                    <a:pt x="86347" y="475259"/>
                  </a:lnTo>
                  <a:lnTo>
                    <a:pt x="91427" y="473976"/>
                  </a:lnTo>
                  <a:lnTo>
                    <a:pt x="92989" y="471398"/>
                  </a:lnTo>
                  <a:close/>
                </a:path>
                <a:path w="323850" h="612139">
                  <a:moveTo>
                    <a:pt x="98729" y="494296"/>
                  </a:moveTo>
                  <a:lnTo>
                    <a:pt x="97459" y="489267"/>
                  </a:lnTo>
                  <a:lnTo>
                    <a:pt x="94881" y="487730"/>
                  </a:lnTo>
                  <a:lnTo>
                    <a:pt x="92341" y="488365"/>
                  </a:lnTo>
                  <a:lnTo>
                    <a:pt x="89801" y="489000"/>
                  </a:lnTo>
                  <a:lnTo>
                    <a:pt x="88239" y="491566"/>
                  </a:lnTo>
                  <a:lnTo>
                    <a:pt x="89522" y="496646"/>
                  </a:lnTo>
                  <a:lnTo>
                    <a:pt x="92113" y="498170"/>
                  </a:lnTo>
                  <a:lnTo>
                    <a:pt x="97193" y="496862"/>
                  </a:lnTo>
                  <a:lnTo>
                    <a:pt x="98729" y="494296"/>
                  </a:lnTo>
                  <a:close/>
                </a:path>
                <a:path w="323850" h="612139">
                  <a:moveTo>
                    <a:pt x="104863" y="516890"/>
                  </a:moveTo>
                  <a:lnTo>
                    <a:pt x="103454" y="511937"/>
                  </a:lnTo>
                  <a:lnTo>
                    <a:pt x="100825" y="510501"/>
                  </a:lnTo>
                  <a:lnTo>
                    <a:pt x="98298" y="511200"/>
                  </a:lnTo>
                  <a:lnTo>
                    <a:pt x="95770" y="511898"/>
                  </a:lnTo>
                  <a:lnTo>
                    <a:pt x="94297" y="514527"/>
                  </a:lnTo>
                  <a:lnTo>
                    <a:pt x="95745" y="519595"/>
                  </a:lnTo>
                  <a:lnTo>
                    <a:pt x="98437" y="521030"/>
                  </a:lnTo>
                  <a:lnTo>
                    <a:pt x="103454" y="519493"/>
                  </a:lnTo>
                  <a:lnTo>
                    <a:pt x="104863" y="516890"/>
                  </a:lnTo>
                  <a:close/>
                </a:path>
                <a:path w="323850" h="612139">
                  <a:moveTo>
                    <a:pt x="110058" y="19748"/>
                  </a:moveTo>
                  <a:lnTo>
                    <a:pt x="108559" y="17297"/>
                  </a:lnTo>
                  <a:lnTo>
                    <a:pt x="107149" y="14782"/>
                  </a:lnTo>
                  <a:lnTo>
                    <a:pt x="103873" y="14325"/>
                  </a:lnTo>
                  <a:lnTo>
                    <a:pt x="99847" y="17678"/>
                  </a:lnTo>
                  <a:lnTo>
                    <a:pt x="99428" y="20358"/>
                  </a:lnTo>
                  <a:lnTo>
                    <a:pt x="100558" y="22428"/>
                  </a:lnTo>
                  <a:lnTo>
                    <a:pt x="101777" y="24422"/>
                  </a:lnTo>
                  <a:lnTo>
                    <a:pt x="104736" y="25044"/>
                  </a:lnTo>
                  <a:lnTo>
                    <a:pt x="106997" y="23901"/>
                  </a:lnTo>
                  <a:lnTo>
                    <a:pt x="109410" y="22682"/>
                  </a:lnTo>
                  <a:lnTo>
                    <a:pt x="110058" y="19748"/>
                  </a:lnTo>
                  <a:close/>
                </a:path>
                <a:path w="323850" h="612139">
                  <a:moveTo>
                    <a:pt x="112255" y="538899"/>
                  </a:moveTo>
                  <a:lnTo>
                    <a:pt x="110451" y="534149"/>
                  </a:lnTo>
                  <a:lnTo>
                    <a:pt x="107797" y="532866"/>
                  </a:lnTo>
                  <a:lnTo>
                    <a:pt x="105308" y="533730"/>
                  </a:lnTo>
                  <a:lnTo>
                    <a:pt x="102844" y="534581"/>
                  </a:lnTo>
                  <a:lnTo>
                    <a:pt x="101498" y="537324"/>
                  </a:lnTo>
                  <a:lnTo>
                    <a:pt x="103390" y="542315"/>
                  </a:lnTo>
                  <a:lnTo>
                    <a:pt x="106133" y="543560"/>
                  </a:lnTo>
                  <a:lnTo>
                    <a:pt x="111023" y="541616"/>
                  </a:lnTo>
                  <a:lnTo>
                    <a:pt x="112255" y="538899"/>
                  </a:lnTo>
                  <a:close/>
                </a:path>
                <a:path w="323850" h="612139">
                  <a:moveTo>
                    <a:pt x="119075" y="42735"/>
                  </a:moveTo>
                  <a:lnTo>
                    <a:pt x="118376" y="40132"/>
                  </a:lnTo>
                  <a:lnTo>
                    <a:pt x="117729" y="37515"/>
                  </a:lnTo>
                  <a:lnTo>
                    <a:pt x="114808" y="36131"/>
                  </a:lnTo>
                  <a:lnTo>
                    <a:pt x="109842" y="37871"/>
                  </a:lnTo>
                  <a:lnTo>
                    <a:pt x="108661" y="40373"/>
                  </a:lnTo>
                  <a:lnTo>
                    <a:pt x="109270" y="42824"/>
                  </a:lnTo>
                  <a:lnTo>
                    <a:pt x="109905" y="45250"/>
                  </a:lnTo>
                  <a:lnTo>
                    <a:pt x="112496" y="46685"/>
                  </a:lnTo>
                  <a:lnTo>
                    <a:pt x="115036" y="46037"/>
                  </a:lnTo>
                  <a:lnTo>
                    <a:pt x="117576" y="45389"/>
                  </a:lnTo>
                  <a:lnTo>
                    <a:pt x="119075" y="42735"/>
                  </a:lnTo>
                  <a:close/>
                </a:path>
                <a:path w="323850" h="612139">
                  <a:moveTo>
                    <a:pt x="121666" y="559854"/>
                  </a:moveTo>
                  <a:lnTo>
                    <a:pt x="120561" y="557593"/>
                  </a:lnTo>
                  <a:lnTo>
                    <a:pt x="119418" y="555358"/>
                  </a:lnTo>
                  <a:lnTo>
                    <a:pt x="116560" y="554456"/>
                  </a:lnTo>
                  <a:lnTo>
                    <a:pt x="114211" y="555574"/>
                  </a:lnTo>
                  <a:lnTo>
                    <a:pt x="111810" y="556704"/>
                  </a:lnTo>
                  <a:lnTo>
                    <a:pt x="110896" y="559562"/>
                  </a:lnTo>
                  <a:lnTo>
                    <a:pt x="112128" y="561975"/>
                  </a:lnTo>
                  <a:lnTo>
                    <a:pt x="113322" y="564400"/>
                  </a:lnTo>
                  <a:lnTo>
                    <a:pt x="116319" y="565238"/>
                  </a:lnTo>
                  <a:lnTo>
                    <a:pt x="120878" y="562635"/>
                  </a:lnTo>
                  <a:lnTo>
                    <a:pt x="121666" y="559854"/>
                  </a:lnTo>
                  <a:close/>
                </a:path>
                <a:path w="323850" h="612139">
                  <a:moveTo>
                    <a:pt x="123990" y="66357"/>
                  </a:moveTo>
                  <a:lnTo>
                    <a:pt x="123609" y="63728"/>
                  </a:lnTo>
                  <a:lnTo>
                    <a:pt x="123278" y="61099"/>
                  </a:lnTo>
                  <a:lnTo>
                    <a:pt x="120624" y="59372"/>
                  </a:lnTo>
                  <a:lnTo>
                    <a:pt x="115468" y="60363"/>
                  </a:lnTo>
                  <a:lnTo>
                    <a:pt x="113919" y="62738"/>
                  </a:lnTo>
                  <a:lnTo>
                    <a:pt x="114236" y="65290"/>
                  </a:lnTo>
                  <a:lnTo>
                    <a:pt x="114604" y="67818"/>
                  </a:lnTo>
                  <a:lnTo>
                    <a:pt x="117017" y="69557"/>
                  </a:lnTo>
                  <a:lnTo>
                    <a:pt x="119608" y="69176"/>
                  </a:lnTo>
                  <a:lnTo>
                    <a:pt x="122199" y="68795"/>
                  </a:lnTo>
                  <a:lnTo>
                    <a:pt x="123990" y="66357"/>
                  </a:lnTo>
                  <a:close/>
                </a:path>
                <a:path w="323850" h="612139">
                  <a:moveTo>
                    <a:pt x="126885" y="90081"/>
                  </a:moveTo>
                  <a:lnTo>
                    <a:pt x="126339" y="84823"/>
                  </a:lnTo>
                  <a:lnTo>
                    <a:pt x="124002" y="82931"/>
                  </a:lnTo>
                  <a:lnTo>
                    <a:pt x="118795" y="83502"/>
                  </a:lnTo>
                  <a:lnTo>
                    <a:pt x="116890" y="85813"/>
                  </a:lnTo>
                  <a:lnTo>
                    <a:pt x="117424" y="90932"/>
                  </a:lnTo>
                  <a:lnTo>
                    <a:pt x="119761" y="92824"/>
                  </a:lnTo>
                  <a:lnTo>
                    <a:pt x="122377" y="92608"/>
                  </a:lnTo>
                  <a:lnTo>
                    <a:pt x="124993" y="92392"/>
                  </a:lnTo>
                  <a:lnTo>
                    <a:pt x="126885" y="90081"/>
                  </a:lnTo>
                  <a:close/>
                </a:path>
                <a:path w="323850" h="612139">
                  <a:moveTo>
                    <a:pt x="134340" y="578497"/>
                  </a:moveTo>
                  <a:lnTo>
                    <a:pt x="132778" y="576618"/>
                  </a:lnTo>
                  <a:lnTo>
                    <a:pt x="131178" y="574763"/>
                  </a:lnTo>
                  <a:lnTo>
                    <a:pt x="128371" y="574294"/>
                  </a:lnTo>
                  <a:lnTo>
                    <a:pt x="126212" y="575856"/>
                  </a:lnTo>
                  <a:lnTo>
                    <a:pt x="124117" y="577367"/>
                  </a:lnTo>
                  <a:lnTo>
                    <a:pt x="123583" y="580491"/>
                  </a:lnTo>
                  <a:lnTo>
                    <a:pt x="125387" y="582587"/>
                  </a:lnTo>
                  <a:lnTo>
                    <a:pt x="127152" y="584708"/>
                  </a:lnTo>
                  <a:lnTo>
                    <a:pt x="130175" y="585000"/>
                  </a:lnTo>
                  <a:lnTo>
                    <a:pt x="134048" y="581456"/>
                  </a:lnTo>
                  <a:lnTo>
                    <a:pt x="134340" y="578497"/>
                  </a:lnTo>
                  <a:close/>
                </a:path>
                <a:path w="323850" h="612139">
                  <a:moveTo>
                    <a:pt x="151574" y="595807"/>
                  </a:moveTo>
                  <a:lnTo>
                    <a:pt x="150964" y="592937"/>
                  </a:lnTo>
                  <a:lnTo>
                    <a:pt x="148920" y="591705"/>
                  </a:lnTo>
                  <a:lnTo>
                    <a:pt x="146977" y="590283"/>
                  </a:lnTo>
                  <a:lnTo>
                    <a:pt x="144094" y="590791"/>
                  </a:lnTo>
                  <a:lnTo>
                    <a:pt x="142468" y="592848"/>
                  </a:lnTo>
                  <a:lnTo>
                    <a:pt x="140843" y="594906"/>
                  </a:lnTo>
                  <a:lnTo>
                    <a:pt x="141338" y="597941"/>
                  </a:lnTo>
                  <a:lnTo>
                    <a:pt x="143624" y="599592"/>
                  </a:lnTo>
                  <a:lnTo>
                    <a:pt x="146037" y="601065"/>
                  </a:lnTo>
                  <a:lnTo>
                    <a:pt x="149021" y="600392"/>
                  </a:lnTo>
                  <a:lnTo>
                    <a:pt x="151574" y="595807"/>
                  </a:lnTo>
                  <a:close/>
                </a:path>
                <a:path w="323850" h="612139">
                  <a:moveTo>
                    <a:pt x="152895" y="546620"/>
                  </a:moveTo>
                  <a:lnTo>
                    <a:pt x="150990" y="541870"/>
                  </a:lnTo>
                  <a:lnTo>
                    <a:pt x="148234" y="540702"/>
                  </a:lnTo>
                  <a:lnTo>
                    <a:pt x="145770" y="541616"/>
                  </a:lnTo>
                  <a:lnTo>
                    <a:pt x="143306" y="542531"/>
                  </a:lnTo>
                  <a:lnTo>
                    <a:pt x="142138" y="545338"/>
                  </a:lnTo>
                  <a:lnTo>
                    <a:pt x="144170" y="550405"/>
                  </a:lnTo>
                  <a:lnTo>
                    <a:pt x="146939" y="551573"/>
                  </a:lnTo>
                  <a:lnTo>
                    <a:pt x="151714" y="549414"/>
                  </a:lnTo>
                  <a:lnTo>
                    <a:pt x="152895" y="546620"/>
                  </a:lnTo>
                  <a:close/>
                </a:path>
                <a:path w="323850" h="612139">
                  <a:moveTo>
                    <a:pt x="163842" y="566724"/>
                  </a:moveTo>
                  <a:lnTo>
                    <a:pt x="161163" y="562521"/>
                  </a:lnTo>
                  <a:lnTo>
                    <a:pt x="158229" y="561886"/>
                  </a:lnTo>
                  <a:lnTo>
                    <a:pt x="155956" y="563206"/>
                  </a:lnTo>
                  <a:lnTo>
                    <a:pt x="153682" y="564527"/>
                  </a:lnTo>
                  <a:lnTo>
                    <a:pt x="153060" y="567499"/>
                  </a:lnTo>
                  <a:lnTo>
                    <a:pt x="156070" y="572198"/>
                  </a:lnTo>
                  <a:lnTo>
                    <a:pt x="159004" y="572820"/>
                  </a:lnTo>
                  <a:lnTo>
                    <a:pt x="163220" y="569709"/>
                  </a:lnTo>
                  <a:lnTo>
                    <a:pt x="163842" y="566724"/>
                  </a:lnTo>
                  <a:close/>
                </a:path>
                <a:path w="323850" h="612139">
                  <a:moveTo>
                    <a:pt x="164465" y="114820"/>
                  </a:moveTo>
                  <a:lnTo>
                    <a:pt x="164084" y="112229"/>
                  </a:lnTo>
                  <a:lnTo>
                    <a:pt x="163741" y="109613"/>
                  </a:lnTo>
                  <a:lnTo>
                    <a:pt x="161366" y="107784"/>
                  </a:lnTo>
                  <a:lnTo>
                    <a:pt x="156159" y="108470"/>
                  </a:lnTo>
                  <a:lnTo>
                    <a:pt x="154330" y="110883"/>
                  </a:lnTo>
                  <a:lnTo>
                    <a:pt x="154673" y="113512"/>
                  </a:lnTo>
                  <a:lnTo>
                    <a:pt x="155054" y="116141"/>
                  </a:lnTo>
                  <a:lnTo>
                    <a:pt x="157480" y="117983"/>
                  </a:lnTo>
                  <a:lnTo>
                    <a:pt x="160070" y="117602"/>
                  </a:lnTo>
                  <a:lnTo>
                    <a:pt x="162674" y="117233"/>
                  </a:lnTo>
                  <a:lnTo>
                    <a:pt x="164465" y="114820"/>
                  </a:lnTo>
                  <a:close/>
                </a:path>
                <a:path w="323850" h="612139">
                  <a:moveTo>
                    <a:pt x="168173" y="138252"/>
                  </a:moveTo>
                  <a:lnTo>
                    <a:pt x="167271" y="133108"/>
                  </a:lnTo>
                  <a:lnTo>
                    <a:pt x="164807" y="131368"/>
                  </a:lnTo>
                  <a:lnTo>
                    <a:pt x="159626" y="132207"/>
                  </a:lnTo>
                  <a:lnTo>
                    <a:pt x="157899" y="134683"/>
                  </a:lnTo>
                  <a:lnTo>
                    <a:pt x="158826" y="139954"/>
                  </a:lnTo>
                  <a:lnTo>
                    <a:pt x="161290" y="141693"/>
                  </a:lnTo>
                  <a:lnTo>
                    <a:pt x="163868" y="141211"/>
                  </a:lnTo>
                  <a:lnTo>
                    <a:pt x="166446" y="140728"/>
                  </a:lnTo>
                  <a:lnTo>
                    <a:pt x="168173" y="138252"/>
                  </a:lnTo>
                  <a:close/>
                </a:path>
                <a:path w="323850" h="612139">
                  <a:moveTo>
                    <a:pt x="172847" y="603326"/>
                  </a:moveTo>
                  <a:lnTo>
                    <a:pt x="171196" y="601129"/>
                  </a:lnTo>
                  <a:lnTo>
                    <a:pt x="168910" y="600417"/>
                  </a:lnTo>
                  <a:lnTo>
                    <a:pt x="166585" y="599795"/>
                  </a:lnTo>
                  <a:lnTo>
                    <a:pt x="164045" y="601345"/>
                  </a:lnTo>
                  <a:lnTo>
                    <a:pt x="163220" y="603821"/>
                  </a:lnTo>
                  <a:lnTo>
                    <a:pt x="162394" y="606323"/>
                  </a:lnTo>
                  <a:lnTo>
                    <a:pt x="163931" y="608926"/>
                  </a:lnTo>
                  <a:lnTo>
                    <a:pt x="166662" y="609650"/>
                  </a:lnTo>
                  <a:lnTo>
                    <a:pt x="169367" y="610450"/>
                  </a:lnTo>
                  <a:lnTo>
                    <a:pt x="171983" y="608507"/>
                  </a:lnTo>
                  <a:lnTo>
                    <a:pt x="172847" y="603326"/>
                  </a:lnTo>
                  <a:close/>
                </a:path>
                <a:path w="323850" h="612139">
                  <a:moveTo>
                    <a:pt x="173139" y="161239"/>
                  </a:moveTo>
                  <a:lnTo>
                    <a:pt x="172466" y="158762"/>
                  </a:lnTo>
                  <a:lnTo>
                    <a:pt x="171742" y="156311"/>
                  </a:lnTo>
                  <a:lnTo>
                    <a:pt x="169341" y="154673"/>
                  </a:lnTo>
                  <a:lnTo>
                    <a:pt x="164236" y="155854"/>
                  </a:lnTo>
                  <a:lnTo>
                    <a:pt x="162483" y="158470"/>
                  </a:lnTo>
                  <a:lnTo>
                    <a:pt x="163245" y="161086"/>
                  </a:lnTo>
                  <a:lnTo>
                    <a:pt x="163957" y="163703"/>
                  </a:lnTo>
                  <a:lnTo>
                    <a:pt x="166585" y="165252"/>
                  </a:lnTo>
                  <a:lnTo>
                    <a:pt x="169113" y="164541"/>
                  </a:lnTo>
                  <a:lnTo>
                    <a:pt x="171640" y="163830"/>
                  </a:lnTo>
                  <a:lnTo>
                    <a:pt x="173139" y="161239"/>
                  </a:lnTo>
                  <a:close/>
                </a:path>
                <a:path w="323850" h="612139">
                  <a:moveTo>
                    <a:pt x="179298" y="586168"/>
                  </a:moveTo>
                  <a:lnTo>
                    <a:pt x="179019" y="583184"/>
                  </a:lnTo>
                  <a:lnTo>
                    <a:pt x="177228" y="581533"/>
                  </a:lnTo>
                  <a:lnTo>
                    <a:pt x="175412" y="579907"/>
                  </a:lnTo>
                  <a:lnTo>
                    <a:pt x="172440" y="580123"/>
                  </a:lnTo>
                  <a:lnTo>
                    <a:pt x="170599" y="581990"/>
                  </a:lnTo>
                  <a:lnTo>
                    <a:pt x="168757" y="583857"/>
                  </a:lnTo>
                  <a:lnTo>
                    <a:pt x="168986" y="586917"/>
                  </a:lnTo>
                  <a:lnTo>
                    <a:pt x="171119" y="588797"/>
                  </a:lnTo>
                  <a:lnTo>
                    <a:pt x="173228" y="590727"/>
                  </a:lnTo>
                  <a:lnTo>
                    <a:pt x="176250" y="590448"/>
                  </a:lnTo>
                  <a:lnTo>
                    <a:pt x="179298" y="586168"/>
                  </a:lnTo>
                  <a:close/>
                </a:path>
                <a:path w="323850" h="612139">
                  <a:moveTo>
                    <a:pt x="180632" y="183108"/>
                  </a:moveTo>
                  <a:lnTo>
                    <a:pt x="179616" y="180809"/>
                  </a:lnTo>
                  <a:lnTo>
                    <a:pt x="178523" y="178549"/>
                  </a:lnTo>
                  <a:lnTo>
                    <a:pt x="175920" y="177304"/>
                  </a:lnTo>
                  <a:lnTo>
                    <a:pt x="170992" y="179120"/>
                  </a:lnTo>
                  <a:lnTo>
                    <a:pt x="169659" y="181965"/>
                  </a:lnTo>
                  <a:lnTo>
                    <a:pt x="170853" y="184480"/>
                  </a:lnTo>
                  <a:lnTo>
                    <a:pt x="171970" y="187020"/>
                  </a:lnTo>
                  <a:lnTo>
                    <a:pt x="174802" y="188150"/>
                  </a:lnTo>
                  <a:lnTo>
                    <a:pt x="177165" y="187020"/>
                  </a:lnTo>
                  <a:lnTo>
                    <a:pt x="179527" y="185889"/>
                  </a:lnTo>
                  <a:lnTo>
                    <a:pt x="180632" y="183108"/>
                  </a:lnTo>
                  <a:close/>
                </a:path>
                <a:path w="323850" h="612139">
                  <a:moveTo>
                    <a:pt x="192049" y="202793"/>
                  </a:moveTo>
                  <a:lnTo>
                    <a:pt x="190690" y="200698"/>
                  </a:lnTo>
                  <a:lnTo>
                    <a:pt x="189268" y="198653"/>
                  </a:lnTo>
                  <a:lnTo>
                    <a:pt x="186309" y="198145"/>
                  </a:lnTo>
                  <a:lnTo>
                    <a:pt x="181889" y="200964"/>
                  </a:lnTo>
                  <a:lnTo>
                    <a:pt x="181381" y="203974"/>
                  </a:lnTo>
                  <a:lnTo>
                    <a:pt x="182981" y="206260"/>
                  </a:lnTo>
                  <a:lnTo>
                    <a:pt x="184518" y="208597"/>
                  </a:lnTo>
                  <a:lnTo>
                    <a:pt x="187629" y="208978"/>
                  </a:lnTo>
                  <a:lnTo>
                    <a:pt x="189687" y="207314"/>
                  </a:lnTo>
                  <a:lnTo>
                    <a:pt x="191706" y="205689"/>
                  </a:lnTo>
                  <a:lnTo>
                    <a:pt x="192049" y="202793"/>
                  </a:lnTo>
                  <a:close/>
                </a:path>
                <a:path w="323850" h="612139">
                  <a:moveTo>
                    <a:pt x="196176" y="609244"/>
                  </a:moveTo>
                  <a:lnTo>
                    <a:pt x="195630" y="604024"/>
                  </a:lnTo>
                  <a:lnTo>
                    <a:pt x="193408" y="602157"/>
                  </a:lnTo>
                  <a:lnTo>
                    <a:pt x="190957" y="602335"/>
                  </a:lnTo>
                  <a:lnTo>
                    <a:pt x="188506" y="602361"/>
                  </a:lnTo>
                  <a:lnTo>
                    <a:pt x="186512" y="604520"/>
                  </a:lnTo>
                  <a:lnTo>
                    <a:pt x="186486" y="607148"/>
                  </a:lnTo>
                  <a:lnTo>
                    <a:pt x="186461" y="609777"/>
                  </a:lnTo>
                  <a:lnTo>
                    <a:pt x="188683" y="611873"/>
                  </a:lnTo>
                  <a:lnTo>
                    <a:pt x="191452" y="611822"/>
                  </a:lnTo>
                  <a:lnTo>
                    <a:pt x="194195" y="611632"/>
                  </a:lnTo>
                  <a:lnTo>
                    <a:pt x="196176" y="609244"/>
                  </a:lnTo>
                  <a:close/>
                </a:path>
                <a:path w="323850" h="612139">
                  <a:moveTo>
                    <a:pt x="199898" y="596303"/>
                  </a:moveTo>
                  <a:lnTo>
                    <a:pt x="198602" y="593610"/>
                  </a:lnTo>
                  <a:lnTo>
                    <a:pt x="196380" y="592632"/>
                  </a:lnTo>
                  <a:lnTo>
                    <a:pt x="194132" y="591705"/>
                  </a:lnTo>
                  <a:lnTo>
                    <a:pt x="191401" y="592912"/>
                  </a:lnTo>
                  <a:lnTo>
                    <a:pt x="190296" y="595287"/>
                  </a:lnTo>
                  <a:lnTo>
                    <a:pt x="189191" y="597662"/>
                  </a:lnTo>
                  <a:lnTo>
                    <a:pt x="190436" y="600468"/>
                  </a:lnTo>
                  <a:lnTo>
                    <a:pt x="193078" y="601548"/>
                  </a:lnTo>
                  <a:lnTo>
                    <a:pt x="195707" y="602665"/>
                  </a:lnTo>
                  <a:lnTo>
                    <a:pt x="198462" y="601345"/>
                  </a:lnTo>
                  <a:lnTo>
                    <a:pt x="199898" y="596303"/>
                  </a:lnTo>
                  <a:close/>
                </a:path>
                <a:path w="323850" h="612139">
                  <a:moveTo>
                    <a:pt x="207987" y="222580"/>
                  </a:moveTo>
                  <a:lnTo>
                    <a:pt x="207848" y="219595"/>
                  </a:lnTo>
                  <a:lnTo>
                    <a:pt x="205930" y="217893"/>
                  </a:lnTo>
                  <a:lnTo>
                    <a:pt x="204089" y="216115"/>
                  </a:lnTo>
                  <a:lnTo>
                    <a:pt x="201168" y="216115"/>
                  </a:lnTo>
                  <a:lnTo>
                    <a:pt x="197421" y="219798"/>
                  </a:lnTo>
                  <a:lnTo>
                    <a:pt x="197446" y="222910"/>
                  </a:lnTo>
                  <a:lnTo>
                    <a:pt x="199415" y="224802"/>
                  </a:lnTo>
                  <a:lnTo>
                    <a:pt x="201434" y="226618"/>
                  </a:lnTo>
                  <a:lnTo>
                    <a:pt x="204482" y="226491"/>
                  </a:lnTo>
                  <a:lnTo>
                    <a:pt x="206235" y="224536"/>
                  </a:lnTo>
                  <a:lnTo>
                    <a:pt x="207987" y="222580"/>
                  </a:lnTo>
                  <a:close/>
                </a:path>
                <a:path w="323850" h="612139">
                  <a:moveTo>
                    <a:pt x="222834" y="599389"/>
                  </a:moveTo>
                  <a:lnTo>
                    <a:pt x="220840" y="597128"/>
                  </a:lnTo>
                  <a:lnTo>
                    <a:pt x="215861" y="596836"/>
                  </a:lnTo>
                  <a:lnTo>
                    <a:pt x="214325" y="598195"/>
                  </a:lnTo>
                  <a:lnTo>
                    <a:pt x="213004" y="598538"/>
                  </a:lnTo>
                  <a:lnTo>
                    <a:pt x="210705" y="599186"/>
                  </a:lnTo>
                  <a:lnTo>
                    <a:pt x="209308" y="601814"/>
                  </a:lnTo>
                  <a:lnTo>
                    <a:pt x="209867" y="604380"/>
                  </a:lnTo>
                  <a:lnTo>
                    <a:pt x="210426" y="606945"/>
                  </a:lnTo>
                  <a:lnTo>
                    <a:pt x="213080" y="608406"/>
                  </a:lnTo>
                  <a:lnTo>
                    <a:pt x="215798" y="607618"/>
                  </a:lnTo>
                  <a:lnTo>
                    <a:pt x="218541" y="606882"/>
                  </a:lnTo>
                  <a:lnTo>
                    <a:pt x="218706" y="606539"/>
                  </a:lnTo>
                  <a:lnTo>
                    <a:pt x="220522" y="606640"/>
                  </a:lnTo>
                  <a:lnTo>
                    <a:pt x="222796" y="604634"/>
                  </a:lnTo>
                  <a:lnTo>
                    <a:pt x="222834" y="599389"/>
                  </a:lnTo>
                  <a:close/>
                </a:path>
                <a:path w="323850" h="612139">
                  <a:moveTo>
                    <a:pt x="226275" y="237680"/>
                  </a:moveTo>
                  <a:lnTo>
                    <a:pt x="225907" y="234696"/>
                  </a:lnTo>
                  <a:lnTo>
                    <a:pt x="223824" y="233095"/>
                  </a:lnTo>
                  <a:lnTo>
                    <a:pt x="221780" y="231482"/>
                  </a:lnTo>
                  <a:lnTo>
                    <a:pt x="218833" y="231775"/>
                  </a:lnTo>
                  <a:lnTo>
                    <a:pt x="215519" y="235851"/>
                  </a:lnTo>
                  <a:lnTo>
                    <a:pt x="215849" y="238912"/>
                  </a:lnTo>
                  <a:lnTo>
                    <a:pt x="217944" y="240563"/>
                  </a:lnTo>
                  <a:lnTo>
                    <a:pt x="220052" y="242189"/>
                  </a:lnTo>
                  <a:lnTo>
                    <a:pt x="223062" y="241820"/>
                  </a:lnTo>
                  <a:lnTo>
                    <a:pt x="224675" y="239750"/>
                  </a:lnTo>
                  <a:lnTo>
                    <a:pt x="226275" y="237680"/>
                  </a:lnTo>
                  <a:close/>
                </a:path>
                <a:path w="323850" h="612139">
                  <a:moveTo>
                    <a:pt x="240601" y="591248"/>
                  </a:moveTo>
                  <a:lnTo>
                    <a:pt x="237096" y="587349"/>
                  </a:lnTo>
                  <a:lnTo>
                    <a:pt x="234213" y="587044"/>
                  </a:lnTo>
                  <a:lnTo>
                    <a:pt x="232397" y="588632"/>
                  </a:lnTo>
                  <a:lnTo>
                    <a:pt x="230466" y="590029"/>
                  </a:lnTo>
                  <a:lnTo>
                    <a:pt x="229946" y="592810"/>
                  </a:lnTo>
                  <a:lnTo>
                    <a:pt x="231381" y="595033"/>
                  </a:lnTo>
                  <a:lnTo>
                    <a:pt x="232791" y="597217"/>
                  </a:lnTo>
                  <a:lnTo>
                    <a:pt x="235915" y="597827"/>
                  </a:lnTo>
                  <a:lnTo>
                    <a:pt x="238188" y="596163"/>
                  </a:lnTo>
                  <a:lnTo>
                    <a:pt x="240309" y="594334"/>
                  </a:lnTo>
                  <a:lnTo>
                    <a:pt x="240601" y="591248"/>
                  </a:lnTo>
                  <a:close/>
                </a:path>
                <a:path w="323850" h="612139">
                  <a:moveTo>
                    <a:pt x="245325" y="252044"/>
                  </a:moveTo>
                  <a:lnTo>
                    <a:pt x="244868" y="249059"/>
                  </a:lnTo>
                  <a:lnTo>
                    <a:pt x="240652" y="245910"/>
                  </a:lnTo>
                  <a:lnTo>
                    <a:pt x="237667" y="246329"/>
                  </a:lnTo>
                  <a:lnTo>
                    <a:pt x="234518" y="250532"/>
                  </a:lnTo>
                  <a:lnTo>
                    <a:pt x="234962" y="253517"/>
                  </a:lnTo>
                  <a:lnTo>
                    <a:pt x="239217" y="256692"/>
                  </a:lnTo>
                  <a:lnTo>
                    <a:pt x="242201" y="256260"/>
                  </a:lnTo>
                  <a:lnTo>
                    <a:pt x="243763" y="254152"/>
                  </a:lnTo>
                  <a:lnTo>
                    <a:pt x="245325" y="252044"/>
                  </a:lnTo>
                  <a:close/>
                </a:path>
                <a:path w="323850" h="612139">
                  <a:moveTo>
                    <a:pt x="247154" y="602437"/>
                  </a:moveTo>
                  <a:lnTo>
                    <a:pt x="245999" y="597319"/>
                  </a:lnTo>
                  <a:lnTo>
                    <a:pt x="243611" y="595655"/>
                  </a:lnTo>
                  <a:lnTo>
                    <a:pt x="241249" y="596176"/>
                  </a:lnTo>
                  <a:lnTo>
                    <a:pt x="238734" y="596392"/>
                  </a:lnTo>
                  <a:lnTo>
                    <a:pt x="236880" y="598652"/>
                  </a:lnTo>
                  <a:lnTo>
                    <a:pt x="237134" y="601268"/>
                  </a:lnTo>
                  <a:lnTo>
                    <a:pt x="237388" y="603872"/>
                  </a:lnTo>
                  <a:lnTo>
                    <a:pt x="239814" y="605840"/>
                  </a:lnTo>
                  <a:lnTo>
                    <a:pt x="242557" y="605586"/>
                  </a:lnTo>
                  <a:lnTo>
                    <a:pt x="245364" y="605002"/>
                  </a:lnTo>
                  <a:lnTo>
                    <a:pt x="247154" y="602437"/>
                  </a:lnTo>
                  <a:close/>
                </a:path>
                <a:path w="323850" h="612139">
                  <a:moveTo>
                    <a:pt x="256882" y="575830"/>
                  </a:moveTo>
                  <a:lnTo>
                    <a:pt x="256374" y="572858"/>
                  </a:lnTo>
                  <a:lnTo>
                    <a:pt x="251942" y="570039"/>
                  </a:lnTo>
                  <a:lnTo>
                    <a:pt x="248996" y="570522"/>
                  </a:lnTo>
                  <a:lnTo>
                    <a:pt x="246164" y="574535"/>
                  </a:lnTo>
                  <a:lnTo>
                    <a:pt x="246710" y="577532"/>
                  </a:lnTo>
                  <a:lnTo>
                    <a:pt x="248678" y="579132"/>
                  </a:lnTo>
                  <a:lnTo>
                    <a:pt x="250774" y="580834"/>
                  </a:lnTo>
                  <a:lnTo>
                    <a:pt x="253695" y="580326"/>
                  </a:lnTo>
                  <a:lnTo>
                    <a:pt x="256882" y="575830"/>
                  </a:lnTo>
                  <a:close/>
                </a:path>
                <a:path w="323850" h="612139">
                  <a:moveTo>
                    <a:pt x="264477" y="266865"/>
                  </a:moveTo>
                  <a:lnTo>
                    <a:pt x="264198" y="263829"/>
                  </a:lnTo>
                  <a:lnTo>
                    <a:pt x="262013" y="261988"/>
                  </a:lnTo>
                  <a:lnTo>
                    <a:pt x="259842" y="260096"/>
                  </a:lnTo>
                  <a:lnTo>
                    <a:pt x="256870" y="260527"/>
                  </a:lnTo>
                  <a:lnTo>
                    <a:pt x="253771" y="264769"/>
                  </a:lnTo>
                  <a:lnTo>
                    <a:pt x="254228" y="267779"/>
                  </a:lnTo>
                  <a:lnTo>
                    <a:pt x="256032" y="269367"/>
                  </a:lnTo>
                  <a:lnTo>
                    <a:pt x="257886" y="270941"/>
                  </a:lnTo>
                  <a:lnTo>
                    <a:pt x="260870" y="270675"/>
                  </a:lnTo>
                  <a:lnTo>
                    <a:pt x="262674" y="268770"/>
                  </a:lnTo>
                  <a:lnTo>
                    <a:pt x="264477" y="266865"/>
                  </a:lnTo>
                  <a:close/>
                </a:path>
                <a:path w="323850" h="612139">
                  <a:moveTo>
                    <a:pt x="268465" y="554253"/>
                  </a:moveTo>
                  <a:lnTo>
                    <a:pt x="267411" y="551472"/>
                  </a:lnTo>
                  <a:lnTo>
                    <a:pt x="262534" y="549541"/>
                  </a:lnTo>
                  <a:lnTo>
                    <a:pt x="259689" y="550595"/>
                  </a:lnTo>
                  <a:lnTo>
                    <a:pt x="257632" y="555155"/>
                  </a:lnTo>
                  <a:lnTo>
                    <a:pt x="258711" y="557936"/>
                  </a:lnTo>
                  <a:lnTo>
                    <a:pt x="261061" y="559104"/>
                  </a:lnTo>
                  <a:lnTo>
                    <a:pt x="263410" y="560273"/>
                  </a:lnTo>
                  <a:lnTo>
                    <a:pt x="266230" y="559206"/>
                  </a:lnTo>
                  <a:lnTo>
                    <a:pt x="268465" y="554253"/>
                  </a:lnTo>
                  <a:close/>
                </a:path>
                <a:path w="323850" h="612139">
                  <a:moveTo>
                    <a:pt x="270014" y="593064"/>
                  </a:moveTo>
                  <a:lnTo>
                    <a:pt x="267093" y="588708"/>
                  </a:lnTo>
                  <a:lnTo>
                    <a:pt x="264210" y="587895"/>
                  </a:lnTo>
                  <a:lnTo>
                    <a:pt x="262115" y="589102"/>
                  </a:lnTo>
                  <a:lnTo>
                    <a:pt x="260032" y="590346"/>
                  </a:lnTo>
                  <a:lnTo>
                    <a:pt x="259181" y="593204"/>
                  </a:lnTo>
                  <a:lnTo>
                    <a:pt x="260197" y="595515"/>
                  </a:lnTo>
                  <a:lnTo>
                    <a:pt x="261302" y="598004"/>
                  </a:lnTo>
                  <a:lnTo>
                    <a:pt x="264223" y="598881"/>
                  </a:lnTo>
                  <a:lnTo>
                    <a:pt x="266700" y="597420"/>
                  </a:lnTo>
                  <a:lnTo>
                    <a:pt x="269189" y="595998"/>
                  </a:lnTo>
                  <a:lnTo>
                    <a:pt x="270014" y="593064"/>
                  </a:lnTo>
                  <a:close/>
                </a:path>
                <a:path w="323850" h="612139">
                  <a:moveTo>
                    <a:pt x="276199" y="531279"/>
                  </a:moveTo>
                  <a:lnTo>
                    <a:pt x="274739" y="528675"/>
                  </a:lnTo>
                  <a:lnTo>
                    <a:pt x="269646" y="527418"/>
                  </a:lnTo>
                  <a:lnTo>
                    <a:pt x="267004" y="528878"/>
                  </a:lnTo>
                  <a:lnTo>
                    <a:pt x="265607" y="533730"/>
                  </a:lnTo>
                  <a:lnTo>
                    <a:pt x="267081" y="536346"/>
                  </a:lnTo>
                  <a:lnTo>
                    <a:pt x="269582" y="537121"/>
                  </a:lnTo>
                  <a:lnTo>
                    <a:pt x="272084" y="537908"/>
                  </a:lnTo>
                  <a:lnTo>
                    <a:pt x="274726" y="536448"/>
                  </a:lnTo>
                  <a:lnTo>
                    <a:pt x="276199" y="531279"/>
                  </a:lnTo>
                  <a:close/>
                </a:path>
                <a:path w="323850" h="612139">
                  <a:moveTo>
                    <a:pt x="280784" y="282562"/>
                  </a:moveTo>
                  <a:lnTo>
                    <a:pt x="279069" y="280390"/>
                  </a:lnTo>
                  <a:lnTo>
                    <a:pt x="277380" y="278193"/>
                  </a:lnTo>
                  <a:lnTo>
                    <a:pt x="274345" y="277749"/>
                  </a:lnTo>
                  <a:lnTo>
                    <a:pt x="270256" y="281038"/>
                  </a:lnTo>
                  <a:lnTo>
                    <a:pt x="269836" y="283984"/>
                  </a:lnTo>
                  <a:lnTo>
                    <a:pt x="271373" y="285965"/>
                  </a:lnTo>
                  <a:lnTo>
                    <a:pt x="272948" y="287934"/>
                  </a:lnTo>
                  <a:lnTo>
                    <a:pt x="275691" y="288607"/>
                  </a:lnTo>
                  <a:lnTo>
                    <a:pt x="277926" y="287121"/>
                  </a:lnTo>
                  <a:lnTo>
                    <a:pt x="280060" y="285699"/>
                  </a:lnTo>
                  <a:lnTo>
                    <a:pt x="280784" y="282562"/>
                  </a:lnTo>
                  <a:close/>
                </a:path>
                <a:path w="323850" h="612139">
                  <a:moveTo>
                    <a:pt x="281038" y="507682"/>
                  </a:moveTo>
                  <a:lnTo>
                    <a:pt x="279285" y="505244"/>
                  </a:lnTo>
                  <a:lnTo>
                    <a:pt x="274078" y="504520"/>
                  </a:lnTo>
                  <a:lnTo>
                    <a:pt x="271640" y="506247"/>
                  </a:lnTo>
                  <a:lnTo>
                    <a:pt x="270814" y="511276"/>
                  </a:lnTo>
                  <a:lnTo>
                    <a:pt x="272567" y="513715"/>
                  </a:lnTo>
                  <a:lnTo>
                    <a:pt x="275145" y="514197"/>
                  </a:lnTo>
                  <a:lnTo>
                    <a:pt x="277723" y="514680"/>
                  </a:lnTo>
                  <a:lnTo>
                    <a:pt x="280162" y="512940"/>
                  </a:lnTo>
                  <a:lnTo>
                    <a:pt x="281038" y="507682"/>
                  </a:lnTo>
                  <a:close/>
                </a:path>
                <a:path w="323850" h="612139">
                  <a:moveTo>
                    <a:pt x="288594" y="579666"/>
                  </a:moveTo>
                  <a:lnTo>
                    <a:pt x="288061" y="576351"/>
                  </a:lnTo>
                  <a:lnTo>
                    <a:pt x="283959" y="573074"/>
                  </a:lnTo>
                  <a:lnTo>
                    <a:pt x="281292" y="573570"/>
                  </a:lnTo>
                  <a:lnTo>
                    <a:pt x="279476" y="575233"/>
                  </a:lnTo>
                  <a:lnTo>
                    <a:pt x="277761" y="576973"/>
                  </a:lnTo>
                  <a:lnTo>
                    <a:pt x="277837" y="579945"/>
                  </a:lnTo>
                  <a:lnTo>
                    <a:pt x="279654" y="581837"/>
                  </a:lnTo>
                  <a:lnTo>
                    <a:pt x="281470" y="583730"/>
                  </a:lnTo>
                  <a:lnTo>
                    <a:pt x="284543" y="583628"/>
                  </a:lnTo>
                  <a:lnTo>
                    <a:pt x="286524" y="581609"/>
                  </a:lnTo>
                  <a:lnTo>
                    <a:pt x="288594" y="579666"/>
                  </a:lnTo>
                  <a:close/>
                </a:path>
                <a:path w="323850" h="612139">
                  <a:moveTo>
                    <a:pt x="292989" y="303911"/>
                  </a:moveTo>
                  <a:lnTo>
                    <a:pt x="291820" y="301459"/>
                  </a:lnTo>
                  <a:lnTo>
                    <a:pt x="290550" y="299059"/>
                  </a:lnTo>
                  <a:lnTo>
                    <a:pt x="287591" y="298157"/>
                  </a:lnTo>
                  <a:lnTo>
                    <a:pt x="282994" y="300685"/>
                  </a:lnTo>
                  <a:lnTo>
                    <a:pt x="282155" y="303504"/>
                  </a:lnTo>
                  <a:lnTo>
                    <a:pt x="283349" y="305765"/>
                  </a:lnTo>
                  <a:lnTo>
                    <a:pt x="284454" y="308089"/>
                  </a:lnTo>
                  <a:lnTo>
                    <a:pt x="287261" y="309054"/>
                  </a:lnTo>
                  <a:lnTo>
                    <a:pt x="289636" y="307936"/>
                  </a:lnTo>
                  <a:lnTo>
                    <a:pt x="292011" y="306819"/>
                  </a:lnTo>
                  <a:lnTo>
                    <a:pt x="292989" y="303911"/>
                  </a:lnTo>
                  <a:close/>
                </a:path>
                <a:path w="323850" h="612139">
                  <a:moveTo>
                    <a:pt x="302069" y="558673"/>
                  </a:moveTo>
                  <a:lnTo>
                    <a:pt x="301155" y="555739"/>
                  </a:lnTo>
                  <a:lnTo>
                    <a:pt x="296430" y="553440"/>
                  </a:lnTo>
                  <a:lnTo>
                    <a:pt x="293611" y="554342"/>
                  </a:lnTo>
                  <a:lnTo>
                    <a:pt x="292493" y="556615"/>
                  </a:lnTo>
                  <a:lnTo>
                    <a:pt x="291299" y="558825"/>
                  </a:lnTo>
                  <a:lnTo>
                    <a:pt x="291960" y="561606"/>
                  </a:lnTo>
                  <a:lnTo>
                    <a:pt x="294233" y="562991"/>
                  </a:lnTo>
                  <a:lnTo>
                    <a:pt x="296443" y="564337"/>
                  </a:lnTo>
                  <a:lnTo>
                    <a:pt x="299542" y="563575"/>
                  </a:lnTo>
                  <a:lnTo>
                    <a:pt x="300850" y="561149"/>
                  </a:lnTo>
                  <a:lnTo>
                    <a:pt x="302069" y="558673"/>
                  </a:lnTo>
                  <a:close/>
                </a:path>
                <a:path w="323850" h="612139">
                  <a:moveTo>
                    <a:pt x="302526" y="326364"/>
                  </a:moveTo>
                  <a:lnTo>
                    <a:pt x="301637" y="323824"/>
                  </a:lnTo>
                  <a:lnTo>
                    <a:pt x="300621" y="321322"/>
                  </a:lnTo>
                  <a:lnTo>
                    <a:pt x="297815" y="320090"/>
                  </a:lnTo>
                  <a:lnTo>
                    <a:pt x="292950" y="322072"/>
                  </a:lnTo>
                  <a:lnTo>
                    <a:pt x="291782" y="324802"/>
                  </a:lnTo>
                  <a:lnTo>
                    <a:pt x="292747" y="327190"/>
                  </a:lnTo>
                  <a:lnTo>
                    <a:pt x="293611" y="329628"/>
                  </a:lnTo>
                  <a:lnTo>
                    <a:pt x="296303" y="330898"/>
                  </a:lnTo>
                  <a:lnTo>
                    <a:pt x="298780" y="330022"/>
                  </a:lnTo>
                  <a:lnTo>
                    <a:pt x="301256" y="329145"/>
                  </a:lnTo>
                  <a:lnTo>
                    <a:pt x="302526" y="326364"/>
                  </a:lnTo>
                  <a:close/>
                </a:path>
                <a:path w="323850" h="612139">
                  <a:moveTo>
                    <a:pt x="310045" y="349478"/>
                  </a:moveTo>
                  <a:lnTo>
                    <a:pt x="309219" y="346913"/>
                  </a:lnTo>
                  <a:lnTo>
                    <a:pt x="308444" y="344335"/>
                  </a:lnTo>
                  <a:lnTo>
                    <a:pt x="305777" y="342874"/>
                  </a:lnTo>
                  <a:lnTo>
                    <a:pt x="300761" y="344411"/>
                  </a:lnTo>
                  <a:lnTo>
                    <a:pt x="299339" y="347052"/>
                  </a:lnTo>
                  <a:lnTo>
                    <a:pt x="300088" y="349529"/>
                  </a:lnTo>
                  <a:lnTo>
                    <a:pt x="300875" y="352005"/>
                  </a:lnTo>
                  <a:lnTo>
                    <a:pt x="303364" y="353517"/>
                  </a:lnTo>
                  <a:lnTo>
                    <a:pt x="305930" y="352831"/>
                  </a:lnTo>
                  <a:lnTo>
                    <a:pt x="308444" y="352158"/>
                  </a:lnTo>
                  <a:lnTo>
                    <a:pt x="310045" y="349478"/>
                  </a:lnTo>
                  <a:close/>
                </a:path>
                <a:path w="323850" h="612139">
                  <a:moveTo>
                    <a:pt x="311480" y="535927"/>
                  </a:moveTo>
                  <a:lnTo>
                    <a:pt x="310108" y="533184"/>
                  </a:lnTo>
                  <a:lnTo>
                    <a:pt x="305104" y="531622"/>
                  </a:lnTo>
                  <a:lnTo>
                    <a:pt x="302437" y="532968"/>
                  </a:lnTo>
                  <a:lnTo>
                    <a:pt x="301663" y="535419"/>
                  </a:lnTo>
                  <a:lnTo>
                    <a:pt x="300951" y="537883"/>
                  </a:lnTo>
                  <a:lnTo>
                    <a:pt x="302006" y="540486"/>
                  </a:lnTo>
                  <a:lnTo>
                    <a:pt x="304507" y="541451"/>
                  </a:lnTo>
                  <a:lnTo>
                    <a:pt x="306908" y="542378"/>
                  </a:lnTo>
                  <a:lnTo>
                    <a:pt x="309880" y="541134"/>
                  </a:lnTo>
                  <a:lnTo>
                    <a:pt x="310654" y="538518"/>
                  </a:lnTo>
                  <a:lnTo>
                    <a:pt x="311480" y="535927"/>
                  </a:lnTo>
                  <a:close/>
                </a:path>
                <a:path w="323850" h="612139">
                  <a:moveTo>
                    <a:pt x="315595" y="373075"/>
                  </a:moveTo>
                  <a:lnTo>
                    <a:pt x="314464" y="367830"/>
                  </a:lnTo>
                  <a:lnTo>
                    <a:pt x="311937" y="366179"/>
                  </a:lnTo>
                  <a:lnTo>
                    <a:pt x="306819" y="367347"/>
                  </a:lnTo>
                  <a:lnTo>
                    <a:pt x="305181" y="369874"/>
                  </a:lnTo>
                  <a:lnTo>
                    <a:pt x="306285" y="374967"/>
                  </a:lnTo>
                  <a:lnTo>
                    <a:pt x="308813" y="376618"/>
                  </a:lnTo>
                  <a:lnTo>
                    <a:pt x="311391" y="376110"/>
                  </a:lnTo>
                  <a:lnTo>
                    <a:pt x="313969" y="375602"/>
                  </a:lnTo>
                  <a:lnTo>
                    <a:pt x="315595" y="373075"/>
                  </a:lnTo>
                  <a:close/>
                </a:path>
                <a:path w="323850" h="612139">
                  <a:moveTo>
                    <a:pt x="317703" y="512279"/>
                  </a:moveTo>
                  <a:lnTo>
                    <a:pt x="316026" y="509727"/>
                  </a:lnTo>
                  <a:lnTo>
                    <a:pt x="310883" y="508736"/>
                  </a:lnTo>
                  <a:lnTo>
                    <a:pt x="308394" y="510387"/>
                  </a:lnTo>
                  <a:lnTo>
                    <a:pt x="307911" y="512927"/>
                  </a:lnTo>
                  <a:lnTo>
                    <a:pt x="307378" y="515442"/>
                  </a:lnTo>
                  <a:lnTo>
                    <a:pt x="308864" y="517956"/>
                  </a:lnTo>
                  <a:lnTo>
                    <a:pt x="311442" y="518579"/>
                  </a:lnTo>
                  <a:lnTo>
                    <a:pt x="313969" y="519201"/>
                  </a:lnTo>
                  <a:lnTo>
                    <a:pt x="316649" y="517575"/>
                  </a:lnTo>
                  <a:lnTo>
                    <a:pt x="317195" y="514934"/>
                  </a:lnTo>
                  <a:lnTo>
                    <a:pt x="317703" y="512279"/>
                  </a:lnTo>
                  <a:close/>
                </a:path>
                <a:path w="323850" h="612139">
                  <a:moveTo>
                    <a:pt x="319659" y="396938"/>
                  </a:moveTo>
                  <a:lnTo>
                    <a:pt x="318922" y="391629"/>
                  </a:lnTo>
                  <a:lnTo>
                    <a:pt x="316534" y="389813"/>
                  </a:lnTo>
                  <a:lnTo>
                    <a:pt x="311353" y="390652"/>
                  </a:lnTo>
                  <a:lnTo>
                    <a:pt x="309524" y="393077"/>
                  </a:lnTo>
                  <a:lnTo>
                    <a:pt x="310248" y="398233"/>
                  </a:lnTo>
                  <a:lnTo>
                    <a:pt x="312648" y="400050"/>
                  </a:lnTo>
                  <a:lnTo>
                    <a:pt x="315252" y="399707"/>
                  </a:lnTo>
                  <a:lnTo>
                    <a:pt x="317855" y="399364"/>
                  </a:lnTo>
                  <a:lnTo>
                    <a:pt x="319659" y="396938"/>
                  </a:lnTo>
                  <a:close/>
                </a:path>
                <a:path w="323850" h="612139">
                  <a:moveTo>
                    <a:pt x="321564" y="488251"/>
                  </a:moveTo>
                  <a:lnTo>
                    <a:pt x="319557" y="485851"/>
                  </a:lnTo>
                  <a:lnTo>
                    <a:pt x="314325" y="485317"/>
                  </a:lnTo>
                  <a:lnTo>
                    <a:pt x="312115" y="487210"/>
                  </a:lnTo>
                  <a:lnTo>
                    <a:pt x="311378" y="492340"/>
                  </a:lnTo>
                  <a:lnTo>
                    <a:pt x="313194" y="494715"/>
                  </a:lnTo>
                  <a:lnTo>
                    <a:pt x="315798" y="495084"/>
                  </a:lnTo>
                  <a:lnTo>
                    <a:pt x="318401" y="495452"/>
                  </a:lnTo>
                  <a:lnTo>
                    <a:pt x="320802" y="493585"/>
                  </a:lnTo>
                  <a:lnTo>
                    <a:pt x="321564" y="488251"/>
                  </a:lnTo>
                  <a:close/>
                </a:path>
                <a:path w="323850" h="612139">
                  <a:moveTo>
                    <a:pt x="322300" y="420992"/>
                  </a:moveTo>
                  <a:lnTo>
                    <a:pt x="322122" y="418325"/>
                  </a:lnTo>
                  <a:lnTo>
                    <a:pt x="321843" y="415658"/>
                  </a:lnTo>
                  <a:lnTo>
                    <a:pt x="319506" y="413702"/>
                  </a:lnTo>
                  <a:lnTo>
                    <a:pt x="314286" y="414223"/>
                  </a:lnTo>
                  <a:lnTo>
                    <a:pt x="312381" y="416534"/>
                  </a:lnTo>
                  <a:lnTo>
                    <a:pt x="312648" y="419125"/>
                  </a:lnTo>
                  <a:lnTo>
                    <a:pt x="312826" y="421716"/>
                  </a:lnTo>
                  <a:lnTo>
                    <a:pt x="315087" y="423672"/>
                  </a:lnTo>
                  <a:lnTo>
                    <a:pt x="317703" y="423494"/>
                  </a:lnTo>
                  <a:lnTo>
                    <a:pt x="320319" y="423316"/>
                  </a:lnTo>
                  <a:lnTo>
                    <a:pt x="322300" y="420992"/>
                  </a:lnTo>
                  <a:close/>
                </a:path>
                <a:path w="323850" h="612139">
                  <a:moveTo>
                    <a:pt x="323253" y="464032"/>
                  </a:moveTo>
                  <a:lnTo>
                    <a:pt x="321233" y="461797"/>
                  </a:lnTo>
                  <a:lnTo>
                    <a:pt x="315988" y="461657"/>
                  </a:lnTo>
                  <a:lnTo>
                    <a:pt x="313753" y="463702"/>
                  </a:lnTo>
                  <a:lnTo>
                    <a:pt x="313499" y="468896"/>
                  </a:lnTo>
                  <a:lnTo>
                    <a:pt x="315518" y="471119"/>
                  </a:lnTo>
                  <a:lnTo>
                    <a:pt x="318135" y="471284"/>
                  </a:lnTo>
                  <a:lnTo>
                    <a:pt x="320751" y="471449"/>
                  </a:lnTo>
                  <a:lnTo>
                    <a:pt x="322986" y="469404"/>
                  </a:lnTo>
                  <a:lnTo>
                    <a:pt x="323253" y="464032"/>
                  </a:lnTo>
                  <a:close/>
                </a:path>
                <a:path w="323850" h="612139">
                  <a:moveTo>
                    <a:pt x="323443" y="445173"/>
                  </a:moveTo>
                  <a:lnTo>
                    <a:pt x="323291" y="439813"/>
                  </a:lnTo>
                  <a:lnTo>
                    <a:pt x="321106" y="437718"/>
                  </a:lnTo>
                  <a:lnTo>
                    <a:pt x="315861" y="437921"/>
                  </a:lnTo>
                  <a:lnTo>
                    <a:pt x="313791" y="440105"/>
                  </a:lnTo>
                  <a:lnTo>
                    <a:pt x="313944" y="445312"/>
                  </a:lnTo>
                  <a:lnTo>
                    <a:pt x="316141" y="447408"/>
                  </a:lnTo>
                  <a:lnTo>
                    <a:pt x="318757" y="447382"/>
                  </a:lnTo>
                  <a:lnTo>
                    <a:pt x="321386" y="447370"/>
                  </a:lnTo>
                  <a:lnTo>
                    <a:pt x="323443" y="44517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55">
              <a:extLst>
                <a:ext uri="{FF2B5EF4-FFF2-40B4-BE49-F238E27FC236}">
                  <a16:creationId xmlns:a16="http://schemas.microsoft.com/office/drawing/2014/main" id="{A2251B7C-7FEC-4EB5-8F36-13DA9649808C}"/>
                </a:ext>
              </a:extLst>
            </p:cNvPr>
            <p:cNvSpPr/>
            <p:nvPr/>
          </p:nvSpPr>
          <p:spPr>
            <a:xfrm>
              <a:off x="6560439" y="3673690"/>
              <a:ext cx="332740" cy="596265"/>
            </a:xfrm>
            <a:custGeom>
              <a:avLst/>
              <a:gdLst/>
              <a:ahLst/>
              <a:cxnLst/>
              <a:rect l="l" t="t" r="r" b="b"/>
              <a:pathLst>
                <a:path w="332740" h="596264">
                  <a:moveTo>
                    <a:pt x="9563" y="128104"/>
                  </a:moveTo>
                  <a:lnTo>
                    <a:pt x="7454" y="125971"/>
                  </a:lnTo>
                  <a:lnTo>
                    <a:pt x="4826" y="125933"/>
                  </a:lnTo>
                  <a:lnTo>
                    <a:pt x="2197" y="125895"/>
                  </a:lnTo>
                  <a:lnTo>
                    <a:pt x="63" y="128041"/>
                  </a:lnTo>
                  <a:lnTo>
                    <a:pt x="50" y="130733"/>
                  </a:lnTo>
                  <a:lnTo>
                    <a:pt x="0" y="133426"/>
                  </a:lnTo>
                  <a:lnTo>
                    <a:pt x="2222" y="135559"/>
                  </a:lnTo>
                  <a:lnTo>
                    <a:pt x="7480" y="135432"/>
                  </a:lnTo>
                  <a:lnTo>
                    <a:pt x="9512" y="133286"/>
                  </a:lnTo>
                  <a:lnTo>
                    <a:pt x="9550" y="130695"/>
                  </a:lnTo>
                  <a:lnTo>
                    <a:pt x="9563" y="128104"/>
                  </a:lnTo>
                  <a:close/>
                </a:path>
                <a:path w="332740" h="596264">
                  <a:moveTo>
                    <a:pt x="10680" y="156832"/>
                  </a:moveTo>
                  <a:lnTo>
                    <a:pt x="10541" y="154241"/>
                  </a:lnTo>
                  <a:lnTo>
                    <a:pt x="10363" y="151650"/>
                  </a:lnTo>
                  <a:lnTo>
                    <a:pt x="8102" y="149669"/>
                  </a:lnTo>
                  <a:lnTo>
                    <a:pt x="5486" y="149834"/>
                  </a:lnTo>
                  <a:lnTo>
                    <a:pt x="2870" y="149999"/>
                  </a:lnTo>
                  <a:lnTo>
                    <a:pt x="889" y="152298"/>
                  </a:lnTo>
                  <a:lnTo>
                    <a:pt x="1066" y="154978"/>
                  </a:lnTo>
                  <a:lnTo>
                    <a:pt x="1219" y="157657"/>
                  </a:lnTo>
                  <a:lnTo>
                    <a:pt x="3632" y="159613"/>
                  </a:lnTo>
                  <a:lnTo>
                    <a:pt x="8851" y="159131"/>
                  </a:lnTo>
                  <a:lnTo>
                    <a:pt x="10680" y="156832"/>
                  </a:lnTo>
                  <a:close/>
                </a:path>
                <a:path w="332740" h="596264">
                  <a:moveTo>
                    <a:pt x="10718" y="104673"/>
                  </a:moveTo>
                  <a:lnTo>
                    <a:pt x="8788" y="102362"/>
                  </a:lnTo>
                  <a:lnTo>
                    <a:pt x="6184" y="102069"/>
                  </a:lnTo>
                  <a:lnTo>
                    <a:pt x="3581" y="101777"/>
                  </a:lnTo>
                  <a:lnTo>
                    <a:pt x="1270" y="103733"/>
                  </a:lnTo>
                  <a:lnTo>
                    <a:pt x="787" y="109118"/>
                  </a:lnTo>
                  <a:lnTo>
                    <a:pt x="2717" y="111429"/>
                  </a:lnTo>
                  <a:lnTo>
                    <a:pt x="7962" y="111760"/>
                  </a:lnTo>
                  <a:lnTo>
                    <a:pt x="10274" y="109816"/>
                  </a:lnTo>
                  <a:lnTo>
                    <a:pt x="10718" y="104673"/>
                  </a:lnTo>
                  <a:close/>
                </a:path>
                <a:path w="332740" h="596264">
                  <a:moveTo>
                    <a:pt x="13436" y="180301"/>
                  </a:moveTo>
                  <a:lnTo>
                    <a:pt x="12788" y="175133"/>
                  </a:lnTo>
                  <a:lnTo>
                    <a:pt x="10401" y="173304"/>
                  </a:lnTo>
                  <a:lnTo>
                    <a:pt x="7797" y="173634"/>
                  </a:lnTo>
                  <a:lnTo>
                    <a:pt x="5194" y="173964"/>
                  </a:lnTo>
                  <a:lnTo>
                    <a:pt x="3365" y="176377"/>
                  </a:lnTo>
                  <a:lnTo>
                    <a:pt x="4038" y="181698"/>
                  </a:lnTo>
                  <a:lnTo>
                    <a:pt x="6540" y="183502"/>
                  </a:lnTo>
                  <a:lnTo>
                    <a:pt x="11734" y="182702"/>
                  </a:lnTo>
                  <a:lnTo>
                    <a:pt x="13436" y="180301"/>
                  </a:lnTo>
                  <a:close/>
                </a:path>
                <a:path w="332740" h="596264">
                  <a:moveTo>
                    <a:pt x="14198" y="81597"/>
                  </a:moveTo>
                  <a:lnTo>
                    <a:pt x="12763" y="79133"/>
                  </a:lnTo>
                  <a:lnTo>
                    <a:pt x="10172" y="78498"/>
                  </a:lnTo>
                  <a:lnTo>
                    <a:pt x="7670" y="77889"/>
                  </a:lnTo>
                  <a:lnTo>
                    <a:pt x="4914" y="79514"/>
                  </a:lnTo>
                  <a:lnTo>
                    <a:pt x="4470" y="82207"/>
                  </a:lnTo>
                  <a:lnTo>
                    <a:pt x="3962" y="84874"/>
                  </a:lnTo>
                  <a:lnTo>
                    <a:pt x="5651" y="87414"/>
                  </a:lnTo>
                  <a:lnTo>
                    <a:pt x="10820" y="88315"/>
                  </a:lnTo>
                  <a:lnTo>
                    <a:pt x="13309" y="86639"/>
                  </a:lnTo>
                  <a:lnTo>
                    <a:pt x="13779" y="84124"/>
                  </a:lnTo>
                  <a:lnTo>
                    <a:pt x="14198" y="81597"/>
                  </a:lnTo>
                  <a:close/>
                </a:path>
                <a:path w="332740" h="596264">
                  <a:moveTo>
                    <a:pt x="17500" y="203619"/>
                  </a:moveTo>
                  <a:lnTo>
                    <a:pt x="16573" y="198475"/>
                  </a:lnTo>
                  <a:lnTo>
                    <a:pt x="14084" y="196786"/>
                  </a:lnTo>
                  <a:lnTo>
                    <a:pt x="11506" y="197256"/>
                  </a:lnTo>
                  <a:lnTo>
                    <a:pt x="8928" y="197726"/>
                  </a:lnTo>
                  <a:lnTo>
                    <a:pt x="7226" y="200240"/>
                  </a:lnTo>
                  <a:lnTo>
                    <a:pt x="7721" y="202869"/>
                  </a:lnTo>
                  <a:lnTo>
                    <a:pt x="8178" y="205498"/>
                  </a:lnTo>
                  <a:lnTo>
                    <a:pt x="10782" y="207175"/>
                  </a:lnTo>
                  <a:lnTo>
                    <a:pt x="15913" y="206108"/>
                  </a:lnTo>
                  <a:lnTo>
                    <a:pt x="17500" y="203619"/>
                  </a:lnTo>
                  <a:close/>
                </a:path>
                <a:path w="332740" h="596264">
                  <a:moveTo>
                    <a:pt x="21069" y="59524"/>
                  </a:moveTo>
                  <a:lnTo>
                    <a:pt x="19850" y="56781"/>
                  </a:lnTo>
                  <a:lnTo>
                    <a:pt x="17437" y="55753"/>
                  </a:lnTo>
                  <a:lnTo>
                    <a:pt x="15024" y="54724"/>
                  </a:lnTo>
                  <a:lnTo>
                    <a:pt x="12255" y="55968"/>
                  </a:lnTo>
                  <a:lnTo>
                    <a:pt x="11252" y="58534"/>
                  </a:lnTo>
                  <a:lnTo>
                    <a:pt x="10198" y="61087"/>
                  </a:lnTo>
                  <a:lnTo>
                    <a:pt x="11569" y="63881"/>
                  </a:lnTo>
                  <a:lnTo>
                    <a:pt x="16560" y="65519"/>
                  </a:lnTo>
                  <a:lnTo>
                    <a:pt x="19177" y="64223"/>
                  </a:lnTo>
                  <a:lnTo>
                    <a:pt x="20142" y="61887"/>
                  </a:lnTo>
                  <a:lnTo>
                    <a:pt x="21069" y="59524"/>
                  </a:lnTo>
                  <a:close/>
                </a:path>
                <a:path w="332740" h="596264">
                  <a:moveTo>
                    <a:pt x="22771" y="226707"/>
                  </a:moveTo>
                  <a:lnTo>
                    <a:pt x="21564" y="221627"/>
                  </a:lnTo>
                  <a:lnTo>
                    <a:pt x="18999" y="220052"/>
                  </a:lnTo>
                  <a:lnTo>
                    <a:pt x="16446" y="220649"/>
                  </a:lnTo>
                  <a:lnTo>
                    <a:pt x="13893" y="221246"/>
                  </a:lnTo>
                  <a:lnTo>
                    <a:pt x="12331" y="223837"/>
                  </a:lnTo>
                  <a:lnTo>
                    <a:pt x="12954" y="226441"/>
                  </a:lnTo>
                  <a:lnTo>
                    <a:pt x="13550" y="229044"/>
                  </a:lnTo>
                  <a:lnTo>
                    <a:pt x="16167" y="230593"/>
                  </a:lnTo>
                  <a:lnTo>
                    <a:pt x="21247" y="229285"/>
                  </a:lnTo>
                  <a:lnTo>
                    <a:pt x="22771" y="226707"/>
                  </a:lnTo>
                  <a:close/>
                </a:path>
                <a:path w="332740" h="596264">
                  <a:moveTo>
                    <a:pt x="29108" y="249555"/>
                  </a:moveTo>
                  <a:lnTo>
                    <a:pt x="27647" y="244525"/>
                  </a:lnTo>
                  <a:lnTo>
                    <a:pt x="25006" y="243078"/>
                  </a:lnTo>
                  <a:lnTo>
                    <a:pt x="22479" y="243789"/>
                  </a:lnTo>
                  <a:lnTo>
                    <a:pt x="19951" y="244500"/>
                  </a:lnTo>
                  <a:lnTo>
                    <a:pt x="18516" y="247167"/>
                  </a:lnTo>
                  <a:lnTo>
                    <a:pt x="20002" y="252285"/>
                  </a:lnTo>
                  <a:lnTo>
                    <a:pt x="22644" y="253746"/>
                  </a:lnTo>
                  <a:lnTo>
                    <a:pt x="27660" y="252209"/>
                  </a:lnTo>
                  <a:lnTo>
                    <a:pt x="29108" y="249555"/>
                  </a:lnTo>
                  <a:close/>
                </a:path>
                <a:path w="332740" h="596264">
                  <a:moveTo>
                    <a:pt x="31648" y="39306"/>
                  </a:moveTo>
                  <a:lnTo>
                    <a:pt x="31089" y="36410"/>
                  </a:lnTo>
                  <a:lnTo>
                    <a:pt x="28968" y="34861"/>
                  </a:lnTo>
                  <a:lnTo>
                    <a:pt x="26847" y="33312"/>
                  </a:lnTo>
                  <a:lnTo>
                    <a:pt x="23825" y="33921"/>
                  </a:lnTo>
                  <a:lnTo>
                    <a:pt x="22225" y="36207"/>
                  </a:lnTo>
                  <a:lnTo>
                    <a:pt x="20789" y="38595"/>
                  </a:lnTo>
                  <a:lnTo>
                    <a:pt x="21526" y="41617"/>
                  </a:lnTo>
                  <a:lnTo>
                    <a:pt x="23812" y="42900"/>
                  </a:lnTo>
                  <a:lnTo>
                    <a:pt x="26098" y="44208"/>
                  </a:lnTo>
                  <a:lnTo>
                    <a:pt x="28943" y="43484"/>
                  </a:lnTo>
                  <a:lnTo>
                    <a:pt x="30226" y="41338"/>
                  </a:lnTo>
                  <a:lnTo>
                    <a:pt x="31648" y="39306"/>
                  </a:lnTo>
                  <a:close/>
                </a:path>
                <a:path w="332740" h="596264">
                  <a:moveTo>
                    <a:pt x="36398" y="272097"/>
                  </a:moveTo>
                  <a:lnTo>
                    <a:pt x="34709" y="267157"/>
                  </a:lnTo>
                  <a:lnTo>
                    <a:pt x="32004" y="265811"/>
                  </a:lnTo>
                  <a:lnTo>
                    <a:pt x="29514" y="266636"/>
                  </a:lnTo>
                  <a:lnTo>
                    <a:pt x="27025" y="267462"/>
                  </a:lnTo>
                  <a:lnTo>
                    <a:pt x="25704" y="270179"/>
                  </a:lnTo>
                  <a:lnTo>
                    <a:pt x="27432" y="275221"/>
                  </a:lnTo>
                  <a:lnTo>
                    <a:pt x="30124" y="276567"/>
                  </a:lnTo>
                  <a:lnTo>
                    <a:pt x="35077" y="274815"/>
                  </a:lnTo>
                  <a:lnTo>
                    <a:pt x="36398" y="272097"/>
                  </a:lnTo>
                  <a:close/>
                </a:path>
                <a:path w="332740" h="596264">
                  <a:moveTo>
                    <a:pt x="44653" y="294335"/>
                  </a:moveTo>
                  <a:lnTo>
                    <a:pt x="42748" y="289471"/>
                  </a:lnTo>
                  <a:lnTo>
                    <a:pt x="39979" y="288251"/>
                  </a:lnTo>
                  <a:lnTo>
                    <a:pt x="37528" y="289179"/>
                  </a:lnTo>
                  <a:lnTo>
                    <a:pt x="35077" y="290106"/>
                  </a:lnTo>
                  <a:lnTo>
                    <a:pt x="33870" y="292874"/>
                  </a:lnTo>
                  <a:lnTo>
                    <a:pt x="35826" y="297840"/>
                  </a:lnTo>
                  <a:lnTo>
                    <a:pt x="38582" y="299059"/>
                  </a:lnTo>
                  <a:lnTo>
                    <a:pt x="43459" y="297103"/>
                  </a:lnTo>
                  <a:lnTo>
                    <a:pt x="44653" y="294335"/>
                  </a:lnTo>
                  <a:close/>
                </a:path>
                <a:path w="332740" h="596264">
                  <a:moveTo>
                    <a:pt x="46951" y="19634"/>
                  </a:moveTo>
                  <a:lnTo>
                    <a:pt x="45300" y="17526"/>
                  </a:lnTo>
                  <a:lnTo>
                    <a:pt x="43726" y="15494"/>
                  </a:lnTo>
                  <a:lnTo>
                    <a:pt x="40500" y="15113"/>
                  </a:lnTo>
                  <a:lnTo>
                    <a:pt x="38442" y="17030"/>
                  </a:lnTo>
                  <a:lnTo>
                    <a:pt x="36410" y="18986"/>
                  </a:lnTo>
                  <a:lnTo>
                    <a:pt x="36296" y="22072"/>
                  </a:lnTo>
                  <a:lnTo>
                    <a:pt x="40055" y="25730"/>
                  </a:lnTo>
                  <a:lnTo>
                    <a:pt x="43027" y="25819"/>
                  </a:lnTo>
                  <a:lnTo>
                    <a:pt x="44792" y="24104"/>
                  </a:lnTo>
                  <a:lnTo>
                    <a:pt x="46583" y="22415"/>
                  </a:lnTo>
                  <a:lnTo>
                    <a:pt x="46951" y="19634"/>
                  </a:lnTo>
                  <a:close/>
                </a:path>
                <a:path w="332740" h="596264">
                  <a:moveTo>
                    <a:pt x="53835" y="316191"/>
                  </a:moveTo>
                  <a:lnTo>
                    <a:pt x="51689" y="311429"/>
                  </a:lnTo>
                  <a:lnTo>
                    <a:pt x="48895" y="310311"/>
                  </a:lnTo>
                  <a:lnTo>
                    <a:pt x="46494" y="311340"/>
                  </a:lnTo>
                  <a:lnTo>
                    <a:pt x="44069" y="312381"/>
                  </a:lnTo>
                  <a:lnTo>
                    <a:pt x="42964" y="315201"/>
                  </a:lnTo>
                  <a:lnTo>
                    <a:pt x="45148" y="320065"/>
                  </a:lnTo>
                  <a:lnTo>
                    <a:pt x="47967" y="321170"/>
                  </a:lnTo>
                  <a:lnTo>
                    <a:pt x="52755" y="319011"/>
                  </a:lnTo>
                  <a:lnTo>
                    <a:pt x="53835" y="316191"/>
                  </a:lnTo>
                  <a:close/>
                </a:path>
                <a:path w="332740" h="596264">
                  <a:moveTo>
                    <a:pt x="63957" y="337616"/>
                  </a:moveTo>
                  <a:lnTo>
                    <a:pt x="62788" y="335292"/>
                  </a:lnTo>
                  <a:lnTo>
                    <a:pt x="61582" y="332968"/>
                  </a:lnTo>
                  <a:lnTo>
                    <a:pt x="58801" y="331952"/>
                  </a:lnTo>
                  <a:lnTo>
                    <a:pt x="56426" y="333095"/>
                  </a:lnTo>
                  <a:lnTo>
                    <a:pt x="54076" y="334225"/>
                  </a:lnTo>
                  <a:lnTo>
                    <a:pt x="53035" y="337121"/>
                  </a:lnTo>
                  <a:lnTo>
                    <a:pt x="54267" y="339496"/>
                  </a:lnTo>
                  <a:lnTo>
                    <a:pt x="55460" y="341884"/>
                  </a:lnTo>
                  <a:lnTo>
                    <a:pt x="58331" y="342849"/>
                  </a:lnTo>
                  <a:lnTo>
                    <a:pt x="63017" y="340474"/>
                  </a:lnTo>
                  <a:lnTo>
                    <a:pt x="63957" y="337616"/>
                  </a:lnTo>
                  <a:close/>
                </a:path>
                <a:path w="332740" h="596264">
                  <a:moveTo>
                    <a:pt x="66903" y="8674"/>
                  </a:moveTo>
                  <a:lnTo>
                    <a:pt x="66192" y="6210"/>
                  </a:lnTo>
                  <a:lnTo>
                    <a:pt x="65443" y="3632"/>
                  </a:lnTo>
                  <a:lnTo>
                    <a:pt x="62661" y="2413"/>
                  </a:lnTo>
                  <a:lnTo>
                    <a:pt x="59931" y="3403"/>
                  </a:lnTo>
                  <a:lnTo>
                    <a:pt x="57264" y="4457"/>
                  </a:lnTo>
                  <a:lnTo>
                    <a:pt x="56172" y="7416"/>
                  </a:lnTo>
                  <a:lnTo>
                    <a:pt x="58470" y="12128"/>
                  </a:lnTo>
                  <a:lnTo>
                    <a:pt x="61201" y="13119"/>
                  </a:lnTo>
                  <a:lnTo>
                    <a:pt x="63436" y="12230"/>
                  </a:lnTo>
                  <a:lnTo>
                    <a:pt x="65684" y="11430"/>
                  </a:lnTo>
                  <a:lnTo>
                    <a:pt x="66903" y="8674"/>
                  </a:lnTo>
                  <a:close/>
                </a:path>
                <a:path w="332740" h="596264">
                  <a:moveTo>
                    <a:pt x="74307" y="359562"/>
                  </a:moveTo>
                  <a:lnTo>
                    <a:pt x="73329" y="357047"/>
                  </a:lnTo>
                  <a:lnTo>
                    <a:pt x="72174" y="354584"/>
                  </a:lnTo>
                  <a:lnTo>
                    <a:pt x="69291" y="353479"/>
                  </a:lnTo>
                  <a:lnTo>
                    <a:pt x="66916" y="354584"/>
                  </a:lnTo>
                  <a:lnTo>
                    <a:pt x="64541" y="355688"/>
                  </a:lnTo>
                  <a:lnTo>
                    <a:pt x="63500" y="358457"/>
                  </a:lnTo>
                  <a:lnTo>
                    <a:pt x="64579" y="360781"/>
                  </a:lnTo>
                  <a:lnTo>
                    <a:pt x="65519" y="363181"/>
                  </a:lnTo>
                  <a:lnTo>
                    <a:pt x="68249" y="364337"/>
                  </a:lnTo>
                  <a:lnTo>
                    <a:pt x="73126" y="362394"/>
                  </a:lnTo>
                  <a:lnTo>
                    <a:pt x="74307" y="359562"/>
                  </a:lnTo>
                  <a:close/>
                </a:path>
                <a:path w="332740" h="596264">
                  <a:moveTo>
                    <a:pt x="82461" y="382536"/>
                  </a:moveTo>
                  <a:lnTo>
                    <a:pt x="80797" y="377405"/>
                  </a:lnTo>
                  <a:lnTo>
                    <a:pt x="78105" y="376008"/>
                  </a:lnTo>
                  <a:lnTo>
                    <a:pt x="75615" y="376847"/>
                  </a:lnTo>
                  <a:lnTo>
                    <a:pt x="73126" y="377685"/>
                  </a:lnTo>
                  <a:lnTo>
                    <a:pt x="71755" y="380352"/>
                  </a:lnTo>
                  <a:lnTo>
                    <a:pt x="73355" y="385279"/>
                  </a:lnTo>
                  <a:lnTo>
                    <a:pt x="76047" y="386676"/>
                  </a:lnTo>
                  <a:lnTo>
                    <a:pt x="81089" y="385216"/>
                  </a:lnTo>
                  <a:lnTo>
                    <a:pt x="82461" y="382536"/>
                  </a:lnTo>
                  <a:close/>
                </a:path>
                <a:path w="332740" h="596264">
                  <a:moveTo>
                    <a:pt x="88671" y="405917"/>
                  </a:moveTo>
                  <a:lnTo>
                    <a:pt x="87426" y="400723"/>
                  </a:lnTo>
                  <a:lnTo>
                    <a:pt x="84861" y="399148"/>
                  </a:lnTo>
                  <a:lnTo>
                    <a:pt x="82321" y="399796"/>
                  </a:lnTo>
                  <a:lnTo>
                    <a:pt x="79781" y="400443"/>
                  </a:lnTo>
                  <a:lnTo>
                    <a:pt x="78206" y="403034"/>
                  </a:lnTo>
                  <a:lnTo>
                    <a:pt x="79425" y="408114"/>
                  </a:lnTo>
                  <a:lnTo>
                    <a:pt x="81991" y="409702"/>
                  </a:lnTo>
                  <a:lnTo>
                    <a:pt x="87096" y="408508"/>
                  </a:lnTo>
                  <a:lnTo>
                    <a:pt x="88671" y="405917"/>
                  </a:lnTo>
                  <a:close/>
                </a:path>
                <a:path w="332740" h="596264">
                  <a:moveTo>
                    <a:pt x="93903" y="429399"/>
                  </a:moveTo>
                  <a:lnTo>
                    <a:pt x="92773" y="424205"/>
                  </a:lnTo>
                  <a:lnTo>
                    <a:pt x="90246" y="422541"/>
                  </a:lnTo>
                  <a:lnTo>
                    <a:pt x="87680" y="423100"/>
                  </a:lnTo>
                  <a:lnTo>
                    <a:pt x="85115" y="423659"/>
                  </a:lnTo>
                  <a:lnTo>
                    <a:pt x="83489" y="426186"/>
                  </a:lnTo>
                  <a:lnTo>
                    <a:pt x="84594" y="431317"/>
                  </a:lnTo>
                  <a:lnTo>
                    <a:pt x="87083" y="432993"/>
                  </a:lnTo>
                  <a:lnTo>
                    <a:pt x="92227" y="431927"/>
                  </a:lnTo>
                  <a:lnTo>
                    <a:pt x="93903" y="429399"/>
                  </a:lnTo>
                  <a:close/>
                </a:path>
                <a:path w="332740" h="596264">
                  <a:moveTo>
                    <a:pt x="98183" y="10096"/>
                  </a:moveTo>
                  <a:lnTo>
                    <a:pt x="97548" y="7632"/>
                  </a:lnTo>
                  <a:lnTo>
                    <a:pt x="96862" y="5016"/>
                  </a:lnTo>
                  <a:lnTo>
                    <a:pt x="94056" y="3695"/>
                  </a:lnTo>
                  <a:lnTo>
                    <a:pt x="91325" y="4749"/>
                  </a:lnTo>
                  <a:lnTo>
                    <a:pt x="90474" y="5029"/>
                  </a:lnTo>
                  <a:lnTo>
                    <a:pt x="90652" y="4686"/>
                  </a:lnTo>
                  <a:lnTo>
                    <a:pt x="89331" y="1384"/>
                  </a:lnTo>
                  <a:lnTo>
                    <a:pt x="86245" y="736"/>
                  </a:lnTo>
                  <a:lnTo>
                    <a:pt x="83146" y="0"/>
                  </a:lnTo>
                  <a:lnTo>
                    <a:pt x="80518" y="1790"/>
                  </a:lnTo>
                  <a:lnTo>
                    <a:pt x="80352" y="4521"/>
                  </a:lnTo>
                  <a:lnTo>
                    <a:pt x="80225" y="7023"/>
                  </a:lnTo>
                  <a:lnTo>
                    <a:pt x="81813" y="9448"/>
                  </a:lnTo>
                  <a:lnTo>
                    <a:pt x="83870" y="9944"/>
                  </a:lnTo>
                  <a:lnTo>
                    <a:pt x="85966" y="10325"/>
                  </a:lnTo>
                  <a:lnTo>
                    <a:pt x="87922" y="9588"/>
                  </a:lnTo>
                  <a:lnTo>
                    <a:pt x="89916" y="13500"/>
                  </a:lnTo>
                  <a:lnTo>
                    <a:pt x="92544" y="14300"/>
                  </a:lnTo>
                  <a:lnTo>
                    <a:pt x="94767" y="13601"/>
                  </a:lnTo>
                  <a:lnTo>
                    <a:pt x="96951" y="12763"/>
                  </a:lnTo>
                  <a:lnTo>
                    <a:pt x="98183" y="10096"/>
                  </a:lnTo>
                  <a:close/>
                </a:path>
                <a:path w="332740" h="596264">
                  <a:moveTo>
                    <a:pt x="98640" y="452869"/>
                  </a:moveTo>
                  <a:lnTo>
                    <a:pt x="97599" y="447687"/>
                  </a:lnTo>
                  <a:lnTo>
                    <a:pt x="95097" y="446011"/>
                  </a:lnTo>
                  <a:lnTo>
                    <a:pt x="92519" y="446532"/>
                  </a:lnTo>
                  <a:lnTo>
                    <a:pt x="89941" y="447052"/>
                  </a:lnTo>
                  <a:lnTo>
                    <a:pt x="88290" y="449567"/>
                  </a:lnTo>
                  <a:lnTo>
                    <a:pt x="89331" y="454748"/>
                  </a:lnTo>
                  <a:lnTo>
                    <a:pt x="91833" y="456425"/>
                  </a:lnTo>
                  <a:lnTo>
                    <a:pt x="96977" y="455396"/>
                  </a:lnTo>
                  <a:lnTo>
                    <a:pt x="98640" y="452869"/>
                  </a:lnTo>
                  <a:close/>
                </a:path>
                <a:path w="332740" h="596264">
                  <a:moveTo>
                    <a:pt x="103327" y="476338"/>
                  </a:moveTo>
                  <a:lnTo>
                    <a:pt x="102298" y="471157"/>
                  </a:lnTo>
                  <a:lnTo>
                    <a:pt x="99796" y="469468"/>
                  </a:lnTo>
                  <a:lnTo>
                    <a:pt x="97218" y="469976"/>
                  </a:lnTo>
                  <a:lnTo>
                    <a:pt x="94640" y="470484"/>
                  </a:lnTo>
                  <a:lnTo>
                    <a:pt x="92976" y="472998"/>
                  </a:lnTo>
                  <a:lnTo>
                    <a:pt x="94005" y="478180"/>
                  </a:lnTo>
                  <a:lnTo>
                    <a:pt x="96507" y="479869"/>
                  </a:lnTo>
                  <a:lnTo>
                    <a:pt x="101650" y="478853"/>
                  </a:lnTo>
                  <a:lnTo>
                    <a:pt x="103327" y="476338"/>
                  </a:lnTo>
                  <a:close/>
                </a:path>
                <a:path w="332740" h="596264">
                  <a:moveTo>
                    <a:pt x="108102" y="499656"/>
                  </a:moveTo>
                  <a:lnTo>
                    <a:pt x="107035" y="494525"/>
                  </a:lnTo>
                  <a:lnTo>
                    <a:pt x="104508" y="492874"/>
                  </a:lnTo>
                  <a:lnTo>
                    <a:pt x="101942" y="493420"/>
                  </a:lnTo>
                  <a:lnTo>
                    <a:pt x="99377" y="493966"/>
                  </a:lnTo>
                  <a:lnTo>
                    <a:pt x="97739" y="496506"/>
                  </a:lnTo>
                  <a:lnTo>
                    <a:pt x="98831" y="501726"/>
                  </a:lnTo>
                  <a:lnTo>
                    <a:pt x="101447" y="503351"/>
                  </a:lnTo>
                  <a:lnTo>
                    <a:pt x="106553" y="502170"/>
                  </a:lnTo>
                  <a:lnTo>
                    <a:pt x="108102" y="499656"/>
                  </a:lnTo>
                  <a:close/>
                </a:path>
                <a:path w="332740" h="596264">
                  <a:moveTo>
                    <a:pt x="109588" y="18656"/>
                  </a:moveTo>
                  <a:lnTo>
                    <a:pt x="107708" y="16383"/>
                  </a:lnTo>
                  <a:lnTo>
                    <a:pt x="105930" y="14058"/>
                  </a:lnTo>
                  <a:lnTo>
                    <a:pt x="102908" y="13627"/>
                  </a:lnTo>
                  <a:lnTo>
                    <a:pt x="99060" y="17195"/>
                  </a:lnTo>
                  <a:lnTo>
                    <a:pt x="98628" y="20180"/>
                  </a:lnTo>
                  <a:lnTo>
                    <a:pt x="100076" y="22047"/>
                  </a:lnTo>
                  <a:lnTo>
                    <a:pt x="101600" y="23825"/>
                  </a:lnTo>
                  <a:lnTo>
                    <a:pt x="104305" y="24536"/>
                  </a:lnTo>
                  <a:lnTo>
                    <a:pt x="106565" y="23164"/>
                  </a:lnTo>
                  <a:lnTo>
                    <a:pt x="108788" y="21818"/>
                  </a:lnTo>
                  <a:lnTo>
                    <a:pt x="109588" y="18656"/>
                  </a:lnTo>
                  <a:close/>
                </a:path>
                <a:path w="332740" h="596264">
                  <a:moveTo>
                    <a:pt x="113906" y="522516"/>
                  </a:moveTo>
                  <a:lnTo>
                    <a:pt x="113258" y="520001"/>
                  </a:lnTo>
                  <a:lnTo>
                    <a:pt x="112572" y="517499"/>
                  </a:lnTo>
                  <a:lnTo>
                    <a:pt x="109969" y="516013"/>
                  </a:lnTo>
                  <a:lnTo>
                    <a:pt x="107429" y="516686"/>
                  </a:lnTo>
                  <a:lnTo>
                    <a:pt x="104889" y="517359"/>
                  </a:lnTo>
                  <a:lnTo>
                    <a:pt x="103403" y="520001"/>
                  </a:lnTo>
                  <a:lnTo>
                    <a:pt x="104114" y="522605"/>
                  </a:lnTo>
                  <a:lnTo>
                    <a:pt x="104800" y="525208"/>
                  </a:lnTo>
                  <a:lnTo>
                    <a:pt x="107467" y="526669"/>
                  </a:lnTo>
                  <a:lnTo>
                    <a:pt x="112483" y="525132"/>
                  </a:lnTo>
                  <a:lnTo>
                    <a:pt x="113906" y="522516"/>
                  </a:lnTo>
                  <a:close/>
                </a:path>
                <a:path w="332740" h="596264">
                  <a:moveTo>
                    <a:pt x="120002" y="41440"/>
                  </a:moveTo>
                  <a:lnTo>
                    <a:pt x="119113" y="38836"/>
                  </a:lnTo>
                  <a:lnTo>
                    <a:pt x="118300" y="36207"/>
                  </a:lnTo>
                  <a:lnTo>
                    <a:pt x="115404" y="34963"/>
                  </a:lnTo>
                  <a:lnTo>
                    <a:pt x="110566" y="36982"/>
                  </a:lnTo>
                  <a:lnTo>
                    <a:pt x="109435" y="39636"/>
                  </a:lnTo>
                  <a:lnTo>
                    <a:pt x="110185" y="42075"/>
                  </a:lnTo>
                  <a:lnTo>
                    <a:pt x="110998" y="44475"/>
                  </a:lnTo>
                  <a:lnTo>
                    <a:pt x="113690" y="45783"/>
                  </a:lnTo>
                  <a:lnTo>
                    <a:pt x="116192" y="44983"/>
                  </a:lnTo>
                  <a:lnTo>
                    <a:pt x="118694" y="44183"/>
                  </a:lnTo>
                  <a:lnTo>
                    <a:pt x="120002" y="41440"/>
                  </a:lnTo>
                  <a:close/>
                </a:path>
                <a:path w="332740" h="596264">
                  <a:moveTo>
                    <a:pt x="121767" y="544487"/>
                  </a:moveTo>
                  <a:lnTo>
                    <a:pt x="119862" y="539737"/>
                  </a:lnTo>
                  <a:lnTo>
                    <a:pt x="117106" y="538568"/>
                  </a:lnTo>
                  <a:lnTo>
                    <a:pt x="114642" y="539483"/>
                  </a:lnTo>
                  <a:lnTo>
                    <a:pt x="112179" y="540397"/>
                  </a:lnTo>
                  <a:lnTo>
                    <a:pt x="111010" y="543204"/>
                  </a:lnTo>
                  <a:lnTo>
                    <a:pt x="113042" y="548271"/>
                  </a:lnTo>
                  <a:lnTo>
                    <a:pt x="115811" y="549440"/>
                  </a:lnTo>
                  <a:lnTo>
                    <a:pt x="120586" y="547281"/>
                  </a:lnTo>
                  <a:lnTo>
                    <a:pt x="121767" y="544487"/>
                  </a:lnTo>
                  <a:close/>
                </a:path>
                <a:path w="332740" h="596264">
                  <a:moveTo>
                    <a:pt x="122021" y="6477"/>
                  </a:moveTo>
                  <a:lnTo>
                    <a:pt x="120548" y="3771"/>
                  </a:lnTo>
                  <a:lnTo>
                    <a:pt x="117602" y="2806"/>
                  </a:lnTo>
                  <a:lnTo>
                    <a:pt x="116179" y="2260"/>
                  </a:lnTo>
                  <a:lnTo>
                    <a:pt x="114719" y="2527"/>
                  </a:lnTo>
                  <a:lnTo>
                    <a:pt x="113614" y="3327"/>
                  </a:lnTo>
                  <a:lnTo>
                    <a:pt x="112534" y="4064"/>
                  </a:lnTo>
                  <a:lnTo>
                    <a:pt x="111836" y="5181"/>
                  </a:lnTo>
                  <a:lnTo>
                    <a:pt x="111683" y="6477"/>
                  </a:lnTo>
                  <a:lnTo>
                    <a:pt x="111404" y="9245"/>
                  </a:lnTo>
                  <a:lnTo>
                    <a:pt x="113068" y="11074"/>
                  </a:lnTo>
                  <a:lnTo>
                    <a:pt x="115074" y="11963"/>
                  </a:lnTo>
                  <a:lnTo>
                    <a:pt x="117119" y="12661"/>
                  </a:lnTo>
                  <a:lnTo>
                    <a:pt x="119735" y="11201"/>
                  </a:lnTo>
                  <a:lnTo>
                    <a:pt x="120853" y="8890"/>
                  </a:lnTo>
                  <a:lnTo>
                    <a:pt x="122021" y="6477"/>
                  </a:lnTo>
                  <a:close/>
                </a:path>
                <a:path w="332740" h="596264">
                  <a:moveTo>
                    <a:pt x="126250" y="65100"/>
                  </a:moveTo>
                  <a:lnTo>
                    <a:pt x="125730" y="62445"/>
                  </a:lnTo>
                  <a:lnTo>
                    <a:pt x="125260" y="59791"/>
                  </a:lnTo>
                  <a:lnTo>
                    <a:pt x="122593" y="58166"/>
                  </a:lnTo>
                  <a:lnTo>
                    <a:pt x="117487" y="59410"/>
                  </a:lnTo>
                  <a:lnTo>
                    <a:pt x="115989" y="61899"/>
                  </a:lnTo>
                  <a:lnTo>
                    <a:pt x="116446" y="64465"/>
                  </a:lnTo>
                  <a:lnTo>
                    <a:pt x="116941" y="66992"/>
                  </a:lnTo>
                  <a:lnTo>
                    <a:pt x="119430" y="68643"/>
                  </a:lnTo>
                  <a:lnTo>
                    <a:pt x="122008" y="68148"/>
                  </a:lnTo>
                  <a:lnTo>
                    <a:pt x="124587" y="67652"/>
                  </a:lnTo>
                  <a:lnTo>
                    <a:pt x="126250" y="65100"/>
                  </a:lnTo>
                  <a:close/>
                </a:path>
                <a:path w="332740" h="596264">
                  <a:moveTo>
                    <a:pt x="130213" y="89039"/>
                  </a:moveTo>
                  <a:lnTo>
                    <a:pt x="129438" y="83731"/>
                  </a:lnTo>
                  <a:lnTo>
                    <a:pt x="127025" y="81889"/>
                  </a:lnTo>
                  <a:lnTo>
                    <a:pt x="121843" y="82689"/>
                  </a:lnTo>
                  <a:lnTo>
                    <a:pt x="120040" y="85090"/>
                  </a:lnTo>
                  <a:lnTo>
                    <a:pt x="120789" y="90233"/>
                  </a:lnTo>
                  <a:lnTo>
                    <a:pt x="123202" y="92075"/>
                  </a:lnTo>
                  <a:lnTo>
                    <a:pt x="125806" y="91757"/>
                  </a:lnTo>
                  <a:lnTo>
                    <a:pt x="128409" y="91440"/>
                  </a:lnTo>
                  <a:lnTo>
                    <a:pt x="130213" y="89039"/>
                  </a:lnTo>
                  <a:close/>
                </a:path>
                <a:path w="332740" h="596264">
                  <a:moveTo>
                    <a:pt x="137922" y="423049"/>
                  </a:moveTo>
                  <a:lnTo>
                    <a:pt x="137109" y="417779"/>
                  </a:lnTo>
                  <a:lnTo>
                    <a:pt x="134683" y="415988"/>
                  </a:lnTo>
                  <a:lnTo>
                    <a:pt x="132092" y="416420"/>
                  </a:lnTo>
                  <a:lnTo>
                    <a:pt x="129501" y="416852"/>
                  </a:lnTo>
                  <a:lnTo>
                    <a:pt x="127723" y="419277"/>
                  </a:lnTo>
                  <a:lnTo>
                    <a:pt x="128524" y="424408"/>
                  </a:lnTo>
                  <a:lnTo>
                    <a:pt x="130949" y="426199"/>
                  </a:lnTo>
                  <a:lnTo>
                    <a:pt x="136144" y="425475"/>
                  </a:lnTo>
                  <a:lnTo>
                    <a:pt x="137922" y="423049"/>
                  </a:lnTo>
                  <a:close/>
                </a:path>
                <a:path w="332740" h="596264">
                  <a:moveTo>
                    <a:pt x="140957" y="19989"/>
                  </a:moveTo>
                  <a:lnTo>
                    <a:pt x="139141" y="17754"/>
                  </a:lnTo>
                  <a:lnTo>
                    <a:pt x="137287" y="15532"/>
                  </a:lnTo>
                  <a:lnTo>
                    <a:pt x="134340" y="15201"/>
                  </a:lnTo>
                  <a:lnTo>
                    <a:pt x="130657" y="18935"/>
                  </a:lnTo>
                  <a:lnTo>
                    <a:pt x="130302" y="22009"/>
                  </a:lnTo>
                  <a:lnTo>
                    <a:pt x="131826" y="23825"/>
                  </a:lnTo>
                  <a:lnTo>
                    <a:pt x="133324" y="25666"/>
                  </a:lnTo>
                  <a:lnTo>
                    <a:pt x="136359" y="25920"/>
                  </a:lnTo>
                  <a:lnTo>
                    <a:pt x="138480" y="24485"/>
                  </a:lnTo>
                  <a:lnTo>
                    <a:pt x="140716" y="22974"/>
                  </a:lnTo>
                  <a:lnTo>
                    <a:pt x="140957" y="19989"/>
                  </a:lnTo>
                  <a:close/>
                </a:path>
                <a:path w="332740" h="596264">
                  <a:moveTo>
                    <a:pt x="140970" y="446798"/>
                  </a:moveTo>
                  <a:lnTo>
                    <a:pt x="140347" y="441553"/>
                  </a:lnTo>
                  <a:lnTo>
                    <a:pt x="137972" y="439686"/>
                  </a:lnTo>
                  <a:lnTo>
                    <a:pt x="135369" y="440004"/>
                  </a:lnTo>
                  <a:lnTo>
                    <a:pt x="132765" y="440321"/>
                  </a:lnTo>
                  <a:lnTo>
                    <a:pt x="130911" y="442683"/>
                  </a:lnTo>
                  <a:lnTo>
                    <a:pt x="131521" y="447890"/>
                  </a:lnTo>
                  <a:lnTo>
                    <a:pt x="133870" y="449757"/>
                  </a:lnTo>
                  <a:lnTo>
                    <a:pt x="139090" y="449160"/>
                  </a:lnTo>
                  <a:lnTo>
                    <a:pt x="140970" y="446798"/>
                  </a:lnTo>
                  <a:close/>
                </a:path>
                <a:path w="332740" h="596264">
                  <a:moveTo>
                    <a:pt x="143649" y="470433"/>
                  </a:moveTo>
                  <a:lnTo>
                    <a:pt x="143027" y="465239"/>
                  </a:lnTo>
                  <a:lnTo>
                    <a:pt x="140677" y="463359"/>
                  </a:lnTo>
                  <a:lnTo>
                    <a:pt x="138074" y="463651"/>
                  </a:lnTo>
                  <a:lnTo>
                    <a:pt x="135470" y="463943"/>
                  </a:lnTo>
                  <a:lnTo>
                    <a:pt x="133591" y="466305"/>
                  </a:lnTo>
                  <a:lnTo>
                    <a:pt x="134213" y="471551"/>
                  </a:lnTo>
                  <a:lnTo>
                    <a:pt x="136575" y="473430"/>
                  </a:lnTo>
                  <a:lnTo>
                    <a:pt x="141782" y="472795"/>
                  </a:lnTo>
                  <a:lnTo>
                    <a:pt x="143649" y="470433"/>
                  </a:lnTo>
                  <a:close/>
                </a:path>
                <a:path w="332740" h="596264">
                  <a:moveTo>
                    <a:pt x="146773" y="493864"/>
                  </a:moveTo>
                  <a:lnTo>
                    <a:pt x="146037" y="488721"/>
                  </a:lnTo>
                  <a:lnTo>
                    <a:pt x="143624" y="486930"/>
                  </a:lnTo>
                  <a:lnTo>
                    <a:pt x="141020" y="487286"/>
                  </a:lnTo>
                  <a:lnTo>
                    <a:pt x="138417" y="487641"/>
                  </a:lnTo>
                  <a:lnTo>
                    <a:pt x="136626" y="490067"/>
                  </a:lnTo>
                  <a:lnTo>
                    <a:pt x="137020" y="492709"/>
                  </a:lnTo>
                  <a:lnTo>
                    <a:pt x="137388" y="495338"/>
                  </a:lnTo>
                  <a:lnTo>
                    <a:pt x="139839" y="497128"/>
                  </a:lnTo>
                  <a:lnTo>
                    <a:pt x="145008" y="496277"/>
                  </a:lnTo>
                  <a:lnTo>
                    <a:pt x="146773" y="493864"/>
                  </a:lnTo>
                  <a:close/>
                </a:path>
                <a:path w="332740" h="596264">
                  <a:moveTo>
                    <a:pt x="151282" y="516826"/>
                  </a:moveTo>
                  <a:lnTo>
                    <a:pt x="150660" y="514350"/>
                  </a:lnTo>
                  <a:lnTo>
                    <a:pt x="150063" y="511848"/>
                  </a:lnTo>
                  <a:lnTo>
                    <a:pt x="147624" y="510222"/>
                  </a:lnTo>
                  <a:lnTo>
                    <a:pt x="145034" y="510755"/>
                  </a:lnTo>
                  <a:lnTo>
                    <a:pt x="142481" y="511289"/>
                  </a:lnTo>
                  <a:lnTo>
                    <a:pt x="140779" y="513854"/>
                  </a:lnTo>
                  <a:lnTo>
                    <a:pt x="141401" y="516470"/>
                  </a:lnTo>
                  <a:lnTo>
                    <a:pt x="142049" y="519099"/>
                  </a:lnTo>
                  <a:lnTo>
                    <a:pt x="144640" y="520687"/>
                  </a:lnTo>
                  <a:lnTo>
                    <a:pt x="149720" y="519379"/>
                  </a:lnTo>
                  <a:lnTo>
                    <a:pt x="151282" y="516826"/>
                  </a:lnTo>
                  <a:close/>
                </a:path>
                <a:path w="332740" h="596264">
                  <a:moveTo>
                    <a:pt x="152996" y="41910"/>
                  </a:moveTo>
                  <a:lnTo>
                    <a:pt x="151777" y="39408"/>
                  </a:lnTo>
                  <a:lnTo>
                    <a:pt x="150647" y="36893"/>
                  </a:lnTo>
                  <a:lnTo>
                    <a:pt x="147802" y="35788"/>
                  </a:lnTo>
                  <a:lnTo>
                    <a:pt x="143090" y="38087"/>
                  </a:lnTo>
                  <a:lnTo>
                    <a:pt x="142011" y="40868"/>
                  </a:lnTo>
                  <a:lnTo>
                    <a:pt x="143052" y="43154"/>
                  </a:lnTo>
                  <a:lnTo>
                    <a:pt x="144145" y="45389"/>
                  </a:lnTo>
                  <a:lnTo>
                    <a:pt x="146837" y="46570"/>
                  </a:lnTo>
                  <a:lnTo>
                    <a:pt x="149250" y="45669"/>
                  </a:lnTo>
                  <a:lnTo>
                    <a:pt x="151752" y="44729"/>
                  </a:lnTo>
                  <a:lnTo>
                    <a:pt x="152996" y="41910"/>
                  </a:lnTo>
                  <a:close/>
                </a:path>
                <a:path w="332740" h="596264">
                  <a:moveTo>
                    <a:pt x="158102" y="538886"/>
                  </a:moveTo>
                  <a:lnTo>
                    <a:pt x="157302" y="536486"/>
                  </a:lnTo>
                  <a:lnTo>
                    <a:pt x="156425" y="534123"/>
                  </a:lnTo>
                  <a:lnTo>
                    <a:pt x="153708" y="532892"/>
                  </a:lnTo>
                  <a:lnTo>
                    <a:pt x="151218" y="533730"/>
                  </a:lnTo>
                  <a:lnTo>
                    <a:pt x="148729" y="534568"/>
                  </a:lnTo>
                  <a:lnTo>
                    <a:pt x="147485" y="537337"/>
                  </a:lnTo>
                  <a:lnTo>
                    <a:pt x="148424" y="539902"/>
                  </a:lnTo>
                  <a:lnTo>
                    <a:pt x="149313" y="542505"/>
                  </a:lnTo>
                  <a:lnTo>
                    <a:pt x="152273" y="543661"/>
                  </a:lnTo>
                  <a:lnTo>
                    <a:pt x="157073" y="541540"/>
                  </a:lnTo>
                  <a:lnTo>
                    <a:pt x="158102" y="538886"/>
                  </a:lnTo>
                  <a:close/>
                </a:path>
                <a:path w="332740" h="596264">
                  <a:moveTo>
                    <a:pt x="160185" y="65227"/>
                  </a:moveTo>
                  <a:lnTo>
                    <a:pt x="158851" y="60007"/>
                  </a:lnTo>
                  <a:lnTo>
                    <a:pt x="156273" y="58483"/>
                  </a:lnTo>
                  <a:lnTo>
                    <a:pt x="151231" y="59956"/>
                  </a:lnTo>
                  <a:lnTo>
                    <a:pt x="149694" y="62572"/>
                  </a:lnTo>
                  <a:lnTo>
                    <a:pt x="150964" y="67538"/>
                  </a:lnTo>
                  <a:lnTo>
                    <a:pt x="153543" y="69062"/>
                  </a:lnTo>
                  <a:lnTo>
                    <a:pt x="156095" y="68453"/>
                  </a:lnTo>
                  <a:lnTo>
                    <a:pt x="158648" y="67843"/>
                  </a:lnTo>
                  <a:lnTo>
                    <a:pt x="160185" y="65227"/>
                  </a:lnTo>
                  <a:close/>
                </a:path>
                <a:path w="332740" h="596264">
                  <a:moveTo>
                    <a:pt x="165087" y="88938"/>
                  </a:moveTo>
                  <a:lnTo>
                    <a:pt x="164109" y="83667"/>
                  </a:lnTo>
                  <a:lnTo>
                    <a:pt x="161620" y="81940"/>
                  </a:lnTo>
                  <a:lnTo>
                    <a:pt x="156464" y="82931"/>
                  </a:lnTo>
                  <a:lnTo>
                    <a:pt x="154762" y="85382"/>
                  </a:lnTo>
                  <a:lnTo>
                    <a:pt x="155702" y="90462"/>
                  </a:lnTo>
                  <a:lnTo>
                    <a:pt x="158191" y="92202"/>
                  </a:lnTo>
                  <a:lnTo>
                    <a:pt x="160782" y="91795"/>
                  </a:lnTo>
                  <a:lnTo>
                    <a:pt x="163372" y="91389"/>
                  </a:lnTo>
                  <a:lnTo>
                    <a:pt x="165087" y="88938"/>
                  </a:lnTo>
                  <a:close/>
                </a:path>
                <a:path w="332740" h="596264">
                  <a:moveTo>
                    <a:pt x="169049" y="558609"/>
                  </a:moveTo>
                  <a:lnTo>
                    <a:pt x="166293" y="554558"/>
                  </a:lnTo>
                  <a:lnTo>
                    <a:pt x="163309" y="554024"/>
                  </a:lnTo>
                  <a:lnTo>
                    <a:pt x="161112" y="555332"/>
                  </a:lnTo>
                  <a:lnTo>
                    <a:pt x="158800" y="556717"/>
                  </a:lnTo>
                  <a:lnTo>
                    <a:pt x="158267" y="559663"/>
                  </a:lnTo>
                  <a:lnTo>
                    <a:pt x="161442" y="564311"/>
                  </a:lnTo>
                  <a:lnTo>
                    <a:pt x="164426" y="564845"/>
                  </a:lnTo>
                  <a:lnTo>
                    <a:pt x="168529" y="561555"/>
                  </a:lnTo>
                  <a:lnTo>
                    <a:pt x="169049" y="558609"/>
                  </a:lnTo>
                  <a:close/>
                </a:path>
                <a:path w="332740" h="596264">
                  <a:moveTo>
                    <a:pt x="169049" y="112306"/>
                  </a:moveTo>
                  <a:lnTo>
                    <a:pt x="168643" y="109728"/>
                  </a:lnTo>
                  <a:lnTo>
                    <a:pt x="168211" y="107149"/>
                  </a:lnTo>
                  <a:lnTo>
                    <a:pt x="165760" y="105422"/>
                  </a:lnTo>
                  <a:lnTo>
                    <a:pt x="160591" y="106311"/>
                  </a:lnTo>
                  <a:lnTo>
                    <a:pt x="158851" y="108800"/>
                  </a:lnTo>
                  <a:lnTo>
                    <a:pt x="159296" y="111404"/>
                  </a:lnTo>
                  <a:lnTo>
                    <a:pt x="159702" y="114020"/>
                  </a:lnTo>
                  <a:lnTo>
                    <a:pt x="162242" y="115735"/>
                  </a:lnTo>
                  <a:lnTo>
                    <a:pt x="164820" y="115252"/>
                  </a:lnTo>
                  <a:lnTo>
                    <a:pt x="167398" y="114769"/>
                  </a:lnTo>
                  <a:lnTo>
                    <a:pt x="169049" y="112306"/>
                  </a:lnTo>
                  <a:close/>
                </a:path>
                <a:path w="332740" h="596264">
                  <a:moveTo>
                    <a:pt x="173901" y="135382"/>
                  </a:moveTo>
                  <a:lnTo>
                    <a:pt x="173291" y="132867"/>
                  </a:lnTo>
                  <a:lnTo>
                    <a:pt x="172643" y="130352"/>
                  </a:lnTo>
                  <a:lnTo>
                    <a:pt x="170192" y="128714"/>
                  </a:lnTo>
                  <a:lnTo>
                    <a:pt x="165061" y="129819"/>
                  </a:lnTo>
                  <a:lnTo>
                    <a:pt x="163360" y="132384"/>
                  </a:lnTo>
                  <a:lnTo>
                    <a:pt x="164033" y="134975"/>
                  </a:lnTo>
                  <a:lnTo>
                    <a:pt x="164655" y="137566"/>
                  </a:lnTo>
                  <a:lnTo>
                    <a:pt x="167233" y="139166"/>
                  </a:lnTo>
                  <a:lnTo>
                    <a:pt x="169786" y="138544"/>
                  </a:lnTo>
                  <a:lnTo>
                    <a:pt x="172339" y="137922"/>
                  </a:lnTo>
                  <a:lnTo>
                    <a:pt x="173901" y="135382"/>
                  </a:lnTo>
                  <a:close/>
                </a:path>
                <a:path w="332740" h="596264">
                  <a:moveTo>
                    <a:pt x="180060" y="157937"/>
                  </a:moveTo>
                  <a:lnTo>
                    <a:pt x="178600" y="153022"/>
                  </a:lnTo>
                  <a:lnTo>
                    <a:pt x="175958" y="151612"/>
                  </a:lnTo>
                  <a:lnTo>
                    <a:pt x="170916" y="153085"/>
                  </a:lnTo>
                  <a:lnTo>
                    <a:pt x="169506" y="155778"/>
                  </a:lnTo>
                  <a:lnTo>
                    <a:pt x="171043" y="160934"/>
                  </a:lnTo>
                  <a:lnTo>
                    <a:pt x="173710" y="162331"/>
                  </a:lnTo>
                  <a:lnTo>
                    <a:pt x="176237" y="161455"/>
                  </a:lnTo>
                  <a:lnTo>
                    <a:pt x="178676" y="160616"/>
                  </a:lnTo>
                  <a:lnTo>
                    <a:pt x="180060" y="157937"/>
                  </a:lnTo>
                  <a:close/>
                </a:path>
                <a:path w="332740" h="596264">
                  <a:moveTo>
                    <a:pt x="185445" y="576859"/>
                  </a:moveTo>
                  <a:lnTo>
                    <a:pt x="184962" y="573900"/>
                  </a:lnTo>
                  <a:lnTo>
                    <a:pt x="183007" y="572503"/>
                  </a:lnTo>
                  <a:lnTo>
                    <a:pt x="180975" y="571169"/>
                  </a:lnTo>
                  <a:lnTo>
                    <a:pt x="178117" y="571500"/>
                  </a:lnTo>
                  <a:lnTo>
                    <a:pt x="176428" y="573430"/>
                  </a:lnTo>
                  <a:lnTo>
                    <a:pt x="174663" y="575462"/>
                  </a:lnTo>
                  <a:lnTo>
                    <a:pt x="175006" y="578573"/>
                  </a:lnTo>
                  <a:lnTo>
                    <a:pt x="177393" y="580161"/>
                  </a:lnTo>
                  <a:lnTo>
                    <a:pt x="179705" y="581825"/>
                  </a:lnTo>
                  <a:lnTo>
                    <a:pt x="182702" y="581329"/>
                  </a:lnTo>
                  <a:lnTo>
                    <a:pt x="185445" y="576859"/>
                  </a:lnTo>
                  <a:close/>
                </a:path>
                <a:path w="332740" h="596264">
                  <a:moveTo>
                    <a:pt x="188823" y="179209"/>
                  </a:moveTo>
                  <a:lnTo>
                    <a:pt x="187782" y="176923"/>
                  </a:lnTo>
                  <a:lnTo>
                    <a:pt x="186702" y="174650"/>
                  </a:lnTo>
                  <a:lnTo>
                    <a:pt x="183883" y="173672"/>
                  </a:lnTo>
                  <a:lnTo>
                    <a:pt x="179082" y="175793"/>
                  </a:lnTo>
                  <a:lnTo>
                    <a:pt x="178092" y="178676"/>
                  </a:lnTo>
                  <a:lnTo>
                    <a:pt x="179273" y="181152"/>
                  </a:lnTo>
                  <a:lnTo>
                    <a:pt x="180428" y="183654"/>
                  </a:lnTo>
                  <a:lnTo>
                    <a:pt x="183337" y="184594"/>
                  </a:lnTo>
                  <a:lnTo>
                    <a:pt x="185674" y="183286"/>
                  </a:lnTo>
                  <a:lnTo>
                    <a:pt x="187909" y="182029"/>
                  </a:lnTo>
                  <a:lnTo>
                    <a:pt x="188823" y="179209"/>
                  </a:lnTo>
                  <a:close/>
                </a:path>
                <a:path w="332740" h="596264">
                  <a:moveTo>
                    <a:pt x="201701" y="197739"/>
                  </a:moveTo>
                  <a:lnTo>
                    <a:pt x="200012" y="195935"/>
                  </a:lnTo>
                  <a:lnTo>
                    <a:pt x="198488" y="193992"/>
                  </a:lnTo>
                  <a:lnTo>
                    <a:pt x="195605" y="193636"/>
                  </a:lnTo>
                  <a:lnTo>
                    <a:pt x="191401" y="196773"/>
                  </a:lnTo>
                  <a:lnTo>
                    <a:pt x="191020" y="199872"/>
                  </a:lnTo>
                  <a:lnTo>
                    <a:pt x="192747" y="202057"/>
                  </a:lnTo>
                  <a:lnTo>
                    <a:pt x="194640" y="204101"/>
                  </a:lnTo>
                  <a:lnTo>
                    <a:pt x="197713" y="204292"/>
                  </a:lnTo>
                  <a:lnTo>
                    <a:pt x="199618" y="202488"/>
                  </a:lnTo>
                  <a:lnTo>
                    <a:pt x="201523" y="200685"/>
                  </a:lnTo>
                  <a:lnTo>
                    <a:pt x="201701" y="197739"/>
                  </a:lnTo>
                  <a:close/>
                </a:path>
                <a:path w="332740" h="596264">
                  <a:moveTo>
                    <a:pt x="206616" y="585584"/>
                  </a:moveTo>
                  <a:lnTo>
                    <a:pt x="205181" y="583006"/>
                  </a:lnTo>
                  <a:lnTo>
                    <a:pt x="202793" y="582396"/>
                  </a:lnTo>
                  <a:lnTo>
                    <a:pt x="200456" y="581698"/>
                  </a:lnTo>
                  <a:lnTo>
                    <a:pt x="197891" y="582815"/>
                  </a:lnTo>
                  <a:lnTo>
                    <a:pt x="196913" y="585304"/>
                  </a:lnTo>
                  <a:lnTo>
                    <a:pt x="195961" y="587705"/>
                  </a:lnTo>
                  <a:lnTo>
                    <a:pt x="197281" y="590651"/>
                  </a:lnTo>
                  <a:lnTo>
                    <a:pt x="199974" y="591464"/>
                  </a:lnTo>
                  <a:lnTo>
                    <a:pt x="202679" y="592188"/>
                  </a:lnTo>
                  <a:lnTo>
                    <a:pt x="205371" y="590689"/>
                  </a:lnTo>
                  <a:lnTo>
                    <a:pt x="206616" y="585584"/>
                  </a:lnTo>
                  <a:close/>
                </a:path>
                <a:path w="332740" h="596264">
                  <a:moveTo>
                    <a:pt x="218986" y="216166"/>
                  </a:moveTo>
                  <a:lnTo>
                    <a:pt x="218630" y="213169"/>
                  </a:lnTo>
                  <a:lnTo>
                    <a:pt x="214642" y="210007"/>
                  </a:lnTo>
                  <a:lnTo>
                    <a:pt x="211645" y="210350"/>
                  </a:lnTo>
                  <a:lnTo>
                    <a:pt x="208254" y="214350"/>
                  </a:lnTo>
                  <a:lnTo>
                    <a:pt x="208597" y="217335"/>
                  </a:lnTo>
                  <a:lnTo>
                    <a:pt x="212839" y="220700"/>
                  </a:lnTo>
                  <a:lnTo>
                    <a:pt x="215836" y="220370"/>
                  </a:lnTo>
                  <a:lnTo>
                    <a:pt x="217411" y="218262"/>
                  </a:lnTo>
                  <a:lnTo>
                    <a:pt x="218986" y="216166"/>
                  </a:lnTo>
                  <a:close/>
                </a:path>
                <a:path w="332740" h="596264">
                  <a:moveTo>
                    <a:pt x="229603" y="588619"/>
                  </a:moveTo>
                  <a:lnTo>
                    <a:pt x="227622" y="586384"/>
                  </a:lnTo>
                  <a:lnTo>
                    <a:pt x="222592" y="586105"/>
                  </a:lnTo>
                  <a:lnTo>
                    <a:pt x="220319" y="588149"/>
                  </a:lnTo>
                  <a:lnTo>
                    <a:pt x="220040" y="590689"/>
                  </a:lnTo>
                  <a:lnTo>
                    <a:pt x="219748" y="593369"/>
                  </a:lnTo>
                  <a:lnTo>
                    <a:pt x="221742" y="595566"/>
                  </a:lnTo>
                  <a:lnTo>
                    <a:pt x="224472" y="595731"/>
                  </a:lnTo>
                  <a:lnTo>
                    <a:pt x="227215" y="595871"/>
                  </a:lnTo>
                  <a:lnTo>
                    <a:pt x="229489" y="593864"/>
                  </a:lnTo>
                  <a:lnTo>
                    <a:pt x="229603" y="588619"/>
                  </a:lnTo>
                  <a:close/>
                </a:path>
                <a:path w="332740" h="596264">
                  <a:moveTo>
                    <a:pt x="238340" y="229857"/>
                  </a:moveTo>
                  <a:lnTo>
                    <a:pt x="237782" y="226885"/>
                  </a:lnTo>
                  <a:lnTo>
                    <a:pt x="233489" y="223913"/>
                  </a:lnTo>
                  <a:lnTo>
                    <a:pt x="230530" y="224447"/>
                  </a:lnTo>
                  <a:lnTo>
                    <a:pt x="227520" y="228752"/>
                  </a:lnTo>
                  <a:lnTo>
                    <a:pt x="228053" y="231711"/>
                  </a:lnTo>
                  <a:lnTo>
                    <a:pt x="232410" y="234721"/>
                  </a:lnTo>
                  <a:lnTo>
                    <a:pt x="235369" y="234188"/>
                  </a:lnTo>
                  <a:lnTo>
                    <a:pt x="236855" y="232016"/>
                  </a:lnTo>
                  <a:lnTo>
                    <a:pt x="238340" y="229857"/>
                  </a:lnTo>
                  <a:close/>
                </a:path>
                <a:path w="332740" h="596264">
                  <a:moveTo>
                    <a:pt x="253796" y="592302"/>
                  </a:moveTo>
                  <a:lnTo>
                    <a:pt x="252704" y="587171"/>
                  </a:lnTo>
                  <a:lnTo>
                    <a:pt x="250329" y="585355"/>
                  </a:lnTo>
                  <a:lnTo>
                    <a:pt x="247942" y="585698"/>
                  </a:lnTo>
                  <a:lnTo>
                    <a:pt x="245554" y="586066"/>
                  </a:lnTo>
                  <a:lnTo>
                    <a:pt x="243687" y="588467"/>
                  </a:lnTo>
                  <a:lnTo>
                    <a:pt x="243814" y="591007"/>
                  </a:lnTo>
                  <a:lnTo>
                    <a:pt x="243954" y="593699"/>
                  </a:lnTo>
                  <a:lnTo>
                    <a:pt x="246303" y="595553"/>
                  </a:lnTo>
                  <a:lnTo>
                    <a:pt x="251955" y="594728"/>
                  </a:lnTo>
                  <a:lnTo>
                    <a:pt x="253796" y="592302"/>
                  </a:lnTo>
                  <a:close/>
                </a:path>
                <a:path w="332740" h="596264">
                  <a:moveTo>
                    <a:pt x="257924" y="243484"/>
                  </a:moveTo>
                  <a:lnTo>
                    <a:pt x="257403" y="240512"/>
                  </a:lnTo>
                  <a:lnTo>
                    <a:pt x="253072" y="237477"/>
                  </a:lnTo>
                  <a:lnTo>
                    <a:pt x="250101" y="237985"/>
                  </a:lnTo>
                  <a:lnTo>
                    <a:pt x="247116" y="242290"/>
                  </a:lnTo>
                  <a:lnTo>
                    <a:pt x="247624" y="245262"/>
                  </a:lnTo>
                  <a:lnTo>
                    <a:pt x="251904" y="248259"/>
                  </a:lnTo>
                  <a:lnTo>
                    <a:pt x="254876" y="247751"/>
                  </a:lnTo>
                  <a:lnTo>
                    <a:pt x="256400" y="245618"/>
                  </a:lnTo>
                  <a:lnTo>
                    <a:pt x="257924" y="243484"/>
                  </a:lnTo>
                  <a:close/>
                </a:path>
                <a:path w="332740" h="596264">
                  <a:moveTo>
                    <a:pt x="276631" y="583145"/>
                  </a:moveTo>
                  <a:lnTo>
                    <a:pt x="273786" y="578739"/>
                  </a:lnTo>
                  <a:lnTo>
                    <a:pt x="271094" y="578218"/>
                  </a:lnTo>
                  <a:lnTo>
                    <a:pt x="268859" y="579145"/>
                  </a:lnTo>
                  <a:lnTo>
                    <a:pt x="266700" y="580199"/>
                  </a:lnTo>
                  <a:lnTo>
                    <a:pt x="265798" y="583018"/>
                  </a:lnTo>
                  <a:lnTo>
                    <a:pt x="266827" y="585431"/>
                  </a:lnTo>
                  <a:lnTo>
                    <a:pt x="267855" y="587844"/>
                  </a:lnTo>
                  <a:lnTo>
                    <a:pt x="270776" y="588797"/>
                  </a:lnTo>
                  <a:lnTo>
                    <a:pt x="273342" y="587527"/>
                  </a:lnTo>
                  <a:lnTo>
                    <a:pt x="275983" y="586371"/>
                  </a:lnTo>
                  <a:lnTo>
                    <a:pt x="276631" y="583145"/>
                  </a:lnTo>
                  <a:close/>
                </a:path>
                <a:path w="332740" h="596264">
                  <a:moveTo>
                    <a:pt x="277114" y="258127"/>
                  </a:moveTo>
                  <a:lnTo>
                    <a:pt x="276821" y="255041"/>
                  </a:lnTo>
                  <a:lnTo>
                    <a:pt x="274650" y="253174"/>
                  </a:lnTo>
                  <a:lnTo>
                    <a:pt x="272503" y="251371"/>
                  </a:lnTo>
                  <a:lnTo>
                    <a:pt x="269506" y="251980"/>
                  </a:lnTo>
                  <a:lnTo>
                    <a:pt x="266331" y="256146"/>
                  </a:lnTo>
                  <a:lnTo>
                    <a:pt x="266928" y="259067"/>
                  </a:lnTo>
                  <a:lnTo>
                    <a:pt x="268808" y="260667"/>
                  </a:lnTo>
                  <a:lnTo>
                    <a:pt x="270611" y="262255"/>
                  </a:lnTo>
                  <a:lnTo>
                    <a:pt x="273532" y="261962"/>
                  </a:lnTo>
                  <a:lnTo>
                    <a:pt x="275323" y="260045"/>
                  </a:lnTo>
                  <a:lnTo>
                    <a:pt x="277114" y="258127"/>
                  </a:lnTo>
                  <a:close/>
                </a:path>
                <a:path w="332740" h="596264">
                  <a:moveTo>
                    <a:pt x="293331" y="273875"/>
                  </a:moveTo>
                  <a:lnTo>
                    <a:pt x="291630" y="271678"/>
                  </a:lnTo>
                  <a:lnTo>
                    <a:pt x="289991" y="269443"/>
                  </a:lnTo>
                  <a:lnTo>
                    <a:pt x="286994" y="268947"/>
                  </a:lnTo>
                  <a:lnTo>
                    <a:pt x="282867" y="272186"/>
                  </a:lnTo>
                  <a:lnTo>
                    <a:pt x="282384" y="275132"/>
                  </a:lnTo>
                  <a:lnTo>
                    <a:pt x="283870" y="277152"/>
                  </a:lnTo>
                  <a:lnTo>
                    <a:pt x="285394" y="279107"/>
                  </a:lnTo>
                  <a:lnTo>
                    <a:pt x="288213" y="279755"/>
                  </a:lnTo>
                  <a:lnTo>
                    <a:pt x="290423" y="278345"/>
                  </a:lnTo>
                  <a:lnTo>
                    <a:pt x="292633" y="276936"/>
                  </a:lnTo>
                  <a:lnTo>
                    <a:pt x="293331" y="273875"/>
                  </a:lnTo>
                  <a:close/>
                </a:path>
                <a:path w="332740" h="596264">
                  <a:moveTo>
                    <a:pt x="295084" y="569899"/>
                  </a:moveTo>
                  <a:lnTo>
                    <a:pt x="294894" y="566813"/>
                  </a:lnTo>
                  <a:lnTo>
                    <a:pt x="290830" y="563499"/>
                  </a:lnTo>
                  <a:lnTo>
                    <a:pt x="287896" y="563676"/>
                  </a:lnTo>
                  <a:lnTo>
                    <a:pt x="284708" y="567423"/>
                  </a:lnTo>
                  <a:lnTo>
                    <a:pt x="284556" y="570153"/>
                  </a:lnTo>
                  <a:lnTo>
                    <a:pt x="286397" y="572122"/>
                  </a:lnTo>
                  <a:lnTo>
                    <a:pt x="288137" y="574001"/>
                  </a:lnTo>
                  <a:lnTo>
                    <a:pt x="291439" y="574141"/>
                  </a:lnTo>
                  <a:lnTo>
                    <a:pt x="295084" y="569899"/>
                  </a:lnTo>
                  <a:close/>
                </a:path>
                <a:path w="332740" h="596264">
                  <a:moveTo>
                    <a:pt x="305117" y="295376"/>
                  </a:moveTo>
                  <a:lnTo>
                    <a:pt x="303961" y="292925"/>
                  </a:lnTo>
                  <a:lnTo>
                    <a:pt x="302717" y="290512"/>
                  </a:lnTo>
                  <a:lnTo>
                    <a:pt x="299821" y="289534"/>
                  </a:lnTo>
                  <a:lnTo>
                    <a:pt x="295173" y="291960"/>
                  </a:lnTo>
                  <a:lnTo>
                    <a:pt x="294233" y="294779"/>
                  </a:lnTo>
                  <a:lnTo>
                    <a:pt x="295389" y="297040"/>
                  </a:lnTo>
                  <a:lnTo>
                    <a:pt x="296481" y="299339"/>
                  </a:lnTo>
                  <a:lnTo>
                    <a:pt x="299212" y="300405"/>
                  </a:lnTo>
                  <a:lnTo>
                    <a:pt x="301625" y="299326"/>
                  </a:lnTo>
                  <a:lnTo>
                    <a:pt x="304012" y="298272"/>
                  </a:lnTo>
                  <a:lnTo>
                    <a:pt x="305117" y="295376"/>
                  </a:lnTo>
                  <a:close/>
                </a:path>
                <a:path w="332740" h="596264">
                  <a:moveTo>
                    <a:pt x="309029" y="549363"/>
                  </a:moveTo>
                  <a:lnTo>
                    <a:pt x="308190" y="546442"/>
                  </a:lnTo>
                  <a:lnTo>
                    <a:pt x="303491" y="544080"/>
                  </a:lnTo>
                  <a:lnTo>
                    <a:pt x="300621" y="544918"/>
                  </a:lnTo>
                  <a:lnTo>
                    <a:pt x="299427" y="547128"/>
                  </a:lnTo>
                  <a:lnTo>
                    <a:pt x="298272" y="549351"/>
                  </a:lnTo>
                  <a:lnTo>
                    <a:pt x="299059" y="552234"/>
                  </a:lnTo>
                  <a:lnTo>
                    <a:pt x="301231" y="553593"/>
                  </a:lnTo>
                  <a:lnTo>
                    <a:pt x="303504" y="555015"/>
                  </a:lnTo>
                  <a:lnTo>
                    <a:pt x="306438" y="554215"/>
                  </a:lnTo>
                  <a:lnTo>
                    <a:pt x="307721" y="551776"/>
                  </a:lnTo>
                  <a:lnTo>
                    <a:pt x="309029" y="549363"/>
                  </a:lnTo>
                  <a:close/>
                </a:path>
                <a:path w="332740" h="596264">
                  <a:moveTo>
                    <a:pt x="314071" y="317982"/>
                  </a:moveTo>
                  <a:lnTo>
                    <a:pt x="313182" y="315442"/>
                  </a:lnTo>
                  <a:lnTo>
                    <a:pt x="312229" y="312928"/>
                  </a:lnTo>
                  <a:lnTo>
                    <a:pt x="309473" y="311632"/>
                  </a:lnTo>
                  <a:lnTo>
                    <a:pt x="304571" y="313486"/>
                  </a:lnTo>
                  <a:lnTo>
                    <a:pt x="303301" y="316179"/>
                  </a:lnTo>
                  <a:lnTo>
                    <a:pt x="304215" y="318592"/>
                  </a:lnTo>
                  <a:lnTo>
                    <a:pt x="305066" y="321017"/>
                  </a:lnTo>
                  <a:lnTo>
                    <a:pt x="307670" y="322364"/>
                  </a:lnTo>
                  <a:lnTo>
                    <a:pt x="310184" y="321538"/>
                  </a:lnTo>
                  <a:lnTo>
                    <a:pt x="312661" y="320725"/>
                  </a:lnTo>
                  <a:lnTo>
                    <a:pt x="314071" y="317982"/>
                  </a:lnTo>
                  <a:close/>
                </a:path>
                <a:path w="332740" h="596264">
                  <a:moveTo>
                    <a:pt x="318719" y="526846"/>
                  </a:moveTo>
                  <a:lnTo>
                    <a:pt x="317423" y="524103"/>
                  </a:lnTo>
                  <a:lnTo>
                    <a:pt x="312445" y="522478"/>
                  </a:lnTo>
                  <a:lnTo>
                    <a:pt x="309727" y="523760"/>
                  </a:lnTo>
                  <a:lnTo>
                    <a:pt x="308038" y="528561"/>
                  </a:lnTo>
                  <a:lnTo>
                    <a:pt x="309346" y="531304"/>
                  </a:lnTo>
                  <a:lnTo>
                    <a:pt x="311759" y="532269"/>
                  </a:lnTo>
                  <a:lnTo>
                    <a:pt x="314210" y="533247"/>
                  </a:lnTo>
                  <a:lnTo>
                    <a:pt x="316915" y="531964"/>
                  </a:lnTo>
                  <a:lnTo>
                    <a:pt x="318719" y="526846"/>
                  </a:lnTo>
                  <a:close/>
                </a:path>
                <a:path w="332740" h="596264">
                  <a:moveTo>
                    <a:pt x="320903" y="341172"/>
                  </a:moveTo>
                  <a:lnTo>
                    <a:pt x="320167" y="338607"/>
                  </a:lnTo>
                  <a:lnTo>
                    <a:pt x="319468" y="336016"/>
                  </a:lnTo>
                  <a:lnTo>
                    <a:pt x="316839" y="334492"/>
                  </a:lnTo>
                  <a:lnTo>
                    <a:pt x="311785" y="335915"/>
                  </a:lnTo>
                  <a:lnTo>
                    <a:pt x="310286" y="338505"/>
                  </a:lnTo>
                  <a:lnTo>
                    <a:pt x="310972" y="340995"/>
                  </a:lnTo>
                  <a:lnTo>
                    <a:pt x="311683" y="343484"/>
                  </a:lnTo>
                  <a:lnTo>
                    <a:pt x="314210" y="345020"/>
                  </a:lnTo>
                  <a:lnTo>
                    <a:pt x="316750" y="344411"/>
                  </a:lnTo>
                  <a:lnTo>
                    <a:pt x="319316" y="343789"/>
                  </a:lnTo>
                  <a:lnTo>
                    <a:pt x="320903" y="341172"/>
                  </a:lnTo>
                  <a:close/>
                </a:path>
                <a:path w="332740" h="596264">
                  <a:moveTo>
                    <a:pt x="325272" y="503402"/>
                  </a:moveTo>
                  <a:lnTo>
                    <a:pt x="323646" y="500837"/>
                  </a:lnTo>
                  <a:lnTo>
                    <a:pt x="318516" y="499770"/>
                  </a:lnTo>
                  <a:lnTo>
                    <a:pt x="315988" y="501357"/>
                  </a:lnTo>
                  <a:lnTo>
                    <a:pt x="315429" y="503872"/>
                  </a:lnTo>
                  <a:lnTo>
                    <a:pt x="314909" y="506387"/>
                  </a:lnTo>
                  <a:lnTo>
                    <a:pt x="316458" y="508939"/>
                  </a:lnTo>
                  <a:lnTo>
                    <a:pt x="318973" y="509587"/>
                  </a:lnTo>
                  <a:lnTo>
                    <a:pt x="321551" y="510247"/>
                  </a:lnTo>
                  <a:lnTo>
                    <a:pt x="324142" y="508673"/>
                  </a:lnTo>
                  <a:lnTo>
                    <a:pt x="324688" y="506031"/>
                  </a:lnTo>
                  <a:lnTo>
                    <a:pt x="325272" y="503402"/>
                  </a:lnTo>
                  <a:close/>
                </a:path>
                <a:path w="332740" h="596264">
                  <a:moveTo>
                    <a:pt x="325882" y="364794"/>
                  </a:moveTo>
                  <a:lnTo>
                    <a:pt x="324891" y="359549"/>
                  </a:lnTo>
                  <a:lnTo>
                    <a:pt x="322414" y="357847"/>
                  </a:lnTo>
                  <a:lnTo>
                    <a:pt x="317271" y="358889"/>
                  </a:lnTo>
                  <a:lnTo>
                    <a:pt x="315569" y="361378"/>
                  </a:lnTo>
                  <a:lnTo>
                    <a:pt x="316534" y="366471"/>
                  </a:lnTo>
                  <a:lnTo>
                    <a:pt x="319011" y="368173"/>
                  </a:lnTo>
                  <a:lnTo>
                    <a:pt x="321602" y="367728"/>
                  </a:lnTo>
                  <a:lnTo>
                    <a:pt x="324192" y="367284"/>
                  </a:lnTo>
                  <a:lnTo>
                    <a:pt x="325882" y="364794"/>
                  </a:lnTo>
                  <a:close/>
                </a:path>
                <a:path w="332740" h="596264">
                  <a:moveTo>
                    <a:pt x="329425" y="479539"/>
                  </a:moveTo>
                  <a:lnTo>
                    <a:pt x="327558" y="477139"/>
                  </a:lnTo>
                  <a:lnTo>
                    <a:pt x="322351" y="476516"/>
                  </a:lnTo>
                  <a:lnTo>
                    <a:pt x="319989" y="478332"/>
                  </a:lnTo>
                  <a:lnTo>
                    <a:pt x="319697" y="480898"/>
                  </a:lnTo>
                  <a:lnTo>
                    <a:pt x="319354" y="483463"/>
                  </a:lnTo>
                  <a:lnTo>
                    <a:pt x="321043" y="485838"/>
                  </a:lnTo>
                  <a:lnTo>
                    <a:pt x="323659" y="486257"/>
                  </a:lnTo>
                  <a:lnTo>
                    <a:pt x="326237" y="486664"/>
                  </a:lnTo>
                  <a:lnTo>
                    <a:pt x="328752" y="484860"/>
                  </a:lnTo>
                  <a:lnTo>
                    <a:pt x="329107" y="482206"/>
                  </a:lnTo>
                  <a:lnTo>
                    <a:pt x="329425" y="479539"/>
                  </a:lnTo>
                  <a:close/>
                </a:path>
                <a:path w="332740" h="596264">
                  <a:moveTo>
                    <a:pt x="329425" y="388632"/>
                  </a:moveTo>
                  <a:lnTo>
                    <a:pt x="329120" y="385978"/>
                  </a:lnTo>
                  <a:lnTo>
                    <a:pt x="328853" y="383324"/>
                  </a:lnTo>
                  <a:lnTo>
                    <a:pt x="326415" y="381482"/>
                  </a:lnTo>
                  <a:lnTo>
                    <a:pt x="321208" y="382206"/>
                  </a:lnTo>
                  <a:lnTo>
                    <a:pt x="319430" y="384568"/>
                  </a:lnTo>
                  <a:lnTo>
                    <a:pt x="319684" y="387146"/>
                  </a:lnTo>
                  <a:lnTo>
                    <a:pt x="319976" y="389724"/>
                  </a:lnTo>
                  <a:lnTo>
                    <a:pt x="322338" y="391591"/>
                  </a:lnTo>
                  <a:lnTo>
                    <a:pt x="324942" y="391299"/>
                  </a:lnTo>
                  <a:lnTo>
                    <a:pt x="327545" y="391007"/>
                  </a:lnTo>
                  <a:lnTo>
                    <a:pt x="329425" y="388632"/>
                  </a:lnTo>
                  <a:close/>
                </a:path>
                <a:path w="332740" h="596264">
                  <a:moveTo>
                    <a:pt x="331622" y="412623"/>
                  </a:moveTo>
                  <a:lnTo>
                    <a:pt x="331381" y="409968"/>
                  </a:lnTo>
                  <a:lnTo>
                    <a:pt x="331177" y="407301"/>
                  </a:lnTo>
                  <a:lnTo>
                    <a:pt x="328879" y="405320"/>
                  </a:lnTo>
                  <a:lnTo>
                    <a:pt x="323646" y="405726"/>
                  </a:lnTo>
                  <a:lnTo>
                    <a:pt x="321691" y="407987"/>
                  </a:lnTo>
                  <a:lnTo>
                    <a:pt x="321894" y="410578"/>
                  </a:lnTo>
                  <a:lnTo>
                    <a:pt x="322135" y="413156"/>
                  </a:lnTo>
                  <a:lnTo>
                    <a:pt x="324243" y="415150"/>
                  </a:lnTo>
                  <a:lnTo>
                    <a:pt x="326898" y="415023"/>
                  </a:lnTo>
                  <a:lnTo>
                    <a:pt x="329488" y="414896"/>
                  </a:lnTo>
                  <a:lnTo>
                    <a:pt x="331622" y="412623"/>
                  </a:lnTo>
                  <a:close/>
                </a:path>
                <a:path w="332740" h="596264">
                  <a:moveTo>
                    <a:pt x="331711" y="455498"/>
                  </a:moveTo>
                  <a:lnTo>
                    <a:pt x="329641" y="453224"/>
                  </a:lnTo>
                  <a:lnTo>
                    <a:pt x="324396" y="452983"/>
                  </a:lnTo>
                  <a:lnTo>
                    <a:pt x="322211" y="454990"/>
                  </a:lnTo>
                  <a:lnTo>
                    <a:pt x="321983" y="457568"/>
                  </a:lnTo>
                  <a:lnTo>
                    <a:pt x="321792" y="460146"/>
                  </a:lnTo>
                  <a:lnTo>
                    <a:pt x="323761" y="462407"/>
                  </a:lnTo>
                  <a:lnTo>
                    <a:pt x="326377" y="462610"/>
                  </a:lnTo>
                  <a:lnTo>
                    <a:pt x="328993" y="462813"/>
                  </a:lnTo>
                  <a:lnTo>
                    <a:pt x="331279" y="460832"/>
                  </a:lnTo>
                  <a:lnTo>
                    <a:pt x="331470" y="458165"/>
                  </a:lnTo>
                  <a:lnTo>
                    <a:pt x="331711" y="455498"/>
                  </a:lnTo>
                  <a:close/>
                </a:path>
                <a:path w="332740" h="596264">
                  <a:moveTo>
                    <a:pt x="332155" y="436714"/>
                  </a:moveTo>
                  <a:lnTo>
                    <a:pt x="332143" y="431380"/>
                  </a:lnTo>
                  <a:lnTo>
                    <a:pt x="329996" y="429247"/>
                  </a:lnTo>
                  <a:lnTo>
                    <a:pt x="324751" y="429348"/>
                  </a:lnTo>
                  <a:lnTo>
                    <a:pt x="322630" y="431482"/>
                  </a:lnTo>
                  <a:lnTo>
                    <a:pt x="322656" y="436664"/>
                  </a:lnTo>
                  <a:lnTo>
                    <a:pt x="324789" y="438797"/>
                  </a:lnTo>
                  <a:lnTo>
                    <a:pt x="327418" y="438823"/>
                  </a:lnTo>
                  <a:lnTo>
                    <a:pt x="330047" y="438848"/>
                  </a:lnTo>
                  <a:lnTo>
                    <a:pt x="332155" y="43671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56">
              <a:extLst>
                <a:ext uri="{FF2B5EF4-FFF2-40B4-BE49-F238E27FC236}">
                  <a16:creationId xmlns:a16="http://schemas.microsoft.com/office/drawing/2014/main" id="{E760C3D7-DE2F-46EC-AD93-33FD4E86F17F}"/>
                </a:ext>
              </a:extLst>
            </p:cNvPr>
            <p:cNvSpPr/>
            <p:nvPr/>
          </p:nvSpPr>
          <p:spPr>
            <a:xfrm>
              <a:off x="6590957" y="3675392"/>
              <a:ext cx="328930" cy="592455"/>
            </a:xfrm>
            <a:custGeom>
              <a:avLst/>
              <a:gdLst/>
              <a:ahLst/>
              <a:cxnLst/>
              <a:rect l="l" t="t" r="r" b="b"/>
              <a:pathLst>
                <a:path w="328929" h="592454">
                  <a:moveTo>
                    <a:pt x="9613" y="131572"/>
                  </a:moveTo>
                  <a:lnTo>
                    <a:pt x="9512" y="128993"/>
                  </a:lnTo>
                  <a:lnTo>
                    <a:pt x="9512" y="126428"/>
                  </a:lnTo>
                  <a:lnTo>
                    <a:pt x="7391" y="124345"/>
                  </a:lnTo>
                  <a:lnTo>
                    <a:pt x="4762" y="124333"/>
                  </a:lnTo>
                  <a:lnTo>
                    <a:pt x="2133" y="124333"/>
                  </a:lnTo>
                  <a:lnTo>
                    <a:pt x="12" y="126504"/>
                  </a:lnTo>
                  <a:lnTo>
                    <a:pt x="0" y="129197"/>
                  </a:lnTo>
                  <a:lnTo>
                    <a:pt x="114" y="131876"/>
                  </a:lnTo>
                  <a:lnTo>
                    <a:pt x="2336" y="133959"/>
                  </a:lnTo>
                  <a:lnTo>
                    <a:pt x="7581" y="133743"/>
                  </a:lnTo>
                  <a:lnTo>
                    <a:pt x="9613" y="131572"/>
                  </a:lnTo>
                  <a:close/>
                </a:path>
                <a:path w="328929" h="592454">
                  <a:moveTo>
                    <a:pt x="10464" y="103149"/>
                  </a:moveTo>
                  <a:lnTo>
                    <a:pt x="8547" y="100850"/>
                  </a:lnTo>
                  <a:lnTo>
                    <a:pt x="5943" y="100558"/>
                  </a:lnTo>
                  <a:lnTo>
                    <a:pt x="3340" y="100266"/>
                  </a:lnTo>
                  <a:lnTo>
                    <a:pt x="1003" y="102209"/>
                  </a:lnTo>
                  <a:lnTo>
                    <a:pt x="749" y="104902"/>
                  </a:lnTo>
                  <a:lnTo>
                    <a:pt x="444" y="107594"/>
                  </a:lnTo>
                  <a:lnTo>
                    <a:pt x="2552" y="109905"/>
                  </a:lnTo>
                  <a:lnTo>
                    <a:pt x="7785" y="110197"/>
                  </a:lnTo>
                  <a:lnTo>
                    <a:pt x="9931" y="108229"/>
                  </a:lnTo>
                  <a:lnTo>
                    <a:pt x="10223" y="105689"/>
                  </a:lnTo>
                  <a:lnTo>
                    <a:pt x="10464" y="103149"/>
                  </a:lnTo>
                  <a:close/>
                </a:path>
                <a:path w="328929" h="592454">
                  <a:moveTo>
                    <a:pt x="11315" y="154927"/>
                  </a:moveTo>
                  <a:lnTo>
                    <a:pt x="10706" y="149783"/>
                  </a:lnTo>
                  <a:lnTo>
                    <a:pt x="8496" y="147878"/>
                  </a:lnTo>
                  <a:lnTo>
                    <a:pt x="5854" y="148107"/>
                  </a:lnTo>
                  <a:lnTo>
                    <a:pt x="3263" y="148323"/>
                  </a:lnTo>
                  <a:lnTo>
                    <a:pt x="1257" y="150685"/>
                  </a:lnTo>
                  <a:lnTo>
                    <a:pt x="1879" y="156006"/>
                  </a:lnTo>
                  <a:lnTo>
                    <a:pt x="4241" y="157899"/>
                  </a:lnTo>
                  <a:lnTo>
                    <a:pt x="9461" y="157264"/>
                  </a:lnTo>
                  <a:lnTo>
                    <a:pt x="11315" y="154927"/>
                  </a:lnTo>
                  <a:close/>
                </a:path>
                <a:path w="328929" h="592454">
                  <a:moveTo>
                    <a:pt x="14109" y="80289"/>
                  </a:moveTo>
                  <a:lnTo>
                    <a:pt x="12471" y="77749"/>
                  </a:lnTo>
                  <a:lnTo>
                    <a:pt x="9969" y="77114"/>
                  </a:lnTo>
                  <a:lnTo>
                    <a:pt x="7378" y="76454"/>
                  </a:lnTo>
                  <a:lnTo>
                    <a:pt x="4851" y="78092"/>
                  </a:lnTo>
                  <a:lnTo>
                    <a:pt x="3746" y="83426"/>
                  </a:lnTo>
                  <a:lnTo>
                    <a:pt x="5384" y="85953"/>
                  </a:lnTo>
                  <a:lnTo>
                    <a:pt x="10541" y="86893"/>
                  </a:lnTo>
                  <a:lnTo>
                    <a:pt x="13068" y="85255"/>
                  </a:lnTo>
                  <a:lnTo>
                    <a:pt x="14109" y="80289"/>
                  </a:lnTo>
                  <a:close/>
                </a:path>
                <a:path w="328929" h="592454">
                  <a:moveTo>
                    <a:pt x="14782" y="178142"/>
                  </a:moveTo>
                  <a:lnTo>
                    <a:pt x="13804" y="173062"/>
                  </a:lnTo>
                  <a:lnTo>
                    <a:pt x="11455" y="171310"/>
                  </a:lnTo>
                  <a:lnTo>
                    <a:pt x="8839" y="171729"/>
                  </a:lnTo>
                  <a:lnTo>
                    <a:pt x="6273" y="172135"/>
                  </a:lnTo>
                  <a:lnTo>
                    <a:pt x="4432" y="174625"/>
                  </a:lnTo>
                  <a:lnTo>
                    <a:pt x="5435" y="179870"/>
                  </a:lnTo>
                  <a:lnTo>
                    <a:pt x="7924" y="181597"/>
                  </a:lnTo>
                  <a:lnTo>
                    <a:pt x="13081" y="180606"/>
                  </a:lnTo>
                  <a:lnTo>
                    <a:pt x="14782" y="178142"/>
                  </a:lnTo>
                  <a:close/>
                </a:path>
                <a:path w="328929" h="592454">
                  <a:moveTo>
                    <a:pt x="19723" y="201129"/>
                  </a:moveTo>
                  <a:lnTo>
                    <a:pt x="18465" y="196100"/>
                  </a:lnTo>
                  <a:lnTo>
                    <a:pt x="15989" y="194500"/>
                  </a:lnTo>
                  <a:lnTo>
                    <a:pt x="13411" y="195084"/>
                  </a:lnTo>
                  <a:lnTo>
                    <a:pt x="10871" y="195656"/>
                  </a:lnTo>
                  <a:lnTo>
                    <a:pt x="9220" y="198247"/>
                  </a:lnTo>
                  <a:lnTo>
                    <a:pt x="10502" y="203415"/>
                  </a:lnTo>
                  <a:lnTo>
                    <a:pt x="13093" y="204990"/>
                  </a:lnTo>
                  <a:lnTo>
                    <a:pt x="18186" y="203695"/>
                  </a:lnTo>
                  <a:lnTo>
                    <a:pt x="19723" y="201129"/>
                  </a:lnTo>
                  <a:close/>
                </a:path>
                <a:path w="328929" h="592454">
                  <a:moveTo>
                    <a:pt x="21183" y="58458"/>
                  </a:moveTo>
                  <a:lnTo>
                    <a:pt x="20066" y="55714"/>
                  </a:lnTo>
                  <a:lnTo>
                    <a:pt x="17678" y="54622"/>
                  </a:lnTo>
                  <a:lnTo>
                    <a:pt x="15290" y="53530"/>
                  </a:lnTo>
                  <a:lnTo>
                    <a:pt x="12458" y="54698"/>
                  </a:lnTo>
                  <a:lnTo>
                    <a:pt x="11366" y="57213"/>
                  </a:lnTo>
                  <a:lnTo>
                    <a:pt x="10337" y="59766"/>
                  </a:lnTo>
                  <a:lnTo>
                    <a:pt x="11684" y="62598"/>
                  </a:lnTo>
                  <a:lnTo>
                    <a:pt x="16637" y="64338"/>
                  </a:lnTo>
                  <a:lnTo>
                    <a:pt x="19240" y="63080"/>
                  </a:lnTo>
                  <a:lnTo>
                    <a:pt x="20180" y="60756"/>
                  </a:lnTo>
                  <a:lnTo>
                    <a:pt x="21183" y="58458"/>
                  </a:lnTo>
                  <a:close/>
                </a:path>
                <a:path w="328929" h="592454">
                  <a:moveTo>
                    <a:pt x="25984" y="223837"/>
                  </a:moveTo>
                  <a:lnTo>
                    <a:pt x="25222" y="221361"/>
                  </a:lnTo>
                  <a:lnTo>
                    <a:pt x="24511" y="218859"/>
                  </a:lnTo>
                  <a:lnTo>
                    <a:pt x="21894" y="217411"/>
                  </a:lnTo>
                  <a:lnTo>
                    <a:pt x="19367" y="218135"/>
                  </a:lnTo>
                  <a:lnTo>
                    <a:pt x="16840" y="218859"/>
                  </a:lnTo>
                  <a:lnTo>
                    <a:pt x="15392" y="221513"/>
                  </a:lnTo>
                  <a:lnTo>
                    <a:pt x="16116" y="224078"/>
                  </a:lnTo>
                  <a:lnTo>
                    <a:pt x="16903" y="226618"/>
                  </a:lnTo>
                  <a:lnTo>
                    <a:pt x="19583" y="228041"/>
                  </a:lnTo>
                  <a:lnTo>
                    <a:pt x="24599" y="226479"/>
                  </a:lnTo>
                  <a:lnTo>
                    <a:pt x="25984" y="223837"/>
                  </a:lnTo>
                  <a:close/>
                </a:path>
                <a:path w="328929" h="592454">
                  <a:moveTo>
                    <a:pt x="32080" y="38493"/>
                  </a:moveTo>
                  <a:lnTo>
                    <a:pt x="31750" y="35712"/>
                  </a:lnTo>
                  <a:lnTo>
                    <a:pt x="29641" y="34099"/>
                  </a:lnTo>
                  <a:lnTo>
                    <a:pt x="27597" y="32524"/>
                  </a:lnTo>
                  <a:lnTo>
                    <a:pt x="24384" y="32918"/>
                  </a:lnTo>
                  <a:lnTo>
                    <a:pt x="22936" y="35293"/>
                  </a:lnTo>
                  <a:lnTo>
                    <a:pt x="21424" y="37630"/>
                  </a:lnTo>
                  <a:lnTo>
                    <a:pt x="22034" y="40614"/>
                  </a:lnTo>
                  <a:lnTo>
                    <a:pt x="26530" y="43319"/>
                  </a:lnTo>
                  <a:lnTo>
                    <a:pt x="29451" y="42722"/>
                  </a:lnTo>
                  <a:lnTo>
                    <a:pt x="30810" y="40640"/>
                  </a:lnTo>
                  <a:lnTo>
                    <a:pt x="32080" y="38493"/>
                  </a:lnTo>
                  <a:close/>
                </a:path>
                <a:path w="328929" h="592454">
                  <a:moveTo>
                    <a:pt x="33362" y="246227"/>
                  </a:moveTo>
                  <a:lnTo>
                    <a:pt x="32550" y="243763"/>
                  </a:lnTo>
                  <a:lnTo>
                    <a:pt x="31699" y="241300"/>
                  </a:lnTo>
                  <a:lnTo>
                    <a:pt x="29006" y="239991"/>
                  </a:lnTo>
                  <a:lnTo>
                    <a:pt x="26517" y="240842"/>
                  </a:lnTo>
                  <a:lnTo>
                    <a:pt x="24028" y="241693"/>
                  </a:lnTo>
                  <a:lnTo>
                    <a:pt x="22720" y="244411"/>
                  </a:lnTo>
                  <a:lnTo>
                    <a:pt x="24434" y="249453"/>
                  </a:lnTo>
                  <a:lnTo>
                    <a:pt x="27241" y="250723"/>
                  </a:lnTo>
                  <a:lnTo>
                    <a:pt x="32156" y="248920"/>
                  </a:lnTo>
                  <a:lnTo>
                    <a:pt x="33362" y="246227"/>
                  </a:lnTo>
                  <a:close/>
                </a:path>
                <a:path w="328929" h="592454">
                  <a:moveTo>
                    <a:pt x="41948" y="268198"/>
                  </a:moveTo>
                  <a:lnTo>
                    <a:pt x="39992" y="263372"/>
                  </a:lnTo>
                  <a:lnTo>
                    <a:pt x="37223" y="262204"/>
                  </a:lnTo>
                  <a:lnTo>
                    <a:pt x="34785" y="263169"/>
                  </a:lnTo>
                  <a:lnTo>
                    <a:pt x="32346" y="264134"/>
                  </a:lnTo>
                  <a:lnTo>
                    <a:pt x="31178" y="266915"/>
                  </a:lnTo>
                  <a:lnTo>
                    <a:pt x="33172" y="271843"/>
                  </a:lnTo>
                  <a:lnTo>
                    <a:pt x="35928" y="273024"/>
                  </a:lnTo>
                  <a:lnTo>
                    <a:pt x="40754" y="270979"/>
                  </a:lnTo>
                  <a:lnTo>
                    <a:pt x="41948" y="268198"/>
                  </a:lnTo>
                  <a:close/>
                </a:path>
                <a:path w="328929" h="592454">
                  <a:moveTo>
                    <a:pt x="46164" y="120535"/>
                  </a:moveTo>
                  <a:lnTo>
                    <a:pt x="44069" y="118402"/>
                  </a:lnTo>
                  <a:lnTo>
                    <a:pt x="41440" y="118351"/>
                  </a:lnTo>
                  <a:lnTo>
                    <a:pt x="38811" y="118300"/>
                  </a:lnTo>
                  <a:lnTo>
                    <a:pt x="36664" y="120446"/>
                  </a:lnTo>
                  <a:lnTo>
                    <a:pt x="36588" y="125844"/>
                  </a:lnTo>
                  <a:lnTo>
                    <a:pt x="38874" y="127977"/>
                  </a:lnTo>
                  <a:lnTo>
                    <a:pt x="44119" y="127838"/>
                  </a:lnTo>
                  <a:lnTo>
                    <a:pt x="46088" y="125691"/>
                  </a:lnTo>
                  <a:lnTo>
                    <a:pt x="46164" y="120535"/>
                  </a:lnTo>
                  <a:close/>
                </a:path>
                <a:path w="328929" h="592454">
                  <a:moveTo>
                    <a:pt x="47472" y="149148"/>
                  </a:moveTo>
                  <a:lnTo>
                    <a:pt x="47256" y="146558"/>
                  </a:lnTo>
                  <a:lnTo>
                    <a:pt x="47066" y="143979"/>
                  </a:lnTo>
                  <a:lnTo>
                    <a:pt x="44792" y="142036"/>
                  </a:lnTo>
                  <a:lnTo>
                    <a:pt x="42176" y="142214"/>
                  </a:lnTo>
                  <a:lnTo>
                    <a:pt x="39560" y="142392"/>
                  </a:lnTo>
                  <a:lnTo>
                    <a:pt x="37592" y="144716"/>
                  </a:lnTo>
                  <a:lnTo>
                    <a:pt x="37782" y="147396"/>
                  </a:lnTo>
                  <a:lnTo>
                    <a:pt x="38011" y="150075"/>
                  </a:lnTo>
                  <a:lnTo>
                    <a:pt x="40411" y="152006"/>
                  </a:lnTo>
                  <a:lnTo>
                    <a:pt x="45631" y="151460"/>
                  </a:lnTo>
                  <a:lnTo>
                    <a:pt x="47472" y="149148"/>
                  </a:lnTo>
                  <a:close/>
                </a:path>
                <a:path w="328929" h="592454">
                  <a:moveTo>
                    <a:pt x="47548" y="97218"/>
                  </a:moveTo>
                  <a:lnTo>
                    <a:pt x="45681" y="94869"/>
                  </a:lnTo>
                  <a:lnTo>
                    <a:pt x="43078" y="94526"/>
                  </a:lnTo>
                  <a:lnTo>
                    <a:pt x="40474" y="94170"/>
                  </a:lnTo>
                  <a:lnTo>
                    <a:pt x="38112" y="96075"/>
                  </a:lnTo>
                  <a:lnTo>
                    <a:pt x="37807" y="98780"/>
                  </a:lnTo>
                  <a:lnTo>
                    <a:pt x="37452" y="101473"/>
                  </a:lnTo>
                  <a:lnTo>
                    <a:pt x="39433" y="103822"/>
                  </a:lnTo>
                  <a:lnTo>
                    <a:pt x="44665" y="104228"/>
                  </a:lnTo>
                  <a:lnTo>
                    <a:pt x="46926" y="102298"/>
                  </a:lnTo>
                  <a:lnTo>
                    <a:pt x="47256" y="99771"/>
                  </a:lnTo>
                  <a:lnTo>
                    <a:pt x="47548" y="97218"/>
                  </a:lnTo>
                  <a:close/>
                </a:path>
                <a:path w="328929" h="592454">
                  <a:moveTo>
                    <a:pt x="47752" y="19088"/>
                  </a:moveTo>
                  <a:lnTo>
                    <a:pt x="46139" y="17018"/>
                  </a:lnTo>
                  <a:lnTo>
                    <a:pt x="44526" y="14947"/>
                  </a:lnTo>
                  <a:lnTo>
                    <a:pt x="41516" y="14744"/>
                  </a:lnTo>
                  <a:lnTo>
                    <a:pt x="37299" y="18415"/>
                  </a:lnTo>
                  <a:lnTo>
                    <a:pt x="37122" y="21437"/>
                  </a:lnTo>
                  <a:lnTo>
                    <a:pt x="40817" y="25146"/>
                  </a:lnTo>
                  <a:lnTo>
                    <a:pt x="43827" y="25323"/>
                  </a:lnTo>
                  <a:lnTo>
                    <a:pt x="47548" y="22098"/>
                  </a:lnTo>
                  <a:lnTo>
                    <a:pt x="47752" y="19088"/>
                  </a:lnTo>
                  <a:close/>
                </a:path>
                <a:path w="328929" h="592454">
                  <a:moveTo>
                    <a:pt x="50507" y="172516"/>
                  </a:moveTo>
                  <a:lnTo>
                    <a:pt x="49771" y="167373"/>
                  </a:lnTo>
                  <a:lnTo>
                    <a:pt x="47371" y="165582"/>
                  </a:lnTo>
                  <a:lnTo>
                    <a:pt x="44767" y="165950"/>
                  </a:lnTo>
                  <a:lnTo>
                    <a:pt x="42164" y="166319"/>
                  </a:lnTo>
                  <a:lnTo>
                    <a:pt x="40373" y="168770"/>
                  </a:lnTo>
                  <a:lnTo>
                    <a:pt x="41135" y="174066"/>
                  </a:lnTo>
                  <a:lnTo>
                    <a:pt x="43662" y="175831"/>
                  </a:lnTo>
                  <a:lnTo>
                    <a:pt x="48844" y="174955"/>
                  </a:lnTo>
                  <a:lnTo>
                    <a:pt x="50507" y="172516"/>
                  </a:lnTo>
                  <a:close/>
                </a:path>
                <a:path w="328929" h="592454">
                  <a:moveTo>
                    <a:pt x="51485" y="289775"/>
                  </a:moveTo>
                  <a:lnTo>
                    <a:pt x="49301" y="285051"/>
                  </a:lnTo>
                  <a:lnTo>
                    <a:pt x="46469" y="284010"/>
                  </a:lnTo>
                  <a:lnTo>
                    <a:pt x="44081" y="285089"/>
                  </a:lnTo>
                  <a:lnTo>
                    <a:pt x="41694" y="286169"/>
                  </a:lnTo>
                  <a:lnTo>
                    <a:pt x="40652" y="289001"/>
                  </a:lnTo>
                  <a:lnTo>
                    <a:pt x="42887" y="293814"/>
                  </a:lnTo>
                  <a:lnTo>
                    <a:pt x="45720" y="294855"/>
                  </a:lnTo>
                  <a:lnTo>
                    <a:pt x="50457" y="292608"/>
                  </a:lnTo>
                  <a:lnTo>
                    <a:pt x="51485" y="289775"/>
                  </a:lnTo>
                  <a:close/>
                </a:path>
                <a:path w="328929" h="592454">
                  <a:moveTo>
                    <a:pt x="51803" y="74447"/>
                  </a:moveTo>
                  <a:lnTo>
                    <a:pt x="50266" y="71856"/>
                  </a:lnTo>
                  <a:lnTo>
                    <a:pt x="47790" y="71132"/>
                  </a:lnTo>
                  <a:lnTo>
                    <a:pt x="45224" y="70383"/>
                  </a:lnTo>
                  <a:lnTo>
                    <a:pt x="42633" y="71945"/>
                  </a:lnTo>
                  <a:lnTo>
                    <a:pt x="41351" y="77266"/>
                  </a:lnTo>
                  <a:lnTo>
                    <a:pt x="42913" y="79857"/>
                  </a:lnTo>
                  <a:lnTo>
                    <a:pt x="48044" y="80949"/>
                  </a:lnTo>
                  <a:lnTo>
                    <a:pt x="50622" y="79387"/>
                  </a:lnTo>
                  <a:lnTo>
                    <a:pt x="51803" y="74447"/>
                  </a:lnTo>
                  <a:close/>
                </a:path>
                <a:path w="328929" h="592454">
                  <a:moveTo>
                    <a:pt x="54978" y="195732"/>
                  </a:moveTo>
                  <a:lnTo>
                    <a:pt x="54483" y="193167"/>
                  </a:lnTo>
                  <a:lnTo>
                    <a:pt x="53949" y="190614"/>
                  </a:lnTo>
                  <a:lnTo>
                    <a:pt x="51447" y="188963"/>
                  </a:lnTo>
                  <a:lnTo>
                    <a:pt x="48869" y="189484"/>
                  </a:lnTo>
                  <a:lnTo>
                    <a:pt x="46291" y="190004"/>
                  </a:lnTo>
                  <a:lnTo>
                    <a:pt x="44653" y="192544"/>
                  </a:lnTo>
                  <a:lnTo>
                    <a:pt x="45707" y="197777"/>
                  </a:lnTo>
                  <a:lnTo>
                    <a:pt x="48285" y="199415"/>
                  </a:lnTo>
                  <a:lnTo>
                    <a:pt x="53403" y="198259"/>
                  </a:lnTo>
                  <a:lnTo>
                    <a:pt x="54978" y="195732"/>
                  </a:lnTo>
                  <a:close/>
                </a:path>
                <a:path w="328929" h="592454">
                  <a:moveTo>
                    <a:pt x="59842" y="52971"/>
                  </a:moveTo>
                  <a:lnTo>
                    <a:pt x="58877" y="50165"/>
                  </a:lnTo>
                  <a:lnTo>
                    <a:pt x="56553" y="48945"/>
                  </a:lnTo>
                  <a:lnTo>
                    <a:pt x="54229" y="47726"/>
                  </a:lnTo>
                  <a:lnTo>
                    <a:pt x="51320" y="48742"/>
                  </a:lnTo>
                  <a:lnTo>
                    <a:pt x="50076" y="51206"/>
                  </a:lnTo>
                  <a:lnTo>
                    <a:pt x="48945" y="53733"/>
                  </a:lnTo>
                  <a:lnTo>
                    <a:pt x="50126" y="56629"/>
                  </a:lnTo>
                  <a:lnTo>
                    <a:pt x="54991" y="58610"/>
                  </a:lnTo>
                  <a:lnTo>
                    <a:pt x="57683" y="57492"/>
                  </a:lnTo>
                  <a:lnTo>
                    <a:pt x="58699" y="55194"/>
                  </a:lnTo>
                  <a:lnTo>
                    <a:pt x="59842" y="52971"/>
                  </a:lnTo>
                  <a:close/>
                </a:path>
                <a:path w="328929" h="592454">
                  <a:moveTo>
                    <a:pt x="60642" y="218719"/>
                  </a:moveTo>
                  <a:lnTo>
                    <a:pt x="59334" y="213664"/>
                  </a:lnTo>
                  <a:lnTo>
                    <a:pt x="56730" y="212128"/>
                  </a:lnTo>
                  <a:lnTo>
                    <a:pt x="54190" y="212775"/>
                  </a:lnTo>
                  <a:lnTo>
                    <a:pt x="51650" y="213410"/>
                  </a:lnTo>
                  <a:lnTo>
                    <a:pt x="50126" y="216027"/>
                  </a:lnTo>
                  <a:lnTo>
                    <a:pt x="51473" y="221183"/>
                  </a:lnTo>
                  <a:lnTo>
                    <a:pt x="54063" y="222719"/>
                  </a:lnTo>
                  <a:lnTo>
                    <a:pt x="59131" y="221335"/>
                  </a:lnTo>
                  <a:lnTo>
                    <a:pt x="60642" y="218719"/>
                  </a:lnTo>
                  <a:close/>
                </a:path>
                <a:path w="328929" h="592454">
                  <a:moveTo>
                    <a:pt x="61988" y="310908"/>
                  </a:moveTo>
                  <a:lnTo>
                    <a:pt x="60782" y="308597"/>
                  </a:lnTo>
                  <a:lnTo>
                    <a:pt x="59563" y="306311"/>
                  </a:lnTo>
                  <a:lnTo>
                    <a:pt x="56692" y="305384"/>
                  </a:lnTo>
                  <a:lnTo>
                    <a:pt x="54368" y="306565"/>
                  </a:lnTo>
                  <a:lnTo>
                    <a:pt x="52019" y="307759"/>
                  </a:lnTo>
                  <a:lnTo>
                    <a:pt x="51092" y="310629"/>
                  </a:lnTo>
                  <a:lnTo>
                    <a:pt x="52349" y="312978"/>
                  </a:lnTo>
                  <a:lnTo>
                    <a:pt x="53581" y="315328"/>
                  </a:lnTo>
                  <a:lnTo>
                    <a:pt x="56464" y="316242"/>
                  </a:lnTo>
                  <a:lnTo>
                    <a:pt x="61099" y="313778"/>
                  </a:lnTo>
                  <a:lnTo>
                    <a:pt x="61988" y="310908"/>
                  </a:lnTo>
                  <a:close/>
                </a:path>
                <a:path w="328929" h="592454">
                  <a:moveTo>
                    <a:pt x="67271" y="241465"/>
                  </a:moveTo>
                  <a:lnTo>
                    <a:pt x="65722" y="236474"/>
                  </a:lnTo>
                  <a:lnTo>
                    <a:pt x="63055" y="235051"/>
                  </a:lnTo>
                  <a:lnTo>
                    <a:pt x="60540" y="235800"/>
                  </a:lnTo>
                  <a:lnTo>
                    <a:pt x="58026" y="236550"/>
                  </a:lnTo>
                  <a:lnTo>
                    <a:pt x="56629" y="239217"/>
                  </a:lnTo>
                  <a:lnTo>
                    <a:pt x="58204" y="244309"/>
                  </a:lnTo>
                  <a:lnTo>
                    <a:pt x="60858" y="245719"/>
                  </a:lnTo>
                  <a:lnTo>
                    <a:pt x="65862" y="244132"/>
                  </a:lnTo>
                  <a:lnTo>
                    <a:pt x="67271" y="241465"/>
                  </a:lnTo>
                  <a:close/>
                </a:path>
                <a:path w="328929" h="592454">
                  <a:moveTo>
                    <a:pt x="72034" y="33832"/>
                  </a:moveTo>
                  <a:lnTo>
                    <a:pt x="71755" y="30899"/>
                  </a:lnTo>
                  <a:lnTo>
                    <a:pt x="69837" y="29184"/>
                  </a:lnTo>
                  <a:lnTo>
                    <a:pt x="67830" y="27406"/>
                  </a:lnTo>
                  <a:lnTo>
                    <a:pt x="64757" y="27698"/>
                  </a:lnTo>
                  <a:lnTo>
                    <a:pt x="63093" y="29946"/>
                  </a:lnTo>
                  <a:lnTo>
                    <a:pt x="61391" y="32169"/>
                  </a:lnTo>
                  <a:lnTo>
                    <a:pt x="61760" y="35179"/>
                  </a:lnTo>
                  <a:lnTo>
                    <a:pt x="66065" y="38176"/>
                  </a:lnTo>
                  <a:lnTo>
                    <a:pt x="69049" y="37807"/>
                  </a:lnTo>
                  <a:lnTo>
                    <a:pt x="70561" y="35839"/>
                  </a:lnTo>
                  <a:lnTo>
                    <a:pt x="72034" y="33832"/>
                  </a:lnTo>
                  <a:close/>
                </a:path>
                <a:path w="328929" h="592454">
                  <a:moveTo>
                    <a:pt x="73444" y="331533"/>
                  </a:moveTo>
                  <a:lnTo>
                    <a:pt x="70802" y="327050"/>
                  </a:lnTo>
                  <a:lnTo>
                    <a:pt x="67957" y="326237"/>
                  </a:lnTo>
                  <a:lnTo>
                    <a:pt x="65659" y="327533"/>
                  </a:lnTo>
                  <a:lnTo>
                    <a:pt x="63385" y="328815"/>
                  </a:lnTo>
                  <a:lnTo>
                    <a:pt x="62547" y="331762"/>
                  </a:lnTo>
                  <a:lnTo>
                    <a:pt x="65252" y="336346"/>
                  </a:lnTo>
                  <a:lnTo>
                    <a:pt x="68186" y="337108"/>
                  </a:lnTo>
                  <a:lnTo>
                    <a:pt x="72694" y="334429"/>
                  </a:lnTo>
                  <a:lnTo>
                    <a:pt x="73444" y="331533"/>
                  </a:lnTo>
                  <a:close/>
                </a:path>
                <a:path w="328929" h="592454">
                  <a:moveTo>
                    <a:pt x="74752" y="263982"/>
                  </a:moveTo>
                  <a:lnTo>
                    <a:pt x="73875" y="261518"/>
                  </a:lnTo>
                  <a:lnTo>
                    <a:pt x="72974" y="259054"/>
                  </a:lnTo>
                  <a:lnTo>
                    <a:pt x="70319" y="257721"/>
                  </a:lnTo>
                  <a:lnTo>
                    <a:pt x="67830" y="258559"/>
                  </a:lnTo>
                  <a:lnTo>
                    <a:pt x="65354" y="259397"/>
                  </a:lnTo>
                  <a:lnTo>
                    <a:pt x="63995" y="262140"/>
                  </a:lnTo>
                  <a:lnTo>
                    <a:pt x="65786" y="267144"/>
                  </a:lnTo>
                  <a:lnTo>
                    <a:pt x="68503" y="268465"/>
                  </a:lnTo>
                  <a:lnTo>
                    <a:pt x="73456" y="266700"/>
                  </a:lnTo>
                  <a:lnTo>
                    <a:pt x="74752" y="263982"/>
                  </a:lnTo>
                  <a:close/>
                </a:path>
                <a:path w="328929" h="592454">
                  <a:moveTo>
                    <a:pt x="82956" y="286245"/>
                  </a:moveTo>
                  <a:lnTo>
                    <a:pt x="81102" y="281355"/>
                  </a:lnTo>
                  <a:lnTo>
                    <a:pt x="78359" y="280111"/>
                  </a:lnTo>
                  <a:lnTo>
                    <a:pt x="75907" y="281038"/>
                  </a:lnTo>
                  <a:lnTo>
                    <a:pt x="73456" y="281965"/>
                  </a:lnTo>
                  <a:lnTo>
                    <a:pt x="72224" y="284734"/>
                  </a:lnTo>
                  <a:lnTo>
                    <a:pt x="73152" y="287223"/>
                  </a:lnTo>
                  <a:lnTo>
                    <a:pt x="74104" y="289699"/>
                  </a:lnTo>
                  <a:lnTo>
                    <a:pt x="76898" y="290918"/>
                  </a:lnTo>
                  <a:lnTo>
                    <a:pt x="81788" y="288988"/>
                  </a:lnTo>
                  <a:lnTo>
                    <a:pt x="82956" y="286245"/>
                  </a:lnTo>
                  <a:close/>
                </a:path>
                <a:path w="328929" h="592454">
                  <a:moveTo>
                    <a:pt x="85801" y="351637"/>
                  </a:moveTo>
                  <a:lnTo>
                    <a:pt x="83019" y="347230"/>
                  </a:lnTo>
                  <a:lnTo>
                    <a:pt x="80098" y="346570"/>
                  </a:lnTo>
                  <a:lnTo>
                    <a:pt x="77876" y="347967"/>
                  </a:lnTo>
                  <a:lnTo>
                    <a:pt x="75653" y="349364"/>
                  </a:lnTo>
                  <a:lnTo>
                    <a:pt x="75006" y="352323"/>
                  </a:lnTo>
                  <a:lnTo>
                    <a:pt x="77825" y="356806"/>
                  </a:lnTo>
                  <a:lnTo>
                    <a:pt x="80556" y="357390"/>
                  </a:lnTo>
                  <a:lnTo>
                    <a:pt x="85115" y="354799"/>
                  </a:lnTo>
                  <a:lnTo>
                    <a:pt x="85801" y="351637"/>
                  </a:lnTo>
                  <a:close/>
                </a:path>
                <a:path w="328929" h="592454">
                  <a:moveTo>
                    <a:pt x="89103" y="15595"/>
                  </a:moveTo>
                  <a:lnTo>
                    <a:pt x="87706" y="13423"/>
                  </a:lnTo>
                  <a:lnTo>
                    <a:pt x="86258" y="11188"/>
                  </a:lnTo>
                  <a:lnTo>
                    <a:pt x="83197" y="10680"/>
                  </a:lnTo>
                  <a:lnTo>
                    <a:pt x="80949" y="12382"/>
                  </a:lnTo>
                  <a:lnTo>
                    <a:pt x="78638" y="14008"/>
                  </a:lnTo>
                  <a:lnTo>
                    <a:pt x="78447" y="17246"/>
                  </a:lnTo>
                  <a:lnTo>
                    <a:pt x="81851" y="21247"/>
                  </a:lnTo>
                  <a:lnTo>
                    <a:pt x="84645" y="21386"/>
                  </a:lnTo>
                  <a:lnTo>
                    <a:pt x="86652" y="19977"/>
                  </a:lnTo>
                  <a:lnTo>
                    <a:pt x="88620" y="18491"/>
                  </a:lnTo>
                  <a:lnTo>
                    <a:pt x="89103" y="15595"/>
                  </a:lnTo>
                  <a:close/>
                </a:path>
                <a:path w="328929" h="592454">
                  <a:moveTo>
                    <a:pt x="91922" y="308241"/>
                  </a:moveTo>
                  <a:lnTo>
                    <a:pt x="89903" y="303403"/>
                  </a:lnTo>
                  <a:lnTo>
                    <a:pt x="87122" y="302247"/>
                  </a:lnTo>
                  <a:lnTo>
                    <a:pt x="84696" y="303250"/>
                  </a:lnTo>
                  <a:lnTo>
                    <a:pt x="82270" y="304253"/>
                  </a:lnTo>
                  <a:lnTo>
                    <a:pt x="81127" y="307047"/>
                  </a:lnTo>
                  <a:lnTo>
                    <a:pt x="83172" y="311962"/>
                  </a:lnTo>
                  <a:lnTo>
                    <a:pt x="85966" y="313105"/>
                  </a:lnTo>
                  <a:lnTo>
                    <a:pt x="90779" y="311035"/>
                  </a:lnTo>
                  <a:lnTo>
                    <a:pt x="91922" y="308241"/>
                  </a:lnTo>
                  <a:close/>
                </a:path>
                <a:path w="328929" h="592454">
                  <a:moveTo>
                    <a:pt x="96532" y="374078"/>
                  </a:moveTo>
                  <a:lnTo>
                    <a:pt x="95516" y="371525"/>
                  </a:lnTo>
                  <a:lnTo>
                    <a:pt x="94526" y="368973"/>
                  </a:lnTo>
                  <a:lnTo>
                    <a:pt x="91770" y="367753"/>
                  </a:lnTo>
                  <a:lnTo>
                    <a:pt x="89357" y="368795"/>
                  </a:lnTo>
                  <a:lnTo>
                    <a:pt x="86944" y="369836"/>
                  </a:lnTo>
                  <a:lnTo>
                    <a:pt x="85737" y="372592"/>
                  </a:lnTo>
                  <a:lnTo>
                    <a:pt x="86639" y="374942"/>
                  </a:lnTo>
                  <a:lnTo>
                    <a:pt x="87579" y="377278"/>
                  </a:lnTo>
                  <a:lnTo>
                    <a:pt x="90297" y="378523"/>
                  </a:lnTo>
                  <a:lnTo>
                    <a:pt x="95275" y="376847"/>
                  </a:lnTo>
                  <a:lnTo>
                    <a:pt x="96532" y="374078"/>
                  </a:lnTo>
                  <a:close/>
                </a:path>
                <a:path w="328929" h="592454">
                  <a:moveTo>
                    <a:pt x="101549" y="329958"/>
                  </a:moveTo>
                  <a:lnTo>
                    <a:pt x="99377" y="325183"/>
                  </a:lnTo>
                  <a:lnTo>
                    <a:pt x="96558" y="324129"/>
                  </a:lnTo>
                  <a:lnTo>
                    <a:pt x="94157" y="325196"/>
                  </a:lnTo>
                  <a:lnTo>
                    <a:pt x="91757" y="326263"/>
                  </a:lnTo>
                  <a:lnTo>
                    <a:pt x="90716" y="329095"/>
                  </a:lnTo>
                  <a:lnTo>
                    <a:pt x="92925" y="333933"/>
                  </a:lnTo>
                  <a:lnTo>
                    <a:pt x="95745" y="334987"/>
                  </a:lnTo>
                  <a:lnTo>
                    <a:pt x="100507" y="332778"/>
                  </a:lnTo>
                  <a:lnTo>
                    <a:pt x="101549" y="329958"/>
                  </a:lnTo>
                  <a:close/>
                </a:path>
                <a:path w="328929" h="592454">
                  <a:moveTo>
                    <a:pt x="103124" y="397573"/>
                  </a:moveTo>
                  <a:lnTo>
                    <a:pt x="101993" y="392315"/>
                  </a:lnTo>
                  <a:lnTo>
                    <a:pt x="99288" y="390740"/>
                  </a:lnTo>
                  <a:lnTo>
                    <a:pt x="96774" y="391401"/>
                  </a:lnTo>
                  <a:lnTo>
                    <a:pt x="94208" y="392074"/>
                  </a:lnTo>
                  <a:lnTo>
                    <a:pt x="92760" y="394576"/>
                  </a:lnTo>
                  <a:lnTo>
                    <a:pt x="93840" y="399605"/>
                  </a:lnTo>
                  <a:lnTo>
                    <a:pt x="96367" y="401218"/>
                  </a:lnTo>
                  <a:lnTo>
                    <a:pt x="101498" y="400138"/>
                  </a:lnTo>
                  <a:lnTo>
                    <a:pt x="103124" y="397573"/>
                  </a:lnTo>
                  <a:close/>
                </a:path>
                <a:path w="328929" h="592454">
                  <a:moveTo>
                    <a:pt x="107403" y="421347"/>
                  </a:moveTo>
                  <a:lnTo>
                    <a:pt x="106591" y="416077"/>
                  </a:lnTo>
                  <a:lnTo>
                    <a:pt x="104165" y="414286"/>
                  </a:lnTo>
                  <a:lnTo>
                    <a:pt x="101574" y="414718"/>
                  </a:lnTo>
                  <a:lnTo>
                    <a:pt x="98983" y="415150"/>
                  </a:lnTo>
                  <a:lnTo>
                    <a:pt x="97205" y="417576"/>
                  </a:lnTo>
                  <a:lnTo>
                    <a:pt x="98005" y="422706"/>
                  </a:lnTo>
                  <a:lnTo>
                    <a:pt x="100431" y="424497"/>
                  </a:lnTo>
                  <a:lnTo>
                    <a:pt x="105625" y="423773"/>
                  </a:lnTo>
                  <a:lnTo>
                    <a:pt x="107403" y="421347"/>
                  </a:lnTo>
                  <a:close/>
                </a:path>
                <a:path w="328929" h="592454">
                  <a:moveTo>
                    <a:pt x="109956" y="7137"/>
                  </a:moveTo>
                  <a:lnTo>
                    <a:pt x="109651" y="4533"/>
                  </a:lnTo>
                  <a:lnTo>
                    <a:pt x="109347" y="1930"/>
                  </a:lnTo>
                  <a:lnTo>
                    <a:pt x="106629" y="0"/>
                  </a:lnTo>
                  <a:lnTo>
                    <a:pt x="103784" y="876"/>
                  </a:lnTo>
                  <a:lnTo>
                    <a:pt x="100876" y="1549"/>
                  </a:lnTo>
                  <a:lnTo>
                    <a:pt x="99466" y="4419"/>
                  </a:lnTo>
                  <a:lnTo>
                    <a:pt x="101358" y="9296"/>
                  </a:lnTo>
                  <a:lnTo>
                    <a:pt x="103924" y="10579"/>
                  </a:lnTo>
                  <a:lnTo>
                    <a:pt x="106172" y="10083"/>
                  </a:lnTo>
                  <a:lnTo>
                    <a:pt x="108394" y="9359"/>
                  </a:lnTo>
                  <a:lnTo>
                    <a:pt x="109956" y="7137"/>
                  </a:lnTo>
                  <a:close/>
                </a:path>
                <a:path w="328929" h="592454">
                  <a:moveTo>
                    <a:pt x="111785" y="351383"/>
                  </a:moveTo>
                  <a:lnTo>
                    <a:pt x="109448" y="346684"/>
                  </a:lnTo>
                  <a:lnTo>
                    <a:pt x="106616" y="345694"/>
                  </a:lnTo>
                  <a:lnTo>
                    <a:pt x="104254" y="346837"/>
                  </a:lnTo>
                  <a:lnTo>
                    <a:pt x="101879" y="347980"/>
                  </a:lnTo>
                  <a:lnTo>
                    <a:pt x="100901" y="350850"/>
                  </a:lnTo>
                  <a:lnTo>
                    <a:pt x="103276" y="355600"/>
                  </a:lnTo>
                  <a:lnTo>
                    <a:pt x="106133" y="356577"/>
                  </a:lnTo>
                  <a:lnTo>
                    <a:pt x="110832" y="354228"/>
                  </a:lnTo>
                  <a:lnTo>
                    <a:pt x="111785" y="351383"/>
                  </a:lnTo>
                  <a:close/>
                </a:path>
                <a:path w="328929" h="592454">
                  <a:moveTo>
                    <a:pt x="122580" y="372706"/>
                  </a:moveTo>
                  <a:lnTo>
                    <a:pt x="120180" y="367842"/>
                  </a:lnTo>
                  <a:lnTo>
                    <a:pt x="117309" y="366991"/>
                  </a:lnTo>
                  <a:lnTo>
                    <a:pt x="114985" y="368185"/>
                  </a:lnTo>
                  <a:lnTo>
                    <a:pt x="112636" y="369379"/>
                  </a:lnTo>
                  <a:lnTo>
                    <a:pt x="111798" y="372313"/>
                  </a:lnTo>
                  <a:lnTo>
                    <a:pt x="112941" y="374624"/>
                  </a:lnTo>
                  <a:lnTo>
                    <a:pt x="114046" y="376910"/>
                  </a:lnTo>
                  <a:lnTo>
                    <a:pt x="116878" y="377850"/>
                  </a:lnTo>
                  <a:lnTo>
                    <a:pt x="121627" y="375615"/>
                  </a:lnTo>
                  <a:lnTo>
                    <a:pt x="122580" y="372706"/>
                  </a:lnTo>
                  <a:close/>
                </a:path>
                <a:path w="328929" h="592454">
                  <a:moveTo>
                    <a:pt x="131978" y="395351"/>
                  </a:moveTo>
                  <a:lnTo>
                    <a:pt x="131013" y="392811"/>
                  </a:lnTo>
                  <a:lnTo>
                    <a:pt x="130086" y="390258"/>
                  </a:lnTo>
                  <a:lnTo>
                    <a:pt x="127355" y="388962"/>
                  </a:lnTo>
                  <a:lnTo>
                    <a:pt x="124904" y="389902"/>
                  </a:lnTo>
                  <a:lnTo>
                    <a:pt x="122453" y="390842"/>
                  </a:lnTo>
                  <a:lnTo>
                    <a:pt x="121183" y="393560"/>
                  </a:lnTo>
                  <a:lnTo>
                    <a:pt x="122059" y="395973"/>
                  </a:lnTo>
                  <a:lnTo>
                    <a:pt x="122974" y="398373"/>
                  </a:lnTo>
                  <a:lnTo>
                    <a:pt x="125590" y="399719"/>
                  </a:lnTo>
                  <a:lnTo>
                    <a:pt x="130581" y="398094"/>
                  </a:lnTo>
                  <a:lnTo>
                    <a:pt x="131978" y="395351"/>
                  </a:lnTo>
                  <a:close/>
                </a:path>
                <a:path w="328929" h="592454">
                  <a:moveTo>
                    <a:pt x="133985" y="7162"/>
                  </a:moveTo>
                  <a:lnTo>
                    <a:pt x="133083" y="4127"/>
                  </a:lnTo>
                  <a:lnTo>
                    <a:pt x="130251" y="2870"/>
                  </a:lnTo>
                  <a:lnTo>
                    <a:pt x="127520" y="1384"/>
                  </a:lnTo>
                  <a:lnTo>
                    <a:pt x="124498" y="2908"/>
                  </a:lnTo>
                  <a:lnTo>
                    <a:pt x="123151" y="7975"/>
                  </a:lnTo>
                  <a:lnTo>
                    <a:pt x="124333" y="10375"/>
                  </a:lnTo>
                  <a:lnTo>
                    <a:pt x="126250" y="11493"/>
                  </a:lnTo>
                  <a:lnTo>
                    <a:pt x="128257" y="12357"/>
                  </a:lnTo>
                  <a:lnTo>
                    <a:pt x="131025" y="11480"/>
                  </a:lnTo>
                  <a:lnTo>
                    <a:pt x="132448" y="9423"/>
                  </a:lnTo>
                  <a:lnTo>
                    <a:pt x="133985" y="7162"/>
                  </a:lnTo>
                  <a:close/>
                </a:path>
                <a:path w="328929" h="592454">
                  <a:moveTo>
                    <a:pt x="138620" y="418706"/>
                  </a:moveTo>
                  <a:lnTo>
                    <a:pt x="137985" y="416102"/>
                  </a:lnTo>
                  <a:lnTo>
                    <a:pt x="137375" y="413499"/>
                  </a:lnTo>
                  <a:lnTo>
                    <a:pt x="134683" y="411962"/>
                  </a:lnTo>
                  <a:lnTo>
                    <a:pt x="132168" y="412648"/>
                  </a:lnTo>
                  <a:lnTo>
                    <a:pt x="129628" y="413346"/>
                  </a:lnTo>
                  <a:lnTo>
                    <a:pt x="128181" y="415912"/>
                  </a:lnTo>
                  <a:lnTo>
                    <a:pt x="129387" y="420954"/>
                  </a:lnTo>
                  <a:lnTo>
                    <a:pt x="131965" y="422516"/>
                  </a:lnTo>
                  <a:lnTo>
                    <a:pt x="137071" y="421309"/>
                  </a:lnTo>
                  <a:lnTo>
                    <a:pt x="138620" y="418706"/>
                  </a:lnTo>
                  <a:close/>
                </a:path>
                <a:path w="328929" h="592454">
                  <a:moveTo>
                    <a:pt x="143764" y="442277"/>
                  </a:moveTo>
                  <a:lnTo>
                    <a:pt x="143217" y="439661"/>
                  </a:lnTo>
                  <a:lnTo>
                    <a:pt x="142697" y="437057"/>
                  </a:lnTo>
                  <a:lnTo>
                    <a:pt x="140182" y="435368"/>
                  </a:lnTo>
                  <a:lnTo>
                    <a:pt x="137617" y="435902"/>
                  </a:lnTo>
                  <a:lnTo>
                    <a:pt x="135051" y="436435"/>
                  </a:lnTo>
                  <a:lnTo>
                    <a:pt x="133388" y="438950"/>
                  </a:lnTo>
                  <a:lnTo>
                    <a:pt x="133896" y="441502"/>
                  </a:lnTo>
                  <a:lnTo>
                    <a:pt x="134429" y="444068"/>
                  </a:lnTo>
                  <a:lnTo>
                    <a:pt x="136893" y="445770"/>
                  </a:lnTo>
                  <a:lnTo>
                    <a:pt x="142049" y="444792"/>
                  </a:lnTo>
                  <a:lnTo>
                    <a:pt x="143764" y="442277"/>
                  </a:lnTo>
                  <a:close/>
                </a:path>
                <a:path w="328929" h="592454">
                  <a:moveTo>
                    <a:pt x="148043" y="465848"/>
                  </a:moveTo>
                  <a:lnTo>
                    <a:pt x="147116" y="460641"/>
                  </a:lnTo>
                  <a:lnTo>
                    <a:pt x="144640" y="458901"/>
                  </a:lnTo>
                  <a:lnTo>
                    <a:pt x="142062" y="459371"/>
                  </a:lnTo>
                  <a:lnTo>
                    <a:pt x="139484" y="459841"/>
                  </a:lnTo>
                  <a:lnTo>
                    <a:pt x="137769" y="462305"/>
                  </a:lnTo>
                  <a:lnTo>
                    <a:pt x="138684" y="467499"/>
                  </a:lnTo>
                  <a:lnTo>
                    <a:pt x="141147" y="469239"/>
                  </a:lnTo>
                  <a:lnTo>
                    <a:pt x="146316" y="468325"/>
                  </a:lnTo>
                  <a:lnTo>
                    <a:pt x="148043" y="465848"/>
                  </a:lnTo>
                  <a:close/>
                </a:path>
                <a:path w="328929" h="592454">
                  <a:moveTo>
                    <a:pt x="151142" y="22733"/>
                  </a:moveTo>
                  <a:lnTo>
                    <a:pt x="149555" y="20358"/>
                  </a:lnTo>
                  <a:lnTo>
                    <a:pt x="147942" y="18008"/>
                  </a:lnTo>
                  <a:lnTo>
                    <a:pt x="145046" y="17386"/>
                  </a:lnTo>
                  <a:lnTo>
                    <a:pt x="140970" y="20701"/>
                  </a:lnTo>
                  <a:lnTo>
                    <a:pt x="140347" y="23736"/>
                  </a:lnTo>
                  <a:lnTo>
                    <a:pt x="141719" y="25730"/>
                  </a:lnTo>
                  <a:lnTo>
                    <a:pt x="143065" y="27749"/>
                  </a:lnTo>
                  <a:lnTo>
                    <a:pt x="146011" y="28308"/>
                  </a:lnTo>
                  <a:lnTo>
                    <a:pt x="148297" y="27012"/>
                  </a:lnTo>
                  <a:lnTo>
                    <a:pt x="150571" y="25717"/>
                  </a:lnTo>
                  <a:lnTo>
                    <a:pt x="151142" y="22733"/>
                  </a:lnTo>
                  <a:close/>
                </a:path>
                <a:path w="328929" h="592454">
                  <a:moveTo>
                    <a:pt x="152311" y="489267"/>
                  </a:moveTo>
                  <a:lnTo>
                    <a:pt x="151358" y="484111"/>
                  </a:lnTo>
                  <a:lnTo>
                    <a:pt x="148869" y="482409"/>
                  </a:lnTo>
                  <a:lnTo>
                    <a:pt x="146291" y="482892"/>
                  </a:lnTo>
                  <a:lnTo>
                    <a:pt x="143713" y="483374"/>
                  </a:lnTo>
                  <a:lnTo>
                    <a:pt x="142011" y="485876"/>
                  </a:lnTo>
                  <a:lnTo>
                    <a:pt x="142989" y="491096"/>
                  </a:lnTo>
                  <a:lnTo>
                    <a:pt x="145529" y="492798"/>
                  </a:lnTo>
                  <a:lnTo>
                    <a:pt x="150672" y="491756"/>
                  </a:lnTo>
                  <a:lnTo>
                    <a:pt x="152311" y="489267"/>
                  </a:lnTo>
                  <a:close/>
                </a:path>
                <a:path w="328929" h="592454">
                  <a:moveTo>
                    <a:pt x="157492" y="512279"/>
                  </a:moveTo>
                  <a:lnTo>
                    <a:pt x="156210" y="507263"/>
                  </a:lnTo>
                  <a:lnTo>
                    <a:pt x="153644" y="505701"/>
                  </a:lnTo>
                  <a:lnTo>
                    <a:pt x="151104" y="506285"/>
                  </a:lnTo>
                  <a:lnTo>
                    <a:pt x="148526" y="506882"/>
                  </a:lnTo>
                  <a:lnTo>
                    <a:pt x="146964" y="509473"/>
                  </a:lnTo>
                  <a:lnTo>
                    <a:pt x="148297" y="514692"/>
                  </a:lnTo>
                  <a:lnTo>
                    <a:pt x="150888" y="516242"/>
                  </a:lnTo>
                  <a:lnTo>
                    <a:pt x="155956" y="514870"/>
                  </a:lnTo>
                  <a:lnTo>
                    <a:pt x="157492" y="512279"/>
                  </a:lnTo>
                  <a:close/>
                </a:path>
                <a:path w="328929" h="592454">
                  <a:moveTo>
                    <a:pt x="161582" y="45326"/>
                  </a:moveTo>
                  <a:lnTo>
                    <a:pt x="159664" y="40182"/>
                  </a:lnTo>
                  <a:lnTo>
                    <a:pt x="156921" y="38912"/>
                  </a:lnTo>
                  <a:lnTo>
                    <a:pt x="152069" y="40944"/>
                  </a:lnTo>
                  <a:lnTo>
                    <a:pt x="150825" y="43688"/>
                  </a:lnTo>
                  <a:lnTo>
                    <a:pt x="152590" y="48425"/>
                  </a:lnTo>
                  <a:lnTo>
                    <a:pt x="155333" y="49695"/>
                  </a:lnTo>
                  <a:lnTo>
                    <a:pt x="157835" y="48882"/>
                  </a:lnTo>
                  <a:lnTo>
                    <a:pt x="160337" y="48069"/>
                  </a:lnTo>
                  <a:lnTo>
                    <a:pt x="161582" y="45326"/>
                  </a:lnTo>
                  <a:close/>
                </a:path>
                <a:path w="328929" h="592454">
                  <a:moveTo>
                    <a:pt x="164630" y="534416"/>
                  </a:moveTo>
                  <a:lnTo>
                    <a:pt x="163703" y="532066"/>
                  </a:lnTo>
                  <a:lnTo>
                    <a:pt x="162712" y="529729"/>
                  </a:lnTo>
                  <a:lnTo>
                    <a:pt x="160147" y="528396"/>
                  </a:lnTo>
                  <a:lnTo>
                    <a:pt x="157632" y="529259"/>
                  </a:lnTo>
                  <a:lnTo>
                    <a:pt x="155181" y="530098"/>
                  </a:lnTo>
                  <a:lnTo>
                    <a:pt x="153758" y="532904"/>
                  </a:lnTo>
                  <a:lnTo>
                    <a:pt x="154813" y="535444"/>
                  </a:lnTo>
                  <a:lnTo>
                    <a:pt x="155829" y="537997"/>
                  </a:lnTo>
                  <a:lnTo>
                    <a:pt x="158597" y="539229"/>
                  </a:lnTo>
                  <a:lnTo>
                    <a:pt x="163423" y="537159"/>
                  </a:lnTo>
                  <a:lnTo>
                    <a:pt x="164630" y="534416"/>
                  </a:lnTo>
                  <a:close/>
                </a:path>
                <a:path w="328929" h="592454">
                  <a:moveTo>
                    <a:pt x="168008" y="68897"/>
                  </a:moveTo>
                  <a:lnTo>
                    <a:pt x="167474" y="66255"/>
                  </a:lnTo>
                  <a:lnTo>
                    <a:pt x="167005" y="63614"/>
                  </a:lnTo>
                  <a:lnTo>
                    <a:pt x="164299" y="62014"/>
                  </a:lnTo>
                  <a:lnTo>
                    <a:pt x="159219" y="63309"/>
                  </a:lnTo>
                  <a:lnTo>
                    <a:pt x="157759" y="65811"/>
                  </a:lnTo>
                  <a:lnTo>
                    <a:pt x="158216" y="68364"/>
                  </a:lnTo>
                  <a:lnTo>
                    <a:pt x="158724" y="70904"/>
                  </a:lnTo>
                  <a:lnTo>
                    <a:pt x="161226" y="72529"/>
                  </a:lnTo>
                  <a:lnTo>
                    <a:pt x="163791" y="71996"/>
                  </a:lnTo>
                  <a:lnTo>
                    <a:pt x="166357" y="71462"/>
                  </a:lnTo>
                  <a:lnTo>
                    <a:pt x="168008" y="68897"/>
                  </a:lnTo>
                  <a:close/>
                </a:path>
                <a:path w="328929" h="592454">
                  <a:moveTo>
                    <a:pt x="172529" y="92506"/>
                  </a:moveTo>
                  <a:lnTo>
                    <a:pt x="171602" y="87337"/>
                  </a:lnTo>
                  <a:lnTo>
                    <a:pt x="169125" y="85610"/>
                  </a:lnTo>
                  <a:lnTo>
                    <a:pt x="163957" y="86499"/>
                  </a:lnTo>
                  <a:lnTo>
                    <a:pt x="162242" y="88988"/>
                  </a:lnTo>
                  <a:lnTo>
                    <a:pt x="163169" y="94208"/>
                  </a:lnTo>
                  <a:lnTo>
                    <a:pt x="165646" y="95935"/>
                  </a:lnTo>
                  <a:lnTo>
                    <a:pt x="168224" y="95465"/>
                  </a:lnTo>
                  <a:lnTo>
                    <a:pt x="170802" y="94996"/>
                  </a:lnTo>
                  <a:lnTo>
                    <a:pt x="172529" y="92506"/>
                  </a:lnTo>
                  <a:close/>
                </a:path>
                <a:path w="328929" h="592454">
                  <a:moveTo>
                    <a:pt x="175221" y="554532"/>
                  </a:moveTo>
                  <a:lnTo>
                    <a:pt x="173837" y="552488"/>
                  </a:lnTo>
                  <a:lnTo>
                    <a:pt x="172389" y="550506"/>
                  </a:lnTo>
                  <a:lnTo>
                    <a:pt x="169672" y="549706"/>
                  </a:lnTo>
                  <a:lnTo>
                    <a:pt x="167360" y="551027"/>
                  </a:lnTo>
                  <a:lnTo>
                    <a:pt x="165112" y="552310"/>
                  </a:lnTo>
                  <a:lnTo>
                    <a:pt x="164236" y="555396"/>
                  </a:lnTo>
                  <a:lnTo>
                    <a:pt x="165887" y="557695"/>
                  </a:lnTo>
                  <a:lnTo>
                    <a:pt x="167462" y="560031"/>
                  </a:lnTo>
                  <a:lnTo>
                    <a:pt x="170446" y="560628"/>
                  </a:lnTo>
                  <a:lnTo>
                    <a:pt x="174637" y="557466"/>
                  </a:lnTo>
                  <a:lnTo>
                    <a:pt x="175221" y="554532"/>
                  </a:lnTo>
                  <a:close/>
                </a:path>
                <a:path w="328929" h="592454">
                  <a:moveTo>
                    <a:pt x="177038" y="115824"/>
                  </a:moveTo>
                  <a:lnTo>
                    <a:pt x="175996" y="110693"/>
                  </a:lnTo>
                  <a:lnTo>
                    <a:pt x="173494" y="109029"/>
                  </a:lnTo>
                  <a:lnTo>
                    <a:pt x="168351" y="110058"/>
                  </a:lnTo>
                  <a:lnTo>
                    <a:pt x="166687" y="112598"/>
                  </a:lnTo>
                  <a:lnTo>
                    <a:pt x="167741" y="117817"/>
                  </a:lnTo>
                  <a:lnTo>
                    <a:pt x="170230" y="119481"/>
                  </a:lnTo>
                  <a:lnTo>
                    <a:pt x="172821" y="118910"/>
                  </a:lnTo>
                  <a:lnTo>
                    <a:pt x="175361" y="118351"/>
                  </a:lnTo>
                  <a:lnTo>
                    <a:pt x="177038" y="115824"/>
                  </a:lnTo>
                  <a:close/>
                </a:path>
                <a:path w="328929" h="592454">
                  <a:moveTo>
                    <a:pt x="182613" y="138747"/>
                  </a:moveTo>
                  <a:lnTo>
                    <a:pt x="181229" y="133756"/>
                  </a:lnTo>
                  <a:lnTo>
                    <a:pt x="178612" y="132245"/>
                  </a:lnTo>
                  <a:lnTo>
                    <a:pt x="173520" y="133515"/>
                  </a:lnTo>
                  <a:lnTo>
                    <a:pt x="172021" y="136118"/>
                  </a:lnTo>
                  <a:lnTo>
                    <a:pt x="173469" y="141300"/>
                  </a:lnTo>
                  <a:lnTo>
                    <a:pt x="176085" y="142811"/>
                  </a:lnTo>
                  <a:lnTo>
                    <a:pt x="178612" y="142087"/>
                  </a:lnTo>
                  <a:lnTo>
                    <a:pt x="181127" y="141363"/>
                  </a:lnTo>
                  <a:lnTo>
                    <a:pt x="182613" y="138747"/>
                  </a:lnTo>
                  <a:close/>
                </a:path>
                <a:path w="328929" h="592454">
                  <a:moveTo>
                    <a:pt x="189915" y="160934"/>
                  </a:moveTo>
                  <a:lnTo>
                    <a:pt x="187985" y="156210"/>
                  </a:lnTo>
                  <a:lnTo>
                    <a:pt x="185420" y="154876"/>
                  </a:lnTo>
                  <a:lnTo>
                    <a:pt x="180467" y="156603"/>
                  </a:lnTo>
                  <a:lnTo>
                    <a:pt x="179031" y="159410"/>
                  </a:lnTo>
                  <a:lnTo>
                    <a:pt x="181089" y="164465"/>
                  </a:lnTo>
                  <a:lnTo>
                    <a:pt x="183883" y="165696"/>
                  </a:lnTo>
                  <a:lnTo>
                    <a:pt x="186309" y="164680"/>
                  </a:lnTo>
                  <a:lnTo>
                    <a:pt x="188734" y="163664"/>
                  </a:lnTo>
                  <a:lnTo>
                    <a:pt x="189915" y="160934"/>
                  </a:lnTo>
                  <a:close/>
                </a:path>
                <a:path w="328929" h="592454">
                  <a:moveTo>
                    <a:pt x="191109" y="573316"/>
                  </a:moveTo>
                  <a:lnTo>
                    <a:pt x="190614" y="570458"/>
                  </a:lnTo>
                  <a:lnTo>
                    <a:pt x="188772" y="568896"/>
                  </a:lnTo>
                  <a:lnTo>
                    <a:pt x="186855" y="567436"/>
                  </a:lnTo>
                  <a:lnTo>
                    <a:pt x="183883" y="567791"/>
                  </a:lnTo>
                  <a:lnTo>
                    <a:pt x="182156" y="569658"/>
                  </a:lnTo>
                  <a:lnTo>
                    <a:pt x="180327" y="571639"/>
                  </a:lnTo>
                  <a:lnTo>
                    <a:pt x="180682" y="574675"/>
                  </a:lnTo>
                  <a:lnTo>
                    <a:pt x="182968" y="576427"/>
                  </a:lnTo>
                  <a:lnTo>
                    <a:pt x="185178" y="578256"/>
                  </a:lnTo>
                  <a:lnTo>
                    <a:pt x="188277" y="577735"/>
                  </a:lnTo>
                  <a:lnTo>
                    <a:pt x="191109" y="573316"/>
                  </a:lnTo>
                  <a:close/>
                </a:path>
                <a:path w="328929" h="592454">
                  <a:moveTo>
                    <a:pt x="200113" y="181559"/>
                  </a:moveTo>
                  <a:lnTo>
                    <a:pt x="198805" y="179412"/>
                  </a:lnTo>
                  <a:lnTo>
                    <a:pt x="197434" y="177304"/>
                  </a:lnTo>
                  <a:lnTo>
                    <a:pt x="194652" y="176453"/>
                  </a:lnTo>
                  <a:lnTo>
                    <a:pt x="190004" y="178904"/>
                  </a:lnTo>
                  <a:lnTo>
                    <a:pt x="189115" y="181902"/>
                  </a:lnTo>
                  <a:lnTo>
                    <a:pt x="190614" y="184226"/>
                  </a:lnTo>
                  <a:lnTo>
                    <a:pt x="192049" y="186588"/>
                  </a:lnTo>
                  <a:lnTo>
                    <a:pt x="194995" y="187337"/>
                  </a:lnTo>
                  <a:lnTo>
                    <a:pt x="197192" y="185902"/>
                  </a:lnTo>
                  <a:lnTo>
                    <a:pt x="199390" y="184467"/>
                  </a:lnTo>
                  <a:lnTo>
                    <a:pt x="200113" y="181559"/>
                  </a:lnTo>
                  <a:close/>
                </a:path>
                <a:path w="328929" h="592454">
                  <a:moveTo>
                    <a:pt x="212166" y="582282"/>
                  </a:moveTo>
                  <a:lnTo>
                    <a:pt x="210693" y="579780"/>
                  </a:lnTo>
                  <a:lnTo>
                    <a:pt x="208394" y="578954"/>
                  </a:lnTo>
                  <a:lnTo>
                    <a:pt x="206070" y="578192"/>
                  </a:lnTo>
                  <a:lnTo>
                    <a:pt x="203403" y="579577"/>
                  </a:lnTo>
                  <a:lnTo>
                    <a:pt x="202438" y="582015"/>
                  </a:lnTo>
                  <a:lnTo>
                    <a:pt x="201472" y="584454"/>
                  </a:lnTo>
                  <a:lnTo>
                    <a:pt x="202869" y="587146"/>
                  </a:lnTo>
                  <a:lnTo>
                    <a:pt x="205574" y="588022"/>
                  </a:lnTo>
                  <a:lnTo>
                    <a:pt x="208254" y="588975"/>
                  </a:lnTo>
                  <a:lnTo>
                    <a:pt x="210972" y="587387"/>
                  </a:lnTo>
                  <a:lnTo>
                    <a:pt x="212166" y="582282"/>
                  </a:lnTo>
                  <a:close/>
                </a:path>
                <a:path w="328929" h="592454">
                  <a:moveTo>
                    <a:pt x="213918" y="199872"/>
                  </a:moveTo>
                  <a:lnTo>
                    <a:pt x="212318" y="197929"/>
                  </a:lnTo>
                  <a:lnTo>
                    <a:pt x="210667" y="196011"/>
                  </a:lnTo>
                  <a:lnTo>
                    <a:pt x="207670" y="195808"/>
                  </a:lnTo>
                  <a:lnTo>
                    <a:pt x="203593" y="199123"/>
                  </a:lnTo>
                  <a:lnTo>
                    <a:pt x="203403" y="202158"/>
                  </a:lnTo>
                  <a:lnTo>
                    <a:pt x="205206" y="204228"/>
                  </a:lnTo>
                  <a:lnTo>
                    <a:pt x="206971" y="206349"/>
                  </a:lnTo>
                  <a:lnTo>
                    <a:pt x="210045" y="206451"/>
                  </a:lnTo>
                  <a:lnTo>
                    <a:pt x="211963" y="204622"/>
                  </a:lnTo>
                  <a:lnTo>
                    <a:pt x="213842" y="202819"/>
                  </a:lnTo>
                  <a:lnTo>
                    <a:pt x="213918" y="199872"/>
                  </a:lnTo>
                  <a:close/>
                </a:path>
                <a:path w="328929" h="592454">
                  <a:moveTo>
                    <a:pt x="231152" y="218859"/>
                  </a:moveTo>
                  <a:lnTo>
                    <a:pt x="230873" y="215912"/>
                  </a:lnTo>
                  <a:lnTo>
                    <a:pt x="228930" y="214210"/>
                  </a:lnTo>
                  <a:lnTo>
                    <a:pt x="227012" y="212483"/>
                  </a:lnTo>
                  <a:lnTo>
                    <a:pt x="224028" y="212648"/>
                  </a:lnTo>
                  <a:lnTo>
                    <a:pt x="220497" y="216522"/>
                  </a:lnTo>
                  <a:lnTo>
                    <a:pt x="220675" y="219557"/>
                  </a:lnTo>
                  <a:lnTo>
                    <a:pt x="222681" y="221373"/>
                  </a:lnTo>
                  <a:lnTo>
                    <a:pt x="224701" y="223139"/>
                  </a:lnTo>
                  <a:lnTo>
                    <a:pt x="227761" y="222872"/>
                  </a:lnTo>
                  <a:lnTo>
                    <a:pt x="229450" y="220878"/>
                  </a:lnTo>
                  <a:lnTo>
                    <a:pt x="231152" y="218859"/>
                  </a:lnTo>
                  <a:close/>
                </a:path>
                <a:path w="328929" h="592454">
                  <a:moveTo>
                    <a:pt x="235267" y="590054"/>
                  </a:moveTo>
                  <a:lnTo>
                    <a:pt x="235254" y="584796"/>
                  </a:lnTo>
                  <a:lnTo>
                    <a:pt x="233210" y="582637"/>
                  </a:lnTo>
                  <a:lnTo>
                    <a:pt x="230682" y="582587"/>
                  </a:lnTo>
                  <a:lnTo>
                    <a:pt x="228155" y="582625"/>
                  </a:lnTo>
                  <a:lnTo>
                    <a:pt x="225971" y="584390"/>
                  </a:lnTo>
                  <a:lnTo>
                    <a:pt x="225717" y="587032"/>
                  </a:lnTo>
                  <a:lnTo>
                    <a:pt x="225463" y="589610"/>
                  </a:lnTo>
                  <a:lnTo>
                    <a:pt x="227520" y="592112"/>
                  </a:lnTo>
                  <a:lnTo>
                    <a:pt x="230276" y="592086"/>
                  </a:lnTo>
                  <a:lnTo>
                    <a:pt x="233032" y="592137"/>
                  </a:lnTo>
                  <a:lnTo>
                    <a:pt x="235267" y="590054"/>
                  </a:lnTo>
                  <a:close/>
                </a:path>
                <a:path w="328929" h="592454">
                  <a:moveTo>
                    <a:pt x="249656" y="233832"/>
                  </a:moveTo>
                  <a:lnTo>
                    <a:pt x="249262" y="230860"/>
                  </a:lnTo>
                  <a:lnTo>
                    <a:pt x="245173" y="227584"/>
                  </a:lnTo>
                  <a:lnTo>
                    <a:pt x="242176" y="227926"/>
                  </a:lnTo>
                  <a:lnTo>
                    <a:pt x="238899" y="232016"/>
                  </a:lnTo>
                  <a:lnTo>
                    <a:pt x="239255" y="235026"/>
                  </a:lnTo>
                  <a:lnTo>
                    <a:pt x="243408" y="238340"/>
                  </a:lnTo>
                  <a:lnTo>
                    <a:pt x="246418" y="237959"/>
                  </a:lnTo>
                  <a:lnTo>
                    <a:pt x="248031" y="235902"/>
                  </a:lnTo>
                  <a:lnTo>
                    <a:pt x="249656" y="233832"/>
                  </a:lnTo>
                  <a:close/>
                </a:path>
                <a:path w="328929" h="592454">
                  <a:moveTo>
                    <a:pt x="268503" y="248500"/>
                  </a:moveTo>
                  <a:lnTo>
                    <a:pt x="268109" y="245503"/>
                  </a:lnTo>
                  <a:lnTo>
                    <a:pt x="263944" y="242265"/>
                  </a:lnTo>
                  <a:lnTo>
                    <a:pt x="260946" y="242633"/>
                  </a:lnTo>
                  <a:lnTo>
                    <a:pt x="257733" y="246786"/>
                  </a:lnTo>
                  <a:lnTo>
                    <a:pt x="258114" y="249770"/>
                  </a:lnTo>
                  <a:lnTo>
                    <a:pt x="262280" y="253009"/>
                  </a:lnTo>
                  <a:lnTo>
                    <a:pt x="265277" y="252641"/>
                  </a:lnTo>
                  <a:lnTo>
                    <a:pt x="266890" y="250571"/>
                  </a:lnTo>
                  <a:lnTo>
                    <a:pt x="268503" y="248500"/>
                  </a:lnTo>
                  <a:close/>
                </a:path>
                <a:path w="328929" h="592454">
                  <a:moveTo>
                    <a:pt x="286194" y="262877"/>
                  </a:moveTo>
                  <a:lnTo>
                    <a:pt x="284289" y="260794"/>
                  </a:lnTo>
                  <a:lnTo>
                    <a:pt x="282435" y="258660"/>
                  </a:lnTo>
                  <a:lnTo>
                    <a:pt x="279374" y="258406"/>
                  </a:lnTo>
                  <a:lnTo>
                    <a:pt x="275551" y="262001"/>
                  </a:lnTo>
                  <a:lnTo>
                    <a:pt x="275310" y="264960"/>
                  </a:lnTo>
                  <a:lnTo>
                    <a:pt x="276936" y="266814"/>
                  </a:lnTo>
                  <a:lnTo>
                    <a:pt x="278612" y="268605"/>
                  </a:lnTo>
                  <a:lnTo>
                    <a:pt x="281343" y="269189"/>
                  </a:lnTo>
                  <a:lnTo>
                    <a:pt x="283514" y="267589"/>
                  </a:lnTo>
                  <a:lnTo>
                    <a:pt x="285572" y="266090"/>
                  </a:lnTo>
                  <a:lnTo>
                    <a:pt x="286194" y="262877"/>
                  </a:lnTo>
                  <a:close/>
                </a:path>
                <a:path w="328929" h="592454">
                  <a:moveTo>
                    <a:pt x="299008" y="284022"/>
                  </a:moveTo>
                  <a:lnTo>
                    <a:pt x="297789" y="281584"/>
                  </a:lnTo>
                  <a:lnTo>
                    <a:pt x="296646" y="279107"/>
                  </a:lnTo>
                  <a:lnTo>
                    <a:pt x="293509" y="278320"/>
                  </a:lnTo>
                  <a:lnTo>
                    <a:pt x="288963" y="280962"/>
                  </a:lnTo>
                  <a:lnTo>
                    <a:pt x="288315" y="283692"/>
                  </a:lnTo>
                  <a:lnTo>
                    <a:pt x="289382" y="286016"/>
                  </a:lnTo>
                  <a:lnTo>
                    <a:pt x="290525" y="288290"/>
                  </a:lnTo>
                  <a:lnTo>
                    <a:pt x="293357" y="289217"/>
                  </a:lnTo>
                  <a:lnTo>
                    <a:pt x="295719" y="288074"/>
                  </a:lnTo>
                  <a:lnTo>
                    <a:pt x="298081" y="286931"/>
                  </a:lnTo>
                  <a:lnTo>
                    <a:pt x="299008" y="284022"/>
                  </a:lnTo>
                  <a:close/>
                </a:path>
                <a:path w="328929" h="592454">
                  <a:moveTo>
                    <a:pt x="308635" y="306476"/>
                  </a:moveTo>
                  <a:lnTo>
                    <a:pt x="307721" y="303936"/>
                  </a:lnTo>
                  <a:lnTo>
                    <a:pt x="306844" y="301383"/>
                  </a:lnTo>
                  <a:lnTo>
                    <a:pt x="304012" y="300164"/>
                  </a:lnTo>
                  <a:lnTo>
                    <a:pt x="299148" y="302133"/>
                  </a:lnTo>
                  <a:lnTo>
                    <a:pt x="297992" y="304850"/>
                  </a:lnTo>
                  <a:lnTo>
                    <a:pt x="298831" y="307289"/>
                  </a:lnTo>
                  <a:lnTo>
                    <a:pt x="299707" y="309714"/>
                  </a:lnTo>
                  <a:lnTo>
                    <a:pt x="302425" y="310972"/>
                  </a:lnTo>
                  <a:lnTo>
                    <a:pt x="304901" y="310108"/>
                  </a:lnTo>
                  <a:lnTo>
                    <a:pt x="307378" y="309245"/>
                  </a:lnTo>
                  <a:lnTo>
                    <a:pt x="308635" y="306476"/>
                  </a:lnTo>
                  <a:close/>
                </a:path>
                <a:path w="328929" h="592454">
                  <a:moveTo>
                    <a:pt x="315912" y="329666"/>
                  </a:moveTo>
                  <a:lnTo>
                    <a:pt x="315226" y="327063"/>
                  </a:lnTo>
                  <a:lnTo>
                    <a:pt x="314591" y="324459"/>
                  </a:lnTo>
                  <a:lnTo>
                    <a:pt x="311823" y="322999"/>
                  </a:lnTo>
                  <a:lnTo>
                    <a:pt x="306793" y="324497"/>
                  </a:lnTo>
                  <a:lnTo>
                    <a:pt x="305460" y="327088"/>
                  </a:lnTo>
                  <a:lnTo>
                    <a:pt x="306070" y="329603"/>
                  </a:lnTo>
                  <a:lnTo>
                    <a:pt x="306730" y="332117"/>
                  </a:lnTo>
                  <a:lnTo>
                    <a:pt x="309321" y="333616"/>
                  </a:lnTo>
                  <a:lnTo>
                    <a:pt x="311861" y="332955"/>
                  </a:lnTo>
                  <a:lnTo>
                    <a:pt x="314401" y="332295"/>
                  </a:lnTo>
                  <a:lnTo>
                    <a:pt x="315912" y="329666"/>
                  </a:lnTo>
                  <a:close/>
                </a:path>
                <a:path w="328929" h="592454">
                  <a:moveTo>
                    <a:pt x="321386" y="353250"/>
                  </a:moveTo>
                  <a:lnTo>
                    <a:pt x="320865" y="350621"/>
                  </a:lnTo>
                  <a:lnTo>
                    <a:pt x="320281" y="348005"/>
                  </a:lnTo>
                  <a:lnTo>
                    <a:pt x="317741" y="346341"/>
                  </a:lnTo>
                  <a:lnTo>
                    <a:pt x="312610" y="347459"/>
                  </a:lnTo>
                  <a:lnTo>
                    <a:pt x="310984" y="349973"/>
                  </a:lnTo>
                  <a:lnTo>
                    <a:pt x="311543" y="352501"/>
                  </a:lnTo>
                  <a:lnTo>
                    <a:pt x="312051" y="355053"/>
                  </a:lnTo>
                  <a:lnTo>
                    <a:pt x="314490" y="356743"/>
                  </a:lnTo>
                  <a:lnTo>
                    <a:pt x="317080" y="356260"/>
                  </a:lnTo>
                  <a:lnTo>
                    <a:pt x="319646" y="355777"/>
                  </a:lnTo>
                  <a:lnTo>
                    <a:pt x="321386" y="353250"/>
                  </a:lnTo>
                  <a:close/>
                </a:path>
                <a:path w="328929" h="592454">
                  <a:moveTo>
                    <a:pt x="325247" y="377113"/>
                  </a:moveTo>
                  <a:lnTo>
                    <a:pt x="324485" y="371817"/>
                  </a:lnTo>
                  <a:lnTo>
                    <a:pt x="322072" y="369989"/>
                  </a:lnTo>
                  <a:lnTo>
                    <a:pt x="316890" y="370776"/>
                  </a:lnTo>
                  <a:lnTo>
                    <a:pt x="315087" y="373189"/>
                  </a:lnTo>
                  <a:lnTo>
                    <a:pt x="315823" y="378345"/>
                  </a:lnTo>
                  <a:lnTo>
                    <a:pt x="318249" y="380161"/>
                  </a:lnTo>
                  <a:lnTo>
                    <a:pt x="320840" y="379844"/>
                  </a:lnTo>
                  <a:lnTo>
                    <a:pt x="323469" y="379514"/>
                  </a:lnTo>
                  <a:lnTo>
                    <a:pt x="325247" y="377113"/>
                  </a:lnTo>
                  <a:close/>
                </a:path>
                <a:path w="328929" h="592454">
                  <a:moveTo>
                    <a:pt x="327177" y="468261"/>
                  </a:moveTo>
                  <a:lnTo>
                    <a:pt x="325297" y="465912"/>
                  </a:lnTo>
                  <a:lnTo>
                    <a:pt x="320065" y="465455"/>
                  </a:lnTo>
                  <a:lnTo>
                    <a:pt x="317715" y="467360"/>
                  </a:lnTo>
                  <a:lnTo>
                    <a:pt x="317169" y="472516"/>
                  </a:lnTo>
                  <a:lnTo>
                    <a:pt x="319062" y="474865"/>
                  </a:lnTo>
                  <a:lnTo>
                    <a:pt x="321665" y="475183"/>
                  </a:lnTo>
                  <a:lnTo>
                    <a:pt x="324269" y="475500"/>
                  </a:lnTo>
                  <a:lnTo>
                    <a:pt x="326618" y="473595"/>
                  </a:lnTo>
                  <a:lnTo>
                    <a:pt x="327177" y="468261"/>
                  </a:lnTo>
                  <a:close/>
                </a:path>
                <a:path w="328929" h="592454">
                  <a:moveTo>
                    <a:pt x="327685" y="401154"/>
                  </a:moveTo>
                  <a:lnTo>
                    <a:pt x="327291" y="395820"/>
                  </a:lnTo>
                  <a:lnTo>
                    <a:pt x="325005" y="393852"/>
                  </a:lnTo>
                  <a:lnTo>
                    <a:pt x="319773" y="394347"/>
                  </a:lnTo>
                  <a:lnTo>
                    <a:pt x="317817" y="396646"/>
                  </a:lnTo>
                  <a:lnTo>
                    <a:pt x="318211" y="401840"/>
                  </a:lnTo>
                  <a:lnTo>
                    <a:pt x="320497" y="403809"/>
                  </a:lnTo>
                  <a:lnTo>
                    <a:pt x="323113" y="403631"/>
                  </a:lnTo>
                  <a:lnTo>
                    <a:pt x="325729" y="403453"/>
                  </a:lnTo>
                  <a:lnTo>
                    <a:pt x="327685" y="401154"/>
                  </a:lnTo>
                  <a:close/>
                </a:path>
                <a:path w="328929" h="592454">
                  <a:moveTo>
                    <a:pt x="328663" y="444093"/>
                  </a:moveTo>
                  <a:lnTo>
                    <a:pt x="326605" y="441883"/>
                  </a:lnTo>
                  <a:lnTo>
                    <a:pt x="321360" y="441756"/>
                  </a:lnTo>
                  <a:lnTo>
                    <a:pt x="319163" y="443826"/>
                  </a:lnTo>
                  <a:lnTo>
                    <a:pt x="319036" y="449021"/>
                  </a:lnTo>
                  <a:lnTo>
                    <a:pt x="321081" y="451231"/>
                  </a:lnTo>
                  <a:lnTo>
                    <a:pt x="323672" y="451370"/>
                  </a:lnTo>
                  <a:lnTo>
                    <a:pt x="326313" y="451510"/>
                  </a:lnTo>
                  <a:lnTo>
                    <a:pt x="328523" y="449453"/>
                  </a:lnTo>
                  <a:lnTo>
                    <a:pt x="328663" y="444093"/>
                  </a:lnTo>
                  <a:close/>
                </a:path>
                <a:path w="328929" h="592454">
                  <a:moveTo>
                    <a:pt x="328815" y="425284"/>
                  </a:moveTo>
                  <a:lnTo>
                    <a:pt x="328790" y="422605"/>
                  </a:lnTo>
                  <a:lnTo>
                    <a:pt x="328726" y="419938"/>
                  </a:lnTo>
                  <a:lnTo>
                    <a:pt x="326478" y="417842"/>
                  </a:lnTo>
                  <a:lnTo>
                    <a:pt x="321233" y="418033"/>
                  </a:lnTo>
                  <a:lnTo>
                    <a:pt x="319227" y="420230"/>
                  </a:lnTo>
                  <a:lnTo>
                    <a:pt x="319290" y="422821"/>
                  </a:lnTo>
                  <a:lnTo>
                    <a:pt x="319316" y="425424"/>
                  </a:lnTo>
                  <a:lnTo>
                    <a:pt x="321449" y="427520"/>
                  </a:lnTo>
                  <a:lnTo>
                    <a:pt x="324078" y="427494"/>
                  </a:lnTo>
                  <a:lnTo>
                    <a:pt x="326707" y="427469"/>
                  </a:lnTo>
                  <a:lnTo>
                    <a:pt x="328815" y="42528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57">
              <a:extLst>
                <a:ext uri="{FF2B5EF4-FFF2-40B4-BE49-F238E27FC236}">
                  <a16:creationId xmlns:a16="http://schemas.microsoft.com/office/drawing/2014/main" id="{F779A47F-03F2-4C79-9E1C-A4CA35B0C2FB}"/>
                </a:ext>
              </a:extLst>
            </p:cNvPr>
            <p:cNvSpPr/>
            <p:nvPr/>
          </p:nvSpPr>
          <p:spPr>
            <a:xfrm>
              <a:off x="6664083" y="3674681"/>
              <a:ext cx="283210" cy="592455"/>
            </a:xfrm>
            <a:custGeom>
              <a:avLst/>
              <a:gdLst/>
              <a:ahLst/>
              <a:cxnLst/>
              <a:rect l="l" t="t" r="r" b="b"/>
              <a:pathLst>
                <a:path w="283209" h="592454">
                  <a:moveTo>
                    <a:pt x="9575" y="129451"/>
                  </a:moveTo>
                  <a:lnTo>
                    <a:pt x="9499" y="124345"/>
                  </a:lnTo>
                  <a:lnTo>
                    <a:pt x="7340" y="122275"/>
                  </a:lnTo>
                  <a:lnTo>
                    <a:pt x="4711" y="122275"/>
                  </a:lnTo>
                  <a:lnTo>
                    <a:pt x="2082" y="122275"/>
                  </a:lnTo>
                  <a:lnTo>
                    <a:pt x="0" y="124421"/>
                  </a:lnTo>
                  <a:lnTo>
                    <a:pt x="76" y="129755"/>
                  </a:lnTo>
                  <a:lnTo>
                    <a:pt x="2235" y="131826"/>
                  </a:lnTo>
                  <a:lnTo>
                    <a:pt x="7480" y="131610"/>
                  </a:lnTo>
                  <a:lnTo>
                    <a:pt x="9575" y="129451"/>
                  </a:lnTo>
                  <a:close/>
                </a:path>
                <a:path w="283209" h="592454">
                  <a:moveTo>
                    <a:pt x="10414" y="101282"/>
                  </a:moveTo>
                  <a:lnTo>
                    <a:pt x="8470" y="98996"/>
                  </a:lnTo>
                  <a:lnTo>
                    <a:pt x="5867" y="98704"/>
                  </a:lnTo>
                  <a:lnTo>
                    <a:pt x="3263" y="98412"/>
                  </a:lnTo>
                  <a:lnTo>
                    <a:pt x="952" y="100342"/>
                  </a:lnTo>
                  <a:lnTo>
                    <a:pt x="508" y="105689"/>
                  </a:lnTo>
                  <a:lnTo>
                    <a:pt x="2438" y="107975"/>
                  </a:lnTo>
                  <a:lnTo>
                    <a:pt x="7683" y="108267"/>
                  </a:lnTo>
                  <a:lnTo>
                    <a:pt x="9982" y="106324"/>
                  </a:lnTo>
                  <a:lnTo>
                    <a:pt x="10414" y="101282"/>
                  </a:lnTo>
                  <a:close/>
                </a:path>
                <a:path w="283209" h="592454">
                  <a:moveTo>
                    <a:pt x="11201" y="152666"/>
                  </a:moveTo>
                  <a:lnTo>
                    <a:pt x="10706" y="147561"/>
                  </a:lnTo>
                  <a:lnTo>
                    <a:pt x="8382" y="145656"/>
                  </a:lnTo>
                  <a:lnTo>
                    <a:pt x="5765" y="145872"/>
                  </a:lnTo>
                  <a:lnTo>
                    <a:pt x="3149" y="146088"/>
                  </a:lnTo>
                  <a:lnTo>
                    <a:pt x="1244" y="148399"/>
                  </a:lnTo>
                  <a:lnTo>
                    <a:pt x="1752" y="153670"/>
                  </a:lnTo>
                  <a:lnTo>
                    <a:pt x="4076" y="155575"/>
                  </a:lnTo>
                  <a:lnTo>
                    <a:pt x="9283" y="154978"/>
                  </a:lnTo>
                  <a:lnTo>
                    <a:pt x="11201" y="152666"/>
                  </a:lnTo>
                  <a:close/>
                </a:path>
                <a:path w="283209" h="592454">
                  <a:moveTo>
                    <a:pt x="14084" y="78651"/>
                  </a:moveTo>
                  <a:lnTo>
                    <a:pt x="12446" y="76111"/>
                  </a:lnTo>
                  <a:lnTo>
                    <a:pt x="9956" y="75463"/>
                  </a:lnTo>
                  <a:lnTo>
                    <a:pt x="7366" y="74790"/>
                  </a:lnTo>
                  <a:lnTo>
                    <a:pt x="4851" y="76390"/>
                  </a:lnTo>
                  <a:lnTo>
                    <a:pt x="3721" y="81686"/>
                  </a:lnTo>
                  <a:lnTo>
                    <a:pt x="5359" y="84213"/>
                  </a:lnTo>
                  <a:lnTo>
                    <a:pt x="10515" y="85166"/>
                  </a:lnTo>
                  <a:lnTo>
                    <a:pt x="13042" y="83566"/>
                  </a:lnTo>
                  <a:lnTo>
                    <a:pt x="14084" y="78651"/>
                  </a:lnTo>
                  <a:close/>
                </a:path>
                <a:path w="283209" h="592454">
                  <a:moveTo>
                    <a:pt x="14376" y="175768"/>
                  </a:moveTo>
                  <a:lnTo>
                    <a:pt x="13550" y="170688"/>
                  </a:lnTo>
                  <a:lnTo>
                    <a:pt x="11099" y="168935"/>
                  </a:lnTo>
                  <a:lnTo>
                    <a:pt x="8509" y="169316"/>
                  </a:lnTo>
                  <a:lnTo>
                    <a:pt x="5918" y="169697"/>
                  </a:lnTo>
                  <a:lnTo>
                    <a:pt x="4152" y="172123"/>
                  </a:lnTo>
                  <a:lnTo>
                    <a:pt x="5003" y="177330"/>
                  </a:lnTo>
                  <a:lnTo>
                    <a:pt x="7454" y="179082"/>
                  </a:lnTo>
                  <a:lnTo>
                    <a:pt x="12623" y="178193"/>
                  </a:lnTo>
                  <a:lnTo>
                    <a:pt x="14376" y="175768"/>
                  </a:lnTo>
                  <a:close/>
                </a:path>
                <a:path w="283209" h="592454">
                  <a:moveTo>
                    <a:pt x="18796" y="198742"/>
                  </a:moveTo>
                  <a:lnTo>
                    <a:pt x="17665" y="193700"/>
                  </a:lnTo>
                  <a:lnTo>
                    <a:pt x="15214" y="192049"/>
                  </a:lnTo>
                  <a:lnTo>
                    <a:pt x="12636" y="192570"/>
                  </a:lnTo>
                  <a:lnTo>
                    <a:pt x="10071" y="193078"/>
                  </a:lnTo>
                  <a:lnTo>
                    <a:pt x="8356" y="195605"/>
                  </a:lnTo>
                  <a:lnTo>
                    <a:pt x="8940" y="198170"/>
                  </a:lnTo>
                  <a:lnTo>
                    <a:pt x="9499" y="200748"/>
                  </a:lnTo>
                  <a:lnTo>
                    <a:pt x="12039" y="202374"/>
                  </a:lnTo>
                  <a:lnTo>
                    <a:pt x="17170" y="201244"/>
                  </a:lnTo>
                  <a:lnTo>
                    <a:pt x="18796" y="198742"/>
                  </a:lnTo>
                  <a:close/>
                </a:path>
                <a:path w="283209" h="592454">
                  <a:moveTo>
                    <a:pt x="21272" y="57111"/>
                  </a:moveTo>
                  <a:lnTo>
                    <a:pt x="20332" y="54432"/>
                  </a:lnTo>
                  <a:lnTo>
                    <a:pt x="17945" y="53276"/>
                  </a:lnTo>
                  <a:lnTo>
                    <a:pt x="15621" y="52146"/>
                  </a:lnTo>
                  <a:lnTo>
                    <a:pt x="12623" y="53174"/>
                  </a:lnTo>
                  <a:lnTo>
                    <a:pt x="11569" y="55702"/>
                  </a:lnTo>
                  <a:lnTo>
                    <a:pt x="10591" y="58254"/>
                  </a:lnTo>
                  <a:lnTo>
                    <a:pt x="11811" y="61061"/>
                  </a:lnTo>
                  <a:lnTo>
                    <a:pt x="16725" y="62877"/>
                  </a:lnTo>
                  <a:lnTo>
                    <a:pt x="19443" y="61734"/>
                  </a:lnTo>
                  <a:lnTo>
                    <a:pt x="20320" y="59410"/>
                  </a:lnTo>
                  <a:lnTo>
                    <a:pt x="21272" y="57111"/>
                  </a:lnTo>
                  <a:close/>
                </a:path>
                <a:path w="283209" h="592454">
                  <a:moveTo>
                    <a:pt x="24142" y="221551"/>
                  </a:moveTo>
                  <a:lnTo>
                    <a:pt x="22923" y="216535"/>
                  </a:lnTo>
                  <a:lnTo>
                    <a:pt x="20358" y="214998"/>
                  </a:lnTo>
                  <a:lnTo>
                    <a:pt x="17805" y="215620"/>
                  </a:lnTo>
                  <a:lnTo>
                    <a:pt x="15252" y="216242"/>
                  </a:lnTo>
                  <a:lnTo>
                    <a:pt x="13690" y="218821"/>
                  </a:lnTo>
                  <a:lnTo>
                    <a:pt x="14947" y="223926"/>
                  </a:lnTo>
                  <a:lnTo>
                    <a:pt x="17589" y="225437"/>
                  </a:lnTo>
                  <a:lnTo>
                    <a:pt x="22656" y="224116"/>
                  </a:lnTo>
                  <a:lnTo>
                    <a:pt x="24142" y="221551"/>
                  </a:lnTo>
                  <a:close/>
                </a:path>
                <a:path w="283209" h="592454">
                  <a:moveTo>
                    <a:pt x="30403" y="244170"/>
                  </a:moveTo>
                  <a:lnTo>
                    <a:pt x="28981" y="239191"/>
                  </a:lnTo>
                  <a:lnTo>
                    <a:pt x="26352" y="237744"/>
                  </a:lnTo>
                  <a:lnTo>
                    <a:pt x="23825" y="238455"/>
                  </a:lnTo>
                  <a:lnTo>
                    <a:pt x="21297" y="239166"/>
                  </a:lnTo>
                  <a:lnTo>
                    <a:pt x="19837" y="241782"/>
                  </a:lnTo>
                  <a:lnTo>
                    <a:pt x="21285" y="246837"/>
                  </a:lnTo>
                  <a:lnTo>
                    <a:pt x="23914" y="248285"/>
                  </a:lnTo>
                  <a:lnTo>
                    <a:pt x="28943" y="246799"/>
                  </a:lnTo>
                  <a:lnTo>
                    <a:pt x="30403" y="244170"/>
                  </a:lnTo>
                  <a:close/>
                </a:path>
                <a:path w="283209" h="592454">
                  <a:moveTo>
                    <a:pt x="32854" y="37884"/>
                  </a:moveTo>
                  <a:lnTo>
                    <a:pt x="32410" y="34937"/>
                  </a:lnTo>
                  <a:lnTo>
                    <a:pt x="30378" y="33274"/>
                  </a:lnTo>
                  <a:lnTo>
                    <a:pt x="28346" y="31610"/>
                  </a:lnTo>
                  <a:lnTo>
                    <a:pt x="25349" y="32042"/>
                  </a:lnTo>
                  <a:lnTo>
                    <a:pt x="23685" y="34251"/>
                  </a:lnTo>
                  <a:lnTo>
                    <a:pt x="21958" y="36410"/>
                  </a:lnTo>
                  <a:lnTo>
                    <a:pt x="22580" y="39471"/>
                  </a:lnTo>
                  <a:lnTo>
                    <a:pt x="27000" y="42303"/>
                  </a:lnTo>
                  <a:lnTo>
                    <a:pt x="29819" y="41744"/>
                  </a:lnTo>
                  <a:lnTo>
                    <a:pt x="31369" y="39839"/>
                  </a:lnTo>
                  <a:lnTo>
                    <a:pt x="32854" y="37884"/>
                  </a:lnTo>
                  <a:close/>
                </a:path>
                <a:path w="283209" h="592454">
                  <a:moveTo>
                    <a:pt x="37299" y="266623"/>
                  </a:moveTo>
                  <a:lnTo>
                    <a:pt x="35712" y="261683"/>
                  </a:lnTo>
                  <a:lnTo>
                    <a:pt x="33032" y="260324"/>
                  </a:lnTo>
                  <a:lnTo>
                    <a:pt x="30543" y="261099"/>
                  </a:lnTo>
                  <a:lnTo>
                    <a:pt x="28028" y="261886"/>
                  </a:lnTo>
                  <a:lnTo>
                    <a:pt x="26644" y="264541"/>
                  </a:lnTo>
                  <a:lnTo>
                    <a:pt x="28257" y="269544"/>
                  </a:lnTo>
                  <a:lnTo>
                    <a:pt x="30937" y="270903"/>
                  </a:lnTo>
                  <a:lnTo>
                    <a:pt x="35928" y="269278"/>
                  </a:lnTo>
                  <a:lnTo>
                    <a:pt x="37299" y="266623"/>
                  </a:lnTo>
                  <a:close/>
                </a:path>
                <a:path w="283209" h="592454">
                  <a:moveTo>
                    <a:pt x="44754" y="288925"/>
                  </a:moveTo>
                  <a:lnTo>
                    <a:pt x="43065" y="284010"/>
                  </a:lnTo>
                  <a:lnTo>
                    <a:pt x="40386" y="282702"/>
                  </a:lnTo>
                  <a:lnTo>
                    <a:pt x="37896" y="283540"/>
                  </a:lnTo>
                  <a:lnTo>
                    <a:pt x="35407" y="284378"/>
                  </a:lnTo>
                  <a:lnTo>
                    <a:pt x="34074" y="287083"/>
                  </a:lnTo>
                  <a:lnTo>
                    <a:pt x="34912" y="289560"/>
                  </a:lnTo>
                  <a:lnTo>
                    <a:pt x="35775" y="292036"/>
                  </a:lnTo>
                  <a:lnTo>
                    <a:pt x="38493" y="293344"/>
                  </a:lnTo>
                  <a:lnTo>
                    <a:pt x="43446" y="291604"/>
                  </a:lnTo>
                  <a:lnTo>
                    <a:pt x="44754" y="288925"/>
                  </a:lnTo>
                  <a:close/>
                </a:path>
                <a:path w="283209" h="592454">
                  <a:moveTo>
                    <a:pt x="48856" y="19024"/>
                  </a:moveTo>
                  <a:lnTo>
                    <a:pt x="47320" y="16916"/>
                  </a:lnTo>
                  <a:lnTo>
                    <a:pt x="45770" y="14782"/>
                  </a:lnTo>
                  <a:lnTo>
                    <a:pt x="42672" y="14363"/>
                  </a:lnTo>
                  <a:lnTo>
                    <a:pt x="40627" y="16230"/>
                  </a:lnTo>
                  <a:lnTo>
                    <a:pt x="38531" y="18034"/>
                  </a:lnTo>
                  <a:lnTo>
                    <a:pt x="38290" y="21056"/>
                  </a:lnTo>
                  <a:lnTo>
                    <a:pt x="41871" y="24892"/>
                  </a:lnTo>
                  <a:lnTo>
                    <a:pt x="44831" y="25158"/>
                  </a:lnTo>
                  <a:lnTo>
                    <a:pt x="46685" y="23545"/>
                  </a:lnTo>
                  <a:lnTo>
                    <a:pt x="48488" y="21894"/>
                  </a:lnTo>
                  <a:lnTo>
                    <a:pt x="48856" y="19024"/>
                  </a:lnTo>
                  <a:close/>
                </a:path>
                <a:path w="283209" h="592454">
                  <a:moveTo>
                    <a:pt x="52692" y="311061"/>
                  </a:moveTo>
                  <a:lnTo>
                    <a:pt x="50914" y="306171"/>
                  </a:lnTo>
                  <a:lnTo>
                    <a:pt x="48183" y="304927"/>
                  </a:lnTo>
                  <a:lnTo>
                    <a:pt x="45720" y="305816"/>
                  </a:lnTo>
                  <a:lnTo>
                    <a:pt x="43256" y="306705"/>
                  </a:lnTo>
                  <a:lnTo>
                    <a:pt x="41986" y="309422"/>
                  </a:lnTo>
                  <a:lnTo>
                    <a:pt x="43776" y="314350"/>
                  </a:lnTo>
                  <a:lnTo>
                    <a:pt x="46507" y="315607"/>
                  </a:lnTo>
                  <a:lnTo>
                    <a:pt x="51422" y="313778"/>
                  </a:lnTo>
                  <a:lnTo>
                    <a:pt x="52692" y="311061"/>
                  </a:lnTo>
                  <a:close/>
                </a:path>
                <a:path w="283209" h="592454">
                  <a:moveTo>
                    <a:pt x="61036" y="333070"/>
                  </a:moveTo>
                  <a:lnTo>
                    <a:pt x="59156" y="328218"/>
                  </a:lnTo>
                  <a:lnTo>
                    <a:pt x="56413" y="327012"/>
                  </a:lnTo>
                  <a:lnTo>
                    <a:pt x="53962" y="327952"/>
                  </a:lnTo>
                  <a:lnTo>
                    <a:pt x="51511" y="328891"/>
                  </a:lnTo>
                  <a:lnTo>
                    <a:pt x="50292" y="331622"/>
                  </a:lnTo>
                  <a:lnTo>
                    <a:pt x="52184" y="336511"/>
                  </a:lnTo>
                  <a:lnTo>
                    <a:pt x="54940" y="337718"/>
                  </a:lnTo>
                  <a:lnTo>
                    <a:pt x="59829" y="335800"/>
                  </a:lnTo>
                  <a:lnTo>
                    <a:pt x="61036" y="333070"/>
                  </a:lnTo>
                  <a:close/>
                </a:path>
                <a:path w="283209" h="592454">
                  <a:moveTo>
                    <a:pt x="68859" y="8686"/>
                  </a:moveTo>
                  <a:lnTo>
                    <a:pt x="68160" y="6096"/>
                  </a:lnTo>
                  <a:lnTo>
                    <a:pt x="67500" y="3619"/>
                  </a:lnTo>
                  <a:lnTo>
                    <a:pt x="64592" y="2082"/>
                  </a:lnTo>
                  <a:lnTo>
                    <a:pt x="61950" y="3175"/>
                  </a:lnTo>
                  <a:lnTo>
                    <a:pt x="59321" y="4305"/>
                  </a:lnTo>
                  <a:lnTo>
                    <a:pt x="58153" y="7124"/>
                  </a:lnTo>
                  <a:lnTo>
                    <a:pt x="60528" y="11798"/>
                  </a:lnTo>
                  <a:lnTo>
                    <a:pt x="63258" y="12966"/>
                  </a:lnTo>
                  <a:lnTo>
                    <a:pt x="65430" y="12026"/>
                  </a:lnTo>
                  <a:lnTo>
                    <a:pt x="67602" y="11112"/>
                  </a:lnTo>
                  <a:lnTo>
                    <a:pt x="68859" y="8686"/>
                  </a:lnTo>
                  <a:close/>
                </a:path>
                <a:path w="283209" h="592454">
                  <a:moveTo>
                    <a:pt x="69723" y="354965"/>
                  </a:moveTo>
                  <a:lnTo>
                    <a:pt x="67779" y="350151"/>
                  </a:lnTo>
                  <a:lnTo>
                    <a:pt x="65024" y="348970"/>
                  </a:lnTo>
                  <a:lnTo>
                    <a:pt x="62585" y="349948"/>
                  </a:lnTo>
                  <a:lnTo>
                    <a:pt x="60147" y="350913"/>
                  </a:lnTo>
                  <a:lnTo>
                    <a:pt x="58953" y="353682"/>
                  </a:lnTo>
                  <a:lnTo>
                    <a:pt x="60909" y="358533"/>
                  </a:lnTo>
                  <a:lnTo>
                    <a:pt x="63690" y="359702"/>
                  </a:lnTo>
                  <a:lnTo>
                    <a:pt x="68541" y="357720"/>
                  </a:lnTo>
                  <a:lnTo>
                    <a:pt x="69723" y="354965"/>
                  </a:lnTo>
                  <a:close/>
                </a:path>
                <a:path w="283209" h="592454">
                  <a:moveTo>
                    <a:pt x="78676" y="376758"/>
                  </a:moveTo>
                  <a:lnTo>
                    <a:pt x="76682" y="371957"/>
                  </a:lnTo>
                  <a:lnTo>
                    <a:pt x="73914" y="370814"/>
                  </a:lnTo>
                  <a:lnTo>
                    <a:pt x="71488" y="371817"/>
                  </a:lnTo>
                  <a:lnTo>
                    <a:pt x="69062" y="372821"/>
                  </a:lnTo>
                  <a:lnTo>
                    <a:pt x="67906" y="375589"/>
                  </a:lnTo>
                  <a:lnTo>
                    <a:pt x="69900" y="380428"/>
                  </a:lnTo>
                  <a:lnTo>
                    <a:pt x="72694" y="381558"/>
                  </a:lnTo>
                  <a:lnTo>
                    <a:pt x="77533" y="379526"/>
                  </a:lnTo>
                  <a:lnTo>
                    <a:pt x="78676" y="376758"/>
                  </a:lnTo>
                  <a:close/>
                </a:path>
                <a:path w="283209" h="592454">
                  <a:moveTo>
                    <a:pt x="87782" y="398729"/>
                  </a:moveTo>
                  <a:lnTo>
                    <a:pt x="85763" y="393801"/>
                  </a:lnTo>
                  <a:lnTo>
                    <a:pt x="82994" y="392620"/>
                  </a:lnTo>
                  <a:lnTo>
                    <a:pt x="80568" y="393623"/>
                  </a:lnTo>
                  <a:lnTo>
                    <a:pt x="78143" y="394627"/>
                  </a:lnTo>
                  <a:lnTo>
                    <a:pt x="76949" y="397370"/>
                  </a:lnTo>
                  <a:lnTo>
                    <a:pt x="78892" y="402094"/>
                  </a:lnTo>
                  <a:lnTo>
                    <a:pt x="81534" y="403339"/>
                  </a:lnTo>
                  <a:lnTo>
                    <a:pt x="86461" y="401510"/>
                  </a:lnTo>
                  <a:lnTo>
                    <a:pt x="87782" y="398729"/>
                  </a:lnTo>
                  <a:close/>
                </a:path>
                <a:path w="283209" h="592454">
                  <a:moveTo>
                    <a:pt x="92265" y="4330"/>
                  </a:moveTo>
                  <a:lnTo>
                    <a:pt x="90881" y="1092"/>
                  </a:lnTo>
                  <a:lnTo>
                    <a:pt x="84836" y="0"/>
                  </a:lnTo>
                  <a:lnTo>
                    <a:pt x="82270" y="1752"/>
                  </a:lnTo>
                  <a:lnTo>
                    <a:pt x="82016" y="6997"/>
                  </a:lnTo>
                  <a:lnTo>
                    <a:pt x="83616" y="9461"/>
                  </a:lnTo>
                  <a:lnTo>
                    <a:pt x="87858" y="10134"/>
                  </a:lnTo>
                  <a:lnTo>
                    <a:pt x="90220" y="9156"/>
                  </a:lnTo>
                  <a:lnTo>
                    <a:pt x="91274" y="6629"/>
                  </a:lnTo>
                  <a:lnTo>
                    <a:pt x="92265" y="4330"/>
                  </a:lnTo>
                  <a:close/>
                </a:path>
                <a:path w="283209" h="592454">
                  <a:moveTo>
                    <a:pt x="95491" y="421347"/>
                  </a:moveTo>
                  <a:lnTo>
                    <a:pt x="94703" y="418833"/>
                  </a:lnTo>
                  <a:lnTo>
                    <a:pt x="93941" y="416306"/>
                  </a:lnTo>
                  <a:lnTo>
                    <a:pt x="91211" y="414947"/>
                  </a:lnTo>
                  <a:lnTo>
                    <a:pt x="88722" y="415772"/>
                  </a:lnTo>
                  <a:lnTo>
                    <a:pt x="86233" y="416598"/>
                  </a:lnTo>
                  <a:lnTo>
                    <a:pt x="84899" y="419239"/>
                  </a:lnTo>
                  <a:lnTo>
                    <a:pt x="86410" y="424167"/>
                  </a:lnTo>
                  <a:lnTo>
                    <a:pt x="89065" y="425538"/>
                  </a:lnTo>
                  <a:lnTo>
                    <a:pt x="94094" y="424014"/>
                  </a:lnTo>
                  <a:lnTo>
                    <a:pt x="95491" y="421347"/>
                  </a:lnTo>
                  <a:close/>
                </a:path>
                <a:path w="283209" h="592454">
                  <a:moveTo>
                    <a:pt x="102082" y="444246"/>
                  </a:moveTo>
                  <a:lnTo>
                    <a:pt x="100685" y="439178"/>
                  </a:lnTo>
                  <a:lnTo>
                    <a:pt x="98069" y="437692"/>
                  </a:lnTo>
                  <a:lnTo>
                    <a:pt x="95542" y="438391"/>
                  </a:lnTo>
                  <a:lnTo>
                    <a:pt x="93014" y="439089"/>
                  </a:lnTo>
                  <a:lnTo>
                    <a:pt x="91516" y="441693"/>
                  </a:lnTo>
                  <a:lnTo>
                    <a:pt x="92887" y="446684"/>
                  </a:lnTo>
                  <a:lnTo>
                    <a:pt x="95465" y="448183"/>
                  </a:lnTo>
                  <a:lnTo>
                    <a:pt x="100545" y="446849"/>
                  </a:lnTo>
                  <a:lnTo>
                    <a:pt x="102082" y="444246"/>
                  </a:lnTo>
                  <a:close/>
                </a:path>
                <a:path w="283209" h="592454">
                  <a:moveTo>
                    <a:pt x="107899" y="467207"/>
                  </a:moveTo>
                  <a:lnTo>
                    <a:pt x="106654" y="462140"/>
                  </a:lnTo>
                  <a:lnTo>
                    <a:pt x="104063" y="460603"/>
                  </a:lnTo>
                  <a:lnTo>
                    <a:pt x="101523" y="461238"/>
                  </a:lnTo>
                  <a:lnTo>
                    <a:pt x="98983" y="461873"/>
                  </a:lnTo>
                  <a:lnTo>
                    <a:pt x="97434" y="464439"/>
                  </a:lnTo>
                  <a:lnTo>
                    <a:pt x="98679" y="469493"/>
                  </a:lnTo>
                  <a:lnTo>
                    <a:pt x="101257" y="471030"/>
                  </a:lnTo>
                  <a:lnTo>
                    <a:pt x="106349" y="469773"/>
                  </a:lnTo>
                  <a:lnTo>
                    <a:pt x="107899" y="467207"/>
                  </a:lnTo>
                  <a:close/>
                </a:path>
                <a:path w="283209" h="592454">
                  <a:moveTo>
                    <a:pt x="111607" y="16954"/>
                  </a:moveTo>
                  <a:lnTo>
                    <a:pt x="109880" y="14681"/>
                  </a:lnTo>
                  <a:lnTo>
                    <a:pt x="108115" y="12420"/>
                  </a:lnTo>
                  <a:lnTo>
                    <a:pt x="104686" y="12496"/>
                  </a:lnTo>
                  <a:lnTo>
                    <a:pt x="102984" y="14389"/>
                  </a:lnTo>
                  <a:lnTo>
                    <a:pt x="101142" y="16383"/>
                  </a:lnTo>
                  <a:lnTo>
                    <a:pt x="101231" y="18986"/>
                  </a:lnTo>
                  <a:lnTo>
                    <a:pt x="104051" y="22745"/>
                  </a:lnTo>
                  <a:lnTo>
                    <a:pt x="106959" y="23037"/>
                  </a:lnTo>
                  <a:lnTo>
                    <a:pt x="109105" y="21539"/>
                  </a:lnTo>
                  <a:lnTo>
                    <a:pt x="111252" y="20040"/>
                  </a:lnTo>
                  <a:lnTo>
                    <a:pt x="111607" y="16954"/>
                  </a:lnTo>
                  <a:close/>
                </a:path>
                <a:path w="283209" h="592454">
                  <a:moveTo>
                    <a:pt x="113614" y="490080"/>
                  </a:moveTo>
                  <a:lnTo>
                    <a:pt x="112331" y="485051"/>
                  </a:lnTo>
                  <a:lnTo>
                    <a:pt x="109753" y="483527"/>
                  </a:lnTo>
                  <a:lnTo>
                    <a:pt x="107213" y="484162"/>
                  </a:lnTo>
                  <a:lnTo>
                    <a:pt x="104673" y="484797"/>
                  </a:lnTo>
                  <a:lnTo>
                    <a:pt x="103124" y="487375"/>
                  </a:lnTo>
                  <a:lnTo>
                    <a:pt x="104406" y="492455"/>
                  </a:lnTo>
                  <a:lnTo>
                    <a:pt x="107022" y="493979"/>
                  </a:lnTo>
                  <a:lnTo>
                    <a:pt x="112090" y="492645"/>
                  </a:lnTo>
                  <a:lnTo>
                    <a:pt x="113614" y="490080"/>
                  </a:lnTo>
                  <a:close/>
                </a:path>
                <a:path w="283209" h="592454">
                  <a:moveTo>
                    <a:pt x="119888" y="512610"/>
                  </a:moveTo>
                  <a:lnTo>
                    <a:pt x="118452" y="507669"/>
                  </a:lnTo>
                  <a:lnTo>
                    <a:pt x="115811" y="506260"/>
                  </a:lnTo>
                  <a:lnTo>
                    <a:pt x="113284" y="506984"/>
                  </a:lnTo>
                  <a:lnTo>
                    <a:pt x="110756" y="507707"/>
                  </a:lnTo>
                  <a:lnTo>
                    <a:pt x="109321" y="510349"/>
                  </a:lnTo>
                  <a:lnTo>
                    <a:pt x="110083" y="512889"/>
                  </a:lnTo>
                  <a:lnTo>
                    <a:pt x="110820" y="515429"/>
                  </a:lnTo>
                  <a:lnTo>
                    <a:pt x="113525" y="516826"/>
                  </a:lnTo>
                  <a:lnTo>
                    <a:pt x="118529" y="515226"/>
                  </a:lnTo>
                  <a:lnTo>
                    <a:pt x="119888" y="512610"/>
                  </a:lnTo>
                  <a:close/>
                </a:path>
                <a:path w="283209" h="592454">
                  <a:moveTo>
                    <a:pt x="123469" y="38785"/>
                  </a:moveTo>
                  <a:lnTo>
                    <a:pt x="121386" y="33731"/>
                  </a:lnTo>
                  <a:lnTo>
                    <a:pt x="118618" y="32600"/>
                  </a:lnTo>
                  <a:lnTo>
                    <a:pt x="113880" y="34874"/>
                  </a:lnTo>
                  <a:lnTo>
                    <a:pt x="112725" y="37655"/>
                  </a:lnTo>
                  <a:lnTo>
                    <a:pt x="114617" y="42240"/>
                  </a:lnTo>
                  <a:lnTo>
                    <a:pt x="117386" y="43370"/>
                  </a:lnTo>
                  <a:lnTo>
                    <a:pt x="119849" y="42468"/>
                  </a:lnTo>
                  <a:lnTo>
                    <a:pt x="122313" y="41567"/>
                  </a:lnTo>
                  <a:lnTo>
                    <a:pt x="123469" y="38785"/>
                  </a:lnTo>
                  <a:close/>
                </a:path>
                <a:path w="283209" h="592454">
                  <a:moveTo>
                    <a:pt x="127736" y="534339"/>
                  </a:moveTo>
                  <a:lnTo>
                    <a:pt x="126822" y="531964"/>
                  </a:lnTo>
                  <a:lnTo>
                    <a:pt x="125882" y="529628"/>
                  </a:lnTo>
                  <a:lnTo>
                    <a:pt x="123113" y="528485"/>
                  </a:lnTo>
                  <a:lnTo>
                    <a:pt x="120662" y="529412"/>
                  </a:lnTo>
                  <a:lnTo>
                    <a:pt x="118211" y="530339"/>
                  </a:lnTo>
                  <a:lnTo>
                    <a:pt x="117030" y="533120"/>
                  </a:lnTo>
                  <a:lnTo>
                    <a:pt x="118046" y="535609"/>
                  </a:lnTo>
                  <a:lnTo>
                    <a:pt x="119011" y="538124"/>
                  </a:lnTo>
                  <a:lnTo>
                    <a:pt x="121932" y="539216"/>
                  </a:lnTo>
                  <a:lnTo>
                    <a:pt x="126707" y="537032"/>
                  </a:lnTo>
                  <a:lnTo>
                    <a:pt x="127736" y="534339"/>
                  </a:lnTo>
                  <a:close/>
                </a:path>
                <a:path w="283209" h="592454">
                  <a:moveTo>
                    <a:pt x="130517" y="62001"/>
                  </a:moveTo>
                  <a:lnTo>
                    <a:pt x="129933" y="59397"/>
                  </a:lnTo>
                  <a:lnTo>
                    <a:pt x="129425" y="56769"/>
                  </a:lnTo>
                  <a:lnTo>
                    <a:pt x="126682" y="55257"/>
                  </a:lnTo>
                  <a:lnTo>
                    <a:pt x="121627" y="56680"/>
                  </a:lnTo>
                  <a:lnTo>
                    <a:pt x="120230" y="59182"/>
                  </a:lnTo>
                  <a:lnTo>
                    <a:pt x="120713" y="61683"/>
                  </a:lnTo>
                  <a:lnTo>
                    <a:pt x="121272" y="64173"/>
                  </a:lnTo>
                  <a:lnTo>
                    <a:pt x="123786" y="65722"/>
                  </a:lnTo>
                  <a:lnTo>
                    <a:pt x="126352" y="65151"/>
                  </a:lnTo>
                  <a:lnTo>
                    <a:pt x="128917" y="64579"/>
                  </a:lnTo>
                  <a:lnTo>
                    <a:pt x="130517" y="62001"/>
                  </a:lnTo>
                  <a:close/>
                </a:path>
                <a:path w="283209" h="592454">
                  <a:moveTo>
                    <a:pt x="135305" y="85305"/>
                  </a:moveTo>
                  <a:lnTo>
                    <a:pt x="134340" y="80200"/>
                  </a:lnTo>
                  <a:lnTo>
                    <a:pt x="131851" y="78524"/>
                  </a:lnTo>
                  <a:lnTo>
                    <a:pt x="126695" y="79502"/>
                  </a:lnTo>
                  <a:lnTo>
                    <a:pt x="125006" y="81978"/>
                  </a:lnTo>
                  <a:lnTo>
                    <a:pt x="125984" y="87109"/>
                  </a:lnTo>
                  <a:lnTo>
                    <a:pt x="128460" y="88785"/>
                  </a:lnTo>
                  <a:lnTo>
                    <a:pt x="131038" y="88290"/>
                  </a:lnTo>
                  <a:lnTo>
                    <a:pt x="133616" y="87795"/>
                  </a:lnTo>
                  <a:lnTo>
                    <a:pt x="135305" y="85305"/>
                  </a:lnTo>
                  <a:close/>
                </a:path>
                <a:path w="283209" h="592454">
                  <a:moveTo>
                    <a:pt x="138645" y="554101"/>
                  </a:moveTo>
                  <a:lnTo>
                    <a:pt x="137236" y="552107"/>
                  </a:lnTo>
                  <a:lnTo>
                    <a:pt x="135940" y="550011"/>
                  </a:lnTo>
                  <a:lnTo>
                    <a:pt x="133057" y="549389"/>
                  </a:lnTo>
                  <a:lnTo>
                    <a:pt x="130797" y="550710"/>
                  </a:lnTo>
                  <a:lnTo>
                    <a:pt x="128536" y="552030"/>
                  </a:lnTo>
                  <a:lnTo>
                    <a:pt x="127863" y="555015"/>
                  </a:lnTo>
                  <a:lnTo>
                    <a:pt x="129311" y="557352"/>
                  </a:lnTo>
                  <a:lnTo>
                    <a:pt x="130911" y="559625"/>
                  </a:lnTo>
                  <a:lnTo>
                    <a:pt x="133946" y="560158"/>
                  </a:lnTo>
                  <a:lnTo>
                    <a:pt x="138125" y="556971"/>
                  </a:lnTo>
                  <a:lnTo>
                    <a:pt x="138645" y="554101"/>
                  </a:lnTo>
                  <a:close/>
                </a:path>
                <a:path w="283209" h="592454">
                  <a:moveTo>
                    <a:pt x="139941" y="108369"/>
                  </a:moveTo>
                  <a:lnTo>
                    <a:pt x="139407" y="105829"/>
                  </a:lnTo>
                  <a:lnTo>
                    <a:pt x="138899" y="103289"/>
                  </a:lnTo>
                  <a:lnTo>
                    <a:pt x="136398" y="101663"/>
                  </a:lnTo>
                  <a:lnTo>
                    <a:pt x="131254" y="102717"/>
                  </a:lnTo>
                  <a:lnTo>
                    <a:pt x="129590" y="105232"/>
                  </a:lnTo>
                  <a:lnTo>
                    <a:pt x="130644" y="110375"/>
                  </a:lnTo>
                  <a:lnTo>
                    <a:pt x="133223" y="111988"/>
                  </a:lnTo>
                  <a:lnTo>
                    <a:pt x="135775" y="111429"/>
                  </a:lnTo>
                  <a:lnTo>
                    <a:pt x="138353" y="110858"/>
                  </a:lnTo>
                  <a:lnTo>
                    <a:pt x="139941" y="108369"/>
                  </a:lnTo>
                  <a:close/>
                </a:path>
                <a:path w="283209" h="592454">
                  <a:moveTo>
                    <a:pt x="145351" y="131140"/>
                  </a:moveTo>
                  <a:lnTo>
                    <a:pt x="144081" y="126149"/>
                  </a:lnTo>
                  <a:lnTo>
                    <a:pt x="141503" y="124625"/>
                  </a:lnTo>
                  <a:lnTo>
                    <a:pt x="136398" y="125869"/>
                  </a:lnTo>
                  <a:lnTo>
                    <a:pt x="134861" y="128447"/>
                  </a:lnTo>
                  <a:lnTo>
                    <a:pt x="136156" y="133565"/>
                  </a:lnTo>
                  <a:lnTo>
                    <a:pt x="138747" y="135089"/>
                  </a:lnTo>
                  <a:lnTo>
                    <a:pt x="141274" y="134404"/>
                  </a:lnTo>
                  <a:lnTo>
                    <a:pt x="143802" y="133718"/>
                  </a:lnTo>
                  <a:lnTo>
                    <a:pt x="145351" y="131140"/>
                  </a:lnTo>
                  <a:close/>
                </a:path>
                <a:path w="283209" h="592454">
                  <a:moveTo>
                    <a:pt x="152095" y="153339"/>
                  </a:moveTo>
                  <a:lnTo>
                    <a:pt x="150431" y="148526"/>
                  </a:lnTo>
                  <a:lnTo>
                    <a:pt x="147701" y="147231"/>
                  </a:lnTo>
                  <a:lnTo>
                    <a:pt x="142697" y="148793"/>
                  </a:lnTo>
                  <a:lnTo>
                    <a:pt x="141389" y="151485"/>
                  </a:lnTo>
                  <a:lnTo>
                    <a:pt x="143141" y="156540"/>
                  </a:lnTo>
                  <a:lnTo>
                    <a:pt x="145846" y="157848"/>
                  </a:lnTo>
                  <a:lnTo>
                    <a:pt x="148310" y="156933"/>
                  </a:lnTo>
                  <a:lnTo>
                    <a:pt x="150774" y="156019"/>
                  </a:lnTo>
                  <a:lnTo>
                    <a:pt x="152095" y="153339"/>
                  </a:lnTo>
                  <a:close/>
                </a:path>
                <a:path w="283209" h="592454">
                  <a:moveTo>
                    <a:pt x="152755" y="511771"/>
                  </a:moveTo>
                  <a:lnTo>
                    <a:pt x="150977" y="506907"/>
                  </a:lnTo>
                  <a:lnTo>
                    <a:pt x="148259" y="505625"/>
                  </a:lnTo>
                  <a:lnTo>
                    <a:pt x="145796" y="506476"/>
                  </a:lnTo>
                  <a:lnTo>
                    <a:pt x="143306" y="507339"/>
                  </a:lnTo>
                  <a:lnTo>
                    <a:pt x="142024" y="510070"/>
                  </a:lnTo>
                  <a:lnTo>
                    <a:pt x="143852" y="515099"/>
                  </a:lnTo>
                  <a:lnTo>
                    <a:pt x="146583" y="516369"/>
                  </a:lnTo>
                  <a:lnTo>
                    <a:pt x="151485" y="514502"/>
                  </a:lnTo>
                  <a:lnTo>
                    <a:pt x="152755" y="511771"/>
                  </a:lnTo>
                  <a:close/>
                </a:path>
                <a:path w="283209" h="592454">
                  <a:moveTo>
                    <a:pt x="154330" y="572693"/>
                  </a:moveTo>
                  <a:lnTo>
                    <a:pt x="153847" y="569887"/>
                  </a:lnTo>
                  <a:lnTo>
                    <a:pt x="152031" y="568350"/>
                  </a:lnTo>
                  <a:lnTo>
                    <a:pt x="150126" y="566940"/>
                  </a:lnTo>
                  <a:lnTo>
                    <a:pt x="147231" y="567207"/>
                  </a:lnTo>
                  <a:lnTo>
                    <a:pt x="145478" y="569087"/>
                  </a:lnTo>
                  <a:lnTo>
                    <a:pt x="143649" y="571055"/>
                  </a:lnTo>
                  <a:lnTo>
                    <a:pt x="143916" y="574141"/>
                  </a:lnTo>
                  <a:lnTo>
                    <a:pt x="146189" y="575843"/>
                  </a:lnTo>
                  <a:lnTo>
                    <a:pt x="148374" y="577672"/>
                  </a:lnTo>
                  <a:lnTo>
                    <a:pt x="151485" y="577100"/>
                  </a:lnTo>
                  <a:lnTo>
                    <a:pt x="154330" y="572693"/>
                  </a:lnTo>
                  <a:close/>
                </a:path>
                <a:path w="283209" h="592454">
                  <a:moveTo>
                    <a:pt x="161086" y="174472"/>
                  </a:moveTo>
                  <a:lnTo>
                    <a:pt x="158851" y="169964"/>
                  </a:lnTo>
                  <a:lnTo>
                    <a:pt x="156006" y="168998"/>
                  </a:lnTo>
                  <a:lnTo>
                    <a:pt x="151218" y="171157"/>
                  </a:lnTo>
                  <a:lnTo>
                    <a:pt x="150241" y="173990"/>
                  </a:lnTo>
                  <a:lnTo>
                    <a:pt x="152641" y="178841"/>
                  </a:lnTo>
                  <a:lnTo>
                    <a:pt x="155486" y="179793"/>
                  </a:lnTo>
                  <a:lnTo>
                    <a:pt x="157797" y="178549"/>
                  </a:lnTo>
                  <a:lnTo>
                    <a:pt x="160108" y="177304"/>
                  </a:lnTo>
                  <a:lnTo>
                    <a:pt x="161086" y="174472"/>
                  </a:lnTo>
                  <a:close/>
                </a:path>
                <a:path w="283209" h="592454">
                  <a:moveTo>
                    <a:pt x="161747" y="533336"/>
                  </a:moveTo>
                  <a:lnTo>
                    <a:pt x="160718" y="530999"/>
                  </a:lnTo>
                  <a:lnTo>
                    <a:pt x="159639" y="528675"/>
                  </a:lnTo>
                  <a:lnTo>
                    <a:pt x="156819" y="527646"/>
                  </a:lnTo>
                  <a:lnTo>
                    <a:pt x="154419" y="528688"/>
                  </a:lnTo>
                  <a:lnTo>
                    <a:pt x="152006" y="529742"/>
                  </a:lnTo>
                  <a:lnTo>
                    <a:pt x="150977" y="532574"/>
                  </a:lnTo>
                  <a:lnTo>
                    <a:pt x="152107" y="535038"/>
                  </a:lnTo>
                  <a:lnTo>
                    <a:pt x="153212" y="537502"/>
                  </a:lnTo>
                  <a:lnTo>
                    <a:pt x="156146" y="538492"/>
                  </a:lnTo>
                  <a:lnTo>
                    <a:pt x="160832" y="536117"/>
                  </a:lnTo>
                  <a:lnTo>
                    <a:pt x="161747" y="533336"/>
                  </a:lnTo>
                  <a:close/>
                </a:path>
                <a:path w="283209" h="592454">
                  <a:moveTo>
                    <a:pt x="172999" y="193929"/>
                  </a:moveTo>
                  <a:lnTo>
                    <a:pt x="171627" y="191833"/>
                  </a:lnTo>
                  <a:lnTo>
                    <a:pt x="170205" y="189763"/>
                  </a:lnTo>
                  <a:lnTo>
                    <a:pt x="167259" y="189255"/>
                  </a:lnTo>
                  <a:lnTo>
                    <a:pt x="162877" y="192125"/>
                  </a:lnTo>
                  <a:lnTo>
                    <a:pt x="162331" y="195097"/>
                  </a:lnTo>
                  <a:lnTo>
                    <a:pt x="163868" y="197332"/>
                  </a:lnTo>
                  <a:lnTo>
                    <a:pt x="165366" y="199593"/>
                  </a:lnTo>
                  <a:lnTo>
                    <a:pt x="168402" y="200025"/>
                  </a:lnTo>
                  <a:lnTo>
                    <a:pt x="170510" y="198412"/>
                  </a:lnTo>
                  <a:lnTo>
                    <a:pt x="172567" y="196837"/>
                  </a:lnTo>
                  <a:lnTo>
                    <a:pt x="172999" y="193929"/>
                  </a:lnTo>
                  <a:close/>
                </a:path>
                <a:path w="283209" h="592454">
                  <a:moveTo>
                    <a:pt x="173482" y="552996"/>
                  </a:moveTo>
                  <a:lnTo>
                    <a:pt x="172008" y="551002"/>
                  </a:lnTo>
                  <a:lnTo>
                    <a:pt x="170561" y="548982"/>
                  </a:lnTo>
                  <a:lnTo>
                    <a:pt x="167741" y="548347"/>
                  </a:lnTo>
                  <a:lnTo>
                    <a:pt x="165493" y="549757"/>
                  </a:lnTo>
                  <a:lnTo>
                    <a:pt x="163296" y="551141"/>
                  </a:lnTo>
                  <a:lnTo>
                    <a:pt x="162623" y="554202"/>
                  </a:lnTo>
                  <a:lnTo>
                    <a:pt x="164236" y="556463"/>
                  </a:lnTo>
                  <a:lnTo>
                    <a:pt x="165874" y="558711"/>
                  </a:lnTo>
                  <a:lnTo>
                    <a:pt x="168884" y="559206"/>
                  </a:lnTo>
                  <a:lnTo>
                    <a:pt x="172999" y="555942"/>
                  </a:lnTo>
                  <a:lnTo>
                    <a:pt x="173482" y="552996"/>
                  </a:lnTo>
                  <a:close/>
                </a:path>
                <a:path w="283209" h="592454">
                  <a:moveTo>
                    <a:pt x="175120" y="581418"/>
                  </a:moveTo>
                  <a:lnTo>
                    <a:pt x="173672" y="578878"/>
                  </a:lnTo>
                  <a:lnTo>
                    <a:pt x="171335" y="578307"/>
                  </a:lnTo>
                  <a:lnTo>
                    <a:pt x="169075" y="577507"/>
                  </a:lnTo>
                  <a:lnTo>
                    <a:pt x="166484" y="578827"/>
                  </a:lnTo>
                  <a:lnTo>
                    <a:pt x="165519" y="581279"/>
                  </a:lnTo>
                  <a:lnTo>
                    <a:pt x="164566" y="583717"/>
                  </a:lnTo>
                  <a:lnTo>
                    <a:pt x="165938" y="586486"/>
                  </a:lnTo>
                  <a:lnTo>
                    <a:pt x="168605" y="587413"/>
                  </a:lnTo>
                  <a:lnTo>
                    <a:pt x="171335" y="588086"/>
                  </a:lnTo>
                  <a:lnTo>
                    <a:pt x="174002" y="586549"/>
                  </a:lnTo>
                  <a:lnTo>
                    <a:pt x="175120" y="581418"/>
                  </a:lnTo>
                  <a:close/>
                </a:path>
                <a:path w="283209" h="592454">
                  <a:moveTo>
                    <a:pt x="186588" y="588403"/>
                  </a:moveTo>
                  <a:lnTo>
                    <a:pt x="185140" y="583361"/>
                  </a:lnTo>
                  <a:lnTo>
                    <a:pt x="182651" y="581596"/>
                  </a:lnTo>
                  <a:lnTo>
                    <a:pt x="177977" y="582447"/>
                  </a:lnTo>
                  <a:lnTo>
                    <a:pt x="176250" y="584923"/>
                  </a:lnTo>
                  <a:lnTo>
                    <a:pt x="176453" y="587540"/>
                  </a:lnTo>
                  <a:lnTo>
                    <a:pt x="176657" y="590156"/>
                  </a:lnTo>
                  <a:lnTo>
                    <a:pt x="179146" y="591883"/>
                  </a:lnTo>
                  <a:lnTo>
                    <a:pt x="184861" y="590854"/>
                  </a:lnTo>
                  <a:lnTo>
                    <a:pt x="186588" y="588403"/>
                  </a:lnTo>
                  <a:close/>
                </a:path>
                <a:path w="283209" h="592454">
                  <a:moveTo>
                    <a:pt x="187896" y="214363"/>
                  </a:moveTo>
                  <a:lnTo>
                    <a:pt x="187845" y="211493"/>
                  </a:lnTo>
                  <a:lnTo>
                    <a:pt x="186194" y="209575"/>
                  </a:lnTo>
                  <a:lnTo>
                    <a:pt x="184492" y="207695"/>
                  </a:lnTo>
                  <a:lnTo>
                    <a:pt x="181521" y="207581"/>
                  </a:lnTo>
                  <a:lnTo>
                    <a:pt x="177596" y="211048"/>
                  </a:lnTo>
                  <a:lnTo>
                    <a:pt x="177457" y="214071"/>
                  </a:lnTo>
                  <a:lnTo>
                    <a:pt x="179247" y="216065"/>
                  </a:lnTo>
                  <a:lnTo>
                    <a:pt x="181013" y="218097"/>
                  </a:lnTo>
                  <a:lnTo>
                    <a:pt x="184137" y="218033"/>
                  </a:lnTo>
                  <a:lnTo>
                    <a:pt x="185991" y="216230"/>
                  </a:lnTo>
                  <a:lnTo>
                    <a:pt x="187896" y="214363"/>
                  </a:lnTo>
                  <a:close/>
                </a:path>
                <a:path w="283209" h="592454">
                  <a:moveTo>
                    <a:pt x="189611" y="571614"/>
                  </a:moveTo>
                  <a:lnTo>
                    <a:pt x="189166" y="568680"/>
                  </a:lnTo>
                  <a:lnTo>
                    <a:pt x="187210" y="567296"/>
                  </a:lnTo>
                  <a:lnTo>
                    <a:pt x="185331" y="565810"/>
                  </a:lnTo>
                  <a:lnTo>
                    <a:pt x="182448" y="566051"/>
                  </a:lnTo>
                  <a:lnTo>
                    <a:pt x="180670" y="568007"/>
                  </a:lnTo>
                  <a:lnTo>
                    <a:pt x="178917" y="569925"/>
                  </a:lnTo>
                  <a:lnTo>
                    <a:pt x="179184" y="573074"/>
                  </a:lnTo>
                  <a:lnTo>
                    <a:pt x="181419" y="574840"/>
                  </a:lnTo>
                  <a:lnTo>
                    <a:pt x="183756" y="576503"/>
                  </a:lnTo>
                  <a:lnTo>
                    <a:pt x="186791" y="576046"/>
                  </a:lnTo>
                  <a:lnTo>
                    <a:pt x="189611" y="571614"/>
                  </a:lnTo>
                  <a:close/>
                </a:path>
                <a:path w="283209" h="592454">
                  <a:moveTo>
                    <a:pt x="198094" y="588708"/>
                  </a:moveTo>
                  <a:lnTo>
                    <a:pt x="197929" y="583463"/>
                  </a:lnTo>
                  <a:lnTo>
                    <a:pt x="195846" y="581393"/>
                  </a:lnTo>
                  <a:lnTo>
                    <a:pt x="193357" y="581456"/>
                  </a:lnTo>
                  <a:lnTo>
                    <a:pt x="190893" y="581304"/>
                  </a:lnTo>
                  <a:lnTo>
                    <a:pt x="188760" y="583323"/>
                  </a:lnTo>
                  <a:lnTo>
                    <a:pt x="188569" y="585939"/>
                  </a:lnTo>
                  <a:lnTo>
                    <a:pt x="188379" y="588556"/>
                  </a:lnTo>
                  <a:lnTo>
                    <a:pt x="190461" y="590804"/>
                  </a:lnTo>
                  <a:lnTo>
                    <a:pt x="193217" y="590956"/>
                  </a:lnTo>
                  <a:lnTo>
                    <a:pt x="195948" y="590892"/>
                  </a:lnTo>
                  <a:lnTo>
                    <a:pt x="198094" y="588708"/>
                  </a:lnTo>
                  <a:close/>
                </a:path>
                <a:path w="283209" h="592454">
                  <a:moveTo>
                    <a:pt x="204851" y="230505"/>
                  </a:moveTo>
                  <a:lnTo>
                    <a:pt x="204698" y="227507"/>
                  </a:lnTo>
                  <a:lnTo>
                    <a:pt x="200926" y="224028"/>
                  </a:lnTo>
                  <a:lnTo>
                    <a:pt x="197942" y="224180"/>
                  </a:lnTo>
                  <a:lnTo>
                    <a:pt x="194360" y="228015"/>
                  </a:lnTo>
                  <a:lnTo>
                    <a:pt x="194487" y="231025"/>
                  </a:lnTo>
                  <a:lnTo>
                    <a:pt x="198386" y="234619"/>
                  </a:lnTo>
                  <a:lnTo>
                    <a:pt x="201396" y="234442"/>
                  </a:lnTo>
                  <a:lnTo>
                    <a:pt x="203136" y="232460"/>
                  </a:lnTo>
                  <a:lnTo>
                    <a:pt x="204851" y="230505"/>
                  </a:lnTo>
                  <a:close/>
                </a:path>
                <a:path w="283209" h="592454">
                  <a:moveTo>
                    <a:pt x="210629" y="580199"/>
                  </a:moveTo>
                  <a:lnTo>
                    <a:pt x="209143" y="577634"/>
                  </a:lnTo>
                  <a:lnTo>
                    <a:pt x="208419" y="577469"/>
                  </a:lnTo>
                  <a:lnTo>
                    <a:pt x="208521" y="576846"/>
                  </a:lnTo>
                  <a:lnTo>
                    <a:pt x="205168" y="572808"/>
                  </a:lnTo>
                  <a:lnTo>
                    <a:pt x="202272" y="572363"/>
                  </a:lnTo>
                  <a:lnTo>
                    <a:pt x="200380" y="573849"/>
                  </a:lnTo>
                  <a:lnTo>
                    <a:pt x="198437" y="575233"/>
                  </a:lnTo>
                  <a:lnTo>
                    <a:pt x="197675" y="577862"/>
                  </a:lnTo>
                  <a:lnTo>
                    <a:pt x="198983" y="580212"/>
                  </a:lnTo>
                  <a:lnTo>
                    <a:pt x="200139" y="582345"/>
                  </a:lnTo>
                  <a:lnTo>
                    <a:pt x="200050" y="582587"/>
                  </a:lnTo>
                  <a:lnTo>
                    <a:pt x="201472" y="585431"/>
                  </a:lnTo>
                  <a:lnTo>
                    <a:pt x="204216" y="586219"/>
                  </a:lnTo>
                  <a:lnTo>
                    <a:pt x="206984" y="586905"/>
                  </a:lnTo>
                  <a:lnTo>
                    <a:pt x="209626" y="585343"/>
                  </a:lnTo>
                  <a:lnTo>
                    <a:pt x="210629" y="580199"/>
                  </a:lnTo>
                  <a:close/>
                </a:path>
                <a:path w="283209" h="592454">
                  <a:moveTo>
                    <a:pt x="222237" y="585406"/>
                  </a:moveTo>
                  <a:lnTo>
                    <a:pt x="221310" y="582841"/>
                  </a:lnTo>
                  <a:lnTo>
                    <a:pt x="220433" y="580478"/>
                  </a:lnTo>
                  <a:lnTo>
                    <a:pt x="217932" y="578993"/>
                  </a:lnTo>
                  <a:lnTo>
                    <a:pt x="215671" y="579412"/>
                  </a:lnTo>
                  <a:lnTo>
                    <a:pt x="213436" y="579907"/>
                  </a:lnTo>
                  <a:lnTo>
                    <a:pt x="211861" y="582460"/>
                  </a:lnTo>
                  <a:lnTo>
                    <a:pt x="212140" y="585063"/>
                  </a:lnTo>
                  <a:lnTo>
                    <a:pt x="212420" y="587667"/>
                  </a:lnTo>
                  <a:lnTo>
                    <a:pt x="214972" y="589305"/>
                  </a:lnTo>
                  <a:lnTo>
                    <a:pt x="217830" y="588670"/>
                  </a:lnTo>
                  <a:lnTo>
                    <a:pt x="220713" y="588098"/>
                  </a:lnTo>
                  <a:lnTo>
                    <a:pt x="222237" y="585406"/>
                  </a:lnTo>
                  <a:close/>
                </a:path>
                <a:path w="283209" h="592454">
                  <a:moveTo>
                    <a:pt x="222859" y="245656"/>
                  </a:moveTo>
                  <a:lnTo>
                    <a:pt x="222580" y="242671"/>
                  </a:lnTo>
                  <a:lnTo>
                    <a:pt x="218567" y="239382"/>
                  </a:lnTo>
                  <a:lnTo>
                    <a:pt x="215582" y="239687"/>
                  </a:lnTo>
                  <a:lnTo>
                    <a:pt x="212204" y="243700"/>
                  </a:lnTo>
                  <a:lnTo>
                    <a:pt x="212483" y="246684"/>
                  </a:lnTo>
                  <a:lnTo>
                    <a:pt x="216547" y="250024"/>
                  </a:lnTo>
                  <a:lnTo>
                    <a:pt x="219532" y="249720"/>
                  </a:lnTo>
                  <a:lnTo>
                    <a:pt x="221195" y="247688"/>
                  </a:lnTo>
                  <a:lnTo>
                    <a:pt x="222859" y="245656"/>
                  </a:lnTo>
                  <a:close/>
                </a:path>
                <a:path w="283209" h="592454">
                  <a:moveTo>
                    <a:pt x="225450" y="561619"/>
                  </a:moveTo>
                  <a:lnTo>
                    <a:pt x="225031" y="558647"/>
                  </a:lnTo>
                  <a:lnTo>
                    <a:pt x="220637" y="555777"/>
                  </a:lnTo>
                  <a:lnTo>
                    <a:pt x="217639" y="556209"/>
                  </a:lnTo>
                  <a:lnTo>
                    <a:pt x="214642" y="560146"/>
                  </a:lnTo>
                  <a:lnTo>
                    <a:pt x="215061" y="563118"/>
                  </a:lnTo>
                  <a:lnTo>
                    <a:pt x="217055" y="564819"/>
                  </a:lnTo>
                  <a:lnTo>
                    <a:pt x="219062" y="566521"/>
                  </a:lnTo>
                  <a:lnTo>
                    <a:pt x="222059" y="566089"/>
                  </a:lnTo>
                  <a:lnTo>
                    <a:pt x="225450" y="561619"/>
                  </a:lnTo>
                  <a:close/>
                </a:path>
                <a:path w="283209" h="592454">
                  <a:moveTo>
                    <a:pt x="234022" y="586790"/>
                  </a:moveTo>
                  <a:lnTo>
                    <a:pt x="233654" y="581545"/>
                  </a:lnTo>
                  <a:lnTo>
                    <a:pt x="231482" y="579640"/>
                  </a:lnTo>
                  <a:lnTo>
                    <a:pt x="228993" y="579615"/>
                  </a:lnTo>
                  <a:lnTo>
                    <a:pt x="226504" y="579628"/>
                  </a:lnTo>
                  <a:lnTo>
                    <a:pt x="224409" y="581799"/>
                  </a:lnTo>
                  <a:lnTo>
                    <a:pt x="224320" y="584403"/>
                  </a:lnTo>
                  <a:lnTo>
                    <a:pt x="224231" y="587044"/>
                  </a:lnTo>
                  <a:lnTo>
                    <a:pt x="226402" y="589140"/>
                  </a:lnTo>
                  <a:lnTo>
                    <a:pt x="229171" y="589114"/>
                  </a:lnTo>
                  <a:lnTo>
                    <a:pt x="231965" y="589140"/>
                  </a:lnTo>
                  <a:lnTo>
                    <a:pt x="234022" y="586790"/>
                  </a:lnTo>
                  <a:close/>
                </a:path>
                <a:path w="283209" h="592454">
                  <a:moveTo>
                    <a:pt x="237540" y="539940"/>
                  </a:moveTo>
                  <a:lnTo>
                    <a:pt x="236194" y="537006"/>
                  </a:lnTo>
                  <a:lnTo>
                    <a:pt x="231343" y="535012"/>
                  </a:lnTo>
                  <a:lnTo>
                    <a:pt x="228790" y="536219"/>
                  </a:lnTo>
                  <a:lnTo>
                    <a:pt x="227622" y="538454"/>
                  </a:lnTo>
                  <a:lnTo>
                    <a:pt x="226504" y="540715"/>
                  </a:lnTo>
                  <a:lnTo>
                    <a:pt x="227507" y="543521"/>
                  </a:lnTo>
                  <a:lnTo>
                    <a:pt x="229844" y="544715"/>
                  </a:lnTo>
                  <a:lnTo>
                    <a:pt x="232181" y="545909"/>
                  </a:lnTo>
                  <a:lnTo>
                    <a:pt x="235064" y="544868"/>
                  </a:lnTo>
                  <a:lnTo>
                    <a:pt x="236270" y="542391"/>
                  </a:lnTo>
                  <a:lnTo>
                    <a:pt x="237540" y="539940"/>
                  </a:lnTo>
                  <a:close/>
                </a:path>
                <a:path w="283209" h="592454">
                  <a:moveTo>
                    <a:pt x="240271" y="259753"/>
                  </a:moveTo>
                  <a:lnTo>
                    <a:pt x="236664" y="255511"/>
                  </a:lnTo>
                  <a:lnTo>
                    <a:pt x="233667" y="255270"/>
                  </a:lnTo>
                  <a:lnTo>
                    <a:pt x="229882" y="258914"/>
                  </a:lnTo>
                  <a:lnTo>
                    <a:pt x="229628" y="261899"/>
                  </a:lnTo>
                  <a:lnTo>
                    <a:pt x="232778" y="265607"/>
                  </a:lnTo>
                  <a:lnTo>
                    <a:pt x="235775" y="265849"/>
                  </a:lnTo>
                  <a:lnTo>
                    <a:pt x="237832" y="264337"/>
                  </a:lnTo>
                  <a:lnTo>
                    <a:pt x="240004" y="262737"/>
                  </a:lnTo>
                  <a:lnTo>
                    <a:pt x="240271" y="259753"/>
                  </a:lnTo>
                  <a:close/>
                </a:path>
                <a:path w="283209" h="592454">
                  <a:moveTo>
                    <a:pt x="242874" y="571995"/>
                  </a:moveTo>
                  <a:lnTo>
                    <a:pt x="239115" y="568337"/>
                  </a:lnTo>
                  <a:lnTo>
                    <a:pt x="236143" y="568121"/>
                  </a:lnTo>
                  <a:lnTo>
                    <a:pt x="234378" y="569696"/>
                  </a:lnTo>
                  <a:lnTo>
                    <a:pt x="232689" y="571373"/>
                  </a:lnTo>
                  <a:lnTo>
                    <a:pt x="232333" y="574154"/>
                  </a:lnTo>
                  <a:lnTo>
                    <a:pt x="233794" y="576262"/>
                  </a:lnTo>
                  <a:lnTo>
                    <a:pt x="235331" y="578459"/>
                  </a:lnTo>
                  <a:lnTo>
                    <a:pt x="238493" y="578904"/>
                  </a:lnTo>
                  <a:lnTo>
                    <a:pt x="240550" y="576922"/>
                  </a:lnTo>
                  <a:lnTo>
                    <a:pt x="242684" y="575030"/>
                  </a:lnTo>
                  <a:lnTo>
                    <a:pt x="242874" y="571995"/>
                  </a:lnTo>
                  <a:close/>
                </a:path>
                <a:path w="283209" h="592454">
                  <a:moveTo>
                    <a:pt x="245579" y="516775"/>
                  </a:moveTo>
                  <a:lnTo>
                    <a:pt x="243941" y="514070"/>
                  </a:lnTo>
                  <a:lnTo>
                    <a:pt x="238874" y="512724"/>
                  </a:lnTo>
                  <a:lnTo>
                    <a:pt x="236410" y="514235"/>
                  </a:lnTo>
                  <a:lnTo>
                    <a:pt x="234835" y="519112"/>
                  </a:lnTo>
                  <a:lnTo>
                    <a:pt x="236232" y="521754"/>
                  </a:lnTo>
                  <a:lnTo>
                    <a:pt x="238721" y="522566"/>
                  </a:lnTo>
                  <a:lnTo>
                    <a:pt x="241211" y="523379"/>
                  </a:lnTo>
                  <a:lnTo>
                    <a:pt x="243903" y="521944"/>
                  </a:lnTo>
                  <a:lnTo>
                    <a:pt x="244729" y="519353"/>
                  </a:lnTo>
                  <a:lnTo>
                    <a:pt x="245579" y="516775"/>
                  </a:lnTo>
                  <a:close/>
                </a:path>
                <a:path w="283209" h="592454">
                  <a:moveTo>
                    <a:pt x="250901" y="493014"/>
                  </a:moveTo>
                  <a:lnTo>
                    <a:pt x="249123" y="490512"/>
                  </a:lnTo>
                  <a:lnTo>
                    <a:pt x="243941" y="489648"/>
                  </a:lnTo>
                  <a:lnTo>
                    <a:pt x="241541" y="491388"/>
                  </a:lnTo>
                  <a:lnTo>
                    <a:pt x="240995" y="493903"/>
                  </a:lnTo>
                  <a:lnTo>
                    <a:pt x="240487" y="496443"/>
                  </a:lnTo>
                  <a:lnTo>
                    <a:pt x="242163" y="498932"/>
                  </a:lnTo>
                  <a:lnTo>
                    <a:pt x="244729" y="499465"/>
                  </a:lnTo>
                  <a:lnTo>
                    <a:pt x="247294" y="499999"/>
                  </a:lnTo>
                  <a:lnTo>
                    <a:pt x="249809" y="498297"/>
                  </a:lnTo>
                  <a:lnTo>
                    <a:pt x="250342" y="495655"/>
                  </a:lnTo>
                  <a:lnTo>
                    <a:pt x="250901" y="493014"/>
                  </a:lnTo>
                  <a:close/>
                </a:path>
                <a:path w="283209" h="592454">
                  <a:moveTo>
                    <a:pt x="253301" y="280504"/>
                  </a:moveTo>
                  <a:lnTo>
                    <a:pt x="252056" y="278104"/>
                  </a:lnTo>
                  <a:lnTo>
                    <a:pt x="250710" y="275742"/>
                  </a:lnTo>
                  <a:lnTo>
                    <a:pt x="247777" y="274916"/>
                  </a:lnTo>
                  <a:lnTo>
                    <a:pt x="243243" y="277558"/>
                  </a:lnTo>
                  <a:lnTo>
                    <a:pt x="242417" y="280390"/>
                  </a:lnTo>
                  <a:lnTo>
                    <a:pt x="243662" y="282562"/>
                  </a:lnTo>
                  <a:lnTo>
                    <a:pt x="244817" y="284784"/>
                  </a:lnTo>
                  <a:lnTo>
                    <a:pt x="247573" y="285724"/>
                  </a:lnTo>
                  <a:lnTo>
                    <a:pt x="249948" y="284568"/>
                  </a:lnTo>
                  <a:lnTo>
                    <a:pt x="252285" y="283425"/>
                  </a:lnTo>
                  <a:lnTo>
                    <a:pt x="253301" y="280504"/>
                  </a:lnTo>
                  <a:close/>
                </a:path>
                <a:path w="283209" h="592454">
                  <a:moveTo>
                    <a:pt x="254050" y="468972"/>
                  </a:moveTo>
                  <a:lnTo>
                    <a:pt x="252171" y="466623"/>
                  </a:lnTo>
                  <a:lnTo>
                    <a:pt x="246938" y="466166"/>
                  </a:lnTo>
                  <a:lnTo>
                    <a:pt x="244589" y="468071"/>
                  </a:lnTo>
                  <a:lnTo>
                    <a:pt x="244043" y="473227"/>
                  </a:lnTo>
                  <a:lnTo>
                    <a:pt x="245935" y="475576"/>
                  </a:lnTo>
                  <a:lnTo>
                    <a:pt x="248539" y="475894"/>
                  </a:lnTo>
                  <a:lnTo>
                    <a:pt x="251142" y="476211"/>
                  </a:lnTo>
                  <a:lnTo>
                    <a:pt x="253492" y="474306"/>
                  </a:lnTo>
                  <a:lnTo>
                    <a:pt x="254050" y="468972"/>
                  </a:lnTo>
                  <a:close/>
                </a:path>
                <a:path w="283209" h="592454">
                  <a:moveTo>
                    <a:pt x="258025" y="555396"/>
                  </a:moveTo>
                  <a:lnTo>
                    <a:pt x="257111" y="552386"/>
                  </a:lnTo>
                  <a:lnTo>
                    <a:pt x="252514" y="549871"/>
                  </a:lnTo>
                  <a:lnTo>
                    <a:pt x="249770" y="550684"/>
                  </a:lnTo>
                  <a:lnTo>
                    <a:pt x="248488" y="552780"/>
                  </a:lnTo>
                  <a:lnTo>
                    <a:pt x="247116" y="554812"/>
                  </a:lnTo>
                  <a:lnTo>
                    <a:pt x="247751" y="557682"/>
                  </a:lnTo>
                  <a:lnTo>
                    <a:pt x="249897" y="559181"/>
                  </a:lnTo>
                  <a:lnTo>
                    <a:pt x="252044" y="560692"/>
                  </a:lnTo>
                  <a:lnTo>
                    <a:pt x="255041" y="560044"/>
                  </a:lnTo>
                  <a:lnTo>
                    <a:pt x="256590" y="557745"/>
                  </a:lnTo>
                  <a:lnTo>
                    <a:pt x="258025" y="555396"/>
                  </a:lnTo>
                  <a:close/>
                </a:path>
                <a:path w="283209" h="592454">
                  <a:moveTo>
                    <a:pt x="262801" y="302742"/>
                  </a:moveTo>
                  <a:lnTo>
                    <a:pt x="261912" y="300215"/>
                  </a:lnTo>
                  <a:lnTo>
                    <a:pt x="260959" y="297726"/>
                  </a:lnTo>
                  <a:lnTo>
                    <a:pt x="258127" y="296519"/>
                  </a:lnTo>
                  <a:lnTo>
                    <a:pt x="253263" y="298500"/>
                  </a:lnTo>
                  <a:lnTo>
                    <a:pt x="252107" y="301193"/>
                  </a:lnTo>
                  <a:lnTo>
                    <a:pt x="253022" y="303568"/>
                  </a:lnTo>
                  <a:lnTo>
                    <a:pt x="253860" y="305968"/>
                  </a:lnTo>
                  <a:lnTo>
                    <a:pt x="256552" y="307213"/>
                  </a:lnTo>
                  <a:lnTo>
                    <a:pt x="259029" y="306349"/>
                  </a:lnTo>
                  <a:lnTo>
                    <a:pt x="261505" y="305485"/>
                  </a:lnTo>
                  <a:lnTo>
                    <a:pt x="262801" y="302742"/>
                  </a:lnTo>
                  <a:close/>
                </a:path>
                <a:path w="283209" h="592454">
                  <a:moveTo>
                    <a:pt x="268097" y="533171"/>
                  </a:moveTo>
                  <a:lnTo>
                    <a:pt x="266814" y="530415"/>
                  </a:lnTo>
                  <a:lnTo>
                    <a:pt x="261848" y="528713"/>
                  </a:lnTo>
                  <a:lnTo>
                    <a:pt x="259156" y="529945"/>
                  </a:lnTo>
                  <a:lnTo>
                    <a:pt x="258318" y="532320"/>
                  </a:lnTo>
                  <a:lnTo>
                    <a:pt x="257543" y="534733"/>
                  </a:lnTo>
                  <a:lnTo>
                    <a:pt x="258521" y="537337"/>
                  </a:lnTo>
                  <a:lnTo>
                    <a:pt x="260985" y="538391"/>
                  </a:lnTo>
                  <a:lnTo>
                    <a:pt x="263347" y="539394"/>
                  </a:lnTo>
                  <a:lnTo>
                    <a:pt x="266357" y="538264"/>
                  </a:lnTo>
                  <a:lnTo>
                    <a:pt x="267195" y="535711"/>
                  </a:lnTo>
                  <a:lnTo>
                    <a:pt x="268097" y="533171"/>
                  </a:lnTo>
                  <a:close/>
                </a:path>
                <a:path w="283209" h="592454">
                  <a:moveTo>
                    <a:pt x="270014" y="325653"/>
                  </a:moveTo>
                  <a:lnTo>
                    <a:pt x="269316" y="323088"/>
                  </a:lnTo>
                  <a:lnTo>
                    <a:pt x="268554" y="320535"/>
                  </a:lnTo>
                  <a:lnTo>
                    <a:pt x="265899" y="319074"/>
                  </a:lnTo>
                  <a:lnTo>
                    <a:pt x="260870" y="320573"/>
                  </a:lnTo>
                  <a:lnTo>
                    <a:pt x="259422" y="323176"/>
                  </a:lnTo>
                  <a:lnTo>
                    <a:pt x="260146" y="325628"/>
                  </a:lnTo>
                  <a:lnTo>
                    <a:pt x="260819" y="328091"/>
                  </a:lnTo>
                  <a:lnTo>
                    <a:pt x="263359" y="329590"/>
                  </a:lnTo>
                  <a:lnTo>
                    <a:pt x="265912" y="328930"/>
                  </a:lnTo>
                  <a:lnTo>
                    <a:pt x="268439" y="328269"/>
                  </a:lnTo>
                  <a:lnTo>
                    <a:pt x="270014" y="325653"/>
                  </a:lnTo>
                  <a:close/>
                </a:path>
                <a:path w="283209" h="592454">
                  <a:moveTo>
                    <a:pt x="274916" y="509993"/>
                  </a:moveTo>
                  <a:lnTo>
                    <a:pt x="273316" y="507428"/>
                  </a:lnTo>
                  <a:lnTo>
                    <a:pt x="268198" y="506285"/>
                  </a:lnTo>
                  <a:lnTo>
                    <a:pt x="265658" y="507834"/>
                  </a:lnTo>
                  <a:lnTo>
                    <a:pt x="265099" y="510311"/>
                  </a:lnTo>
                  <a:lnTo>
                    <a:pt x="264579" y="512813"/>
                  </a:lnTo>
                  <a:lnTo>
                    <a:pt x="265950" y="515327"/>
                  </a:lnTo>
                  <a:lnTo>
                    <a:pt x="268516" y="516026"/>
                  </a:lnTo>
                  <a:lnTo>
                    <a:pt x="271018" y="516712"/>
                  </a:lnTo>
                  <a:lnTo>
                    <a:pt x="273773" y="515213"/>
                  </a:lnTo>
                  <a:lnTo>
                    <a:pt x="274320" y="512597"/>
                  </a:lnTo>
                  <a:lnTo>
                    <a:pt x="274916" y="509993"/>
                  </a:lnTo>
                  <a:close/>
                </a:path>
                <a:path w="283209" h="592454">
                  <a:moveTo>
                    <a:pt x="275386" y="348983"/>
                  </a:moveTo>
                  <a:lnTo>
                    <a:pt x="274815" y="346392"/>
                  </a:lnTo>
                  <a:lnTo>
                    <a:pt x="274269" y="343801"/>
                  </a:lnTo>
                  <a:lnTo>
                    <a:pt x="271741" y="342150"/>
                  </a:lnTo>
                  <a:lnTo>
                    <a:pt x="266611" y="343281"/>
                  </a:lnTo>
                  <a:lnTo>
                    <a:pt x="264972" y="345770"/>
                  </a:lnTo>
                  <a:lnTo>
                    <a:pt x="265506" y="348284"/>
                  </a:lnTo>
                  <a:lnTo>
                    <a:pt x="266065" y="350786"/>
                  </a:lnTo>
                  <a:lnTo>
                    <a:pt x="268528" y="352450"/>
                  </a:lnTo>
                  <a:lnTo>
                    <a:pt x="271094" y="351967"/>
                  </a:lnTo>
                  <a:lnTo>
                    <a:pt x="273685" y="351485"/>
                  </a:lnTo>
                  <a:lnTo>
                    <a:pt x="275386" y="348983"/>
                  </a:lnTo>
                  <a:close/>
                </a:path>
                <a:path w="283209" h="592454">
                  <a:moveTo>
                    <a:pt x="279196" y="372579"/>
                  </a:moveTo>
                  <a:lnTo>
                    <a:pt x="278460" y="367334"/>
                  </a:lnTo>
                  <a:lnTo>
                    <a:pt x="276059" y="365544"/>
                  </a:lnTo>
                  <a:lnTo>
                    <a:pt x="270878" y="366344"/>
                  </a:lnTo>
                  <a:lnTo>
                    <a:pt x="269062" y="368731"/>
                  </a:lnTo>
                  <a:lnTo>
                    <a:pt x="269773" y="373837"/>
                  </a:lnTo>
                  <a:lnTo>
                    <a:pt x="272173" y="375627"/>
                  </a:lnTo>
                  <a:lnTo>
                    <a:pt x="274777" y="375297"/>
                  </a:lnTo>
                  <a:lnTo>
                    <a:pt x="277380" y="374967"/>
                  </a:lnTo>
                  <a:lnTo>
                    <a:pt x="279196" y="372579"/>
                  </a:lnTo>
                  <a:close/>
                </a:path>
                <a:path w="283209" h="592454">
                  <a:moveTo>
                    <a:pt x="279387" y="486410"/>
                  </a:moveTo>
                  <a:lnTo>
                    <a:pt x="277558" y="483984"/>
                  </a:lnTo>
                  <a:lnTo>
                    <a:pt x="272364" y="483273"/>
                  </a:lnTo>
                  <a:lnTo>
                    <a:pt x="269976" y="485038"/>
                  </a:lnTo>
                  <a:lnTo>
                    <a:pt x="269633" y="487578"/>
                  </a:lnTo>
                  <a:lnTo>
                    <a:pt x="269227" y="490105"/>
                  </a:lnTo>
                  <a:lnTo>
                    <a:pt x="270929" y="492506"/>
                  </a:lnTo>
                  <a:lnTo>
                    <a:pt x="273519" y="492963"/>
                  </a:lnTo>
                  <a:lnTo>
                    <a:pt x="276098" y="493407"/>
                  </a:lnTo>
                  <a:lnTo>
                    <a:pt x="278599" y="491655"/>
                  </a:lnTo>
                  <a:lnTo>
                    <a:pt x="279031" y="489038"/>
                  </a:lnTo>
                  <a:lnTo>
                    <a:pt x="279387" y="486410"/>
                  </a:lnTo>
                  <a:close/>
                </a:path>
                <a:path w="283209" h="592454">
                  <a:moveTo>
                    <a:pt x="281736" y="396316"/>
                  </a:moveTo>
                  <a:lnTo>
                    <a:pt x="281533" y="393674"/>
                  </a:lnTo>
                  <a:lnTo>
                    <a:pt x="281368" y="391045"/>
                  </a:lnTo>
                  <a:lnTo>
                    <a:pt x="278968" y="389128"/>
                  </a:lnTo>
                  <a:lnTo>
                    <a:pt x="273735" y="389636"/>
                  </a:lnTo>
                  <a:lnTo>
                    <a:pt x="271907" y="391922"/>
                  </a:lnTo>
                  <a:lnTo>
                    <a:pt x="272072" y="394487"/>
                  </a:lnTo>
                  <a:lnTo>
                    <a:pt x="272262" y="397052"/>
                  </a:lnTo>
                  <a:lnTo>
                    <a:pt x="274535" y="398983"/>
                  </a:lnTo>
                  <a:lnTo>
                    <a:pt x="277152" y="398792"/>
                  </a:lnTo>
                  <a:lnTo>
                    <a:pt x="279768" y="398602"/>
                  </a:lnTo>
                  <a:lnTo>
                    <a:pt x="281736" y="396316"/>
                  </a:lnTo>
                  <a:close/>
                </a:path>
                <a:path w="283209" h="592454">
                  <a:moveTo>
                    <a:pt x="282079" y="462610"/>
                  </a:moveTo>
                  <a:lnTo>
                    <a:pt x="280047" y="460324"/>
                  </a:lnTo>
                  <a:lnTo>
                    <a:pt x="274815" y="459968"/>
                  </a:lnTo>
                  <a:lnTo>
                    <a:pt x="272605" y="461911"/>
                  </a:lnTo>
                  <a:lnTo>
                    <a:pt x="272326" y="464464"/>
                  </a:lnTo>
                  <a:lnTo>
                    <a:pt x="272084" y="467017"/>
                  </a:lnTo>
                  <a:lnTo>
                    <a:pt x="274002" y="469303"/>
                  </a:lnTo>
                  <a:lnTo>
                    <a:pt x="276618" y="469557"/>
                  </a:lnTo>
                  <a:lnTo>
                    <a:pt x="279234" y="469811"/>
                  </a:lnTo>
                  <a:lnTo>
                    <a:pt x="281546" y="467893"/>
                  </a:lnTo>
                  <a:lnTo>
                    <a:pt x="281800" y="465251"/>
                  </a:lnTo>
                  <a:lnTo>
                    <a:pt x="282079" y="462610"/>
                  </a:lnTo>
                  <a:close/>
                </a:path>
                <a:path w="283209" h="592454">
                  <a:moveTo>
                    <a:pt x="283083" y="438734"/>
                  </a:moveTo>
                  <a:lnTo>
                    <a:pt x="281012" y="436562"/>
                  </a:lnTo>
                  <a:lnTo>
                    <a:pt x="275767" y="436511"/>
                  </a:lnTo>
                  <a:lnTo>
                    <a:pt x="273583" y="438581"/>
                  </a:lnTo>
                  <a:lnTo>
                    <a:pt x="273469" y="443725"/>
                  </a:lnTo>
                  <a:lnTo>
                    <a:pt x="275551" y="445884"/>
                  </a:lnTo>
                  <a:lnTo>
                    <a:pt x="278168" y="445985"/>
                  </a:lnTo>
                  <a:lnTo>
                    <a:pt x="280784" y="446074"/>
                  </a:lnTo>
                  <a:lnTo>
                    <a:pt x="282968" y="444017"/>
                  </a:lnTo>
                  <a:lnTo>
                    <a:pt x="283083" y="438734"/>
                  </a:lnTo>
                  <a:close/>
                </a:path>
                <a:path w="283209" h="592454">
                  <a:moveTo>
                    <a:pt x="283083" y="420141"/>
                  </a:moveTo>
                  <a:lnTo>
                    <a:pt x="282943" y="417499"/>
                  </a:lnTo>
                  <a:lnTo>
                    <a:pt x="282829" y="414858"/>
                  </a:lnTo>
                  <a:lnTo>
                    <a:pt x="280606" y="412813"/>
                  </a:lnTo>
                  <a:lnTo>
                    <a:pt x="275374" y="413054"/>
                  </a:lnTo>
                  <a:lnTo>
                    <a:pt x="273329" y="415239"/>
                  </a:lnTo>
                  <a:lnTo>
                    <a:pt x="273443" y="417804"/>
                  </a:lnTo>
                  <a:lnTo>
                    <a:pt x="273583" y="420382"/>
                  </a:lnTo>
                  <a:lnTo>
                    <a:pt x="275691" y="422427"/>
                  </a:lnTo>
                  <a:lnTo>
                    <a:pt x="278320" y="422376"/>
                  </a:lnTo>
                  <a:lnTo>
                    <a:pt x="280936" y="422325"/>
                  </a:lnTo>
                  <a:lnTo>
                    <a:pt x="283083" y="42014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58">
              <a:extLst>
                <a:ext uri="{FF2B5EF4-FFF2-40B4-BE49-F238E27FC236}">
                  <a16:creationId xmlns:a16="http://schemas.microsoft.com/office/drawing/2014/main" id="{51D57753-74F4-4783-A78E-2B8DE761D497}"/>
                </a:ext>
              </a:extLst>
            </p:cNvPr>
            <p:cNvSpPr/>
            <p:nvPr/>
          </p:nvSpPr>
          <p:spPr>
            <a:xfrm>
              <a:off x="6700278" y="3674744"/>
              <a:ext cx="274955" cy="588010"/>
            </a:xfrm>
            <a:custGeom>
              <a:avLst/>
              <a:gdLst/>
              <a:ahLst/>
              <a:cxnLst/>
              <a:rect l="l" t="t" r="r" b="b"/>
              <a:pathLst>
                <a:path w="274954" h="588010">
                  <a:moveTo>
                    <a:pt x="9550" y="118960"/>
                  </a:moveTo>
                  <a:lnTo>
                    <a:pt x="7442" y="116827"/>
                  </a:lnTo>
                  <a:lnTo>
                    <a:pt x="4813" y="116763"/>
                  </a:lnTo>
                  <a:lnTo>
                    <a:pt x="2184" y="116700"/>
                  </a:lnTo>
                  <a:lnTo>
                    <a:pt x="50" y="118833"/>
                  </a:lnTo>
                  <a:lnTo>
                    <a:pt x="0" y="124218"/>
                  </a:lnTo>
                  <a:lnTo>
                    <a:pt x="2108" y="126352"/>
                  </a:lnTo>
                  <a:lnTo>
                    <a:pt x="7353" y="126238"/>
                  </a:lnTo>
                  <a:lnTo>
                    <a:pt x="9512" y="124104"/>
                  </a:lnTo>
                  <a:lnTo>
                    <a:pt x="9550" y="118960"/>
                  </a:lnTo>
                  <a:close/>
                </a:path>
                <a:path w="274954" h="588010">
                  <a:moveTo>
                    <a:pt x="10756" y="147510"/>
                  </a:moveTo>
                  <a:lnTo>
                    <a:pt x="10337" y="142354"/>
                  </a:lnTo>
                  <a:lnTo>
                    <a:pt x="8039" y="140411"/>
                  </a:lnTo>
                  <a:lnTo>
                    <a:pt x="5422" y="140576"/>
                  </a:lnTo>
                  <a:lnTo>
                    <a:pt x="2806" y="140741"/>
                  </a:lnTo>
                  <a:lnTo>
                    <a:pt x="850" y="143052"/>
                  </a:lnTo>
                  <a:lnTo>
                    <a:pt x="1282" y="148386"/>
                  </a:lnTo>
                  <a:lnTo>
                    <a:pt x="3581" y="150329"/>
                  </a:lnTo>
                  <a:lnTo>
                    <a:pt x="8801" y="149821"/>
                  </a:lnTo>
                  <a:lnTo>
                    <a:pt x="10756" y="147510"/>
                  </a:lnTo>
                  <a:close/>
                </a:path>
                <a:path w="274954" h="588010">
                  <a:moveTo>
                    <a:pt x="11074" y="95758"/>
                  </a:moveTo>
                  <a:lnTo>
                    <a:pt x="9220" y="93395"/>
                  </a:lnTo>
                  <a:lnTo>
                    <a:pt x="6616" y="93027"/>
                  </a:lnTo>
                  <a:lnTo>
                    <a:pt x="4025" y="92659"/>
                  </a:lnTo>
                  <a:lnTo>
                    <a:pt x="1651" y="94538"/>
                  </a:lnTo>
                  <a:lnTo>
                    <a:pt x="990" y="99923"/>
                  </a:lnTo>
                  <a:lnTo>
                    <a:pt x="2857" y="102273"/>
                  </a:lnTo>
                  <a:lnTo>
                    <a:pt x="8089" y="102704"/>
                  </a:lnTo>
                  <a:lnTo>
                    <a:pt x="10452" y="100812"/>
                  </a:lnTo>
                  <a:lnTo>
                    <a:pt x="11074" y="95758"/>
                  </a:lnTo>
                  <a:close/>
                </a:path>
                <a:path w="274954" h="588010">
                  <a:moveTo>
                    <a:pt x="13639" y="170865"/>
                  </a:moveTo>
                  <a:lnTo>
                    <a:pt x="12865" y="165735"/>
                  </a:lnTo>
                  <a:lnTo>
                    <a:pt x="10439" y="163931"/>
                  </a:lnTo>
                  <a:lnTo>
                    <a:pt x="7835" y="164274"/>
                  </a:lnTo>
                  <a:lnTo>
                    <a:pt x="5232" y="164617"/>
                  </a:lnTo>
                  <a:lnTo>
                    <a:pt x="3454" y="167043"/>
                  </a:lnTo>
                  <a:lnTo>
                    <a:pt x="4241" y="172313"/>
                  </a:lnTo>
                  <a:lnTo>
                    <a:pt x="6667" y="174117"/>
                  </a:lnTo>
                  <a:lnTo>
                    <a:pt x="11849" y="173291"/>
                  </a:lnTo>
                  <a:lnTo>
                    <a:pt x="13639" y="170865"/>
                  </a:lnTo>
                  <a:close/>
                </a:path>
                <a:path w="274954" h="588010">
                  <a:moveTo>
                    <a:pt x="15621" y="73139"/>
                  </a:moveTo>
                  <a:lnTo>
                    <a:pt x="14109" y="70535"/>
                  </a:lnTo>
                  <a:lnTo>
                    <a:pt x="11607" y="69748"/>
                  </a:lnTo>
                  <a:lnTo>
                    <a:pt x="9105" y="68961"/>
                  </a:lnTo>
                  <a:lnTo>
                    <a:pt x="6489" y="70472"/>
                  </a:lnTo>
                  <a:lnTo>
                    <a:pt x="5067" y="75768"/>
                  </a:lnTo>
                  <a:lnTo>
                    <a:pt x="6578" y="78371"/>
                  </a:lnTo>
                  <a:lnTo>
                    <a:pt x="11696" y="79527"/>
                  </a:lnTo>
                  <a:lnTo>
                    <a:pt x="14300" y="78016"/>
                  </a:lnTo>
                  <a:lnTo>
                    <a:pt x="15621" y="73139"/>
                  </a:lnTo>
                  <a:close/>
                </a:path>
                <a:path w="274954" h="588010">
                  <a:moveTo>
                    <a:pt x="17767" y="194094"/>
                  </a:moveTo>
                  <a:lnTo>
                    <a:pt x="16713" y="189001"/>
                  </a:lnTo>
                  <a:lnTo>
                    <a:pt x="14287" y="187299"/>
                  </a:lnTo>
                  <a:lnTo>
                    <a:pt x="11696" y="187782"/>
                  </a:lnTo>
                  <a:lnTo>
                    <a:pt x="9131" y="188264"/>
                  </a:lnTo>
                  <a:lnTo>
                    <a:pt x="7378" y="190779"/>
                  </a:lnTo>
                  <a:lnTo>
                    <a:pt x="8458" y="195986"/>
                  </a:lnTo>
                  <a:lnTo>
                    <a:pt x="10972" y="197662"/>
                  </a:lnTo>
                  <a:lnTo>
                    <a:pt x="16116" y="196596"/>
                  </a:lnTo>
                  <a:lnTo>
                    <a:pt x="17767" y="194094"/>
                  </a:lnTo>
                  <a:close/>
                </a:path>
                <a:path w="274954" h="588010">
                  <a:moveTo>
                    <a:pt x="22847" y="217195"/>
                  </a:moveTo>
                  <a:lnTo>
                    <a:pt x="21691" y="212102"/>
                  </a:lnTo>
                  <a:lnTo>
                    <a:pt x="19138" y="210515"/>
                  </a:lnTo>
                  <a:lnTo>
                    <a:pt x="16586" y="211099"/>
                  </a:lnTo>
                  <a:lnTo>
                    <a:pt x="14033" y="211683"/>
                  </a:lnTo>
                  <a:lnTo>
                    <a:pt x="12433" y="214249"/>
                  </a:lnTo>
                  <a:lnTo>
                    <a:pt x="13614" y="219430"/>
                  </a:lnTo>
                  <a:lnTo>
                    <a:pt x="16217" y="221005"/>
                  </a:lnTo>
                  <a:lnTo>
                    <a:pt x="21310" y="219748"/>
                  </a:lnTo>
                  <a:lnTo>
                    <a:pt x="22847" y="217195"/>
                  </a:lnTo>
                  <a:close/>
                </a:path>
                <a:path w="274954" h="588010">
                  <a:moveTo>
                    <a:pt x="23888" y="51866"/>
                  </a:moveTo>
                  <a:lnTo>
                    <a:pt x="23126" y="49136"/>
                  </a:lnTo>
                  <a:lnTo>
                    <a:pt x="20840" y="47840"/>
                  </a:lnTo>
                  <a:lnTo>
                    <a:pt x="18554" y="46545"/>
                  </a:lnTo>
                  <a:lnTo>
                    <a:pt x="15494" y="47409"/>
                  </a:lnTo>
                  <a:lnTo>
                    <a:pt x="14389" y="49949"/>
                  </a:lnTo>
                  <a:lnTo>
                    <a:pt x="13220" y="52463"/>
                  </a:lnTo>
                  <a:lnTo>
                    <a:pt x="14224" y="55333"/>
                  </a:lnTo>
                  <a:lnTo>
                    <a:pt x="19037" y="57429"/>
                  </a:lnTo>
                  <a:lnTo>
                    <a:pt x="21844" y="56438"/>
                  </a:lnTo>
                  <a:lnTo>
                    <a:pt x="22898" y="54178"/>
                  </a:lnTo>
                  <a:lnTo>
                    <a:pt x="23888" y="51866"/>
                  </a:lnTo>
                  <a:close/>
                </a:path>
                <a:path w="274954" h="588010">
                  <a:moveTo>
                    <a:pt x="28803" y="240118"/>
                  </a:moveTo>
                  <a:lnTo>
                    <a:pt x="27432" y="235064"/>
                  </a:lnTo>
                  <a:lnTo>
                    <a:pt x="24828" y="233565"/>
                  </a:lnTo>
                  <a:lnTo>
                    <a:pt x="22288" y="234226"/>
                  </a:lnTo>
                  <a:lnTo>
                    <a:pt x="19748" y="234886"/>
                  </a:lnTo>
                  <a:lnTo>
                    <a:pt x="18249" y="237502"/>
                  </a:lnTo>
                  <a:lnTo>
                    <a:pt x="19634" y="242620"/>
                  </a:lnTo>
                  <a:lnTo>
                    <a:pt x="22250" y="244119"/>
                  </a:lnTo>
                  <a:lnTo>
                    <a:pt x="27305" y="242722"/>
                  </a:lnTo>
                  <a:lnTo>
                    <a:pt x="28803" y="240118"/>
                  </a:lnTo>
                  <a:close/>
                </a:path>
                <a:path w="274954" h="588010">
                  <a:moveTo>
                    <a:pt x="35306" y="262928"/>
                  </a:moveTo>
                  <a:lnTo>
                    <a:pt x="33794" y="257911"/>
                  </a:lnTo>
                  <a:lnTo>
                    <a:pt x="31191" y="256451"/>
                  </a:lnTo>
                  <a:lnTo>
                    <a:pt x="28663" y="257187"/>
                  </a:lnTo>
                  <a:lnTo>
                    <a:pt x="26149" y="257911"/>
                  </a:lnTo>
                  <a:lnTo>
                    <a:pt x="24676" y="260578"/>
                  </a:lnTo>
                  <a:lnTo>
                    <a:pt x="26200" y="265645"/>
                  </a:lnTo>
                  <a:lnTo>
                    <a:pt x="28854" y="267081"/>
                  </a:lnTo>
                  <a:lnTo>
                    <a:pt x="33870" y="265569"/>
                  </a:lnTo>
                  <a:lnTo>
                    <a:pt x="35306" y="262928"/>
                  </a:lnTo>
                  <a:close/>
                </a:path>
                <a:path w="274954" h="588010">
                  <a:moveTo>
                    <a:pt x="36893" y="33375"/>
                  </a:moveTo>
                  <a:lnTo>
                    <a:pt x="36728" y="30441"/>
                  </a:lnTo>
                  <a:lnTo>
                    <a:pt x="34823" y="28638"/>
                  </a:lnTo>
                  <a:lnTo>
                    <a:pt x="32918" y="26835"/>
                  </a:lnTo>
                  <a:lnTo>
                    <a:pt x="29832" y="27012"/>
                  </a:lnTo>
                  <a:lnTo>
                    <a:pt x="27940" y="29057"/>
                  </a:lnTo>
                  <a:lnTo>
                    <a:pt x="26187" y="31216"/>
                  </a:lnTo>
                  <a:lnTo>
                    <a:pt x="26593" y="34353"/>
                  </a:lnTo>
                  <a:lnTo>
                    <a:pt x="30797" y="37490"/>
                  </a:lnTo>
                  <a:lnTo>
                    <a:pt x="33655" y="37109"/>
                  </a:lnTo>
                  <a:lnTo>
                    <a:pt x="35204" y="35191"/>
                  </a:lnTo>
                  <a:lnTo>
                    <a:pt x="36893" y="33375"/>
                  </a:lnTo>
                  <a:close/>
                </a:path>
                <a:path w="274954" h="588010">
                  <a:moveTo>
                    <a:pt x="42278" y="285610"/>
                  </a:moveTo>
                  <a:lnTo>
                    <a:pt x="40703" y="280619"/>
                  </a:lnTo>
                  <a:lnTo>
                    <a:pt x="38036" y="279222"/>
                  </a:lnTo>
                  <a:lnTo>
                    <a:pt x="35534" y="279996"/>
                  </a:lnTo>
                  <a:lnTo>
                    <a:pt x="33032" y="280771"/>
                  </a:lnTo>
                  <a:lnTo>
                    <a:pt x="31635" y="283451"/>
                  </a:lnTo>
                  <a:lnTo>
                    <a:pt x="33223" y="288493"/>
                  </a:lnTo>
                  <a:lnTo>
                    <a:pt x="35877" y="289890"/>
                  </a:lnTo>
                  <a:lnTo>
                    <a:pt x="40881" y="288290"/>
                  </a:lnTo>
                  <a:lnTo>
                    <a:pt x="42278" y="285610"/>
                  </a:lnTo>
                  <a:close/>
                </a:path>
                <a:path w="274954" h="588010">
                  <a:moveTo>
                    <a:pt x="49644" y="308216"/>
                  </a:moveTo>
                  <a:lnTo>
                    <a:pt x="47980" y="303237"/>
                  </a:lnTo>
                  <a:lnTo>
                    <a:pt x="45288" y="301879"/>
                  </a:lnTo>
                  <a:lnTo>
                    <a:pt x="42799" y="302691"/>
                  </a:lnTo>
                  <a:lnTo>
                    <a:pt x="40297" y="303504"/>
                  </a:lnTo>
                  <a:lnTo>
                    <a:pt x="38950" y="306197"/>
                  </a:lnTo>
                  <a:lnTo>
                    <a:pt x="40614" y="311213"/>
                  </a:lnTo>
                  <a:lnTo>
                    <a:pt x="43307" y="312572"/>
                  </a:lnTo>
                  <a:lnTo>
                    <a:pt x="48285" y="310908"/>
                  </a:lnTo>
                  <a:lnTo>
                    <a:pt x="49644" y="308216"/>
                  </a:lnTo>
                  <a:close/>
                </a:path>
                <a:path w="274954" h="588010">
                  <a:moveTo>
                    <a:pt x="54406" y="15608"/>
                  </a:moveTo>
                  <a:lnTo>
                    <a:pt x="52997" y="13347"/>
                  </a:lnTo>
                  <a:lnTo>
                    <a:pt x="51625" y="11150"/>
                  </a:lnTo>
                  <a:lnTo>
                    <a:pt x="48526" y="10490"/>
                  </a:lnTo>
                  <a:lnTo>
                    <a:pt x="46278" y="12153"/>
                  </a:lnTo>
                  <a:lnTo>
                    <a:pt x="43992" y="13741"/>
                  </a:lnTo>
                  <a:lnTo>
                    <a:pt x="43599" y="16840"/>
                  </a:lnTo>
                  <a:lnTo>
                    <a:pt x="46901" y="20929"/>
                  </a:lnTo>
                  <a:lnTo>
                    <a:pt x="49771" y="21297"/>
                  </a:lnTo>
                  <a:lnTo>
                    <a:pt x="51816" y="19875"/>
                  </a:lnTo>
                  <a:lnTo>
                    <a:pt x="53809" y="18402"/>
                  </a:lnTo>
                  <a:lnTo>
                    <a:pt x="54406" y="15608"/>
                  </a:lnTo>
                  <a:close/>
                </a:path>
                <a:path w="274954" h="588010">
                  <a:moveTo>
                    <a:pt x="57226" y="330746"/>
                  </a:moveTo>
                  <a:lnTo>
                    <a:pt x="55537" y="325780"/>
                  </a:lnTo>
                  <a:lnTo>
                    <a:pt x="52844" y="324446"/>
                  </a:lnTo>
                  <a:lnTo>
                    <a:pt x="50355" y="325285"/>
                  </a:lnTo>
                  <a:lnTo>
                    <a:pt x="47866" y="326123"/>
                  </a:lnTo>
                  <a:lnTo>
                    <a:pt x="46545" y="328828"/>
                  </a:lnTo>
                  <a:lnTo>
                    <a:pt x="48234" y="333832"/>
                  </a:lnTo>
                  <a:lnTo>
                    <a:pt x="50952" y="335153"/>
                  </a:lnTo>
                  <a:lnTo>
                    <a:pt x="55918" y="333451"/>
                  </a:lnTo>
                  <a:lnTo>
                    <a:pt x="57226" y="330746"/>
                  </a:lnTo>
                  <a:close/>
                </a:path>
                <a:path w="274954" h="588010">
                  <a:moveTo>
                    <a:pt x="59804" y="221627"/>
                  </a:moveTo>
                  <a:lnTo>
                    <a:pt x="58585" y="216573"/>
                  </a:lnTo>
                  <a:lnTo>
                    <a:pt x="56019" y="215011"/>
                  </a:lnTo>
                  <a:lnTo>
                    <a:pt x="53467" y="215595"/>
                  </a:lnTo>
                  <a:lnTo>
                    <a:pt x="50914" y="216179"/>
                  </a:lnTo>
                  <a:lnTo>
                    <a:pt x="49339" y="218744"/>
                  </a:lnTo>
                  <a:lnTo>
                    <a:pt x="50571" y="223862"/>
                  </a:lnTo>
                  <a:lnTo>
                    <a:pt x="53136" y="225437"/>
                  </a:lnTo>
                  <a:lnTo>
                    <a:pt x="58229" y="224193"/>
                  </a:lnTo>
                  <a:lnTo>
                    <a:pt x="59804" y="221627"/>
                  </a:lnTo>
                  <a:close/>
                </a:path>
                <a:path w="274954" h="588010">
                  <a:moveTo>
                    <a:pt x="64998" y="353263"/>
                  </a:moveTo>
                  <a:lnTo>
                    <a:pt x="63284" y="348284"/>
                  </a:lnTo>
                  <a:lnTo>
                    <a:pt x="60566" y="346964"/>
                  </a:lnTo>
                  <a:lnTo>
                    <a:pt x="58089" y="347827"/>
                  </a:lnTo>
                  <a:lnTo>
                    <a:pt x="55613" y="348691"/>
                  </a:lnTo>
                  <a:lnTo>
                    <a:pt x="54305" y="351396"/>
                  </a:lnTo>
                  <a:lnTo>
                    <a:pt x="56019" y="356374"/>
                  </a:lnTo>
                  <a:lnTo>
                    <a:pt x="58737" y="357695"/>
                  </a:lnTo>
                  <a:lnTo>
                    <a:pt x="63690" y="355968"/>
                  </a:lnTo>
                  <a:lnTo>
                    <a:pt x="64998" y="353263"/>
                  </a:lnTo>
                  <a:close/>
                </a:path>
                <a:path w="274954" h="588010">
                  <a:moveTo>
                    <a:pt x="65620" y="244475"/>
                  </a:moveTo>
                  <a:lnTo>
                    <a:pt x="64947" y="241960"/>
                  </a:lnTo>
                  <a:lnTo>
                    <a:pt x="64300" y="239445"/>
                  </a:lnTo>
                  <a:lnTo>
                    <a:pt x="61709" y="237934"/>
                  </a:lnTo>
                  <a:lnTo>
                    <a:pt x="59169" y="238594"/>
                  </a:lnTo>
                  <a:lnTo>
                    <a:pt x="56629" y="239255"/>
                  </a:lnTo>
                  <a:lnTo>
                    <a:pt x="55105" y="241858"/>
                  </a:lnTo>
                  <a:lnTo>
                    <a:pt x="56438" y="246951"/>
                  </a:lnTo>
                  <a:lnTo>
                    <a:pt x="59067" y="248437"/>
                  </a:lnTo>
                  <a:lnTo>
                    <a:pt x="61595" y="247764"/>
                  </a:lnTo>
                  <a:lnTo>
                    <a:pt x="64135" y="247065"/>
                  </a:lnTo>
                  <a:lnTo>
                    <a:pt x="65620" y="244475"/>
                  </a:lnTo>
                  <a:close/>
                </a:path>
                <a:path w="274954" h="588010">
                  <a:moveTo>
                    <a:pt x="71983" y="267208"/>
                  </a:moveTo>
                  <a:lnTo>
                    <a:pt x="70548" y="262191"/>
                  </a:lnTo>
                  <a:lnTo>
                    <a:pt x="67919" y="260743"/>
                  </a:lnTo>
                  <a:lnTo>
                    <a:pt x="65392" y="261454"/>
                  </a:lnTo>
                  <a:lnTo>
                    <a:pt x="62865" y="262166"/>
                  </a:lnTo>
                  <a:lnTo>
                    <a:pt x="61404" y="264795"/>
                  </a:lnTo>
                  <a:lnTo>
                    <a:pt x="62852" y="269849"/>
                  </a:lnTo>
                  <a:lnTo>
                    <a:pt x="65481" y="271297"/>
                  </a:lnTo>
                  <a:lnTo>
                    <a:pt x="70523" y="269836"/>
                  </a:lnTo>
                  <a:lnTo>
                    <a:pt x="71983" y="267208"/>
                  </a:lnTo>
                  <a:close/>
                </a:path>
                <a:path w="274954" h="588010">
                  <a:moveTo>
                    <a:pt x="72809" y="375767"/>
                  </a:moveTo>
                  <a:lnTo>
                    <a:pt x="71081" y="370789"/>
                  </a:lnTo>
                  <a:lnTo>
                    <a:pt x="68376" y="369468"/>
                  </a:lnTo>
                  <a:lnTo>
                    <a:pt x="65900" y="370332"/>
                  </a:lnTo>
                  <a:lnTo>
                    <a:pt x="63423" y="371195"/>
                  </a:lnTo>
                  <a:lnTo>
                    <a:pt x="62115" y="373900"/>
                  </a:lnTo>
                  <a:lnTo>
                    <a:pt x="63830" y="378879"/>
                  </a:lnTo>
                  <a:lnTo>
                    <a:pt x="66548" y="380199"/>
                  </a:lnTo>
                  <a:lnTo>
                    <a:pt x="71501" y="378472"/>
                  </a:lnTo>
                  <a:lnTo>
                    <a:pt x="72809" y="375767"/>
                  </a:lnTo>
                  <a:close/>
                </a:path>
                <a:path w="274954" h="588010">
                  <a:moveTo>
                    <a:pt x="75234" y="6781"/>
                  </a:moveTo>
                  <a:lnTo>
                    <a:pt x="74815" y="4191"/>
                  </a:lnTo>
                  <a:lnTo>
                    <a:pt x="74409" y="1600"/>
                  </a:lnTo>
                  <a:lnTo>
                    <a:pt x="71716" y="0"/>
                  </a:lnTo>
                  <a:lnTo>
                    <a:pt x="68834" y="673"/>
                  </a:lnTo>
                  <a:lnTo>
                    <a:pt x="66103" y="1612"/>
                  </a:lnTo>
                  <a:lnTo>
                    <a:pt x="64681" y="4381"/>
                  </a:lnTo>
                  <a:lnTo>
                    <a:pt x="66649" y="9232"/>
                  </a:lnTo>
                  <a:lnTo>
                    <a:pt x="69265" y="10591"/>
                  </a:lnTo>
                  <a:lnTo>
                    <a:pt x="71488" y="9791"/>
                  </a:lnTo>
                  <a:lnTo>
                    <a:pt x="73748" y="9296"/>
                  </a:lnTo>
                  <a:lnTo>
                    <a:pt x="75234" y="6781"/>
                  </a:lnTo>
                  <a:close/>
                </a:path>
                <a:path w="274954" h="588010">
                  <a:moveTo>
                    <a:pt x="78701" y="289877"/>
                  </a:moveTo>
                  <a:lnTo>
                    <a:pt x="77177" y="284886"/>
                  </a:lnTo>
                  <a:lnTo>
                    <a:pt x="74549" y="283464"/>
                  </a:lnTo>
                  <a:lnTo>
                    <a:pt x="72034" y="284213"/>
                  </a:lnTo>
                  <a:lnTo>
                    <a:pt x="69519" y="284962"/>
                  </a:lnTo>
                  <a:lnTo>
                    <a:pt x="68084" y="287616"/>
                  </a:lnTo>
                  <a:lnTo>
                    <a:pt x="69608" y="292633"/>
                  </a:lnTo>
                  <a:lnTo>
                    <a:pt x="72263" y="294055"/>
                  </a:lnTo>
                  <a:lnTo>
                    <a:pt x="77292" y="292519"/>
                  </a:lnTo>
                  <a:lnTo>
                    <a:pt x="78701" y="289877"/>
                  </a:lnTo>
                  <a:close/>
                </a:path>
                <a:path w="274954" h="588010">
                  <a:moveTo>
                    <a:pt x="80568" y="398322"/>
                  </a:moveTo>
                  <a:lnTo>
                    <a:pt x="78879" y="393319"/>
                  </a:lnTo>
                  <a:lnTo>
                    <a:pt x="76161" y="391998"/>
                  </a:lnTo>
                  <a:lnTo>
                    <a:pt x="73685" y="392849"/>
                  </a:lnTo>
                  <a:lnTo>
                    <a:pt x="71196" y="393700"/>
                  </a:lnTo>
                  <a:lnTo>
                    <a:pt x="69888" y="396405"/>
                  </a:lnTo>
                  <a:lnTo>
                    <a:pt x="71577" y="401370"/>
                  </a:lnTo>
                  <a:lnTo>
                    <a:pt x="74269" y="402717"/>
                  </a:lnTo>
                  <a:lnTo>
                    <a:pt x="79248" y="401027"/>
                  </a:lnTo>
                  <a:lnTo>
                    <a:pt x="80568" y="398322"/>
                  </a:lnTo>
                  <a:close/>
                </a:path>
                <a:path w="274954" h="588010">
                  <a:moveTo>
                    <a:pt x="85686" y="312496"/>
                  </a:moveTo>
                  <a:lnTo>
                    <a:pt x="84124" y="307492"/>
                  </a:lnTo>
                  <a:lnTo>
                    <a:pt x="81457" y="306108"/>
                  </a:lnTo>
                  <a:lnTo>
                    <a:pt x="78955" y="306882"/>
                  </a:lnTo>
                  <a:lnTo>
                    <a:pt x="76454" y="307657"/>
                  </a:lnTo>
                  <a:lnTo>
                    <a:pt x="75057" y="310324"/>
                  </a:lnTo>
                  <a:lnTo>
                    <a:pt x="76606" y="315315"/>
                  </a:lnTo>
                  <a:lnTo>
                    <a:pt x="79273" y="316712"/>
                  </a:lnTo>
                  <a:lnTo>
                    <a:pt x="84277" y="315150"/>
                  </a:lnTo>
                  <a:lnTo>
                    <a:pt x="85686" y="312496"/>
                  </a:lnTo>
                  <a:close/>
                </a:path>
                <a:path w="274954" h="588010">
                  <a:moveTo>
                    <a:pt x="88074" y="421030"/>
                  </a:moveTo>
                  <a:lnTo>
                    <a:pt x="86474" y="415988"/>
                  </a:lnTo>
                  <a:lnTo>
                    <a:pt x="83769" y="414616"/>
                  </a:lnTo>
                  <a:lnTo>
                    <a:pt x="81280" y="415429"/>
                  </a:lnTo>
                  <a:lnTo>
                    <a:pt x="78778" y="416242"/>
                  </a:lnTo>
                  <a:lnTo>
                    <a:pt x="77444" y="418922"/>
                  </a:lnTo>
                  <a:lnTo>
                    <a:pt x="79019" y="423913"/>
                  </a:lnTo>
                  <a:lnTo>
                    <a:pt x="81699" y="425297"/>
                  </a:lnTo>
                  <a:lnTo>
                    <a:pt x="86702" y="423710"/>
                  </a:lnTo>
                  <a:lnTo>
                    <a:pt x="88074" y="421030"/>
                  </a:lnTo>
                  <a:close/>
                </a:path>
                <a:path w="274954" h="588010">
                  <a:moveTo>
                    <a:pt x="92786" y="335076"/>
                  </a:moveTo>
                  <a:lnTo>
                    <a:pt x="91211" y="330085"/>
                  </a:lnTo>
                  <a:lnTo>
                    <a:pt x="88544" y="328701"/>
                  </a:lnTo>
                  <a:lnTo>
                    <a:pt x="86042" y="329488"/>
                  </a:lnTo>
                  <a:lnTo>
                    <a:pt x="83540" y="330276"/>
                  </a:lnTo>
                  <a:lnTo>
                    <a:pt x="82143" y="332943"/>
                  </a:lnTo>
                  <a:lnTo>
                    <a:pt x="83731" y="337934"/>
                  </a:lnTo>
                  <a:lnTo>
                    <a:pt x="86398" y="339318"/>
                  </a:lnTo>
                  <a:lnTo>
                    <a:pt x="91401" y="337743"/>
                  </a:lnTo>
                  <a:lnTo>
                    <a:pt x="92786" y="335076"/>
                  </a:lnTo>
                  <a:close/>
                </a:path>
                <a:path w="274954" h="588010">
                  <a:moveTo>
                    <a:pt x="95135" y="443839"/>
                  </a:moveTo>
                  <a:lnTo>
                    <a:pt x="93611" y="438797"/>
                  </a:lnTo>
                  <a:lnTo>
                    <a:pt x="90957" y="437375"/>
                  </a:lnTo>
                  <a:lnTo>
                    <a:pt x="88442" y="438137"/>
                  </a:lnTo>
                  <a:lnTo>
                    <a:pt x="85928" y="438899"/>
                  </a:lnTo>
                  <a:lnTo>
                    <a:pt x="84518" y="441553"/>
                  </a:lnTo>
                  <a:lnTo>
                    <a:pt x="86042" y="446595"/>
                  </a:lnTo>
                  <a:lnTo>
                    <a:pt x="88696" y="448017"/>
                  </a:lnTo>
                  <a:lnTo>
                    <a:pt x="93713" y="446493"/>
                  </a:lnTo>
                  <a:lnTo>
                    <a:pt x="95135" y="443839"/>
                  </a:lnTo>
                  <a:close/>
                </a:path>
                <a:path w="274954" h="588010">
                  <a:moveTo>
                    <a:pt x="99174" y="5740"/>
                  </a:moveTo>
                  <a:lnTo>
                    <a:pt x="98094" y="2717"/>
                  </a:lnTo>
                  <a:lnTo>
                    <a:pt x="95338" y="1346"/>
                  </a:lnTo>
                  <a:lnTo>
                    <a:pt x="92367" y="431"/>
                  </a:lnTo>
                  <a:lnTo>
                    <a:pt x="89509" y="1841"/>
                  </a:lnTo>
                  <a:lnTo>
                    <a:pt x="88480" y="6985"/>
                  </a:lnTo>
                  <a:lnTo>
                    <a:pt x="89725" y="9601"/>
                  </a:lnTo>
                  <a:lnTo>
                    <a:pt x="91808" y="10160"/>
                  </a:lnTo>
                  <a:lnTo>
                    <a:pt x="93726" y="11201"/>
                  </a:lnTo>
                  <a:lnTo>
                    <a:pt x="96405" y="10198"/>
                  </a:lnTo>
                  <a:lnTo>
                    <a:pt x="97790" y="7962"/>
                  </a:lnTo>
                  <a:lnTo>
                    <a:pt x="99174" y="5740"/>
                  </a:lnTo>
                  <a:close/>
                </a:path>
                <a:path w="274954" h="588010">
                  <a:moveTo>
                    <a:pt x="99923" y="357695"/>
                  </a:moveTo>
                  <a:lnTo>
                    <a:pt x="98348" y="352691"/>
                  </a:lnTo>
                  <a:lnTo>
                    <a:pt x="95681" y="351307"/>
                  </a:lnTo>
                  <a:lnTo>
                    <a:pt x="93179" y="352094"/>
                  </a:lnTo>
                  <a:lnTo>
                    <a:pt x="90678" y="352882"/>
                  </a:lnTo>
                  <a:lnTo>
                    <a:pt x="89281" y="355549"/>
                  </a:lnTo>
                  <a:lnTo>
                    <a:pt x="90855" y="360540"/>
                  </a:lnTo>
                  <a:lnTo>
                    <a:pt x="93522" y="361924"/>
                  </a:lnTo>
                  <a:lnTo>
                    <a:pt x="98526" y="360349"/>
                  </a:lnTo>
                  <a:lnTo>
                    <a:pt x="99923" y="357695"/>
                  </a:lnTo>
                  <a:close/>
                </a:path>
                <a:path w="274954" h="588010">
                  <a:moveTo>
                    <a:pt x="101981" y="466674"/>
                  </a:moveTo>
                  <a:lnTo>
                    <a:pt x="100482" y="461645"/>
                  </a:lnTo>
                  <a:lnTo>
                    <a:pt x="97828" y="460209"/>
                  </a:lnTo>
                  <a:lnTo>
                    <a:pt x="95313" y="460959"/>
                  </a:lnTo>
                  <a:lnTo>
                    <a:pt x="92798" y="461708"/>
                  </a:lnTo>
                  <a:lnTo>
                    <a:pt x="91376" y="464362"/>
                  </a:lnTo>
                  <a:lnTo>
                    <a:pt x="92887" y="469404"/>
                  </a:lnTo>
                  <a:lnTo>
                    <a:pt x="95529" y="470839"/>
                  </a:lnTo>
                  <a:lnTo>
                    <a:pt x="100558" y="469328"/>
                  </a:lnTo>
                  <a:lnTo>
                    <a:pt x="101981" y="466674"/>
                  </a:lnTo>
                  <a:close/>
                </a:path>
                <a:path w="274954" h="588010">
                  <a:moveTo>
                    <a:pt x="106921" y="380377"/>
                  </a:moveTo>
                  <a:lnTo>
                    <a:pt x="105384" y="375348"/>
                  </a:lnTo>
                  <a:lnTo>
                    <a:pt x="102730" y="373938"/>
                  </a:lnTo>
                  <a:lnTo>
                    <a:pt x="100228" y="374713"/>
                  </a:lnTo>
                  <a:lnTo>
                    <a:pt x="97713" y="375488"/>
                  </a:lnTo>
                  <a:lnTo>
                    <a:pt x="96304" y="378129"/>
                  </a:lnTo>
                  <a:lnTo>
                    <a:pt x="97828" y="383133"/>
                  </a:lnTo>
                  <a:lnTo>
                    <a:pt x="100469" y="384543"/>
                  </a:lnTo>
                  <a:lnTo>
                    <a:pt x="105498" y="383019"/>
                  </a:lnTo>
                  <a:lnTo>
                    <a:pt x="106921" y="380377"/>
                  </a:lnTo>
                  <a:close/>
                </a:path>
                <a:path w="274954" h="588010">
                  <a:moveTo>
                    <a:pt x="108940" y="489381"/>
                  </a:moveTo>
                  <a:lnTo>
                    <a:pt x="107378" y="484390"/>
                  </a:lnTo>
                  <a:lnTo>
                    <a:pt x="104711" y="482993"/>
                  </a:lnTo>
                  <a:lnTo>
                    <a:pt x="102209" y="483768"/>
                  </a:lnTo>
                  <a:lnTo>
                    <a:pt x="99707" y="484543"/>
                  </a:lnTo>
                  <a:lnTo>
                    <a:pt x="98310" y="487222"/>
                  </a:lnTo>
                  <a:lnTo>
                    <a:pt x="99885" y="492264"/>
                  </a:lnTo>
                  <a:lnTo>
                    <a:pt x="102577" y="493661"/>
                  </a:lnTo>
                  <a:lnTo>
                    <a:pt x="107569" y="492048"/>
                  </a:lnTo>
                  <a:lnTo>
                    <a:pt x="108940" y="489381"/>
                  </a:lnTo>
                  <a:close/>
                </a:path>
                <a:path w="274954" h="588010">
                  <a:moveTo>
                    <a:pt x="113652" y="403174"/>
                  </a:moveTo>
                  <a:lnTo>
                    <a:pt x="112217" y="398119"/>
                  </a:lnTo>
                  <a:lnTo>
                    <a:pt x="109562" y="396671"/>
                  </a:lnTo>
                  <a:lnTo>
                    <a:pt x="107048" y="397408"/>
                  </a:lnTo>
                  <a:lnTo>
                    <a:pt x="104521" y="398145"/>
                  </a:lnTo>
                  <a:lnTo>
                    <a:pt x="103098" y="400773"/>
                  </a:lnTo>
                  <a:lnTo>
                    <a:pt x="104521" y="405777"/>
                  </a:lnTo>
                  <a:lnTo>
                    <a:pt x="107137" y="407225"/>
                  </a:lnTo>
                  <a:lnTo>
                    <a:pt x="112191" y="405803"/>
                  </a:lnTo>
                  <a:lnTo>
                    <a:pt x="113652" y="403174"/>
                  </a:lnTo>
                  <a:close/>
                </a:path>
                <a:path w="274954" h="588010">
                  <a:moveTo>
                    <a:pt x="116560" y="511708"/>
                  </a:moveTo>
                  <a:lnTo>
                    <a:pt x="114782" y="506844"/>
                  </a:lnTo>
                  <a:lnTo>
                    <a:pt x="112064" y="505561"/>
                  </a:lnTo>
                  <a:lnTo>
                    <a:pt x="109601" y="506412"/>
                  </a:lnTo>
                  <a:lnTo>
                    <a:pt x="107111" y="507276"/>
                  </a:lnTo>
                  <a:lnTo>
                    <a:pt x="105829" y="510006"/>
                  </a:lnTo>
                  <a:lnTo>
                    <a:pt x="107657" y="515035"/>
                  </a:lnTo>
                  <a:lnTo>
                    <a:pt x="110388" y="516305"/>
                  </a:lnTo>
                  <a:lnTo>
                    <a:pt x="115290" y="514438"/>
                  </a:lnTo>
                  <a:lnTo>
                    <a:pt x="116560" y="511708"/>
                  </a:lnTo>
                  <a:close/>
                </a:path>
                <a:path w="274954" h="588010">
                  <a:moveTo>
                    <a:pt x="116751" y="20802"/>
                  </a:moveTo>
                  <a:lnTo>
                    <a:pt x="115239" y="18389"/>
                  </a:lnTo>
                  <a:lnTo>
                    <a:pt x="113830" y="15913"/>
                  </a:lnTo>
                  <a:lnTo>
                    <a:pt x="110324" y="15671"/>
                  </a:lnTo>
                  <a:lnTo>
                    <a:pt x="106362" y="19126"/>
                  </a:lnTo>
                  <a:lnTo>
                    <a:pt x="106260" y="21678"/>
                  </a:lnTo>
                  <a:lnTo>
                    <a:pt x="107429" y="23812"/>
                  </a:lnTo>
                  <a:lnTo>
                    <a:pt x="108699" y="25869"/>
                  </a:lnTo>
                  <a:lnTo>
                    <a:pt x="111582" y="26454"/>
                  </a:lnTo>
                  <a:lnTo>
                    <a:pt x="113855" y="25146"/>
                  </a:lnTo>
                  <a:lnTo>
                    <a:pt x="116128" y="23837"/>
                  </a:lnTo>
                  <a:lnTo>
                    <a:pt x="116751" y="20802"/>
                  </a:lnTo>
                  <a:close/>
                </a:path>
                <a:path w="274954" h="588010">
                  <a:moveTo>
                    <a:pt x="119926" y="426173"/>
                  </a:moveTo>
                  <a:lnTo>
                    <a:pt x="118567" y="421068"/>
                  </a:lnTo>
                  <a:lnTo>
                    <a:pt x="115963" y="419557"/>
                  </a:lnTo>
                  <a:lnTo>
                    <a:pt x="113423" y="420230"/>
                  </a:lnTo>
                  <a:lnTo>
                    <a:pt x="110883" y="420903"/>
                  </a:lnTo>
                  <a:lnTo>
                    <a:pt x="109372" y="423494"/>
                  </a:lnTo>
                  <a:lnTo>
                    <a:pt x="110705" y="428510"/>
                  </a:lnTo>
                  <a:lnTo>
                    <a:pt x="113309" y="430060"/>
                  </a:lnTo>
                  <a:lnTo>
                    <a:pt x="118389" y="428726"/>
                  </a:lnTo>
                  <a:lnTo>
                    <a:pt x="119926" y="426173"/>
                  </a:lnTo>
                  <a:close/>
                </a:path>
                <a:path w="274954" h="588010">
                  <a:moveTo>
                    <a:pt x="125996" y="448970"/>
                  </a:moveTo>
                  <a:lnTo>
                    <a:pt x="125285" y="446468"/>
                  </a:lnTo>
                  <a:lnTo>
                    <a:pt x="124625" y="443953"/>
                  </a:lnTo>
                  <a:lnTo>
                    <a:pt x="122034" y="442455"/>
                  </a:lnTo>
                  <a:lnTo>
                    <a:pt x="119494" y="443141"/>
                  </a:lnTo>
                  <a:lnTo>
                    <a:pt x="116954" y="443826"/>
                  </a:lnTo>
                  <a:lnTo>
                    <a:pt x="115455" y="446430"/>
                  </a:lnTo>
                  <a:lnTo>
                    <a:pt x="116128" y="448983"/>
                  </a:lnTo>
                  <a:lnTo>
                    <a:pt x="116840" y="451510"/>
                  </a:lnTo>
                  <a:lnTo>
                    <a:pt x="119481" y="452996"/>
                  </a:lnTo>
                  <a:lnTo>
                    <a:pt x="124536" y="451573"/>
                  </a:lnTo>
                  <a:lnTo>
                    <a:pt x="125996" y="448970"/>
                  </a:lnTo>
                  <a:close/>
                </a:path>
                <a:path w="274954" h="588010">
                  <a:moveTo>
                    <a:pt x="127050" y="43472"/>
                  </a:moveTo>
                  <a:lnTo>
                    <a:pt x="125285" y="38277"/>
                  </a:lnTo>
                  <a:lnTo>
                    <a:pt x="122593" y="36969"/>
                  </a:lnTo>
                  <a:lnTo>
                    <a:pt x="117729" y="38925"/>
                  </a:lnTo>
                  <a:lnTo>
                    <a:pt x="116408" y="41656"/>
                  </a:lnTo>
                  <a:lnTo>
                    <a:pt x="118021" y="46443"/>
                  </a:lnTo>
                  <a:lnTo>
                    <a:pt x="120713" y="47752"/>
                  </a:lnTo>
                  <a:lnTo>
                    <a:pt x="123215" y="46977"/>
                  </a:lnTo>
                  <a:lnTo>
                    <a:pt x="125717" y="46202"/>
                  </a:lnTo>
                  <a:lnTo>
                    <a:pt x="127050" y="43472"/>
                  </a:lnTo>
                  <a:close/>
                </a:path>
                <a:path w="274954" h="588010">
                  <a:moveTo>
                    <a:pt x="132588" y="471601"/>
                  </a:moveTo>
                  <a:lnTo>
                    <a:pt x="131813" y="469125"/>
                  </a:lnTo>
                  <a:lnTo>
                    <a:pt x="131013" y="466648"/>
                  </a:lnTo>
                  <a:lnTo>
                    <a:pt x="128409" y="465226"/>
                  </a:lnTo>
                  <a:lnTo>
                    <a:pt x="125895" y="465963"/>
                  </a:lnTo>
                  <a:lnTo>
                    <a:pt x="123380" y="466699"/>
                  </a:lnTo>
                  <a:lnTo>
                    <a:pt x="121907" y="469366"/>
                  </a:lnTo>
                  <a:lnTo>
                    <a:pt x="122720" y="471881"/>
                  </a:lnTo>
                  <a:lnTo>
                    <a:pt x="123507" y="474395"/>
                  </a:lnTo>
                  <a:lnTo>
                    <a:pt x="126187" y="475805"/>
                  </a:lnTo>
                  <a:lnTo>
                    <a:pt x="131191" y="474243"/>
                  </a:lnTo>
                  <a:lnTo>
                    <a:pt x="132588" y="471601"/>
                  </a:lnTo>
                  <a:close/>
                </a:path>
                <a:path w="274954" h="588010">
                  <a:moveTo>
                    <a:pt x="133197" y="67030"/>
                  </a:moveTo>
                  <a:lnTo>
                    <a:pt x="132676" y="64452"/>
                  </a:lnTo>
                  <a:lnTo>
                    <a:pt x="132080" y="61836"/>
                  </a:lnTo>
                  <a:lnTo>
                    <a:pt x="129451" y="60172"/>
                  </a:lnTo>
                  <a:lnTo>
                    <a:pt x="124333" y="61379"/>
                  </a:lnTo>
                  <a:lnTo>
                    <a:pt x="122783" y="63855"/>
                  </a:lnTo>
                  <a:lnTo>
                    <a:pt x="123367" y="66370"/>
                  </a:lnTo>
                  <a:lnTo>
                    <a:pt x="123888" y="68948"/>
                  </a:lnTo>
                  <a:lnTo>
                    <a:pt x="126403" y="70612"/>
                  </a:lnTo>
                  <a:lnTo>
                    <a:pt x="128968" y="70078"/>
                  </a:lnTo>
                  <a:lnTo>
                    <a:pt x="131533" y="69545"/>
                  </a:lnTo>
                  <a:lnTo>
                    <a:pt x="133197" y="67030"/>
                  </a:lnTo>
                  <a:close/>
                </a:path>
                <a:path w="274954" h="588010">
                  <a:moveTo>
                    <a:pt x="137972" y="90385"/>
                  </a:moveTo>
                  <a:lnTo>
                    <a:pt x="136906" y="85229"/>
                  </a:lnTo>
                  <a:lnTo>
                    <a:pt x="134391" y="83566"/>
                  </a:lnTo>
                  <a:lnTo>
                    <a:pt x="129247" y="84632"/>
                  </a:lnTo>
                  <a:lnTo>
                    <a:pt x="127596" y="87147"/>
                  </a:lnTo>
                  <a:lnTo>
                    <a:pt x="128663" y="92303"/>
                  </a:lnTo>
                  <a:lnTo>
                    <a:pt x="131178" y="93967"/>
                  </a:lnTo>
                  <a:lnTo>
                    <a:pt x="133743" y="93433"/>
                  </a:lnTo>
                  <a:lnTo>
                    <a:pt x="136309" y="92900"/>
                  </a:lnTo>
                  <a:lnTo>
                    <a:pt x="137972" y="90385"/>
                  </a:lnTo>
                  <a:close/>
                </a:path>
                <a:path w="274954" h="588010">
                  <a:moveTo>
                    <a:pt x="139954" y="493903"/>
                  </a:moveTo>
                  <a:lnTo>
                    <a:pt x="138226" y="489026"/>
                  </a:lnTo>
                  <a:lnTo>
                    <a:pt x="135521" y="487718"/>
                  </a:lnTo>
                  <a:lnTo>
                    <a:pt x="133032" y="488556"/>
                  </a:lnTo>
                  <a:lnTo>
                    <a:pt x="130543" y="489394"/>
                  </a:lnTo>
                  <a:lnTo>
                    <a:pt x="129235" y="492099"/>
                  </a:lnTo>
                  <a:lnTo>
                    <a:pt x="131000" y="497090"/>
                  </a:lnTo>
                  <a:lnTo>
                    <a:pt x="133718" y="498398"/>
                  </a:lnTo>
                  <a:lnTo>
                    <a:pt x="138645" y="496608"/>
                  </a:lnTo>
                  <a:lnTo>
                    <a:pt x="139954" y="493903"/>
                  </a:lnTo>
                  <a:close/>
                </a:path>
                <a:path w="274954" h="588010">
                  <a:moveTo>
                    <a:pt x="142951" y="113563"/>
                  </a:moveTo>
                  <a:lnTo>
                    <a:pt x="141782" y="108483"/>
                  </a:lnTo>
                  <a:lnTo>
                    <a:pt x="139280" y="106845"/>
                  </a:lnTo>
                  <a:lnTo>
                    <a:pt x="134150" y="107962"/>
                  </a:lnTo>
                  <a:lnTo>
                    <a:pt x="132499" y="110502"/>
                  </a:lnTo>
                  <a:lnTo>
                    <a:pt x="133680" y="115671"/>
                  </a:lnTo>
                  <a:lnTo>
                    <a:pt x="136245" y="117297"/>
                  </a:lnTo>
                  <a:lnTo>
                    <a:pt x="138798" y="116700"/>
                  </a:lnTo>
                  <a:lnTo>
                    <a:pt x="141351" y="116103"/>
                  </a:lnTo>
                  <a:lnTo>
                    <a:pt x="142951" y="113563"/>
                  </a:lnTo>
                  <a:close/>
                </a:path>
                <a:path w="274954" h="588010">
                  <a:moveTo>
                    <a:pt x="148323" y="515734"/>
                  </a:moveTo>
                  <a:lnTo>
                    <a:pt x="147408" y="513321"/>
                  </a:lnTo>
                  <a:lnTo>
                    <a:pt x="146443" y="510933"/>
                  </a:lnTo>
                  <a:lnTo>
                    <a:pt x="143700" y="509803"/>
                  </a:lnTo>
                  <a:lnTo>
                    <a:pt x="141262" y="510781"/>
                  </a:lnTo>
                  <a:lnTo>
                    <a:pt x="138823" y="511759"/>
                  </a:lnTo>
                  <a:lnTo>
                    <a:pt x="137668" y="514565"/>
                  </a:lnTo>
                  <a:lnTo>
                    <a:pt x="138658" y="517029"/>
                  </a:lnTo>
                  <a:lnTo>
                    <a:pt x="139611" y="519518"/>
                  </a:lnTo>
                  <a:lnTo>
                    <a:pt x="142506" y="520611"/>
                  </a:lnTo>
                  <a:lnTo>
                    <a:pt x="147294" y="518452"/>
                  </a:lnTo>
                  <a:lnTo>
                    <a:pt x="148323" y="515734"/>
                  </a:lnTo>
                  <a:close/>
                </a:path>
                <a:path w="274954" h="588010">
                  <a:moveTo>
                    <a:pt x="148590" y="136499"/>
                  </a:moveTo>
                  <a:lnTo>
                    <a:pt x="147307" y="131457"/>
                  </a:lnTo>
                  <a:lnTo>
                    <a:pt x="144716" y="129946"/>
                  </a:lnTo>
                  <a:lnTo>
                    <a:pt x="139636" y="131254"/>
                  </a:lnTo>
                  <a:lnTo>
                    <a:pt x="138112" y="133870"/>
                  </a:lnTo>
                  <a:lnTo>
                    <a:pt x="139433" y="139039"/>
                  </a:lnTo>
                  <a:lnTo>
                    <a:pt x="142151" y="140525"/>
                  </a:lnTo>
                  <a:lnTo>
                    <a:pt x="144653" y="139801"/>
                  </a:lnTo>
                  <a:lnTo>
                    <a:pt x="147193" y="139065"/>
                  </a:lnTo>
                  <a:lnTo>
                    <a:pt x="148590" y="136499"/>
                  </a:lnTo>
                  <a:close/>
                </a:path>
                <a:path w="274954" h="588010">
                  <a:moveTo>
                    <a:pt x="155689" y="158800"/>
                  </a:moveTo>
                  <a:lnTo>
                    <a:pt x="154889" y="156349"/>
                  </a:lnTo>
                  <a:lnTo>
                    <a:pt x="154063" y="153924"/>
                  </a:lnTo>
                  <a:lnTo>
                    <a:pt x="151371" y="152615"/>
                  </a:lnTo>
                  <a:lnTo>
                    <a:pt x="146392" y="154292"/>
                  </a:lnTo>
                  <a:lnTo>
                    <a:pt x="145084" y="157035"/>
                  </a:lnTo>
                  <a:lnTo>
                    <a:pt x="146799" y="162140"/>
                  </a:lnTo>
                  <a:lnTo>
                    <a:pt x="149694" y="163360"/>
                  </a:lnTo>
                  <a:lnTo>
                    <a:pt x="152107" y="162420"/>
                  </a:lnTo>
                  <a:lnTo>
                    <a:pt x="154584" y="161455"/>
                  </a:lnTo>
                  <a:lnTo>
                    <a:pt x="155689" y="158800"/>
                  </a:lnTo>
                  <a:close/>
                </a:path>
                <a:path w="274954" h="588010">
                  <a:moveTo>
                    <a:pt x="158762" y="536371"/>
                  </a:moveTo>
                  <a:lnTo>
                    <a:pt x="156273" y="531964"/>
                  </a:lnTo>
                  <a:lnTo>
                    <a:pt x="153377" y="531152"/>
                  </a:lnTo>
                  <a:lnTo>
                    <a:pt x="151041" y="532358"/>
                  </a:lnTo>
                  <a:lnTo>
                    <a:pt x="148704" y="533565"/>
                  </a:lnTo>
                  <a:lnTo>
                    <a:pt x="147891" y="536448"/>
                  </a:lnTo>
                  <a:lnTo>
                    <a:pt x="150558" y="541159"/>
                  </a:lnTo>
                  <a:lnTo>
                    <a:pt x="153454" y="541972"/>
                  </a:lnTo>
                  <a:lnTo>
                    <a:pt x="157949" y="539254"/>
                  </a:lnTo>
                  <a:lnTo>
                    <a:pt x="158762" y="536371"/>
                  </a:lnTo>
                  <a:close/>
                </a:path>
                <a:path w="274954" h="588010">
                  <a:moveTo>
                    <a:pt x="165188" y="179946"/>
                  </a:moveTo>
                  <a:lnTo>
                    <a:pt x="164007" y="177698"/>
                  </a:lnTo>
                  <a:lnTo>
                    <a:pt x="162915" y="175399"/>
                  </a:lnTo>
                  <a:lnTo>
                    <a:pt x="160108" y="174434"/>
                  </a:lnTo>
                  <a:lnTo>
                    <a:pt x="155359" y="176657"/>
                  </a:lnTo>
                  <a:lnTo>
                    <a:pt x="154368" y="179552"/>
                  </a:lnTo>
                  <a:lnTo>
                    <a:pt x="155524" y="182003"/>
                  </a:lnTo>
                  <a:lnTo>
                    <a:pt x="156794" y="184404"/>
                  </a:lnTo>
                  <a:lnTo>
                    <a:pt x="159766" y="185293"/>
                  </a:lnTo>
                  <a:lnTo>
                    <a:pt x="162052" y="184035"/>
                  </a:lnTo>
                  <a:lnTo>
                    <a:pt x="164363" y="182765"/>
                  </a:lnTo>
                  <a:lnTo>
                    <a:pt x="165188" y="179946"/>
                  </a:lnTo>
                  <a:close/>
                </a:path>
                <a:path w="274954" h="588010">
                  <a:moveTo>
                    <a:pt x="171805" y="554951"/>
                  </a:moveTo>
                  <a:lnTo>
                    <a:pt x="170180" y="553110"/>
                  </a:lnTo>
                  <a:lnTo>
                    <a:pt x="168478" y="551319"/>
                  </a:lnTo>
                  <a:lnTo>
                    <a:pt x="165633" y="550900"/>
                  </a:lnTo>
                  <a:lnTo>
                    <a:pt x="163550" y="552450"/>
                  </a:lnTo>
                  <a:lnTo>
                    <a:pt x="161429" y="554024"/>
                  </a:lnTo>
                  <a:lnTo>
                    <a:pt x="160959" y="557123"/>
                  </a:lnTo>
                  <a:lnTo>
                    <a:pt x="162864" y="559168"/>
                  </a:lnTo>
                  <a:lnTo>
                    <a:pt x="164693" y="561251"/>
                  </a:lnTo>
                  <a:lnTo>
                    <a:pt x="167728" y="561492"/>
                  </a:lnTo>
                  <a:lnTo>
                    <a:pt x="171564" y="557911"/>
                  </a:lnTo>
                  <a:lnTo>
                    <a:pt x="171805" y="554951"/>
                  </a:lnTo>
                  <a:close/>
                </a:path>
                <a:path w="274954" h="588010">
                  <a:moveTo>
                    <a:pt x="177457" y="199593"/>
                  </a:moveTo>
                  <a:lnTo>
                    <a:pt x="175920" y="197548"/>
                  </a:lnTo>
                  <a:lnTo>
                    <a:pt x="174485" y="195453"/>
                  </a:lnTo>
                  <a:lnTo>
                    <a:pt x="171627" y="194843"/>
                  </a:lnTo>
                  <a:lnTo>
                    <a:pt x="167233" y="197713"/>
                  </a:lnTo>
                  <a:lnTo>
                    <a:pt x="166598" y="200761"/>
                  </a:lnTo>
                  <a:lnTo>
                    <a:pt x="168135" y="202996"/>
                  </a:lnTo>
                  <a:lnTo>
                    <a:pt x="169760" y="205168"/>
                  </a:lnTo>
                  <a:lnTo>
                    <a:pt x="172770" y="205663"/>
                  </a:lnTo>
                  <a:lnTo>
                    <a:pt x="174879" y="204089"/>
                  </a:lnTo>
                  <a:lnTo>
                    <a:pt x="176987" y="202514"/>
                  </a:lnTo>
                  <a:lnTo>
                    <a:pt x="177457" y="199593"/>
                  </a:lnTo>
                  <a:close/>
                </a:path>
                <a:path w="274954" h="588010">
                  <a:moveTo>
                    <a:pt x="189191" y="572249"/>
                  </a:moveTo>
                  <a:lnTo>
                    <a:pt x="188569" y="569341"/>
                  </a:lnTo>
                  <a:lnTo>
                    <a:pt x="186537" y="568083"/>
                  </a:lnTo>
                  <a:lnTo>
                    <a:pt x="184480" y="566851"/>
                  </a:lnTo>
                  <a:lnTo>
                    <a:pt x="181559" y="567423"/>
                  </a:lnTo>
                  <a:lnTo>
                    <a:pt x="179997" y="569417"/>
                  </a:lnTo>
                  <a:lnTo>
                    <a:pt x="178320" y="571563"/>
                  </a:lnTo>
                  <a:lnTo>
                    <a:pt x="178879" y="574548"/>
                  </a:lnTo>
                  <a:lnTo>
                    <a:pt x="181317" y="576021"/>
                  </a:lnTo>
                  <a:lnTo>
                    <a:pt x="183730" y="577532"/>
                  </a:lnTo>
                  <a:lnTo>
                    <a:pt x="186702" y="576872"/>
                  </a:lnTo>
                  <a:lnTo>
                    <a:pt x="189191" y="572249"/>
                  </a:lnTo>
                  <a:close/>
                </a:path>
                <a:path w="274954" h="588010">
                  <a:moveTo>
                    <a:pt x="192176" y="217576"/>
                  </a:moveTo>
                  <a:lnTo>
                    <a:pt x="190411" y="215709"/>
                  </a:lnTo>
                  <a:lnTo>
                    <a:pt x="188747" y="213753"/>
                  </a:lnTo>
                  <a:lnTo>
                    <a:pt x="185788" y="213550"/>
                  </a:lnTo>
                  <a:lnTo>
                    <a:pt x="181787" y="216954"/>
                  </a:lnTo>
                  <a:lnTo>
                    <a:pt x="181597" y="220002"/>
                  </a:lnTo>
                  <a:lnTo>
                    <a:pt x="183337" y="222059"/>
                  </a:lnTo>
                  <a:lnTo>
                    <a:pt x="185191" y="224028"/>
                  </a:lnTo>
                  <a:lnTo>
                    <a:pt x="188252" y="224129"/>
                  </a:lnTo>
                  <a:lnTo>
                    <a:pt x="190157" y="222338"/>
                  </a:lnTo>
                  <a:lnTo>
                    <a:pt x="192074" y="220535"/>
                  </a:lnTo>
                  <a:lnTo>
                    <a:pt x="192176" y="217576"/>
                  </a:lnTo>
                  <a:close/>
                </a:path>
                <a:path w="274954" h="588010">
                  <a:moveTo>
                    <a:pt x="208876" y="237096"/>
                  </a:moveTo>
                  <a:lnTo>
                    <a:pt x="208788" y="234061"/>
                  </a:lnTo>
                  <a:lnTo>
                    <a:pt x="205041" y="230505"/>
                  </a:lnTo>
                  <a:lnTo>
                    <a:pt x="202044" y="230606"/>
                  </a:lnTo>
                  <a:lnTo>
                    <a:pt x="198399" y="234378"/>
                  </a:lnTo>
                  <a:lnTo>
                    <a:pt x="198488" y="237401"/>
                  </a:lnTo>
                  <a:lnTo>
                    <a:pt x="202387" y="241084"/>
                  </a:lnTo>
                  <a:lnTo>
                    <a:pt x="205371" y="241007"/>
                  </a:lnTo>
                  <a:lnTo>
                    <a:pt x="207149" y="239026"/>
                  </a:lnTo>
                  <a:lnTo>
                    <a:pt x="208876" y="237096"/>
                  </a:lnTo>
                  <a:close/>
                </a:path>
                <a:path w="274954" h="588010">
                  <a:moveTo>
                    <a:pt x="210578" y="579589"/>
                  </a:moveTo>
                  <a:lnTo>
                    <a:pt x="208965" y="577024"/>
                  </a:lnTo>
                  <a:lnTo>
                    <a:pt x="204292" y="575957"/>
                  </a:lnTo>
                  <a:lnTo>
                    <a:pt x="201764" y="577570"/>
                  </a:lnTo>
                  <a:lnTo>
                    <a:pt x="200990" y="580072"/>
                  </a:lnTo>
                  <a:lnTo>
                    <a:pt x="200215" y="582574"/>
                  </a:lnTo>
                  <a:lnTo>
                    <a:pt x="201828" y="585139"/>
                  </a:lnTo>
                  <a:lnTo>
                    <a:pt x="207365" y="586397"/>
                  </a:lnTo>
                  <a:lnTo>
                    <a:pt x="209880" y="584784"/>
                  </a:lnTo>
                  <a:lnTo>
                    <a:pt x="210578" y="579589"/>
                  </a:lnTo>
                  <a:close/>
                </a:path>
                <a:path w="274954" h="588010">
                  <a:moveTo>
                    <a:pt x="221996" y="581837"/>
                  </a:moveTo>
                  <a:lnTo>
                    <a:pt x="219722" y="577100"/>
                  </a:lnTo>
                  <a:lnTo>
                    <a:pt x="217233" y="576199"/>
                  </a:lnTo>
                  <a:lnTo>
                    <a:pt x="215023" y="576618"/>
                  </a:lnTo>
                  <a:lnTo>
                    <a:pt x="212877" y="577202"/>
                  </a:lnTo>
                  <a:lnTo>
                    <a:pt x="211455" y="579843"/>
                  </a:lnTo>
                  <a:lnTo>
                    <a:pt x="211836" y="582434"/>
                  </a:lnTo>
                  <a:lnTo>
                    <a:pt x="212217" y="585025"/>
                  </a:lnTo>
                  <a:lnTo>
                    <a:pt x="214909" y="586511"/>
                  </a:lnTo>
                  <a:lnTo>
                    <a:pt x="217830" y="585698"/>
                  </a:lnTo>
                  <a:lnTo>
                    <a:pt x="220814" y="585025"/>
                  </a:lnTo>
                  <a:lnTo>
                    <a:pt x="221996" y="581837"/>
                  </a:lnTo>
                  <a:close/>
                </a:path>
                <a:path w="274954" h="588010">
                  <a:moveTo>
                    <a:pt x="226834" y="253199"/>
                  </a:moveTo>
                  <a:lnTo>
                    <a:pt x="226733" y="250202"/>
                  </a:lnTo>
                  <a:lnTo>
                    <a:pt x="222605" y="246214"/>
                  </a:lnTo>
                  <a:lnTo>
                    <a:pt x="219621" y="246341"/>
                  </a:lnTo>
                  <a:lnTo>
                    <a:pt x="216306" y="250418"/>
                  </a:lnTo>
                  <a:lnTo>
                    <a:pt x="216433" y="253466"/>
                  </a:lnTo>
                  <a:lnTo>
                    <a:pt x="219875" y="256794"/>
                  </a:lnTo>
                  <a:lnTo>
                    <a:pt x="222910" y="256692"/>
                  </a:lnTo>
                  <a:lnTo>
                    <a:pt x="224828" y="254990"/>
                  </a:lnTo>
                  <a:lnTo>
                    <a:pt x="226834" y="253199"/>
                  </a:lnTo>
                  <a:close/>
                </a:path>
                <a:path w="274954" h="588010">
                  <a:moveTo>
                    <a:pt x="234226" y="584784"/>
                  </a:moveTo>
                  <a:lnTo>
                    <a:pt x="233540" y="579589"/>
                  </a:lnTo>
                  <a:lnTo>
                    <a:pt x="231267" y="577596"/>
                  </a:lnTo>
                  <a:lnTo>
                    <a:pt x="226326" y="577926"/>
                  </a:lnTo>
                  <a:lnTo>
                    <a:pt x="224370" y="580186"/>
                  </a:lnTo>
                  <a:lnTo>
                    <a:pt x="224421" y="582815"/>
                  </a:lnTo>
                  <a:lnTo>
                    <a:pt x="224472" y="585444"/>
                  </a:lnTo>
                  <a:lnTo>
                    <a:pt x="226745" y="587425"/>
                  </a:lnTo>
                  <a:lnTo>
                    <a:pt x="232270" y="587057"/>
                  </a:lnTo>
                  <a:lnTo>
                    <a:pt x="234226" y="584784"/>
                  </a:lnTo>
                  <a:close/>
                </a:path>
                <a:path w="274954" h="588010">
                  <a:moveTo>
                    <a:pt x="241465" y="270306"/>
                  </a:moveTo>
                  <a:lnTo>
                    <a:pt x="240131" y="267906"/>
                  </a:lnTo>
                  <a:lnTo>
                    <a:pt x="238709" y="265557"/>
                  </a:lnTo>
                  <a:lnTo>
                    <a:pt x="235610" y="264909"/>
                  </a:lnTo>
                  <a:lnTo>
                    <a:pt x="231267" y="267843"/>
                  </a:lnTo>
                  <a:lnTo>
                    <a:pt x="230682" y="270662"/>
                  </a:lnTo>
                  <a:lnTo>
                    <a:pt x="231978" y="272796"/>
                  </a:lnTo>
                  <a:lnTo>
                    <a:pt x="233197" y="275005"/>
                  </a:lnTo>
                  <a:lnTo>
                    <a:pt x="236067" y="275780"/>
                  </a:lnTo>
                  <a:lnTo>
                    <a:pt x="238366" y="274523"/>
                  </a:lnTo>
                  <a:lnTo>
                    <a:pt x="240665" y="273265"/>
                  </a:lnTo>
                  <a:lnTo>
                    <a:pt x="241465" y="270306"/>
                  </a:lnTo>
                  <a:close/>
                </a:path>
                <a:path w="274954" h="588010">
                  <a:moveTo>
                    <a:pt x="241579" y="569302"/>
                  </a:moveTo>
                  <a:lnTo>
                    <a:pt x="241058" y="566039"/>
                  </a:lnTo>
                  <a:lnTo>
                    <a:pt x="236905" y="562838"/>
                  </a:lnTo>
                  <a:lnTo>
                    <a:pt x="234200" y="563295"/>
                  </a:lnTo>
                  <a:lnTo>
                    <a:pt x="232448" y="564908"/>
                  </a:lnTo>
                  <a:lnTo>
                    <a:pt x="230797" y="566610"/>
                  </a:lnTo>
                  <a:lnTo>
                    <a:pt x="230898" y="569595"/>
                  </a:lnTo>
                  <a:lnTo>
                    <a:pt x="232651" y="571538"/>
                  </a:lnTo>
                  <a:lnTo>
                    <a:pt x="234403" y="573481"/>
                  </a:lnTo>
                  <a:lnTo>
                    <a:pt x="237477" y="573392"/>
                  </a:lnTo>
                  <a:lnTo>
                    <a:pt x="239471" y="571309"/>
                  </a:lnTo>
                  <a:lnTo>
                    <a:pt x="241579" y="569302"/>
                  </a:lnTo>
                  <a:close/>
                </a:path>
                <a:path w="274954" h="588010">
                  <a:moveTo>
                    <a:pt x="251929" y="292430"/>
                  </a:moveTo>
                  <a:lnTo>
                    <a:pt x="250939" y="289915"/>
                  </a:lnTo>
                  <a:lnTo>
                    <a:pt x="249986" y="287388"/>
                  </a:lnTo>
                  <a:lnTo>
                    <a:pt x="247142" y="286245"/>
                  </a:lnTo>
                  <a:lnTo>
                    <a:pt x="242341" y="288378"/>
                  </a:lnTo>
                  <a:lnTo>
                    <a:pt x="241249" y="291122"/>
                  </a:lnTo>
                  <a:lnTo>
                    <a:pt x="242150" y="293522"/>
                  </a:lnTo>
                  <a:lnTo>
                    <a:pt x="243090" y="295897"/>
                  </a:lnTo>
                  <a:lnTo>
                    <a:pt x="245846" y="297078"/>
                  </a:lnTo>
                  <a:lnTo>
                    <a:pt x="248297" y="296151"/>
                  </a:lnTo>
                  <a:lnTo>
                    <a:pt x="250748" y="295224"/>
                  </a:lnTo>
                  <a:lnTo>
                    <a:pt x="251929" y="292430"/>
                  </a:lnTo>
                  <a:close/>
                </a:path>
                <a:path w="274954" h="588010">
                  <a:moveTo>
                    <a:pt x="254431" y="547878"/>
                  </a:moveTo>
                  <a:lnTo>
                    <a:pt x="253428" y="545007"/>
                  </a:lnTo>
                  <a:lnTo>
                    <a:pt x="248615" y="542925"/>
                  </a:lnTo>
                  <a:lnTo>
                    <a:pt x="245795" y="543915"/>
                  </a:lnTo>
                  <a:lnTo>
                    <a:pt x="244716" y="546176"/>
                  </a:lnTo>
                  <a:lnTo>
                    <a:pt x="243700" y="548487"/>
                  </a:lnTo>
                  <a:lnTo>
                    <a:pt x="244589" y="551281"/>
                  </a:lnTo>
                  <a:lnTo>
                    <a:pt x="246837" y="552526"/>
                  </a:lnTo>
                  <a:lnTo>
                    <a:pt x="249174" y="553821"/>
                  </a:lnTo>
                  <a:lnTo>
                    <a:pt x="252120" y="552881"/>
                  </a:lnTo>
                  <a:lnTo>
                    <a:pt x="253250" y="550367"/>
                  </a:lnTo>
                  <a:lnTo>
                    <a:pt x="254431" y="547878"/>
                  </a:lnTo>
                  <a:close/>
                </a:path>
                <a:path w="274954" h="588010">
                  <a:moveTo>
                    <a:pt x="259676" y="315429"/>
                  </a:moveTo>
                  <a:lnTo>
                    <a:pt x="258216" y="310261"/>
                  </a:lnTo>
                  <a:lnTo>
                    <a:pt x="255549" y="308825"/>
                  </a:lnTo>
                  <a:lnTo>
                    <a:pt x="250558" y="310426"/>
                  </a:lnTo>
                  <a:lnTo>
                    <a:pt x="249135" y="313067"/>
                  </a:lnTo>
                  <a:lnTo>
                    <a:pt x="250545" y="318033"/>
                  </a:lnTo>
                  <a:lnTo>
                    <a:pt x="253174" y="319481"/>
                  </a:lnTo>
                  <a:lnTo>
                    <a:pt x="255701" y="318782"/>
                  </a:lnTo>
                  <a:lnTo>
                    <a:pt x="258229" y="318084"/>
                  </a:lnTo>
                  <a:lnTo>
                    <a:pt x="259676" y="315429"/>
                  </a:lnTo>
                  <a:close/>
                </a:path>
                <a:path w="274954" h="588010">
                  <a:moveTo>
                    <a:pt x="262928" y="524903"/>
                  </a:moveTo>
                  <a:lnTo>
                    <a:pt x="261543" y="522249"/>
                  </a:lnTo>
                  <a:lnTo>
                    <a:pt x="256489" y="520852"/>
                  </a:lnTo>
                  <a:lnTo>
                    <a:pt x="253796" y="522262"/>
                  </a:lnTo>
                  <a:lnTo>
                    <a:pt x="252285" y="527138"/>
                  </a:lnTo>
                  <a:lnTo>
                    <a:pt x="253682" y="529793"/>
                  </a:lnTo>
                  <a:lnTo>
                    <a:pt x="256159" y="530644"/>
                  </a:lnTo>
                  <a:lnTo>
                    <a:pt x="258648" y="531495"/>
                  </a:lnTo>
                  <a:lnTo>
                    <a:pt x="261315" y="530085"/>
                  </a:lnTo>
                  <a:lnTo>
                    <a:pt x="262928" y="524903"/>
                  </a:lnTo>
                  <a:close/>
                </a:path>
                <a:path w="274954" h="588010">
                  <a:moveTo>
                    <a:pt x="265468" y="338886"/>
                  </a:moveTo>
                  <a:lnTo>
                    <a:pt x="264934" y="336270"/>
                  </a:lnTo>
                  <a:lnTo>
                    <a:pt x="264439" y="333641"/>
                  </a:lnTo>
                  <a:lnTo>
                    <a:pt x="261772" y="332041"/>
                  </a:lnTo>
                  <a:lnTo>
                    <a:pt x="256654" y="333235"/>
                  </a:lnTo>
                  <a:lnTo>
                    <a:pt x="255168" y="335737"/>
                  </a:lnTo>
                  <a:lnTo>
                    <a:pt x="255638" y="338289"/>
                  </a:lnTo>
                  <a:lnTo>
                    <a:pt x="256159" y="340829"/>
                  </a:lnTo>
                  <a:lnTo>
                    <a:pt x="258660" y="342468"/>
                  </a:lnTo>
                  <a:lnTo>
                    <a:pt x="261239" y="341947"/>
                  </a:lnTo>
                  <a:lnTo>
                    <a:pt x="263817" y="341426"/>
                  </a:lnTo>
                  <a:lnTo>
                    <a:pt x="265468" y="338886"/>
                  </a:lnTo>
                  <a:close/>
                </a:path>
                <a:path w="274954" h="588010">
                  <a:moveTo>
                    <a:pt x="268528" y="501281"/>
                  </a:moveTo>
                  <a:lnTo>
                    <a:pt x="266865" y="498779"/>
                  </a:lnTo>
                  <a:lnTo>
                    <a:pt x="261696" y="497865"/>
                  </a:lnTo>
                  <a:lnTo>
                    <a:pt x="259181" y="499541"/>
                  </a:lnTo>
                  <a:lnTo>
                    <a:pt x="258152" y="504583"/>
                  </a:lnTo>
                  <a:lnTo>
                    <a:pt x="259816" y="507098"/>
                  </a:lnTo>
                  <a:lnTo>
                    <a:pt x="262382" y="507657"/>
                  </a:lnTo>
                  <a:lnTo>
                    <a:pt x="264947" y="508215"/>
                  </a:lnTo>
                  <a:lnTo>
                    <a:pt x="267462" y="506539"/>
                  </a:lnTo>
                  <a:lnTo>
                    <a:pt x="267982" y="503910"/>
                  </a:lnTo>
                  <a:lnTo>
                    <a:pt x="268528" y="501281"/>
                  </a:lnTo>
                  <a:close/>
                </a:path>
                <a:path w="274954" h="588010">
                  <a:moveTo>
                    <a:pt x="269722" y="362623"/>
                  </a:moveTo>
                  <a:lnTo>
                    <a:pt x="269303" y="359994"/>
                  </a:lnTo>
                  <a:lnTo>
                    <a:pt x="268859" y="357365"/>
                  </a:lnTo>
                  <a:lnTo>
                    <a:pt x="266407" y="355574"/>
                  </a:lnTo>
                  <a:lnTo>
                    <a:pt x="261226" y="356450"/>
                  </a:lnTo>
                  <a:lnTo>
                    <a:pt x="259486" y="358876"/>
                  </a:lnTo>
                  <a:lnTo>
                    <a:pt x="259918" y="361429"/>
                  </a:lnTo>
                  <a:lnTo>
                    <a:pt x="260324" y="363994"/>
                  </a:lnTo>
                  <a:lnTo>
                    <a:pt x="262661" y="365798"/>
                  </a:lnTo>
                  <a:lnTo>
                    <a:pt x="265277" y="365429"/>
                  </a:lnTo>
                  <a:lnTo>
                    <a:pt x="267868" y="365061"/>
                  </a:lnTo>
                  <a:lnTo>
                    <a:pt x="269722" y="362623"/>
                  </a:lnTo>
                  <a:close/>
                </a:path>
                <a:path w="274954" h="588010">
                  <a:moveTo>
                    <a:pt x="272059" y="477367"/>
                  </a:moveTo>
                  <a:lnTo>
                    <a:pt x="270192" y="474992"/>
                  </a:lnTo>
                  <a:lnTo>
                    <a:pt x="264972" y="474446"/>
                  </a:lnTo>
                  <a:lnTo>
                    <a:pt x="262610" y="476313"/>
                  </a:lnTo>
                  <a:lnTo>
                    <a:pt x="262001" y="481457"/>
                  </a:lnTo>
                  <a:lnTo>
                    <a:pt x="263855" y="483831"/>
                  </a:lnTo>
                  <a:lnTo>
                    <a:pt x="266458" y="484187"/>
                  </a:lnTo>
                  <a:lnTo>
                    <a:pt x="269062" y="484543"/>
                  </a:lnTo>
                  <a:lnTo>
                    <a:pt x="271424" y="482676"/>
                  </a:lnTo>
                  <a:lnTo>
                    <a:pt x="272059" y="477367"/>
                  </a:lnTo>
                  <a:close/>
                </a:path>
                <a:path w="274954" h="588010">
                  <a:moveTo>
                    <a:pt x="272554" y="386537"/>
                  </a:moveTo>
                  <a:lnTo>
                    <a:pt x="272008" y="381228"/>
                  </a:lnTo>
                  <a:lnTo>
                    <a:pt x="269671" y="379323"/>
                  </a:lnTo>
                  <a:lnTo>
                    <a:pt x="264452" y="379895"/>
                  </a:lnTo>
                  <a:lnTo>
                    <a:pt x="262559" y="382231"/>
                  </a:lnTo>
                  <a:lnTo>
                    <a:pt x="263093" y="387400"/>
                  </a:lnTo>
                  <a:lnTo>
                    <a:pt x="265430" y="389318"/>
                  </a:lnTo>
                  <a:lnTo>
                    <a:pt x="268046" y="389089"/>
                  </a:lnTo>
                  <a:lnTo>
                    <a:pt x="270662" y="388861"/>
                  </a:lnTo>
                  <a:lnTo>
                    <a:pt x="272554" y="386537"/>
                  </a:lnTo>
                  <a:close/>
                </a:path>
                <a:path w="274954" h="588010">
                  <a:moveTo>
                    <a:pt x="274002" y="453339"/>
                  </a:moveTo>
                  <a:lnTo>
                    <a:pt x="271983" y="451091"/>
                  </a:lnTo>
                  <a:lnTo>
                    <a:pt x="266738" y="450862"/>
                  </a:lnTo>
                  <a:lnTo>
                    <a:pt x="264502" y="452869"/>
                  </a:lnTo>
                  <a:lnTo>
                    <a:pt x="264375" y="455460"/>
                  </a:lnTo>
                  <a:lnTo>
                    <a:pt x="264274" y="458050"/>
                  </a:lnTo>
                  <a:lnTo>
                    <a:pt x="266242" y="460298"/>
                  </a:lnTo>
                  <a:lnTo>
                    <a:pt x="268846" y="460489"/>
                  </a:lnTo>
                  <a:lnTo>
                    <a:pt x="271487" y="460679"/>
                  </a:lnTo>
                  <a:lnTo>
                    <a:pt x="273761" y="458673"/>
                  </a:lnTo>
                  <a:lnTo>
                    <a:pt x="273862" y="456006"/>
                  </a:lnTo>
                  <a:lnTo>
                    <a:pt x="274002" y="453339"/>
                  </a:lnTo>
                  <a:close/>
                </a:path>
                <a:path w="274954" h="588010">
                  <a:moveTo>
                    <a:pt x="274154" y="410540"/>
                  </a:moveTo>
                  <a:lnTo>
                    <a:pt x="273926" y="405218"/>
                  </a:lnTo>
                  <a:lnTo>
                    <a:pt x="271703" y="403186"/>
                  </a:lnTo>
                  <a:lnTo>
                    <a:pt x="266471" y="403504"/>
                  </a:lnTo>
                  <a:lnTo>
                    <a:pt x="264426" y="405726"/>
                  </a:lnTo>
                  <a:lnTo>
                    <a:pt x="264655" y="410933"/>
                  </a:lnTo>
                  <a:lnTo>
                    <a:pt x="266877" y="412953"/>
                  </a:lnTo>
                  <a:lnTo>
                    <a:pt x="269494" y="412864"/>
                  </a:lnTo>
                  <a:lnTo>
                    <a:pt x="272110" y="412775"/>
                  </a:lnTo>
                  <a:lnTo>
                    <a:pt x="274154" y="410540"/>
                  </a:lnTo>
                  <a:close/>
                </a:path>
                <a:path w="274954" h="588010">
                  <a:moveTo>
                    <a:pt x="274624" y="431939"/>
                  </a:moveTo>
                  <a:lnTo>
                    <a:pt x="274612" y="429272"/>
                  </a:lnTo>
                  <a:lnTo>
                    <a:pt x="272440" y="427139"/>
                  </a:lnTo>
                  <a:lnTo>
                    <a:pt x="267195" y="427189"/>
                  </a:lnTo>
                  <a:lnTo>
                    <a:pt x="265112" y="429310"/>
                  </a:lnTo>
                  <a:lnTo>
                    <a:pt x="265125" y="431914"/>
                  </a:lnTo>
                  <a:lnTo>
                    <a:pt x="265074" y="434505"/>
                  </a:lnTo>
                  <a:lnTo>
                    <a:pt x="267157" y="436651"/>
                  </a:lnTo>
                  <a:lnTo>
                    <a:pt x="269786" y="436689"/>
                  </a:lnTo>
                  <a:lnTo>
                    <a:pt x="272415" y="436727"/>
                  </a:lnTo>
                  <a:lnTo>
                    <a:pt x="274574" y="434606"/>
                  </a:lnTo>
                  <a:lnTo>
                    <a:pt x="274624" y="43193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59">
              <a:extLst>
                <a:ext uri="{FF2B5EF4-FFF2-40B4-BE49-F238E27FC236}">
                  <a16:creationId xmlns:a16="http://schemas.microsoft.com/office/drawing/2014/main" id="{1511C430-8464-4206-98B2-FDB4E06D2FF4}"/>
                </a:ext>
              </a:extLst>
            </p:cNvPr>
            <p:cNvSpPr/>
            <p:nvPr/>
          </p:nvSpPr>
          <p:spPr>
            <a:xfrm>
              <a:off x="6736397" y="3670642"/>
              <a:ext cx="266700" cy="591185"/>
            </a:xfrm>
            <a:custGeom>
              <a:avLst/>
              <a:gdLst/>
              <a:ahLst/>
              <a:cxnLst/>
              <a:rect l="l" t="t" r="r" b="b"/>
              <a:pathLst>
                <a:path w="266700" h="591185">
                  <a:moveTo>
                    <a:pt x="9563" y="133159"/>
                  </a:moveTo>
                  <a:lnTo>
                    <a:pt x="9499" y="128041"/>
                  </a:lnTo>
                  <a:lnTo>
                    <a:pt x="7353" y="125958"/>
                  </a:lnTo>
                  <a:lnTo>
                    <a:pt x="4724" y="125945"/>
                  </a:lnTo>
                  <a:lnTo>
                    <a:pt x="2095" y="125933"/>
                  </a:lnTo>
                  <a:lnTo>
                    <a:pt x="0" y="128092"/>
                  </a:lnTo>
                  <a:lnTo>
                    <a:pt x="63" y="133438"/>
                  </a:lnTo>
                  <a:lnTo>
                    <a:pt x="2222" y="135521"/>
                  </a:lnTo>
                  <a:lnTo>
                    <a:pt x="7467" y="135318"/>
                  </a:lnTo>
                  <a:lnTo>
                    <a:pt x="9563" y="133159"/>
                  </a:lnTo>
                  <a:close/>
                </a:path>
                <a:path w="266700" h="591185">
                  <a:moveTo>
                    <a:pt x="10502" y="104902"/>
                  </a:moveTo>
                  <a:lnTo>
                    <a:pt x="8597" y="102603"/>
                  </a:lnTo>
                  <a:lnTo>
                    <a:pt x="5994" y="102298"/>
                  </a:lnTo>
                  <a:lnTo>
                    <a:pt x="3390" y="101993"/>
                  </a:lnTo>
                  <a:lnTo>
                    <a:pt x="1054" y="103924"/>
                  </a:lnTo>
                  <a:lnTo>
                    <a:pt x="787" y="106603"/>
                  </a:lnTo>
                  <a:lnTo>
                    <a:pt x="469" y="109283"/>
                  </a:lnTo>
                  <a:lnTo>
                    <a:pt x="2489" y="111582"/>
                  </a:lnTo>
                  <a:lnTo>
                    <a:pt x="7721" y="111887"/>
                  </a:lnTo>
                  <a:lnTo>
                    <a:pt x="9956" y="109943"/>
                  </a:lnTo>
                  <a:lnTo>
                    <a:pt x="10248" y="107429"/>
                  </a:lnTo>
                  <a:lnTo>
                    <a:pt x="10502" y="104902"/>
                  </a:lnTo>
                  <a:close/>
                </a:path>
                <a:path w="266700" h="591185">
                  <a:moveTo>
                    <a:pt x="11163" y="156451"/>
                  </a:moveTo>
                  <a:lnTo>
                    <a:pt x="10655" y="151320"/>
                  </a:lnTo>
                  <a:lnTo>
                    <a:pt x="8331" y="149415"/>
                  </a:lnTo>
                  <a:lnTo>
                    <a:pt x="5715" y="149618"/>
                  </a:lnTo>
                  <a:lnTo>
                    <a:pt x="3098" y="149821"/>
                  </a:lnTo>
                  <a:lnTo>
                    <a:pt x="1193" y="152146"/>
                  </a:lnTo>
                  <a:lnTo>
                    <a:pt x="1714" y="157429"/>
                  </a:lnTo>
                  <a:lnTo>
                    <a:pt x="4051" y="159346"/>
                  </a:lnTo>
                  <a:lnTo>
                    <a:pt x="9258" y="158762"/>
                  </a:lnTo>
                  <a:lnTo>
                    <a:pt x="11163" y="156451"/>
                  </a:lnTo>
                  <a:close/>
                </a:path>
                <a:path w="266700" h="591185">
                  <a:moveTo>
                    <a:pt x="14262" y="179666"/>
                  </a:moveTo>
                  <a:lnTo>
                    <a:pt x="13830" y="177114"/>
                  </a:lnTo>
                  <a:lnTo>
                    <a:pt x="13373" y="174561"/>
                  </a:lnTo>
                  <a:lnTo>
                    <a:pt x="11061" y="172783"/>
                  </a:lnTo>
                  <a:lnTo>
                    <a:pt x="8445" y="173151"/>
                  </a:lnTo>
                  <a:lnTo>
                    <a:pt x="5867" y="173520"/>
                  </a:lnTo>
                  <a:lnTo>
                    <a:pt x="3975" y="175971"/>
                  </a:lnTo>
                  <a:lnTo>
                    <a:pt x="4445" y="178574"/>
                  </a:lnTo>
                  <a:lnTo>
                    <a:pt x="4876" y="181178"/>
                  </a:lnTo>
                  <a:lnTo>
                    <a:pt x="7327" y="182943"/>
                  </a:lnTo>
                  <a:lnTo>
                    <a:pt x="12509" y="182079"/>
                  </a:lnTo>
                  <a:lnTo>
                    <a:pt x="14262" y="179666"/>
                  </a:lnTo>
                  <a:close/>
                </a:path>
                <a:path w="266700" h="591185">
                  <a:moveTo>
                    <a:pt x="14389" y="82257"/>
                  </a:moveTo>
                  <a:lnTo>
                    <a:pt x="12827" y="79717"/>
                  </a:lnTo>
                  <a:lnTo>
                    <a:pt x="10299" y="79019"/>
                  </a:lnTo>
                  <a:lnTo>
                    <a:pt x="7772" y="78320"/>
                  </a:lnTo>
                  <a:lnTo>
                    <a:pt x="5181" y="79895"/>
                  </a:lnTo>
                  <a:lnTo>
                    <a:pt x="4521" y="82537"/>
                  </a:lnTo>
                  <a:lnTo>
                    <a:pt x="3797" y="85178"/>
                  </a:lnTo>
                  <a:lnTo>
                    <a:pt x="5511" y="87731"/>
                  </a:lnTo>
                  <a:lnTo>
                    <a:pt x="10668" y="88734"/>
                  </a:lnTo>
                  <a:lnTo>
                    <a:pt x="13106" y="87109"/>
                  </a:lnTo>
                  <a:lnTo>
                    <a:pt x="13779" y="84696"/>
                  </a:lnTo>
                  <a:lnTo>
                    <a:pt x="14389" y="82257"/>
                  </a:lnTo>
                  <a:close/>
                </a:path>
                <a:path w="266700" h="591185">
                  <a:moveTo>
                    <a:pt x="18478" y="202768"/>
                  </a:moveTo>
                  <a:lnTo>
                    <a:pt x="17500" y="197675"/>
                  </a:lnTo>
                  <a:lnTo>
                    <a:pt x="15011" y="196011"/>
                  </a:lnTo>
                  <a:lnTo>
                    <a:pt x="12433" y="196507"/>
                  </a:lnTo>
                  <a:lnTo>
                    <a:pt x="9855" y="197002"/>
                  </a:lnTo>
                  <a:lnTo>
                    <a:pt x="8178" y="199504"/>
                  </a:lnTo>
                  <a:lnTo>
                    <a:pt x="8686" y="202095"/>
                  </a:lnTo>
                  <a:lnTo>
                    <a:pt x="9169" y="204698"/>
                  </a:lnTo>
                  <a:lnTo>
                    <a:pt x="11709" y="206349"/>
                  </a:lnTo>
                  <a:lnTo>
                    <a:pt x="16840" y="205270"/>
                  </a:lnTo>
                  <a:lnTo>
                    <a:pt x="18478" y="202768"/>
                  </a:lnTo>
                  <a:close/>
                </a:path>
                <a:path w="266700" h="591185">
                  <a:moveTo>
                    <a:pt x="21932" y="60820"/>
                  </a:moveTo>
                  <a:lnTo>
                    <a:pt x="20853" y="58026"/>
                  </a:lnTo>
                  <a:lnTo>
                    <a:pt x="18516" y="56845"/>
                  </a:lnTo>
                  <a:lnTo>
                    <a:pt x="16179" y="55664"/>
                  </a:lnTo>
                  <a:lnTo>
                    <a:pt x="13347" y="56730"/>
                  </a:lnTo>
                  <a:lnTo>
                    <a:pt x="11099" y="61747"/>
                  </a:lnTo>
                  <a:lnTo>
                    <a:pt x="12128" y="64528"/>
                  </a:lnTo>
                  <a:lnTo>
                    <a:pt x="17018" y="66408"/>
                  </a:lnTo>
                  <a:lnTo>
                    <a:pt x="19888" y="65354"/>
                  </a:lnTo>
                  <a:lnTo>
                    <a:pt x="21932" y="60820"/>
                  </a:lnTo>
                  <a:close/>
                </a:path>
                <a:path w="266700" h="591185">
                  <a:moveTo>
                    <a:pt x="23685" y="225729"/>
                  </a:moveTo>
                  <a:lnTo>
                    <a:pt x="22466" y="220675"/>
                  </a:lnTo>
                  <a:lnTo>
                    <a:pt x="19900" y="219113"/>
                  </a:lnTo>
                  <a:lnTo>
                    <a:pt x="17348" y="219697"/>
                  </a:lnTo>
                  <a:lnTo>
                    <a:pt x="14795" y="220281"/>
                  </a:lnTo>
                  <a:lnTo>
                    <a:pt x="13220" y="222846"/>
                  </a:lnTo>
                  <a:lnTo>
                    <a:pt x="14452" y="227965"/>
                  </a:lnTo>
                  <a:lnTo>
                    <a:pt x="17018" y="229539"/>
                  </a:lnTo>
                  <a:lnTo>
                    <a:pt x="22110" y="228295"/>
                  </a:lnTo>
                  <a:lnTo>
                    <a:pt x="23685" y="225729"/>
                  </a:lnTo>
                  <a:close/>
                </a:path>
                <a:path w="266700" h="591185">
                  <a:moveTo>
                    <a:pt x="33756" y="41643"/>
                  </a:moveTo>
                  <a:lnTo>
                    <a:pt x="33274" y="38620"/>
                  </a:lnTo>
                  <a:lnTo>
                    <a:pt x="31330" y="36969"/>
                  </a:lnTo>
                  <a:lnTo>
                    <a:pt x="29273" y="35229"/>
                  </a:lnTo>
                  <a:lnTo>
                    <a:pt x="26352" y="35674"/>
                  </a:lnTo>
                  <a:lnTo>
                    <a:pt x="23050" y="40119"/>
                  </a:lnTo>
                  <a:lnTo>
                    <a:pt x="23482" y="43103"/>
                  </a:lnTo>
                  <a:lnTo>
                    <a:pt x="27851" y="46024"/>
                  </a:lnTo>
                  <a:lnTo>
                    <a:pt x="30810" y="45605"/>
                  </a:lnTo>
                  <a:lnTo>
                    <a:pt x="33756" y="41643"/>
                  </a:lnTo>
                  <a:close/>
                </a:path>
                <a:path w="266700" h="591185">
                  <a:moveTo>
                    <a:pt x="45707" y="139407"/>
                  </a:moveTo>
                  <a:lnTo>
                    <a:pt x="45656" y="136855"/>
                  </a:lnTo>
                  <a:lnTo>
                    <a:pt x="45580" y="134289"/>
                  </a:lnTo>
                  <a:lnTo>
                    <a:pt x="43395" y="132257"/>
                  </a:lnTo>
                  <a:lnTo>
                    <a:pt x="40767" y="132308"/>
                  </a:lnTo>
                  <a:lnTo>
                    <a:pt x="38138" y="132359"/>
                  </a:lnTo>
                  <a:lnTo>
                    <a:pt x="36080" y="134569"/>
                  </a:lnTo>
                  <a:lnTo>
                    <a:pt x="36156" y="137236"/>
                  </a:lnTo>
                  <a:lnTo>
                    <a:pt x="36207" y="139903"/>
                  </a:lnTo>
                  <a:lnTo>
                    <a:pt x="38442" y="141922"/>
                  </a:lnTo>
                  <a:lnTo>
                    <a:pt x="43688" y="141617"/>
                  </a:lnTo>
                  <a:lnTo>
                    <a:pt x="45707" y="139407"/>
                  </a:lnTo>
                  <a:close/>
                </a:path>
                <a:path w="266700" h="591185">
                  <a:moveTo>
                    <a:pt x="45935" y="111112"/>
                  </a:moveTo>
                  <a:lnTo>
                    <a:pt x="43992" y="108877"/>
                  </a:lnTo>
                  <a:lnTo>
                    <a:pt x="41376" y="108661"/>
                  </a:lnTo>
                  <a:lnTo>
                    <a:pt x="38760" y="108432"/>
                  </a:lnTo>
                  <a:lnTo>
                    <a:pt x="36461" y="110426"/>
                  </a:lnTo>
                  <a:lnTo>
                    <a:pt x="36233" y="113106"/>
                  </a:lnTo>
                  <a:lnTo>
                    <a:pt x="36080" y="115785"/>
                  </a:lnTo>
                  <a:lnTo>
                    <a:pt x="38227" y="118021"/>
                  </a:lnTo>
                  <a:lnTo>
                    <a:pt x="43472" y="118198"/>
                  </a:lnTo>
                  <a:lnTo>
                    <a:pt x="45580" y="116192"/>
                  </a:lnTo>
                  <a:lnTo>
                    <a:pt x="45720" y="113639"/>
                  </a:lnTo>
                  <a:lnTo>
                    <a:pt x="45935" y="111112"/>
                  </a:lnTo>
                  <a:close/>
                </a:path>
                <a:path w="266700" h="591185">
                  <a:moveTo>
                    <a:pt x="47777" y="162661"/>
                  </a:moveTo>
                  <a:lnTo>
                    <a:pt x="47180" y="157543"/>
                  </a:lnTo>
                  <a:lnTo>
                    <a:pt x="44831" y="155676"/>
                  </a:lnTo>
                  <a:lnTo>
                    <a:pt x="42214" y="155930"/>
                  </a:lnTo>
                  <a:lnTo>
                    <a:pt x="39598" y="156184"/>
                  </a:lnTo>
                  <a:lnTo>
                    <a:pt x="37731" y="158534"/>
                  </a:lnTo>
                  <a:lnTo>
                    <a:pt x="38341" y="163804"/>
                  </a:lnTo>
                  <a:lnTo>
                    <a:pt x="40690" y="165671"/>
                  </a:lnTo>
                  <a:lnTo>
                    <a:pt x="45897" y="165011"/>
                  </a:lnTo>
                  <a:lnTo>
                    <a:pt x="47777" y="162661"/>
                  </a:lnTo>
                  <a:close/>
                </a:path>
                <a:path w="266700" h="591185">
                  <a:moveTo>
                    <a:pt x="48920" y="88303"/>
                  </a:moveTo>
                  <a:lnTo>
                    <a:pt x="47383" y="85864"/>
                  </a:lnTo>
                  <a:lnTo>
                    <a:pt x="44805" y="85267"/>
                  </a:lnTo>
                  <a:lnTo>
                    <a:pt x="42265" y="84683"/>
                  </a:lnTo>
                  <a:lnTo>
                    <a:pt x="39624" y="86347"/>
                  </a:lnTo>
                  <a:lnTo>
                    <a:pt x="39090" y="89001"/>
                  </a:lnTo>
                  <a:lnTo>
                    <a:pt x="38684" y="91668"/>
                  </a:lnTo>
                  <a:lnTo>
                    <a:pt x="40449" y="94157"/>
                  </a:lnTo>
                  <a:lnTo>
                    <a:pt x="45631" y="94970"/>
                  </a:lnTo>
                  <a:lnTo>
                    <a:pt x="48056" y="93268"/>
                  </a:lnTo>
                  <a:lnTo>
                    <a:pt x="48437" y="90766"/>
                  </a:lnTo>
                  <a:lnTo>
                    <a:pt x="48920" y="88303"/>
                  </a:lnTo>
                  <a:close/>
                </a:path>
                <a:path w="266700" h="591185">
                  <a:moveTo>
                    <a:pt x="50139" y="22948"/>
                  </a:moveTo>
                  <a:lnTo>
                    <a:pt x="48602" y="20828"/>
                  </a:lnTo>
                  <a:lnTo>
                    <a:pt x="47053" y="18694"/>
                  </a:lnTo>
                  <a:lnTo>
                    <a:pt x="43992" y="18262"/>
                  </a:lnTo>
                  <a:lnTo>
                    <a:pt x="41922" y="20104"/>
                  </a:lnTo>
                  <a:lnTo>
                    <a:pt x="39814" y="21894"/>
                  </a:lnTo>
                  <a:lnTo>
                    <a:pt x="39547" y="24930"/>
                  </a:lnTo>
                  <a:lnTo>
                    <a:pt x="43065" y="28816"/>
                  </a:lnTo>
                  <a:lnTo>
                    <a:pt x="46024" y="29095"/>
                  </a:lnTo>
                  <a:lnTo>
                    <a:pt x="47891" y="27495"/>
                  </a:lnTo>
                  <a:lnTo>
                    <a:pt x="49733" y="25831"/>
                  </a:lnTo>
                  <a:lnTo>
                    <a:pt x="50139" y="22948"/>
                  </a:lnTo>
                  <a:close/>
                </a:path>
                <a:path w="266700" h="591185">
                  <a:moveTo>
                    <a:pt x="51168" y="185839"/>
                  </a:moveTo>
                  <a:lnTo>
                    <a:pt x="50698" y="183299"/>
                  </a:lnTo>
                  <a:lnTo>
                    <a:pt x="50266" y="180746"/>
                  </a:lnTo>
                  <a:lnTo>
                    <a:pt x="47891" y="178993"/>
                  </a:lnTo>
                  <a:lnTo>
                    <a:pt x="45288" y="179400"/>
                  </a:lnTo>
                  <a:lnTo>
                    <a:pt x="42710" y="179806"/>
                  </a:lnTo>
                  <a:lnTo>
                    <a:pt x="40881" y="182257"/>
                  </a:lnTo>
                  <a:lnTo>
                    <a:pt x="41325" y="184861"/>
                  </a:lnTo>
                  <a:lnTo>
                    <a:pt x="41795" y="187464"/>
                  </a:lnTo>
                  <a:lnTo>
                    <a:pt x="44272" y="189191"/>
                  </a:lnTo>
                  <a:lnTo>
                    <a:pt x="49441" y="188277"/>
                  </a:lnTo>
                  <a:lnTo>
                    <a:pt x="51168" y="185839"/>
                  </a:lnTo>
                  <a:close/>
                </a:path>
                <a:path w="266700" h="591185">
                  <a:moveTo>
                    <a:pt x="55460" y="66471"/>
                  </a:moveTo>
                  <a:lnTo>
                    <a:pt x="54394" y="63804"/>
                  </a:lnTo>
                  <a:lnTo>
                    <a:pt x="51968" y="62750"/>
                  </a:lnTo>
                  <a:lnTo>
                    <a:pt x="49580" y="61709"/>
                  </a:lnTo>
                  <a:lnTo>
                    <a:pt x="46672" y="62865"/>
                  </a:lnTo>
                  <a:lnTo>
                    <a:pt x="45656" y="65417"/>
                  </a:lnTo>
                  <a:lnTo>
                    <a:pt x="44792" y="68008"/>
                  </a:lnTo>
                  <a:lnTo>
                    <a:pt x="46113" y="70777"/>
                  </a:lnTo>
                  <a:lnTo>
                    <a:pt x="51104" y="72415"/>
                  </a:lnTo>
                  <a:lnTo>
                    <a:pt x="53759" y="71158"/>
                  </a:lnTo>
                  <a:lnTo>
                    <a:pt x="54533" y="68783"/>
                  </a:lnTo>
                  <a:lnTo>
                    <a:pt x="55460" y="66471"/>
                  </a:lnTo>
                  <a:close/>
                </a:path>
                <a:path w="266700" h="591185">
                  <a:moveTo>
                    <a:pt x="55638" y="208889"/>
                  </a:moveTo>
                  <a:lnTo>
                    <a:pt x="54584" y="203809"/>
                  </a:lnTo>
                  <a:lnTo>
                    <a:pt x="52082" y="202171"/>
                  </a:lnTo>
                  <a:lnTo>
                    <a:pt x="49504" y="202692"/>
                  </a:lnTo>
                  <a:lnTo>
                    <a:pt x="46926" y="203212"/>
                  </a:lnTo>
                  <a:lnTo>
                    <a:pt x="45275" y="205714"/>
                  </a:lnTo>
                  <a:lnTo>
                    <a:pt x="46342" y="210883"/>
                  </a:lnTo>
                  <a:lnTo>
                    <a:pt x="48856" y="212521"/>
                  </a:lnTo>
                  <a:lnTo>
                    <a:pt x="53987" y="211404"/>
                  </a:lnTo>
                  <a:lnTo>
                    <a:pt x="55638" y="208889"/>
                  </a:lnTo>
                  <a:close/>
                </a:path>
                <a:path w="266700" h="591185">
                  <a:moveTo>
                    <a:pt x="60921" y="231813"/>
                  </a:moveTo>
                  <a:lnTo>
                    <a:pt x="60299" y="229298"/>
                  </a:lnTo>
                  <a:lnTo>
                    <a:pt x="59651" y="226771"/>
                  </a:lnTo>
                  <a:lnTo>
                    <a:pt x="57124" y="225209"/>
                  </a:lnTo>
                  <a:lnTo>
                    <a:pt x="54571" y="225806"/>
                  </a:lnTo>
                  <a:lnTo>
                    <a:pt x="52019" y="226402"/>
                  </a:lnTo>
                  <a:lnTo>
                    <a:pt x="50406" y="228981"/>
                  </a:lnTo>
                  <a:lnTo>
                    <a:pt x="51689" y="234086"/>
                  </a:lnTo>
                  <a:lnTo>
                    <a:pt x="54267" y="235635"/>
                  </a:lnTo>
                  <a:lnTo>
                    <a:pt x="59359" y="234378"/>
                  </a:lnTo>
                  <a:lnTo>
                    <a:pt x="60921" y="231813"/>
                  </a:lnTo>
                  <a:close/>
                </a:path>
                <a:path w="266700" h="591185">
                  <a:moveTo>
                    <a:pt x="66217" y="46659"/>
                  </a:moveTo>
                  <a:lnTo>
                    <a:pt x="65697" y="43776"/>
                  </a:lnTo>
                  <a:lnTo>
                    <a:pt x="63588" y="42214"/>
                  </a:lnTo>
                  <a:lnTo>
                    <a:pt x="61480" y="40652"/>
                  </a:lnTo>
                  <a:lnTo>
                    <a:pt x="58445" y="41186"/>
                  </a:lnTo>
                  <a:lnTo>
                    <a:pt x="56807" y="43408"/>
                  </a:lnTo>
                  <a:lnTo>
                    <a:pt x="55346" y="45745"/>
                  </a:lnTo>
                  <a:lnTo>
                    <a:pt x="56121" y="48793"/>
                  </a:lnTo>
                  <a:lnTo>
                    <a:pt x="60655" y="51435"/>
                  </a:lnTo>
                  <a:lnTo>
                    <a:pt x="63436" y="50723"/>
                  </a:lnTo>
                  <a:lnTo>
                    <a:pt x="64744" y="48641"/>
                  </a:lnTo>
                  <a:lnTo>
                    <a:pt x="66217" y="46659"/>
                  </a:lnTo>
                  <a:close/>
                </a:path>
                <a:path w="266700" h="591185">
                  <a:moveTo>
                    <a:pt x="66789" y="254635"/>
                  </a:moveTo>
                  <a:lnTo>
                    <a:pt x="65455" y="249605"/>
                  </a:lnTo>
                  <a:lnTo>
                    <a:pt x="62865" y="248107"/>
                  </a:lnTo>
                  <a:lnTo>
                    <a:pt x="60325" y="248767"/>
                  </a:lnTo>
                  <a:lnTo>
                    <a:pt x="57785" y="249428"/>
                  </a:lnTo>
                  <a:lnTo>
                    <a:pt x="56273" y="252031"/>
                  </a:lnTo>
                  <a:lnTo>
                    <a:pt x="57607" y="257111"/>
                  </a:lnTo>
                  <a:lnTo>
                    <a:pt x="60210" y="258610"/>
                  </a:lnTo>
                  <a:lnTo>
                    <a:pt x="65278" y="257238"/>
                  </a:lnTo>
                  <a:lnTo>
                    <a:pt x="66789" y="254635"/>
                  </a:lnTo>
                  <a:close/>
                </a:path>
                <a:path w="266700" h="591185">
                  <a:moveTo>
                    <a:pt x="70104" y="11861"/>
                  </a:moveTo>
                  <a:lnTo>
                    <a:pt x="69253" y="9372"/>
                  </a:lnTo>
                  <a:lnTo>
                    <a:pt x="68402" y="6896"/>
                  </a:lnTo>
                  <a:lnTo>
                    <a:pt x="65544" y="5715"/>
                  </a:lnTo>
                  <a:lnTo>
                    <a:pt x="62903" y="6781"/>
                  </a:lnTo>
                  <a:lnTo>
                    <a:pt x="60375" y="8026"/>
                  </a:lnTo>
                  <a:lnTo>
                    <a:pt x="59347" y="10922"/>
                  </a:lnTo>
                  <a:lnTo>
                    <a:pt x="61849" y="15532"/>
                  </a:lnTo>
                  <a:lnTo>
                    <a:pt x="64630" y="16535"/>
                  </a:lnTo>
                  <a:lnTo>
                    <a:pt x="66789" y="15455"/>
                  </a:lnTo>
                  <a:lnTo>
                    <a:pt x="69011" y="14579"/>
                  </a:lnTo>
                  <a:lnTo>
                    <a:pt x="70104" y="11861"/>
                  </a:lnTo>
                  <a:close/>
                </a:path>
                <a:path w="266700" h="591185">
                  <a:moveTo>
                    <a:pt x="73101" y="277380"/>
                  </a:moveTo>
                  <a:lnTo>
                    <a:pt x="71653" y="272364"/>
                  </a:lnTo>
                  <a:lnTo>
                    <a:pt x="69049" y="270903"/>
                  </a:lnTo>
                  <a:lnTo>
                    <a:pt x="66522" y="271614"/>
                  </a:lnTo>
                  <a:lnTo>
                    <a:pt x="63995" y="272326"/>
                  </a:lnTo>
                  <a:lnTo>
                    <a:pt x="62509" y="274955"/>
                  </a:lnTo>
                  <a:lnTo>
                    <a:pt x="63957" y="279984"/>
                  </a:lnTo>
                  <a:lnTo>
                    <a:pt x="66598" y="281444"/>
                  </a:lnTo>
                  <a:lnTo>
                    <a:pt x="71640" y="279996"/>
                  </a:lnTo>
                  <a:lnTo>
                    <a:pt x="73101" y="277380"/>
                  </a:lnTo>
                  <a:close/>
                </a:path>
                <a:path w="266700" h="591185">
                  <a:moveTo>
                    <a:pt x="79705" y="300062"/>
                  </a:moveTo>
                  <a:lnTo>
                    <a:pt x="78232" y="295059"/>
                  </a:lnTo>
                  <a:lnTo>
                    <a:pt x="75590" y="293624"/>
                  </a:lnTo>
                  <a:lnTo>
                    <a:pt x="73075" y="294360"/>
                  </a:lnTo>
                  <a:lnTo>
                    <a:pt x="70561" y="295097"/>
                  </a:lnTo>
                  <a:lnTo>
                    <a:pt x="69113" y="297738"/>
                  </a:lnTo>
                  <a:lnTo>
                    <a:pt x="70599" y="302755"/>
                  </a:lnTo>
                  <a:lnTo>
                    <a:pt x="73240" y="304190"/>
                  </a:lnTo>
                  <a:lnTo>
                    <a:pt x="78270" y="302691"/>
                  </a:lnTo>
                  <a:lnTo>
                    <a:pt x="79705" y="300062"/>
                  </a:lnTo>
                  <a:close/>
                </a:path>
                <a:path w="266700" h="591185">
                  <a:moveTo>
                    <a:pt x="81368" y="26987"/>
                  </a:moveTo>
                  <a:lnTo>
                    <a:pt x="79692" y="24968"/>
                  </a:lnTo>
                  <a:lnTo>
                    <a:pt x="78016" y="22948"/>
                  </a:lnTo>
                  <a:lnTo>
                    <a:pt x="74942" y="22758"/>
                  </a:lnTo>
                  <a:lnTo>
                    <a:pt x="70751" y="26327"/>
                  </a:lnTo>
                  <a:lnTo>
                    <a:pt x="70891" y="29603"/>
                  </a:lnTo>
                  <a:lnTo>
                    <a:pt x="74676" y="33235"/>
                  </a:lnTo>
                  <a:lnTo>
                    <a:pt x="77419" y="33096"/>
                  </a:lnTo>
                  <a:lnTo>
                    <a:pt x="81203" y="29921"/>
                  </a:lnTo>
                  <a:lnTo>
                    <a:pt x="81368" y="26987"/>
                  </a:lnTo>
                  <a:close/>
                </a:path>
                <a:path w="266700" h="591185">
                  <a:moveTo>
                    <a:pt x="86487" y="322732"/>
                  </a:moveTo>
                  <a:lnTo>
                    <a:pt x="84975" y="317715"/>
                  </a:lnTo>
                  <a:lnTo>
                    <a:pt x="82334" y="316306"/>
                  </a:lnTo>
                  <a:lnTo>
                    <a:pt x="79819" y="317055"/>
                  </a:lnTo>
                  <a:lnTo>
                    <a:pt x="77304" y="317804"/>
                  </a:lnTo>
                  <a:lnTo>
                    <a:pt x="75869" y="320459"/>
                  </a:lnTo>
                  <a:lnTo>
                    <a:pt x="77381" y="325462"/>
                  </a:lnTo>
                  <a:lnTo>
                    <a:pt x="80035" y="326885"/>
                  </a:lnTo>
                  <a:lnTo>
                    <a:pt x="85051" y="325374"/>
                  </a:lnTo>
                  <a:lnTo>
                    <a:pt x="86487" y="322732"/>
                  </a:lnTo>
                  <a:close/>
                </a:path>
                <a:path w="266700" h="591185">
                  <a:moveTo>
                    <a:pt x="93294" y="345401"/>
                  </a:moveTo>
                  <a:lnTo>
                    <a:pt x="91782" y="340385"/>
                  </a:lnTo>
                  <a:lnTo>
                    <a:pt x="89141" y="338975"/>
                  </a:lnTo>
                  <a:lnTo>
                    <a:pt x="86626" y="339725"/>
                  </a:lnTo>
                  <a:lnTo>
                    <a:pt x="84112" y="340474"/>
                  </a:lnTo>
                  <a:lnTo>
                    <a:pt x="82689" y="343115"/>
                  </a:lnTo>
                  <a:lnTo>
                    <a:pt x="84188" y="348132"/>
                  </a:lnTo>
                  <a:lnTo>
                    <a:pt x="86829" y="349554"/>
                  </a:lnTo>
                  <a:lnTo>
                    <a:pt x="91859" y="348043"/>
                  </a:lnTo>
                  <a:lnTo>
                    <a:pt x="93294" y="345401"/>
                  </a:lnTo>
                  <a:close/>
                </a:path>
                <a:path w="266700" h="591185">
                  <a:moveTo>
                    <a:pt x="100012" y="368147"/>
                  </a:moveTo>
                  <a:lnTo>
                    <a:pt x="98564" y="363105"/>
                  </a:lnTo>
                  <a:lnTo>
                    <a:pt x="95910" y="361683"/>
                  </a:lnTo>
                  <a:lnTo>
                    <a:pt x="93395" y="362419"/>
                  </a:lnTo>
                  <a:lnTo>
                    <a:pt x="90881" y="363156"/>
                  </a:lnTo>
                  <a:lnTo>
                    <a:pt x="89446" y="365785"/>
                  </a:lnTo>
                  <a:lnTo>
                    <a:pt x="90893" y="370801"/>
                  </a:lnTo>
                  <a:lnTo>
                    <a:pt x="93522" y="372237"/>
                  </a:lnTo>
                  <a:lnTo>
                    <a:pt x="98564" y="370776"/>
                  </a:lnTo>
                  <a:lnTo>
                    <a:pt x="100012" y="368147"/>
                  </a:lnTo>
                  <a:close/>
                </a:path>
                <a:path w="266700" h="591185">
                  <a:moveTo>
                    <a:pt x="100342" y="13944"/>
                  </a:moveTo>
                  <a:lnTo>
                    <a:pt x="99123" y="11569"/>
                  </a:lnTo>
                  <a:lnTo>
                    <a:pt x="97955" y="9271"/>
                  </a:lnTo>
                  <a:lnTo>
                    <a:pt x="94894" y="8331"/>
                  </a:lnTo>
                  <a:lnTo>
                    <a:pt x="92557" y="9791"/>
                  </a:lnTo>
                  <a:lnTo>
                    <a:pt x="90678" y="10934"/>
                  </a:lnTo>
                  <a:lnTo>
                    <a:pt x="91757" y="10121"/>
                  </a:lnTo>
                  <a:lnTo>
                    <a:pt x="92506" y="7607"/>
                  </a:lnTo>
                  <a:lnTo>
                    <a:pt x="93256" y="5092"/>
                  </a:lnTo>
                  <a:lnTo>
                    <a:pt x="91401" y="2540"/>
                  </a:lnTo>
                  <a:lnTo>
                    <a:pt x="88366" y="1981"/>
                  </a:lnTo>
                  <a:lnTo>
                    <a:pt x="85331" y="1790"/>
                  </a:lnTo>
                  <a:lnTo>
                    <a:pt x="82981" y="3987"/>
                  </a:lnTo>
                  <a:lnTo>
                    <a:pt x="83261" y="9232"/>
                  </a:lnTo>
                  <a:lnTo>
                    <a:pt x="85166" y="11315"/>
                  </a:lnTo>
                  <a:lnTo>
                    <a:pt x="87337" y="11417"/>
                  </a:lnTo>
                  <a:lnTo>
                    <a:pt x="89446" y="11861"/>
                  </a:lnTo>
                  <a:lnTo>
                    <a:pt x="90170" y="11315"/>
                  </a:lnTo>
                  <a:lnTo>
                    <a:pt x="89496" y="14185"/>
                  </a:lnTo>
                  <a:lnTo>
                    <a:pt x="92417" y="18542"/>
                  </a:lnTo>
                  <a:lnTo>
                    <a:pt x="95313" y="19240"/>
                  </a:lnTo>
                  <a:lnTo>
                    <a:pt x="97421" y="17957"/>
                  </a:lnTo>
                  <a:lnTo>
                    <a:pt x="99517" y="16637"/>
                  </a:lnTo>
                  <a:lnTo>
                    <a:pt x="100342" y="13944"/>
                  </a:lnTo>
                  <a:close/>
                </a:path>
                <a:path w="266700" h="591185">
                  <a:moveTo>
                    <a:pt x="106489" y="390982"/>
                  </a:moveTo>
                  <a:lnTo>
                    <a:pt x="105079" y="385927"/>
                  </a:lnTo>
                  <a:lnTo>
                    <a:pt x="102463" y="384454"/>
                  </a:lnTo>
                  <a:lnTo>
                    <a:pt x="99936" y="385165"/>
                  </a:lnTo>
                  <a:lnTo>
                    <a:pt x="97409" y="385876"/>
                  </a:lnTo>
                  <a:lnTo>
                    <a:pt x="95935" y="388480"/>
                  </a:lnTo>
                  <a:lnTo>
                    <a:pt x="97332" y="393496"/>
                  </a:lnTo>
                  <a:lnTo>
                    <a:pt x="99961" y="394970"/>
                  </a:lnTo>
                  <a:lnTo>
                    <a:pt x="105016" y="393598"/>
                  </a:lnTo>
                  <a:lnTo>
                    <a:pt x="106489" y="390982"/>
                  </a:lnTo>
                  <a:close/>
                </a:path>
                <a:path w="266700" h="591185">
                  <a:moveTo>
                    <a:pt x="112522" y="414007"/>
                  </a:moveTo>
                  <a:lnTo>
                    <a:pt x="111252" y="408889"/>
                  </a:lnTo>
                  <a:lnTo>
                    <a:pt x="108673" y="407352"/>
                  </a:lnTo>
                  <a:lnTo>
                    <a:pt x="106133" y="408012"/>
                  </a:lnTo>
                  <a:lnTo>
                    <a:pt x="103593" y="408673"/>
                  </a:lnTo>
                  <a:lnTo>
                    <a:pt x="102044" y="411251"/>
                  </a:lnTo>
                  <a:lnTo>
                    <a:pt x="103301" y="416280"/>
                  </a:lnTo>
                  <a:lnTo>
                    <a:pt x="105867" y="417817"/>
                  </a:lnTo>
                  <a:lnTo>
                    <a:pt x="110972" y="416585"/>
                  </a:lnTo>
                  <a:lnTo>
                    <a:pt x="112522" y="414007"/>
                  </a:lnTo>
                  <a:close/>
                </a:path>
                <a:path w="266700" h="591185">
                  <a:moveTo>
                    <a:pt x="114007" y="16256"/>
                  </a:moveTo>
                  <a:lnTo>
                    <a:pt x="111785" y="14236"/>
                  </a:lnTo>
                  <a:lnTo>
                    <a:pt x="109689" y="12128"/>
                  </a:lnTo>
                  <a:lnTo>
                    <a:pt x="106629" y="12115"/>
                  </a:lnTo>
                  <a:lnTo>
                    <a:pt x="103339" y="16205"/>
                  </a:lnTo>
                  <a:lnTo>
                    <a:pt x="103289" y="19189"/>
                  </a:lnTo>
                  <a:lnTo>
                    <a:pt x="104902" y="20789"/>
                  </a:lnTo>
                  <a:lnTo>
                    <a:pt x="106629" y="22263"/>
                  </a:lnTo>
                  <a:lnTo>
                    <a:pt x="109308" y="22694"/>
                  </a:lnTo>
                  <a:lnTo>
                    <a:pt x="111417" y="21094"/>
                  </a:lnTo>
                  <a:lnTo>
                    <a:pt x="113474" y="19532"/>
                  </a:lnTo>
                  <a:lnTo>
                    <a:pt x="114007" y="16256"/>
                  </a:lnTo>
                  <a:close/>
                </a:path>
                <a:path w="266700" h="591185">
                  <a:moveTo>
                    <a:pt x="117868" y="437248"/>
                  </a:moveTo>
                  <a:lnTo>
                    <a:pt x="117348" y="434644"/>
                  </a:lnTo>
                  <a:lnTo>
                    <a:pt x="116776" y="432066"/>
                  </a:lnTo>
                  <a:lnTo>
                    <a:pt x="114211" y="430453"/>
                  </a:lnTo>
                  <a:lnTo>
                    <a:pt x="111658" y="431025"/>
                  </a:lnTo>
                  <a:lnTo>
                    <a:pt x="109093" y="431596"/>
                  </a:lnTo>
                  <a:lnTo>
                    <a:pt x="107492" y="434111"/>
                  </a:lnTo>
                  <a:lnTo>
                    <a:pt x="108051" y="436638"/>
                  </a:lnTo>
                  <a:lnTo>
                    <a:pt x="108559" y="439166"/>
                  </a:lnTo>
                  <a:lnTo>
                    <a:pt x="111061" y="440804"/>
                  </a:lnTo>
                  <a:lnTo>
                    <a:pt x="116205" y="439762"/>
                  </a:lnTo>
                  <a:lnTo>
                    <a:pt x="117868" y="437248"/>
                  </a:lnTo>
                  <a:close/>
                </a:path>
                <a:path w="266700" h="591185">
                  <a:moveTo>
                    <a:pt x="121640" y="7404"/>
                  </a:moveTo>
                  <a:lnTo>
                    <a:pt x="121577" y="4724"/>
                  </a:lnTo>
                  <a:lnTo>
                    <a:pt x="121539" y="2159"/>
                  </a:lnTo>
                  <a:lnTo>
                    <a:pt x="118999" y="0"/>
                  </a:lnTo>
                  <a:lnTo>
                    <a:pt x="116090" y="508"/>
                  </a:lnTo>
                  <a:lnTo>
                    <a:pt x="113220" y="1104"/>
                  </a:lnTo>
                  <a:lnTo>
                    <a:pt x="111506" y="3670"/>
                  </a:lnTo>
                  <a:lnTo>
                    <a:pt x="112991" y="8699"/>
                  </a:lnTo>
                  <a:lnTo>
                    <a:pt x="115417" y="10375"/>
                  </a:lnTo>
                  <a:lnTo>
                    <a:pt x="117665" y="9880"/>
                  </a:lnTo>
                  <a:lnTo>
                    <a:pt x="119888" y="9474"/>
                  </a:lnTo>
                  <a:lnTo>
                    <a:pt x="121640" y="7404"/>
                  </a:lnTo>
                  <a:close/>
                </a:path>
                <a:path w="266700" h="591185">
                  <a:moveTo>
                    <a:pt x="122618" y="460400"/>
                  </a:moveTo>
                  <a:lnTo>
                    <a:pt x="121564" y="455333"/>
                  </a:lnTo>
                  <a:lnTo>
                    <a:pt x="119049" y="453694"/>
                  </a:lnTo>
                  <a:lnTo>
                    <a:pt x="116471" y="454202"/>
                  </a:lnTo>
                  <a:lnTo>
                    <a:pt x="113893" y="454710"/>
                  </a:lnTo>
                  <a:lnTo>
                    <a:pt x="112242" y="457212"/>
                  </a:lnTo>
                  <a:lnTo>
                    <a:pt x="113334" y="462394"/>
                  </a:lnTo>
                  <a:lnTo>
                    <a:pt x="115849" y="464032"/>
                  </a:lnTo>
                  <a:lnTo>
                    <a:pt x="120967" y="462902"/>
                  </a:lnTo>
                  <a:lnTo>
                    <a:pt x="122618" y="460400"/>
                  </a:lnTo>
                  <a:close/>
                </a:path>
                <a:path w="266700" h="591185">
                  <a:moveTo>
                    <a:pt x="126047" y="38277"/>
                  </a:moveTo>
                  <a:lnTo>
                    <a:pt x="125069" y="35712"/>
                  </a:lnTo>
                  <a:lnTo>
                    <a:pt x="124193" y="33108"/>
                  </a:lnTo>
                  <a:lnTo>
                    <a:pt x="121043" y="32092"/>
                  </a:lnTo>
                  <a:lnTo>
                    <a:pt x="116344" y="34429"/>
                  </a:lnTo>
                  <a:lnTo>
                    <a:pt x="115531" y="37007"/>
                  </a:lnTo>
                  <a:lnTo>
                    <a:pt x="116306" y="39395"/>
                  </a:lnTo>
                  <a:lnTo>
                    <a:pt x="117182" y="41719"/>
                  </a:lnTo>
                  <a:lnTo>
                    <a:pt x="119900" y="42875"/>
                  </a:lnTo>
                  <a:lnTo>
                    <a:pt x="122364" y="41986"/>
                  </a:lnTo>
                  <a:lnTo>
                    <a:pt x="124828" y="41097"/>
                  </a:lnTo>
                  <a:lnTo>
                    <a:pt x="126047" y="38277"/>
                  </a:lnTo>
                  <a:close/>
                </a:path>
                <a:path w="266700" h="591185">
                  <a:moveTo>
                    <a:pt x="128066" y="483158"/>
                  </a:moveTo>
                  <a:lnTo>
                    <a:pt x="126771" y="478180"/>
                  </a:lnTo>
                  <a:lnTo>
                    <a:pt x="124167" y="476669"/>
                  </a:lnTo>
                  <a:lnTo>
                    <a:pt x="121627" y="477304"/>
                  </a:lnTo>
                  <a:lnTo>
                    <a:pt x="119087" y="477939"/>
                  </a:lnTo>
                  <a:lnTo>
                    <a:pt x="117563" y="480529"/>
                  </a:lnTo>
                  <a:lnTo>
                    <a:pt x="118897" y="485660"/>
                  </a:lnTo>
                  <a:lnTo>
                    <a:pt x="121500" y="487172"/>
                  </a:lnTo>
                  <a:lnTo>
                    <a:pt x="126555" y="485762"/>
                  </a:lnTo>
                  <a:lnTo>
                    <a:pt x="128066" y="483158"/>
                  </a:lnTo>
                  <a:close/>
                </a:path>
                <a:path w="266700" h="591185">
                  <a:moveTo>
                    <a:pt x="133007" y="61633"/>
                  </a:moveTo>
                  <a:lnTo>
                    <a:pt x="132448" y="59067"/>
                  </a:lnTo>
                  <a:lnTo>
                    <a:pt x="131749" y="56451"/>
                  </a:lnTo>
                  <a:lnTo>
                    <a:pt x="129095" y="54876"/>
                  </a:lnTo>
                  <a:lnTo>
                    <a:pt x="124028" y="56235"/>
                  </a:lnTo>
                  <a:lnTo>
                    <a:pt x="122529" y="58737"/>
                  </a:lnTo>
                  <a:lnTo>
                    <a:pt x="123177" y="61188"/>
                  </a:lnTo>
                  <a:lnTo>
                    <a:pt x="123736" y="63728"/>
                  </a:lnTo>
                  <a:lnTo>
                    <a:pt x="126263" y="65328"/>
                  </a:lnTo>
                  <a:lnTo>
                    <a:pt x="128828" y="64757"/>
                  </a:lnTo>
                  <a:lnTo>
                    <a:pt x="131394" y="64185"/>
                  </a:lnTo>
                  <a:lnTo>
                    <a:pt x="133007" y="61633"/>
                  </a:lnTo>
                  <a:close/>
                </a:path>
                <a:path w="266700" h="591185">
                  <a:moveTo>
                    <a:pt x="134874" y="505472"/>
                  </a:moveTo>
                  <a:lnTo>
                    <a:pt x="133286" y="500583"/>
                  </a:lnTo>
                  <a:lnTo>
                    <a:pt x="130619" y="499262"/>
                  </a:lnTo>
                  <a:lnTo>
                    <a:pt x="128117" y="500062"/>
                  </a:lnTo>
                  <a:lnTo>
                    <a:pt x="125615" y="500862"/>
                  </a:lnTo>
                  <a:lnTo>
                    <a:pt x="124256" y="503567"/>
                  </a:lnTo>
                  <a:lnTo>
                    <a:pt x="125907" y="508635"/>
                  </a:lnTo>
                  <a:lnTo>
                    <a:pt x="128574" y="509968"/>
                  </a:lnTo>
                  <a:lnTo>
                    <a:pt x="133515" y="508177"/>
                  </a:lnTo>
                  <a:lnTo>
                    <a:pt x="134874" y="505472"/>
                  </a:lnTo>
                  <a:close/>
                </a:path>
                <a:path w="266700" h="591185">
                  <a:moveTo>
                    <a:pt x="137985" y="84912"/>
                  </a:moveTo>
                  <a:lnTo>
                    <a:pt x="136918" y="79768"/>
                  </a:lnTo>
                  <a:lnTo>
                    <a:pt x="134404" y="78130"/>
                  </a:lnTo>
                  <a:lnTo>
                    <a:pt x="129273" y="79209"/>
                  </a:lnTo>
                  <a:lnTo>
                    <a:pt x="127622" y="81724"/>
                  </a:lnTo>
                  <a:lnTo>
                    <a:pt x="128689" y="86829"/>
                  </a:lnTo>
                  <a:lnTo>
                    <a:pt x="131203" y="88468"/>
                  </a:lnTo>
                  <a:lnTo>
                    <a:pt x="133769" y="87947"/>
                  </a:lnTo>
                  <a:lnTo>
                    <a:pt x="136334" y="87426"/>
                  </a:lnTo>
                  <a:lnTo>
                    <a:pt x="137985" y="84912"/>
                  </a:lnTo>
                  <a:close/>
                </a:path>
                <a:path w="266700" h="591185">
                  <a:moveTo>
                    <a:pt x="142748" y="108115"/>
                  </a:moveTo>
                  <a:lnTo>
                    <a:pt x="141681" y="103009"/>
                  </a:lnTo>
                  <a:lnTo>
                    <a:pt x="139179" y="101358"/>
                  </a:lnTo>
                  <a:lnTo>
                    <a:pt x="134035" y="102400"/>
                  </a:lnTo>
                  <a:lnTo>
                    <a:pt x="132372" y="104902"/>
                  </a:lnTo>
                  <a:lnTo>
                    <a:pt x="133438" y="110045"/>
                  </a:lnTo>
                  <a:lnTo>
                    <a:pt x="135953" y="111696"/>
                  </a:lnTo>
                  <a:lnTo>
                    <a:pt x="138518" y="111163"/>
                  </a:lnTo>
                  <a:lnTo>
                    <a:pt x="141084" y="110629"/>
                  </a:lnTo>
                  <a:lnTo>
                    <a:pt x="142748" y="108115"/>
                  </a:lnTo>
                  <a:close/>
                </a:path>
                <a:path w="266700" h="591185">
                  <a:moveTo>
                    <a:pt x="143598" y="526923"/>
                  </a:moveTo>
                  <a:lnTo>
                    <a:pt x="142455" y="524649"/>
                  </a:lnTo>
                  <a:lnTo>
                    <a:pt x="141376" y="522363"/>
                  </a:lnTo>
                  <a:lnTo>
                    <a:pt x="138734" y="521220"/>
                  </a:lnTo>
                  <a:lnTo>
                    <a:pt x="136296" y="522262"/>
                  </a:lnTo>
                  <a:lnTo>
                    <a:pt x="133908" y="523278"/>
                  </a:lnTo>
                  <a:lnTo>
                    <a:pt x="132664" y="526161"/>
                  </a:lnTo>
                  <a:lnTo>
                    <a:pt x="133807" y="528586"/>
                  </a:lnTo>
                  <a:lnTo>
                    <a:pt x="135013" y="530999"/>
                  </a:lnTo>
                  <a:lnTo>
                    <a:pt x="137896" y="532015"/>
                  </a:lnTo>
                  <a:lnTo>
                    <a:pt x="142608" y="529691"/>
                  </a:lnTo>
                  <a:lnTo>
                    <a:pt x="143598" y="526923"/>
                  </a:lnTo>
                  <a:close/>
                </a:path>
                <a:path w="266700" h="591185">
                  <a:moveTo>
                    <a:pt x="145046" y="10185"/>
                  </a:moveTo>
                  <a:lnTo>
                    <a:pt x="144805" y="6718"/>
                  </a:lnTo>
                  <a:lnTo>
                    <a:pt x="142125" y="5219"/>
                  </a:lnTo>
                  <a:lnTo>
                    <a:pt x="139407" y="3733"/>
                  </a:lnTo>
                  <a:lnTo>
                    <a:pt x="136410" y="4572"/>
                  </a:lnTo>
                  <a:lnTo>
                    <a:pt x="134505" y="9461"/>
                  </a:lnTo>
                  <a:lnTo>
                    <a:pt x="135242" y="12306"/>
                  </a:lnTo>
                  <a:lnTo>
                    <a:pt x="139039" y="14300"/>
                  </a:lnTo>
                  <a:lnTo>
                    <a:pt x="141630" y="14160"/>
                  </a:lnTo>
                  <a:lnTo>
                    <a:pt x="143408" y="12077"/>
                  </a:lnTo>
                  <a:lnTo>
                    <a:pt x="145046" y="10185"/>
                  </a:lnTo>
                  <a:close/>
                </a:path>
                <a:path w="266700" h="591185">
                  <a:moveTo>
                    <a:pt x="147777" y="131127"/>
                  </a:moveTo>
                  <a:lnTo>
                    <a:pt x="146570" y="126085"/>
                  </a:lnTo>
                  <a:lnTo>
                    <a:pt x="144068" y="124485"/>
                  </a:lnTo>
                  <a:lnTo>
                    <a:pt x="138950" y="125628"/>
                  </a:lnTo>
                  <a:lnTo>
                    <a:pt x="137299" y="128181"/>
                  </a:lnTo>
                  <a:lnTo>
                    <a:pt x="138531" y="133324"/>
                  </a:lnTo>
                  <a:lnTo>
                    <a:pt x="141097" y="134912"/>
                  </a:lnTo>
                  <a:lnTo>
                    <a:pt x="143649" y="134289"/>
                  </a:lnTo>
                  <a:lnTo>
                    <a:pt x="146202" y="133667"/>
                  </a:lnTo>
                  <a:lnTo>
                    <a:pt x="147777" y="131127"/>
                  </a:lnTo>
                  <a:close/>
                </a:path>
                <a:path w="266700" h="591185">
                  <a:moveTo>
                    <a:pt x="153784" y="153733"/>
                  </a:moveTo>
                  <a:lnTo>
                    <a:pt x="153022" y="151282"/>
                  </a:lnTo>
                  <a:lnTo>
                    <a:pt x="152349" y="148805"/>
                  </a:lnTo>
                  <a:lnTo>
                    <a:pt x="149733" y="147358"/>
                  </a:lnTo>
                  <a:lnTo>
                    <a:pt x="144678" y="148755"/>
                  </a:lnTo>
                  <a:lnTo>
                    <a:pt x="143205" y="151409"/>
                  </a:lnTo>
                  <a:lnTo>
                    <a:pt x="143916" y="153974"/>
                  </a:lnTo>
                  <a:lnTo>
                    <a:pt x="144691" y="156527"/>
                  </a:lnTo>
                  <a:lnTo>
                    <a:pt x="147408" y="157937"/>
                  </a:lnTo>
                  <a:lnTo>
                    <a:pt x="149898" y="157149"/>
                  </a:lnTo>
                  <a:lnTo>
                    <a:pt x="152400" y="156349"/>
                  </a:lnTo>
                  <a:lnTo>
                    <a:pt x="153784" y="153733"/>
                  </a:lnTo>
                  <a:close/>
                </a:path>
                <a:path w="266700" h="591185">
                  <a:moveTo>
                    <a:pt x="154787" y="546912"/>
                  </a:moveTo>
                  <a:lnTo>
                    <a:pt x="152133" y="542658"/>
                  </a:lnTo>
                  <a:lnTo>
                    <a:pt x="149225" y="542023"/>
                  </a:lnTo>
                  <a:lnTo>
                    <a:pt x="146964" y="543356"/>
                  </a:lnTo>
                  <a:lnTo>
                    <a:pt x="144703" y="544690"/>
                  </a:lnTo>
                  <a:lnTo>
                    <a:pt x="144043" y="547649"/>
                  </a:lnTo>
                  <a:lnTo>
                    <a:pt x="146939" y="552259"/>
                  </a:lnTo>
                  <a:lnTo>
                    <a:pt x="149847" y="552907"/>
                  </a:lnTo>
                  <a:lnTo>
                    <a:pt x="154127" y="549871"/>
                  </a:lnTo>
                  <a:lnTo>
                    <a:pt x="154787" y="546912"/>
                  </a:lnTo>
                  <a:close/>
                </a:path>
                <a:path w="266700" h="591185">
                  <a:moveTo>
                    <a:pt x="160731" y="27012"/>
                  </a:moveTo>
                  <a:lnTo>
                    <a:pt x="159181" y="24612"/>
                  </a:lnTo>
                  <a:lnTo>
                    <a:pt x="157734" y="22161"/>
                  </a:lnTo>
                  <a:lnTo>
                    <a:pt x="154774" y="21348"/>
                  </a:lnTo>
                  <a:lnTo>
                    <a:pt x="150393" y="24244"/>
                  </a:lnTo>
                  <a:lnTo>
                    <a:pt x="149593" y="27076"/>
                  </a:lnTo>
                  <a:lnTo>
                    <a:pt x="150825" y="29121"/>
                  </a:lnTo>
                  <a:lnTo>
                    <a:pt x="152146" y="31115"/>
                  </a:lnTo>
                  <a:lnTo>
                    <a:pt x="154597" y="32258"/>
                  </a:lnTo>
                  <a:lnTo>
                    <a:pt x="157073" y="31115"/>
                  </a:lnTo>
                  <a:lnTo>
                    <a:pt x="159359" y="30060"/>
                  </a:lnTo>
                  <a:lnTo>
                    <a:pt x="160731" y="27012"/>
                  </a:lnTo>
                  <a:close/>
                </a:path>
                <a:path w="266700" h="591185">
                  <a:moveTo>
                    <a:pt x="161569" y="175590"/>
                  </a:moveTo>
                  <a:lnTo>
                    <a:pt x="160629" y="173228"/>
                  </a:lnTo>
                  <a:lnTo>
                    <a:pt x="159727" y="170840"/>
                  </a:lnTo>
                  <a:lnTo>
                    <a:pt x="157010" y="169659"/>
                  </a:lnTo>
                  <a:lnTo>
                    <a:pt x="152095" y="171500"/>
                  </a:lnTo>
                  <a:lnTo>
                    <a:pt x="150863" y="174282"/>
                  </a:lnTo>
                  <a:lnTo>
                    <a:pt x="151815" y="176796"/>
                  </a:lnTo>
                  <a:lnTo>
                    <a:pt x="152806" y="179298"/>
                  </a:lnTo>
                  <a:lnTo>
                    <a:pt x="155727" y="180403"/>
                  </a:lnTo>
                  <a:lnTo>
                    <a:pt x="158102" y="179362"/>
                  </a:lnTo>
                  <a:lnTo>
                    <a:pt x="160528" y="178295"/>
                  </a:lnTo>
                  <a:lnTo>
                    <a:pt x="161569" y="175590"/>
                  </a:lnTo>
                  <a:close/>
                </a:path>
                <a:path w="266700" h="591185">
                  <a:moveTo>
                    <a:pt x="169354" y="567055"/>
                  </a:moveTo>
                  <a:lnTo>
                    <a:pt x="169329" y="564045"/>
                  </a:lnTo>
                  <a:lnTo>
                    <a:pt x="165836" y="560628"/>
                  </a:lnTo>
                  <a:lnTo>
                    <a:pt x="162826" y="560666"/>
                  </a:lnTo>
                  <a:lnTo>
                    <a:pt x="160883" y="562432"/>
                  </a:lnTo>
                  <a:lnTo>
                    <a:pt x="158940" y="564197"/>
                  </a:lnTo>
                  <a:lnTo>
                    <a:pt x="158965" y="567207"/>
                  </a:lnTo>
                  <a:lnTo>
                    <a:pt x="162941" y="571093"/>
                  </a:lnTo>
                  <a:lnTo>
                    <a:pt x="165950" y="571055"/>
                  </a:lnTo>
                  <a:lnTo>
                    <a:pt x="169354" y="567055"/>
                  </a:lnTo>
                  <a:close/>
                </a:path>
                <a:path w="266700" h="591185">
                  <a:moveTo>
                    <a:pt x="171754" y="196316"/>
                  </a:moveTo>
                  <a:lnTo>
                    <a:pt x="170599" y="194056"/>
                  </a:lnTo>
                  <a:lnTo>
                    <a:pt x="169418" y="191808"/>
                  </a:lnTo>
                  <a:lnTo>
                    <a:pt x="166573" y="190969"/>
                  </a:lnTo>
                  <a:lnTo>
                    <a:pt x="161912" y="193395"/>
                  </a:lnTo>
                  <a:lnTo>
                    <a:pt x="161048" y="196316"/>
                  </a:lnTo>
                  <a:lnTo>
                    <a:pt x="162306" y="198691"/>
                  </a:lnTo>
                  <a:lnTo>
                    <a:pt x="163537" y="201104"/>
                  </a:lnTo>
                  <a:lnTo>
                    <a:pt x="166649" y="201790"/>
                  </a:lnTo>
                  <a:lnTo>
                    <a:pt x="168859" y="200456"/>
                  </a:lnTo>
                  <a:lnTo>
                    <a:pt x="171145" y="199072"/>
                  </a:lnTo>
                  <a:lnTo>
                    <a:pt x="171754" y="196316"/>
                  </a:lnTo>
                  <a:close/>
                </a:path>
                <a:path w="266700" h="591185">
                  <a:moveTo>
                    <a:pt x="184683" y="215417"/>
                  </a:moveTo>
                  <a:lnTo>
                    <a:pt x="183222" y="213334"/>
                  </a:lnTo>
                  <a:lnTo>
                    <a:pt x="181737" y="211289"/>
                  </a:lnTo>
                  <a:lnTo>
                    <a:pt x="178790" y="210845"/>
                  </a:lnTo>
                  <a:lnTo>
                    <a:pt x="174498" y="213855"/>
                  </a:lnTo>
                  <a:lnTo>
                    <a:pt x="174040" y="216852"/>
                  </a:lnTo>
                  <a:lnTo>
                    <a:pt x="175615" y="219036"/>
                  </a:lnTo>
                  <a:lnTo>
                    <a:pt x="177177" y="221246"/>
                  </a:lnTo>
                  <a:lnTo>
                    <a:pt x="180187" y="221640"/>
                  </a:lnTo>
                  <a:lnTo>
                    <a:pt x="182270" y="219976"/>
                  </a:lnTo>
                  <a:lnTo>
                    <a:pt x="184289" y="218363"/>
                  </a:lnTo>
                  <a:lnTo>
                    <a:pt x="184683" y="215417"/>
                  </a:lnTo>
                  <a:close/>
                </a:path>
                <a:path w="266700" h="591185">
                  <a:moveTo>
                    <a:pt x="188163" y="580250"/>
                  </a:moveTo>
                  <a:lnTo>
                    <a:pt x="188112" y="578980"/>
                  </a:lnTo>
                  <a:lnTo>
                    <a:pt x="187680" y="577926"/>
                  </a:lnTo>
                  <a:lnTo>
                    <a:pt x="187286" y="576783"/>
                  </a:lnTo>
                  <a:lnTo>
                    <a:pt x="186550" y="575767"/>
                  </a:lnTo>
                  <a:lnTo>
                    <a:pt x="183349" y="574090"/>
                  </a:lnTo>
                  <a:lnTo>
                    <a:pt x="180543" y="575017"/>
                  </a:lnTo>
                  <a:lnTo>
                    <a:pt x="179197" y="577278"/>
                  </a:lnTo>
                  <a:lnTo>
                    <a:pt x="177850" y="579526"/>
                  </a:lnTo>
                  <a:lnTo>
                    <a:pt x="178790" y="582434"/>
                  </a:lnTo>
                  <a:lnTo>
                    <a:pt x="181305" y="583742"/>
                  </a:lnTo>
                  <a:lnTo>
                    <a:pt x="183769" y="585165"/>
                  </a:lnTo>
                  <a:lnTo>
                    <a:pt x="186690" y="583971"/>
                  </a:lnTo>
                  <a:lnTo>
                    <a:pt x="187667" y="581469"/>
                  </a:lnTo>
                  <a:lnTo>
                    <a:pt x="188163" y="580250"/>
                  </a:lnTo>
                  <a:close/>
                </a:path>
                <a:path w="266700" h="591185">
                  <a:moveTo>
                    <a:pt x="199974" y="232778"/>
                  </a:moveTo>
                  <a:lnTo>
                    <a:pt x="196430" y="229095"/>
                  </a:lnTo>
                  <a:lnTo>
                    <a:pt x="193421" y="229031"/>
                  </a:lnTo>
                  <a:lnTo>
                    <a:pt x="189534" y="232549"/>
                  </a:lnTo>
                  <a:lnTo>
                    <a:pt x="189458" y="235546"/>
                  </a:lnTo>
                  <a:lnTo>
                    <a:pt x="193179" y="239420"/>
                  </a:lnTo>
                  <a:lnTo>
                    <a:pt x="196189" y="239483"/>
                  </a:lnTo>
                  <a:lnTo>
                    <a:pt x="198043" y="237629"/>
                  </a:lnTo>
                  <a:lnTo>
                    <a:pt x="199898" y="235775"/>
                  </a:lnTo>
                  <a:lnTo>
                    <a:pt x="199974" y="232778"/>
                  </a:lnTo>
                  <a:close/>
                </a:path>
                <a:path w="266700" h="591185">
                  <a:moveTo>
                    <a:pt x="210794" y="583628"/>
                  </a:moveTo>
                  <a:lnTo>
                    <a:pt x="208902" y="581418"/>
                  </a:lnTo>
                  <a:lnTo>
                    <a:pt x="206476" y="581329"/>
                  </a:lnTo>
                  <a:lnTo>
                    <a:pt x="204101" y="580974"/>
                  </a:lnTo>
                  <a:lnTo>
                    <a:pt x="201803" y="582650"/>
                  </a:lnTo>
                  <a:lnTo>
                    <a:pt x="201320" y="585254"/>
                  </a:lnTo>
                  <a:lnTo>
                    <a:pt x="200837" y="587806"/>
                  </a:lnTo>
                  <a:lnTo>
                    <a:pt x="202704" y="590384"/>
                  </a:lnTo>
                  <a:lnTo>
                    <a:pt x="205486" y="590778"/>
                  </a:lnTo>
                  <a:lnTo>
                    <a:pt x="208292" y="590905"/>
                  </a:lnTo>
                  <a:lnTo>
                    <a:pt x="210629" y="588873"/>
                  </a:lnTo>
                  <a:lnTo>
                    <a:pt x="210794" y="583628"/>
                  </a:lnTo>
                  <a:close/>
                </a:path>
                <a:path w="266700" h="591185">
                  <a:moveTo>
                    <a:pt x="217119" y="252120"/>
                  </a:moveTo>
                  <a:lnTo>
                    <a:pt x="216992" y="248996"/>
                  </a:lnTo>
                  <a:lnTo>
                    <a:pt x="214985" y="247027"/>
                  </a:lnTo>
                  <a:lnTo>
                    <a:pt x="213093" y="245287"/>
                  </a:lnTo>
                  <a:lnTo>
                    <a:pt x="210134" y="245465"/>
                  </a:lnTo>
                  <a:lnTo>
                    <a:pt x="206616" y="249351"/>
                  </a:lnTo>
                  <a:lnTo>
                    <a:pt x="206781" y="252399"/>
                  </a:lnTo>
                  <a:lnTo>
                    <a:pt x="208762" y="254203"/>
                  </a:lnTo>
                  <a:lnTo>
                    <a:pt x="210477" y="255917"/>
                  </a:lnTo>
                  <a:lnTo>
                    <a:pt x="213360" y="255778"/>
                  </a:lnTo>
                  <a:lnTo>
                    <a:pt x="215239" y="253949"/>
                  </a:lnTo>
                  <a:lnTo>
                    <a:pt x="217119" y="252120"/>
                  </a:lnTo>
                  <a:close/>
                </a:path>
                <a:path w="266700" h="591185">
                  <a:moveTo>
                    <a:pt x="221234" y="582447"/>
                  </a:moveTo>
                  <a:lnTo>
                    <a:pt x="221094" y="581139"/>
                  </a:lnTo>
                  <a:lnTo>
                    <a:pt x="218948" y="577646"/>
                  </a:lnTo>
                  <a:lnTo>
                    <a:pt x="216471" y="577278"/>
                  </a:lnTo>
                  <a:lnTo>
                    <a:pt x="214401" y="577799"/>
                  </a:lnTo>
                  <a:lnTo>
                    <a:pt x="212407" y="578485"/>
                  </a:lnTo>
                  <a:lnTo>
                    <a:pt x="211239" y="581215"/>
                  </a:lnTo>
                  <a:lnTo>
                    <a:pt x="211759" y="583780"/>
                  </a:lnTo>
                  <a:lnTo>
                    <a:pt x="212280" y="586346"/>
                  </a:lnTo>
                  <a:lnTo>
                    <a:pt x="215112" y="587641"/>
                  </a:lnTo>
                  <a:lnTo>
                    <a:pt x="218046" y="586574"/>
                  </a:lnTo>
                  <a:lnTo>
                    <a:pt x="219532" y="586130"/>
                  </a:lnTo>
                  <a:lnTo>
                    <a:pt x="220484" y="584987"/>
                  </a:lnTo>
                  <a:lnTo>
                    <a:pt x="220840" y="583692"/>
                  </a:lnTo>
                  <a:lnTo>
                    <a:pt x="221234" y="582447"/>
                  </a:lnTo>
                  <a:close/>
                </a:path>
                <a:path w="266700" h="591185">
                  <a:moveTo>
                    <a:pt x="232448" y="268605"/>
                  </a:moveTo>
                  <a:lnTo>
                    <a:pt x="230898" y="266319"/>
                  </a:lnTo>
                  <a:lnTo>
                    <a:pt x="229400" y="263994"/>
                  </a:lnTo>
                  <a:lnTo>
                    <a:pt x="226453" y="263347"/>
                  </a:lnTo>
                  <a:lnTo>
                    <a:pt x="222161" y="266369"/>
                  </a:lnTo>
                  <a:lnTo>
                    <a:pt x="221513" y="269290"/>
                  </a:lnTo>
                  <a:lnTo>
                    <a:pt x="222859" y="271373"/>
                  </a:lnTo>
                  <a:lnTo>
                    <a:pt x="224256" y="273418"/>
                  </a:lnTo>
                  <a:lnTo>
                    <a:pt x="227101" y="274154"/>
                  </a:lnTo>
                  <a:lnTo>
                    <a:pt x="229349" y="272884"/>
                  </a:lnTo>
                  <a:lnTo>
                    <a:pt x="231673" y="271576"/>
                  </a:lnTo>
                  <a:lnTo>
                    <a:pt x="232448" y="268605"/>
                  </a:lnTo>
                  <a:close/>
                </a:path>
                <a:path w="266700" h="591185">
                  <a:moveTo>
                    <a:pt x="234784" y="586689"/>
                  </a:moveTo>
                  <a:lnTo>
                    <a:pt x="233654" y="581558"/>
                  </a:lnTo>
                  <a:lnTo>
                    <a:pt x="231216" y="579856"/>
                  </a:lnTo>
                  <a:lnTo>
                    <a:pt x="228777" y="580313"/>
                  </a:lnTo>
                  <a:lnTo>
                    <a:pt x="226339" y="580859"/>
                  </a:lnTo>
                  <a:lnTo>
                    <a:pt x="224599" y="583184"/>
                  </a:lnTo>
                  <a:lnTo>
                    <a:pt x="224891" y="585736"/>
                  </a:lnTo>
                  <a:lnTo>
                    <a:pt x="225196" y="588403"/>
                  </a:lnTo>
                  <a:lnTo>
                    <a:pt x="227660" y="590270"/>
                  </a:lnTo>
                  <a:lnTo>
                    <a:pt x="230352" y="589686"/>
                  </a:lnTo>
                  <a:lnTo>
                    <a:pt x="233045" y="589178"/>
                  </a:lnTo>
                  <a:lnTo>
                    <a:pt x="234784" y="586689"/>
                  </a:lnTo>
                  <a:close/>
                </a:path>
                <a:path w="266700" h="591185">
                  <a:moveTo>
                    <a:pt x="239306" y="567309"/>
                  </a:moveTo>
                  <a:lnTo>
                    <a:pt x="238696" y="564286"/>
                  </a:lnTo>
                  <a:lnTo>
                    <a:pt x="234200" y="561568"/>
                  </a:lnTo>
                  <a:lnTo>
                    <a:pt x="231330" y="562140"/>
                  </a:lnTo>
                  <a:lnTo>
                    <a:pt x="230035" y="564197"/>
                  </a:lnTo>
                  <a:lnTo>
                    <a:pt x="228600" y="566089"/>
                  </a:lnTo>
                  <a:lnTo>
                    <a:pt x="228955" y="568909"/>
                  </a:lnTo>
                  <a:lnTo>
                    <a:pt x="230962" y="570636"/>
                  </a:lnTo>
                  <a:lnTo>
                    <a:pt x="232930" y="572338"/>
                  </a:lnTo>
                  <a:lnTo>
                    <a:pt x="236080" y="571957"/>
                  </a:lnTo>
                  <a:lnTo>
                    <a:pt x="237794" y="569671"/>
                  </a:lnTo>
                  <a:lnTo>
                    <a:pt x="239306" y="567309"/>
                  </a:lnTo>
                  <a:close/>
                </a:path>
                <a:path w="266700" h="591185">
                  <a:moveTo>
                    <a:pt x="243090" y="290563"/>
                  </a:moveTo>
                  <a:lnTo>
                    <a:pt x="242049" y="288074"/>
                  </a:lnTo>
                  <a:lnTo>
                    <a:pt x="240944" y="285610"/>
                  </a:lnTo>
                  <a:lnTo>
                    <a:pt x="238112" y="284492"/>
                  </a:lnTo>
                  <a:lnTo>
                    <a:pt x="233337" y="286677"/>
                  </a:lnTo>
                  <a:lnTo>
                    <a:pt x="232244" y="289433"/>
                  </a:lnTo>
                  <a:lnTo>
                    <a:pt x="233286" y="291744"/>
                  </a:lnTo>
                  <a:lnTo>
                    <a:pt x="234264" y="294093"/>
                  </a:lnTo>
                  <a:lnTo>
                    <a:pt x="236931" y="295275"/>
                  </a:lnTo>
                  <a:lnTo>
                    <a:pt x="239395" y="294322"/>
                  </a:lnTo>
                  <a:lnTo>
                    <a:pt x="241820" y="293382"/>
                  </a:lnTo>
                  <a:lnTo>
                    <a:pt x="243090" y="290563"/>
                  </a:lnTo>
                  <a:close/>
                </a:path>
                <a:path w="266700" h="591185">
                  <a:moveTo>
                    <a:pt x="250278" y="545160"/>
                  </a:moveTo>
                  <a:lnTo>
                    <a:pt x="248970" y="542378"/>
                  </a:lnTo>
                  <a:lnTo>
                    <a:pt x="244017" y="540639"/>
                  </a:lnTo>
                  <a:lnTo>
                    <a:pt x="241350" y="541883"/>
                  </a:lnTo>
                  <a:lnTo>
                    <a:pt x="240360" y="544182"/>
                  </a:lnTo>
                  <a:lnTo>
                    <a:pt x="239407" y="546506"/>
                  </a:lnTo>
                  <a:lnTo>
                    <a:pt x="240588" y="549249"/>
                  </a:lnTo>
                  <a:lnTo>
                    <a:pt x="242989" y="550316"/>
                  </a:lnTo>
                  <a:lnTo>
                    <a:pt x="245389" y="551383"/>
                  </a:lnTo>
                  <a:lnTo>
                    <a:pt x="248170" y="550202"/>
                  </a:lnTo>
                  <a:lnTo>
                    <a:pt x="249199" y="547674"/>
                  </a:lnTo>
                  <a:lnTo>
                    <a:pt x="250278" y="545160"/>
                  </a:lnTo>
                  <a:close/>
                </a:path>
                <a:path w="266700" h="591185">
                  <a:moveTo>
                    <a:pt x="250875" y="313436"/>
                  </a:moveTo>
                  <a:lnTo>
                    <a:pt x="250139" y="310870"/>
                  </a:lnTo>
                  <a:lnTo>
                    <a:pt x="249313" y="308317"/>
                  </a:lnTo>
                  <a:lnTo>
                    <a:pt x="246621" y="306920"/>
                  </a:lnTo>
                  <a:lnTo>
                    <a:pt x="241630" y="308533"/>
                  </a:lnTo>
                  <a:lnTo>
                    <a:pt x="240245" y="311162"/>
                  </a:lnTo>
                  <a:lnTo>
                    <a:pt x="241046" y="313601"/>
                  </a:lnTo>
                  <a:lnTo>
                    <a:pt x="241744" y="316064"/>
                  </a:lnTo>
                  <a:lnTo>
                    <a:pt x="244335" y="317512"/>
                  </a:lnTo>
                  <a:lnTo>
                    <a:pt x="246862" y="316801"/>
                  </a:lnTo>
                  <a:lnTo>
                    <a:pt x="249389" y="316090"/>
                  </a:lnTo>
                  <a:lnTo>
                    <a:pt x="250875" y="313436"/>
                  </a:lnTo>
                  <a:close/>
                </a:path>
                <a:path w="266700" h="591185">
                  <a:moveTo>
                    <a:pt x="256755" y="336753"/>
                  </a:moveTo>
                  <a:lnTo>
                    <a:pt x="256120" y="334175"/>
                  </a:lnTo>
                  <a:lnTo>
                    <a:pt x="255511" y="331584"/>
                  </a:lnTo>
                  <a:lnTo>
                    <a:pt x="252958" y="329971"/>
                  </a:lnTo>
                  <a:lnTo>
                    <a:pt x="247853" y="331177"/>
                  </a:lnTo>
                  <a:lnTo>
                    <a:pt x="246253" y="333705"/>
                  </a:lnTo>
                  <a:lnTo>
                    <a:pt x="246837" y="336207"/>
                  </a:lnTo>
                  <a:lnTo>
                    <a:pt x="247459" y="338709"/>
                  </a:lnTo>
                  <a:lnTo>
                    <a:pt x="249847" y="340360"/>
                  </a:lnTo>
                  <a:lnTo>
                    <a:pt x="252450" y="339826"/>
                  </a:lnTo>
                  <a:lnTo>
                    <a:pt x="254990" y="339305"/>
                  </a:lnTo>
                  <a:lnTo>
                    <a:pt x="256755" y="336753"/>
                  </a:lnTo>
                  <a:close/>
                </a:path>
                <a:path w="266700" h="591185">
                  <a:moveTo>
                    <a:pt x="257200" y="521906"/>
                  </a:moveTo>
                  <a:lnTo>
                    <a:pt x="255524" y="519315"/>
                  </a:lnTo>
                  <a:lnTo>
                    <a:pt x="250405" y="518147"/>
                  </a:lnTo>
                  <a:lnTo>
                    <a:pt x="247942" y="519734"/>
                  </a:lnTo>
                  <a:lnTo>
                    <a:pt x="247307" y="522198"/>
                  </a:lnTo>
                  <a:lnTo>
                    <a:pt x="246634" y="524662"/>
                  </a:lnTo>
                  <a:lnTo>
                    <a:pt x="248145" y="527227"/>
                  </a:lnTo>
                  <a:lnTo>
                    <a:pt x="250672" y="527926"/>
                  </a:lnTo>
                  <a:lnTo>
                    <a:pt x="253199" y="528624"/>
                  </a:lnTo>
                  <a:lnTo>
                    <a:pt x="255816" y="527100"/>
                  </a:lnTo>
                  <a:lnTo>
                    <a:pt x="256527" y="524497"/>
                  </a:lnTo>
                  <a:lnTo>
                    <a:pt x="257200" y="521906"/>
                  </a:lnTo>
                  <a:close/>
                </a:path>
                <a:path w="266700" h="591185">
                  <a:moveTo>
                    <a:pt x="260908" y="360362"/>
                  </a:moveTo>
                  <a:lnTo>
                    <a:pt x="260070" y="355117"/>
                  </a:lnTo>
                  <a:lnTo>
                    <a:pt x="257632" y="353352"/>
                  </a:lnTo>
                  <a:lnTo>
                    <a:pt x="252450" y="354241"/>
                  </a:lnTo>
                  <a:lnTo>
                    <a:pt x="250698" y="356666"/>
                  </a:lnTo>
                  <a:lnTo>
                    <a:pt x="251510" y="361759"/>
                  </a:lnTo>
                  <a:lnTo>
                    <a:pt x="253949" y="363524"/>
                  </a:lnTo>
                  <a:lnTo>
                    <a:pt x="256552" y="363156"/>
                  </a:lnTo>
                  <a:lnTo>
                    <a:pt x="259156" y="362788"/>
                  </a:lnTo>
                  <a:lnTo>
                    <a:pt x="260908" y="360362"/>
                  </a:lnTo>
                  <a:close/>
                </a:path>
                <a:path w="266700" h="591185">
                  <a:moveTo>
                    <a:pt x="261747" y="498259"/>
                  </a:moveTo>
                  <a:lnTo>
                    <a:pt x="259867" y="495808"/>
                  </a:lnTo>
                  <a:lnTo>
                    <a:pt x="254673" y="495071"/>
                  </a:lnTo>
                  <a:lnTo>
                    <a:pt x="252349" y="496849"/>
                  </a:lnTo>
                  <a:lnTo>
                    <a:pt x="251460" y="501916"/>
                  </a:lnTo>
                  <a:lnTo>
                    <a:pt x="253199" y="504342"/>
                  </a:lnTo>
                  <a:lnTo>
                    <a:pt x="255778" y="504799"/>
                  </a:lnTo>
                  <a:lnTo>
                    <a:pt x="258356" y="505269"/>
                  </a:lnTo>
                  <a:lnTo>
                    <a:pt x="260832" y="503504"/>
                  </a:lnTo>
                  <a:lnTo>
                    <a:pt x="261747" y="498259"/>
                  </a:lnTo>
                  <a:close/>
                </a:path>
                <a:path w="266700" h="591185">
                  <a:moveTo>
                    <a:pt x="263829" y="384124"/>
                  </a:moveTo>
                  <a:lnTo>
                    <a:pt x="263296" y="378853"/>
                  </a:lnTo>
                  <a:lnTo>
                    <a:pt x="260972" y="376961"/>
                  </a:lnTo>
                  <a:lnTo>
                    <a:pt x="255765" y="377558"/>
                  </a:lnTo>
                  <a:lnTo>
                    <a:pt x="253860" y="379895"/>
                  </a:lnTo>
                  <a:lnTo>
                    <a:pt x="254368" y="385038"/>
                  </a:lnTo>
                  <a:lnTo>
                    <a:pt x="256692" y="386930"/>
                  </a:lnTo>
                  <a:lnTo>
                    <a:pt x="259308" y="386689"/>
                  </a:lnTo>
                  <a:lnTo>
                    <a:pt x="261924" y="386448"/>
                  </a:lnTo>
                  <a:lnTo>
                    <a:pt x="263829" y="384124"/>
                  </a:lnTo>
                  <a:close/>
                </a:path>
                <a:path w="266700" h="591185">
                  <a:moveTo>
                    <a:pt x="264566" y="474421"/>
                  </a:moveTo>
                  <a:lnTo>
                    <a:pt x="262597" y="472109"/>
                  </a:lnTo>
                  <a:lnTo>
                    <a:pt x="257365" y="471690"/>
                  </a:lnTo>
                  <a:lnTo>
                    <a:pt x="255092" y="473608"/>
                  </a:lnTo>
                  <a:lnTo>
                    <a:pt x="254546" y="478739"/>
                  </a:lnTo>
                  <a:lnTo>
                    <a:pt x="256451" y="481050"/>
                  </a:lnTo>
                  <a:lnTo>
                    <a:pt x="259054" y="481330"/>
                  </a:lnTo>
                  <a:lnTo>
                    <a:pt x="261658" y="481609"/>
                  </a:lnTo>
                  <a:lnTo>
                    <a:pt x="263994" y="479704"/>
                  </a:lnTo>
                  <a:lnTo>
                    <a:pt x="264566" y="474421"/>
                  </a:lnTo>
                  <a:close/>
                </a:path>
                <a:path w="266700" h="591185">
                  <a:moveTo>
                    <a:pt x="265607" y="407987"/>
                  </a:moveTo>
                  <a:lnTo>
                    <a:pt x="265366" y="402691"/>
                  </a:lnTo>
                  <a:lnTo>
                    <a:pt x="263055" y="400697"/>
                  </a:lnTo>
                  <a:lnTo>
                    <a:pt x="257810" y="401040"/>
                  </a:lnTo>
                  <a:lnTo>
                    <a:pt x="255879" y="403275"/>
                  </a:lnTo>
                  <a:lnTo>
                    <a:pt x="256120" y="408444"/>
                  </a:lnTo>
                  <a:lnTo>
                    <a:pt x="258343" y="410451"/>
                  </a:lnTo>
                  <a:lnTo>
                    <a:pt x="260959" y="410337"/>
                  </a:lnTo>
                  <a:lnTo>
                    <a:pt x="263575" y="410222"/>
                  </a:lnTo>
                  <a:lnTo>
                    <a:pt x="265607" y="407987"/>
                  </a:lnTo>
                  <a:close/>
                </a:path>
                <a:path w="266700" h="591185">
                  <a:moveTo>
                    <a:pt x="265950" y="450519"/>
                  </a:moveTo>
                  <a:lnTo>
                    <a:pt x="263918" y="448310"/>
                  </a:lnTo>
                  <a:lnTo>
                    <a:pt x="258673" y="448157"/>
                  </a:lnTo>
                  <a:lnTo>
                    <a:pt x="256463" y="450202"/>
                  </a:lnTo>
                  <a:lnTo>
                    <a:pt x="256247" y="455358"/>
                  </a:lnTo>
                  <a:lnTo>
                    <a:pt x="258292" y="457568"/>
                  </a:lnTo>
                  <a:lnTo>
                    <a:pt x="260908" y="457708"/>
                  </a:lnTo>
                  <a:lnTo>
                    <a:pt x="263525" y="457847"/>
                  </a:lnTo>
                  <a:lnTo>
                    <a:pt x="265747" y="455815"/>
                  </a:lnTo>
                  <a:lnTo>
                    <a:pt x="265950" y="450519"/>
                  </a:lnTo>
                  <a:close/>
                </a:path>
                <a:path w="266700" h="591185">
                  <a:moveTo>
                    <a:pt x="266293" y="431888"/>
                  </a:moveTo>
                  <a:lnTo>
                    <a:pt x="266230" y="429247"/>
                  </a:lnTo>
                  <a:lnTo>
                    <a:pt x="266192" y="426593"/>
                  </a:lnTo>
                  <a:lnTo>
                    <a:pt x="264033" y="424497"/>
                  </a:lnTo>
                  <a:lnTo>
                    <a:pt x="258787" y="424599"/>
                  </a:lnTo>
                  <a:lnTo>
                    <a:pt x="256692" y="426732"/>
                  </a:lnTo>
                  <a:lnTo>
                    <a:pt x="256730" y="429323"/>
                  </a:lnTo>
                  <a:lnTo>
                    <a:pt x="256794" y="431914"/>
                  </a:lnTo>
                  <a:lnTo>
                    <a:pt x="258902" y="434009"/>
                  </a:lnTo>
                  <a:lnTo>
                    <a:pt x="261518" y="434022"/>
                  </a:lnTo>
                  <a:lnTo>
                    <a:pt x="264160" y="434035"/>
                  </a:lnTo>
                  <a:lnTo>
                    <a:pt x="266293" y="43188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60">
              <a:extLst>
                <a:ext uri="{FF2B5EF4-FFF2-40B4-BE49-F238E27FC236}">
                  <a16:creationId xmlns:a16="http://schemas.microsoft.com/office/drawing/2014/main" id="{8F300527-0BF5-48FF-9C08-72733CC432B5}"/>
                </a:ext>
              </a:extLst>
            </p:cNvPr>
            <p:cNvSpPr/>
            <p:nvPr/>
          </p:nvSpPr>
          <p:spPr>
            <a:xfrm>
              <a:off x="6885990" y="3504945"/>
              <a:ext cx="401320" cy="749935"/>
            </a:xfrm>
            <a:custGeom>
              <a:avLst/>
              <a:gdLst/>
              <a:ahLst/>
              <a:cxnLst/>
              <a:rect l="l" t="t" r="r" b="b"/>
              <a:pathLst>
                <a:path w="401320" h="749935">
                  <a:moveTo>
                    <a:pt x="11137" y="192709"/>
                  </a:moveTo>
                  <a:lnTo>
                    <a:pt x="9588" y="190309"/>
                  </a:lnTo>
                  <a:lnTo>
                    <a:pt x="8140" y="187858"/>
                  </a:lnTo>
                  <a:lnTo>
                    <a:pt x="5181" y="187045"/>
                  </a:lnTo>
                  <a:lnTo>
                    <a:pt x="800" y="189941"/>
                  </a:lnTo>
                  <a:lnTo>
                    <a:pt x="0" y="192773"/>
                  </a:lnTo>
                  <a:lnTo>
                    <a:pt x="1231" y="194818"/>
                  </a:lnTo>
                  <a:lnTo>
                    <a:pt x="2552" y="196811"/>
                  </a:lnTo>
                  <a:lnTo>
                    <a:pt x="5003" y="197954"/>
                  </a:lnTo>
                  <a:lnTo>
                    <a:pt x="7480" y="196811"/>
                  </a:lnTo>
                  <a:lnTo>
                    <a:pt x="9766" y="195757"/>
                  </a:lnTo>
                  <a:lnTo>
                    <a:pt x="11137" y="192709"/>
                  </a:lnTo>
                  <a:close/>
                </a:path>
                <a:path w="401320" h="749935">
                  <a:moveTo>
                    <a:pt x="19240" y="215976"/>
                  </a:moveTo>
                  <a:lnTo>
                    <a:pt x="17627" y="210769"/>
                  </a:lnTo>
                  <a:lnTo>
                    <a:pt x="14947" y="209308"/>
                  </a:lnTo>
                  <a:lnTo>
                    <a:pt x="9944" y="210896"/>
                  </a:lnTo>
                  <a:lnTo>
                    <a:pt x="8521" y="213474"/>
                  </a:lnTo>
                  <a:lnTo>
                    <a:pt x="9258" y="215861"/>
                  </a:lnTo>
                  <a:lnTo>
                    <a:pt x="10020" y="218249"/>
                  </a:lnTo>
                  <a:lnTo>
                    <a:pt x="12458" y="219862"/>
                  </a:lnTo>
                  <a:lnTo>
                    <a:pt x="15036" y="219202"/>
                  </a:lnTo>
                  <a:lnTo>
                    <a:pt x="17538" y="218567"/>
                  </a:lnTo>
                  <a:lnTo>
                    <a:pt x="19240" y="215976"/>
                  </a:lnTo>
                  <a:close/>
                </a:path>
                <a:path w="401320" h="749935">
                  <a:moveTo>
                    <a:pt x="24409" y="239280"/>
                  </a:moveTo>
                  <a:lnTo>
                    <a:pt x="23329" y="234111"/>
                  </a:lnTo>
                  <a:lnTo>
                    <a:pt x="20802" y="232473"/>
                  </a:lnTo>
                  <a:lnTo>
                    <a:pt x="15671" y="233603"/>
                  </a:lnTo>
                  <a:lnTo>
                    <a:pt x="14033" y="236105"/>
                  </a:lnTo>
                  <a:lnTo>
                    <a:pt x="15100" y="241173"/>
                  </a:lnTo>
                  <a:lnTo>
                    <a:pt x="17614" y="242811"/>
                  </a:lnTo>
                  <a:lnTo>
                    <a:pt x="20193" y="242303"/>
                  </a:lnTo>
                  <a:lnTo>
                    <a:pt x="22771" y="241795"/>
                  </a:lnTo>
                  <a:lnTo>
                    <a:pt x="24409" y="239280"/>
                  </a:lnTo>
                  <a:close/>
                </a:path>
                <a:path w="401320" h="749935">
                  <a:moveTo>
                    <a:pt x="28867" y="262623"/>
                  </a:moveTo>
                  <a:lnTo>
                    <a:pt x="27927" y="257467"/>
                  </a:lnTo>
                  <a:lnTo>
                    <a:pt x="25450" y="255765"/>
                  </a:lnTo>
                  <a:lnTo>
                    <a:pt x="20294" y="256717"/>
                  </a:lnTo>
                  <a:lnTo>
                    <a:pt x="18580" y="259181"/>
                  </a:lnTo>
                  <a:lnTo>
                    <a:pt x="19519" y="264325"/>
                  </a:lnTo>
                  <a:lnTo>
                    <a:pt x="21996" y="266026"/>
                  </a:lnTo>
                  <a:lnTo>
                    <a:pt x="24574" y="265557"/>
                  </a:lnTo>
                  <a:lnTo>
                    <a:pt x="27152" y="265087"/>
                  </a:lnTo>
                  <a:lnTo>
                    <a:pt x="28867" y="262623"/>
                  </a:lnTo>
                  <a:close/>
                </a:path>
                <a:path w="401320" h="749935">
                  <a:moveTo>
                    <a:pt x="33185" y="285851"/>
                  </a:moveTo>
                  <a:lnTo>
                    <a:pt x="32181" y="280758"/>
                  </a:lnTo>
                  <a:lnTo>
                    <a:pt x="29730" y="279057"/>
                  </a:lnTo>
                  <a:lnTo>
                    <a:pt x="24561" y="280022"/>
                  </a:lnTo>
                  <a:lnTo>
                    <a:pt x="22834" y="282498"/>
                  </a:lnTo>
                  <a:lnTo>
                    <a:pt x="23863" y="287667"/>
                  </a:lnTo>
                  <a:lnTo>
                    <a:pt x="26352" y="289344"/>
                  </a:lnTo>
                  <a:lnTo>
                    <a:pt x="28930" y="288836"/>
                  </a:lnTo>
                  <a:lnTo>
                    <a:pt x="31508" y="288328"/>
                  </a:lnTo>
                  <a:lnTo>
                    <a:pt x="33185" y="285851"/>
                  </a:lnTo>
                  <a:close/>
                </a:path>
                <a:path w="401320" h="749935">
                  <a:moveTo>
                    <a:pt x="38087" y="308775"/>
                  </a:moveTo>
                  <a:lnTo>
                    <a:pt x="37477" y="306273"/>
                  </a:lnTo>
                  <a:lnTo>
                    <a:pt x="36918" y="303758"/>
                  </a:lnTo>
                  <a:lnTo>
                    <a:pt x="34391" y="302171"/>
                  </a:lnTo>
                  <a:lnTo>
                    <a:pt x="29273" y="303301"/>
                  </a:lnTo>
                  <a:lnTo>
                    <a:pt x="27647" y="305854"/>
                  </a:lnTo>
                  <a:lnTo>
                    <a:pt x="28219" y="308432"/>
                  </a:lnTo>
                  <a:lnTo>
                    <a:pt x="28854" y="311023"/>
                  </a:lnTo>
                  <a:lnTo>
                    <a:pt x="31457" y="312585"/>
                  </a:lnTo>
                  <a:lnTo>
                    <a:pt x="33997" y="311950"/>
                  </a:lnTo>
                  <a:lnTo>
                    <a:pt x="36550" y="311315"/>
                  </a:lnTo>
                  <a:lnTo>
                    <a:pt x="38087" y="308775"/>
                  </a:lnTo>
                  <a:close/>
                </a:path>
                <a:path w="401320" h="749935">
                  <a:moveTo>
                    <a:pt x="44310" y="331216"/>
                  </a:moveTo>
                  <a:lnTo>
                    <a:pt x="43624" y="328752"/>
                  </a:lnTo>
                  <a:lnTo>
                    <a:pt x="42887" y="326301"/>
                  </a:lnTo>
                  <a:lnTo>
                    <a:pt x="40246" y="324904"/>
                  </a:lnTo>
                  <a:lnTo>
                    <a:pt x="35217" y="326390"/>
                  </a:lnTo>
                  <a:lnTo>
                    <a:pt x="33794" y="329069"/>
                  </a:lnTo>
                  <a:lnTo>
                    <a:pt x="34556" y="331622"/>
                  </a:lnTo>
                  <a:lnTo>
                    <a:pt x="35280" y="334187"/>
                  </a:lnTo>
                  <a:lnTo>
                    <a:pt x="38087" y="335534"/>
                  </a:lnTo>
                  <a:lnTo>
                    <a:pt x="40563" y="334683"/>
                  </a:lnTo>
                  <a:lnTo>
                    <a:pt x="43053" y="333832"/>
                  </a:lnTo>
                  <a:lnTo>
                    <a:pt x="44310" y="331216"/>
                  </a:lnTo>
                  <a:close/>
                </a:path>
                <a:path w="401320" h="749935">
                  <a:moveTo>
                    <a:pt x="52793" y="352729"/>
                  </a:moveTo>
                  <a:lnTo>
                    <a:pt x="50774" y="348068"/>
                  </a:lnTo>
                  <a:lnTo>
                    <a:pt x="47993" y="346976"/>
                  </a:lnTo>
                  <a:lnTo>
                    <a:pt x="43129" y="348970"/>
                  </a:lnTo>
                  <a:lnTo>
                    <a:pt x="42024" y="351777"/>
                  </a:lnTo>
                  <a:lnTo>
                    <a:pt x="44157" y="356717"/>
                  </a:lnTo>
                  <a:lnTo>
                    <a:pt x="46951" y="357797"/>
                  </a:lnTo>
                  <a:lnTo>
                    <a:pt x="49314" y="356666"/>
                  </a:lnTo>
                  <a:lnTo>
                    <a:pt x="51676" y="355536"/>
                  </a:lnTo>
                  <a:lnTo>
                    <a:pt x="52793" y="352729"/>
                  </a:lnTo>
                  <a:close/>
                </a:path>
                <a:path w="401320" h="749935">
                  <a:moveTo>
                    <a:pt x="63792" y="372948"/>
                  </a:moveTo>
                  <a:lnTo>
                    <a:pt x="61125" y="368642"/>
                  </a:lnTo>
                  <a:lnTo>
                    <a:pt x="58191" y="367957"/>
                  </a:lnTo>
                  <a:lnTo>
                    <a:pt x="53619" y="370535"/>
                  </a:lnTo>
                  <a:lnTo>
                    <a:pt x="52920" y="373456"/>
                  </a:lnTo>
                  <a:lnTo>
                    <a:pt x="55765" y="378040"/>
                  </a:lnTo>
                  <a:lnTo>
                    <a:pt x="58699" y="378726"/>
                  </a:lnTo>
                  <a:lnTo>
                    <a:pt x="60896" y="377291"/>
                  </a:lnTo>
                  <a:lnTo>
                    <a:pt x="63093" y="375856"/>
                  </a:lnTo>
                  <a:lnTo>
                    <a:pt x="63792" y="372948"/>
                  </a:lnTo>
                  <a:close/>
                </a:path>
                <a:path w="401320" h="749935">
                  <a:moveTo>
                    <a:pt x="77368" y="391502"/>
                  </a:moveTo>
                  <a:lnTo>
                    <a:pt x="74015" y="387705"/>
                  </a:lnTo>
                  <a:lnTo>
                    <a:pt x="71234" y="387235"/>
                  </a:lnTo>
                  <a:lnTo>
                    <a:pt x="67068" y="390423"/>
                  </a:lnTo>
                  <a:lnTo>
                    <a:pt x="66548" y="393585"/>
                  </a:lnTo>
                  <a:lnTo>
                    <a:pt x="70116" y="397637"/>
                  </a:lnTo>
                  <a:lnTo>
                    <a:pt x="73152" y="397891"/>
                  </a:lnTo>
                  <a:lnTo>
                    <a:pt x="75133" y="396163"/>
                  </a:lnTo>
                  <a:lnTo>
                    <a:pt x="77114" y="394436"/>
                  </a:lnTo>
                  <a:lnTo>
                    <a:pt x="77368" y="391502"/>
                  </a:lnTo>
                  <a:close/>
                </a:path>
                <a:path w="401320" h="749935">
                  <a:moveTo>
                    <a:pt x="93370" y="411187"/>
                  </a:moveTo>
                  <a:lnTo>
                    <a:pt x="93306" y="408165"/>
                  </a:lnTo>
                  <a:lnTo>
                    <a:pt x="89662" y="404634"/>
                  </a:lnTo>
                  <a:lnTo>
                    <a:pt x="86677" y="404698"/>
                  </a:lnTo>
                  <a:lnTo>
                    <a:pt x="82969" y="408406"/>
                  </a:lnTo>
                  <a:lnTo>
                    <a:pt x="83019" y="411429"/>
                  </a:lnTo>
                  <a:lnTo>
                    <a:pt x="86880" y="415175"/>
                  </a:lnTo>
                  <a:lnTo>
                    <a:pt x="89865" y="415099"/>
                  </a:lnTo>
                  <a:lnTo>
                    <a:pt x="91617" y="413143"/>
                  </a:lnTo>
                  <a:lnTo>
                    <a:pt x="93370" y="411187"/>
                  </a:lnTo>
                  <a:close/>
                </a:path>
                <a:path w="401320" h="749935">
                  <a:moveTo>
                    <a:pt x="108102" y="743292"/>
                  </a:moveTo>
                  <a:lnTo>
                    <a:pt x="106426" y="741387"/>
                  </a:lnTo>
                  <a:lnTo>
                    <a:pt x="104673" y="739343"/>
                  </a:lnTo>
                  <a:lnTo>
                    <a:pt x="101993" y="739038"/>
                  </a:lnTo>
                  <a:lnTo>
                    <a:pt x="100228" y="740054"/>
                  </a:lnTo>
                  <a:lnTo>
                    <a:pt x="98437" y="740854"/>
                  </a:lnTo>
                  <a:lnTo>
                    <a:pt x="97624" y="743661"/>
                  </a:lnTo>
                  <a:lnTo>
                    <a:pt x="98336" y="746188"/>
                  </a:lnTo>
                  <a:lnTo>
                    <a:pt x="99047" y="748715"/>
                  </a:lnTo>
                  <a:lnTo>
                    <a:pt x="102069" y="749706"/>
                  </a:lnTo>
                  <a:lnTo>
                    <a:pt x="104990" y="748271"/>
                  </a:lnTo>
                  <a:lnTo>
                    <a:pt x="107734" y="746671"/>
                  </a:lnTo>
                  <a:lnTo>
                    <a:pt x="108102" y="743292"/>
                  </a:lnTo>
                  <a:close/>
                </a:path>
                <a:path w="401320" h="749935">
                  <a:moveTo>
                    <a:pt x="109270" y="427189"/>
                  </a:moveTo>
                  <a:lnTo>
                    <a:pt x="107810" y="424853"/>
                  </a:lnTo>
                  <a:lnTo>
                    <a:pt x="106311" y="422541"/>
                  </a:lnTo>
                  <a:lnTo>
                    <a:pt x="103098" y="422122"/>
                  </a:lnTo>
                  <a:lnTo>
                    <a:pt x="98958" y="425335"/>
                  </a:lnTo>
                  <a:lnTo>
                    <a:pt x="98602" y="428104"/>
                  </a:lnTo>
                  <a:lnTo>
                    <a:pt x="101244" y="432282"/>
                  </a:lnTo>
                  <a:lnTo>
                    <a:pt x="104127" y="432892"/>
                  </a:lnTo>
                  <a:lnTo>
                    <a:pt x="106375" y="431533"/>
                  </a:lnTo>
                  <a:lnTo>
                    <a:pt x="108623" y="430174"/>
                  </a:lnTo>
                  <a:lnTo>
                    <a:pt x="109270" y="427189"/>
                  </a:lnTo>
                  <a:close/>
                </a:path>
                <a:path w="401320" h="749935">
                  <a:moveTo>
                    <a:pt x="120446" y="448932"/>
                  </a:moveTo>
                  <a:lnTo>
                    <a:pt x="118300" y="443979"/>
                  </a:lnTo>
                  <a:lnTo>
                    <a:pt x="115493" y="442887"/>
                  </a:lnTo>
                  <a:lnTo>
                    <a:pt x="110756" y="445147"/>
                  </a:lnTo>
                  <a:lnTo>
                    <a:pt x="109651" y="447941"/>
                  </a:lnTo>
                  <a:lnTo>
                    <a:pt x="111671" y="452577"/>
                  </a:lnTo>
                  <a:lnTo>
                    <a:pt x="114465" y="453669"/>
                  </a:lnTo>
                  <a:lnTo>
                    <a:pt x="116903" y="452704"/>
                  </a:lnTo>
                  <a:lnTo>
                    <a:pt x="119341" y="451739"/>
                  </a:lnTo>
                  <a:lnTo>
                    <a:pt x="120446" y="448932"/>
                  </a:lnTo>
                  <a:close/>
                </a:path>
                <a:path w="401320" h="749935">
                  <a:moveTo>
                    <a:pt x="123342" y="726287"/>
                  </a:moveTo>
                  <a:lnTo>
                    <a:pt x="122453" y="723392"/>
                  </a:lnTo>
                  <a:lnTo>
                    <a:pt x="117690" y="721182"/>
                  </a:lnTo>
                  <a:lnTo>
                    <a:pt x="114833" y="722045"/>
                  </a:lnTo>
                  <a:lnTo>
                    <a:pt x="113703" y="724217"/>
                  </a:lnTo>
                  <a:lnTo>
                    <a:pt x="112636" y="726440"/>
                  </a:lnTo>
                  <a:lnTo>
                    <a:pt x="113334" y="729157"/>
                  </a:lnTo>
                  <a:lnTo>
                    <a:pt x="115519" y="730580"/>
                  </a:lnTo>
                  <a:lnTo>
                    <a:pt x="117741" y="732015"/>
                  </a:lnTo>
                  <a:lnTo>
                    <a:pt x="120840" y="731253"/>
                  </a:lnTo>
                  <a:lnTo>
                    <a:pt x="122059" y="728751"/>
                  </a:lnTo>
                  <a:lnTo>
                    <a:pt x="123342" y="726287"/>
                  </a:lnTo>
                  <a:close/>
                </a:path>
                <a:path w="401320" h="749935">
                  <a:moveTo>
                    <a:pt x="128485" y="471728"/>
                  </a:moveTo>
                  <a:lnTo>
                    <a:pt x="126898" y="466623"/>
                  </a:lnTo>
                  <a:lnTo>
                    <a:pt x="124231" y="465226"/>
                  </a:lnTo>
                  <a:lnTo>
                    <a:pt x="119253" y="466877"/>
                  </a:lnTo>
                  <a:lnTo>
                    <a:pt x="117856" y="469531"/>
                  </a:lnTo>
                  <a:lnTo>
                    <a:pt x="119367" y="474408"/>
                  </a:lnTo>
                  <a:lnTo>
                    <a:pt x="122034" y="475805"/>
                  </a:lnTo>
                  <a:lnTo>
                    <a:pt x="124561" y="475094"/>
                  </a:lnTo>
                  <a:lnTo>
                    <a:pt x="127088" y="474370"/>
                  </a:lnTo>
                  <a:lnTo>
                    <a:pt x="128485" y="471728"/>
                  </a:lnTo>
                  <a:close/>
                </a:path>
                <a:path w="401320" h="749935">
                  <a:moveTo>
                    <a:pt x="132080" y="703414"/>
                  </a:moveTo>
                  <a:lnTo>
                    <a:pt x="130619" y="700747"/>
                  </a:lnTo>
                  <a:lnTo>
                    <a:pt x="125564" y="699338"/>
                  </a:lnTo>
                  <a:lnTo>
                    <a:pt x="122961" y="700747"/>
                  </a:lnTo>
                  <a:lnTo>
                    <a:pt x="122275" y="703199"/>
                  </a:lnTo>
                  <a:lnTo>
                    <a:pt x="121462" y="705586"/>
                  </a:lnTo>
                  <a:lnTo>
                    <a:pt x="122809" y="708215"/>
                  </a:lnTo>
                  <a:lnTo>
                    <a:pt x="125285" y="709079"/>
                  </a:lnTo>
                  <a:lnTo>
                    <a:pt x="127762" y="709942"/>
                  </a:lnTo>
                  <a:lnTo>
                    <a:pt x="130479" y="708571"/>
                  </a:lnTo>
                  <a:lnTo>
                    <a:pt x="131356" y="706005"/>
                  </a:lnTo>
                  <a:lnTo>
                    <a:pt x="132080" y="703414"/>
                  </a:lnTo>
                  <a:close/>
                </a:path>
                <a:path w="401320" h="749935">
                  <a:moveTo>
                    <a:pt x="134378" y="495020"/>
                  </a:moveTo>
                  <a:lnTo>
                    <a:pt x="133223" y="489826"/>
                  </a:lnTo>
                  <a:lnTo>
                    <a:pt x="130683" y="488226"/>
                  </a:lnTo>
                  <a:lnTo>
                    <a:pt x="125590" y="489458"/>
                  </a:lnTo>
                  <a:lnTo>
                    <a:pt x="123964" y="491985"/>
                  </a:lnTo>
                  <a:lnTo>
                    <a:pt x="125095" y="497014"/>
                  </a:lnTo>
                  <a:lnTo>
                    <a:pt x="127635" y="498614"/>
                  </a:lnTo>
                  <a:lnTo>
                    <a:pt x="130200" y="498081"/>
                  </a:lnTo>
                  <a:lnTo>
                    <a:pt x="132765" y="497547"/>
                  </a:lnTo>
                  <a:lnTo>
                    <a:pt x="134378" y="495020"/>
                  </a:lnTo>
                  <a:close/>
                </a:path>
                <a:path w="401320" h="749935">
                  <a:moveTo>
                    <a:pt x="137642" y="679945"/>
                  </a:moveTo>
                  <a:lnTo>
                    <a:pt x="135953" y="677443"/>
                  </a:lnTo>
                  <a:lnTo>
                    <a:pt x="130784" y="676516"/>
                  </a:lnTo>
                  <a:lnTo>
                    <a:pt x="128308" y="678180"/>
                  </a:lnTo>
                  <a:lnTo>
                    <a:pt x="127838" y="680707"/>
                  </a:lnTo>
                  <a:lnTo>
                    <a:pt x="127406" y="683234"/>
                  </a:lnTo>
                  <a:lnTo>
                    <a:pt x="128955" y="685698"/>
                  </a:lnTo>
                  <a:lnTo>
                    <a:pt x="131533" y="686269"/>
                  </a:lnTo>
                  <a:lnTo>
                    <a:pt x="134086" y="686828"/>
                  </a:lnTo>
                  <a:lnTo>
                    <a:pt x="136702" y="685190"/>
                  </a:lnTo>
                  <a:lnTo>
                    <a:pt x="137160" y="682561"/>
                  </a:lnTo>
                  <a:lnTo>
                    <a:pt x="137642" y="679945"/>
                  </a:lnTo>
                  <a:close/>
                </a:path>
                <a:path w="401320" h="749935">
                  <a:moveTo>
                    <a:pt x="138696" y="518566"/>
                  </a:moveTo>
                  <a:lnTo>
                    <a:pt x="137883" y="513334"/>
                  </a:lnTo>
                  <a:lnTo>
                    <a:pt x="135470" y="511581"/>
                  </a:lnTo>
                  <a:lnTo>
                    <a:pt x="130302" y="512470"/>
                  </a:lnTo>
                  <a:lnTo>
                    <a:pt x="128524" y="514908"/>
                  </a:lnTo>
                  <a:lnTo>
                    <a:pt x="129311" y="520014"/>
                  </a:lnTo>
                  <a:lnTo>
                    <a:pt x="131737" y="521766"/>
                  </a:lnTo>
                  <a:lnTo>
                    <a:pt x="134327" y="521385"/>
                  </a:lnTo>
                  <a:lnTo>
                    <a:pt x="136918" y="521004"/>
                  </a:lnTo>
                  <a:lnTo>
                    <a:pt x="138696" y="518566"/>
                  </a:lnTo>
                  <a:close/>
                </a:path>
                <a:path w="401320" h="749935">
                  <a:moveTo>
                    <a:pt x="141287" y="656221"/>
                  </a:moveTo>
                  <a:lnTo>
                    <a:pt x="139420" y="653846"/>
                  </a:lnTo>
                  <a:lnTo>
                    <a:pt x="134200" y="653262"/>
                  </a:lnTo>
                  <a:lnTo>
                    <a:pt x="131838" y="655104"/>
                  </a:lnTo>
                  <a:lnTo>
                    <a:pt x="131546" y="657656"/>
                  </a:lnTo>
                  <a:lnTo>
                    <a:pt x="131279" y="660234"/>
                  </a:lnTo>
                  <a:lnTo>
                    <a:pt x="133032" y="662584"/>
                  </a:lnTo>
                  <a:lnTo>
                    <a:pt x="135636" y="662952"/>
                  </a:lnTo>
                  <a:lnTo>
                    <a:pt x="138226" y="663321"/>
                  </a:lnTo>
                  <a:lnTo>
                    <a:pt x="140690" y="661492"/>
                  </a:lnTo>
                  <a:lnTo>
                    <a:pt x="140970" y="658863"/>
                  </a:lnTo>
                  <a:lnTo>
                    <a:pt x="141287" y="656221"/>
                  </a:lnTo>
                  <a:close/>
                </a:path>
                <a:path w="401320" h="749935">
                  <a:moveTo>
                    <a:pt x="141744" y="542277"/>
                  </a:moveTo>
                  <a:lnTo>
                    <a:pt x="141490" y="539648"/>
                  </a:lnTo>
                  <a:lnTo>
                    <a:pt x="141211" y="537019"/>
                  </a:lnTo>
                  <a:lnTo>
                    <a:pt x="138798" y="535139"/>
                  </a:lnTo>
                  <a:lnTo>
                    <a:pt x="133591" y="535774"/>
                  </a:lnTo>
                  <a:lnTo>
                    <a:pt x="131775" y="538099"/>
                  </a:lnTo>
                  <a:lnTo>
                    <a:pt x="132295" y="543242"/>
                  </a:lnTo>
                  <a:lnTo>
                    <a:pt x="134607" y="545122"/>
                  </a:lnTo>
                  <a:lnTo>
                    <a:pt x="137223" y="544868"/>
                  </a:lnTo>
                  <a:lnTo>
                    <a:pt x="139839" y="544614"/>
                  </a:lnTo>
                  <a:lnTo>
                    <a:pt x="141744" y="542277"/>
                  </a:lnTo>
                  <a:close/>
                </a:path>
                <a:path w="401320" h="749935">
                  <a:moveTo>
                    <a:pt x="143471" y="632409"/>
                  </a:moveTo>
                  <a:lnTo>
                    <a:pt x="141478" y="630148"/>
                  </a:lnTo>
                  <a:lnTo>
                    <a:pt x="136232" y="629831"/>
                  </a:lnTo>
                  <a:lnTo>
                    <a:pt x="133997" y="631799"/>
                  </a:lnTo>
                  <a:lnTo>
                    <a:pt x="133845" y="634377"/>
                  </a:lnTo>
                  <a:lnTo>
                    <a:pt x="133654" y="636955"/>
                  </a:lnTo>
                  <a:lnTo>
                    <a:pt x="135572" y="639216"/>
                  </a:lnTo>
                  <a:lnTo>
                    <a:pt x="138188" y="639432"/>
                  </a:lnTo>
                  <a:lnTo>
                    <a:pt x="140792" y="639648"/>
                  </a:lnTo>
                  <a:lnTo>
                    <a:pt x="143129" y="637692"/>
                  </a:lnTo>
                  <a:lnTo>
                    <a:pt x="143319" y="635050"/>
                  </a:lnTo>
                  <a:lnTo>
                    <a:pt x="143471" y="632409"/>
                  </a:lnTo>
                  <a:close/>
                </a:path>
                <a:path w="401320" h="749935">
                  <a:moveTo>
                    <a:pt x="143713" y="566089"/>
                  </a:moveTo>
                  <a:lnTo>
                    <a:pt x="143319" y="560819"/>
                  </a:lnTo>
                  <a:lnTo>
                    <a:pt x="141046" y="558838"/>
                  </a:lnTo>
                  <a:lnTo>
                    <a:pt x="135813" y="559219"/>
                  </a:lnTo>
                  <a:lnTo>
                    <a:pt x="133845" y="561467"/>
                  </a:lnTo>
                  <a:lnTo>
                    <a:pt x="134023" y="564045"/>
                  </a:lnTo>
                  <a:lnTo>
                    <a:pt x="134226" y="566623"/>
                  </a:lnTo>
                  <a:lnTo>
                    <a:pt x="136436" y="568617"/>
                  </a:lnTo>
                  <a:lnTo>
                    <a:pt x="139052" y="568477"/>
                  </a:lnTo>
                  <a:lnTo>
                    <a:pt x="141681" y="568337"/>
                  </a:lnTo>
                  <a:lnTo>
                    <a:pt x="143713" y="566089"/>
                  </a:lnTo>
                  <a:close/>
                </a:path>
                <a:path w="401320" h="749935">
                  <a:moveTo>
                    <a:pt x="144513" y="589940"/>
                  </a:moveTo>
                  <a:lnTo>
                    <a:pt x="144411" y="584657"/>
                  </a:lnTo>
                  <a:lnTo>
                    <a:pt x="142240" y="582574"/>
                  </a:lnTo>
                  <a:lnTo>
                    <a:pt x="136994" y="582739"/>
                  </a:lnTo>
                  <a:lnTo>
                    <a:pt x="134912" y="584898"/>
                  </a:lnTo>
                  <a:lnTo>
                    <a:pt x="135013" y="590067"/>
                  </a:lnTo>
                  <a:lnTo>
                    <a:pt x="137172" y="592150"/>
                  </a:lnTo>
                  <a:lnTo>
                    <a:pt x="139801" y="592124"/>
                  </a:lnTo>
                  <a:lnTo>
                    <a:pt x="142430" y="592099"/>
                  </a:lnTo>
                  <a:lnTo>
                    <a:pt x="144513" y="589940"/>
                  </a:lnTo>
                  <a:close/>
                </a:path>
                <a:path w="401320" h="749935">
                  <a:moveTo>
                    <a:pt x="144526" y="608533"/>
                  </a:moveTo>
                  <a:lnTo>
                    <a:pt x="142392" y="606374"/>
                  </a:lnTo>
                  <a:lnTo>
                    <a:pt x="137147" y="606298"/>
                  </a:lnTo>
                  <a:lnTo>
                    <a:pt x="135026" y="608368"/>
                  </a:lnTo>
                  <a:lnTo>
                    <a:pt x="134835" y="613537"/>
                  </a:lnTo>
                  <a:lnTo>
                    <a:pt x="136906" y="615708"/>
                  </a:lnTo>
                  <a:lnTo>
                    <a:pt x="139522" y="615797"/>
                  </a:lnTo>
                  <a:lnTo>
                    <a:pt x="142138" y="615886"/>
                  </a:lnTo>
                  <a:lnTo>
                    <a:pt x="144335" y="613816"/>
                  </a:lnTo>
                  <a:lnTo>
                    <a:pt x="144526" y="608533"/>
                  </a:lnTo>
                  <a:close/>
                </a:path>
                <a:path w="401320" h="749935">
                  <a:moveTo>
                    <a:pt x="183362" y="143167"/>
                  </a:moveTo>
                  <a:lnTo>
                    <a:pt x="181521" y="140817"/>
                  </a:lnTo>
                  <a:lnTo>
                    <a:pt x="176517" y="140246"/>
                  </a:lnTo>
                  <a:lnTo>
                    <a:pt x="174129" y="141859"/>
                  </a:lnTo>
                  <a:lnTo>
                    <a:pt x="173215" y="147027"/>
                  </a:lnTo>
                  <a:lnTo>
                    <a:pt x="175006" y="149631"/>
                  </a:lnTo>
                  <a:lnTo>
                    <a:pt x="180479" y="150266"/>
                  </a:lnTo>
                  <a:lnTo>
                    <a:pt x="182880" y="148399"/>
                  </a:lnTo>
                  <a:lnTo>
                    <a:pt x="183121" y="145783"/>
                  </a:lnTo>
                  <a:lnTo>
                    <a:pt x="183362" y="143167"/>
                  </a:lnTo>
                  <a:close/>
                </a:path>
                <a:path w="401320" h="749935">
                  <a:moveTo>
                    <a:pt x="207340" y="148031"/>
                  </a:moveTo>
                  <a:lnTo>
                    <a:pt x="206908" y="145389"/>
                  </a:lnTo>
                  <a:lnTo>
                    <a:pt x="206489" y="142849"/>
                  </a:lnTo>
                  <a:lnTo>
                    <a:pt x="204177" y="140982"/>
                  </a:lnTo>
                  <a:lnTo>
                    <a:pt x="201726" y="141211"/>
                  </a:lnTo>
                  <a:lnTo>
                    <a:pt x="199288" y="141528"/>
                  </a:lnTo>
                  <a:lnTo>
                    <a:pt x="197332" y="143611"/>
                  </a:lnTo>
                  <a:lnTo>
                    <a:pt x="197497" y="148856"/>
                  </a:lnTo>
                  <a:lnTo>
                    <a:pt x="199809" y="151015"/>
                  </a:lnTo>
                  <a:lnTo>
                    <a:pt x="202615" y="150672"/>
                  </a:lnTo>
                  <a:lnTo>
                    <a:pt x="205409" y="150406"/>
                  </a:lnTo>
                  <a:lnTo>
                    <a:pt x="207340" y="148031"/>
                  </a:lnTo>
                  <a:close/>
                </a:path>
                <a:path w="401320" h="749935">
                  <a:moveTo>
                    <a:pt x="230619" y="139115"/>
                  </a:moveTo>
                  <a:lnTo>
                    <a:pt x="229044" y="137109"/>
                  </a:lnTo>
                  <a:lnTo>
                    <a:pt x="227393" y="134975"/>
                  </a:lnTo>
                  <a:lnTo>
                    <a:pt x="224777" y="134454"/>
                  </a:lnTo>
                  <a:lnTo>
                    <a:pt x="222732" y="135458"/>
                  </a:lnTo>
                  <a:lnTo>
                    <a:pt x="220738" y="136563"/>
                  </a:lnTo>
                  <a:lnTo>
                    <a:pt x="219760" y="139268"/>
                  </a:lnTo>
                  <a:lnTo>
                    <a:pt x="221665" y="144157"/>
                  </a:lnTo>
                  <a:lnTo>
                    <a:pt x="224637" y="145249"/>
                  </a:lnTo>
                  <a:lnTo>
                    <a:pt x="227279" y="143802"/>
                  </a:lnTo>
                  <a:lnTo>
                    <a:pt x="229946" y="142455"/>
                  </a:lnTo>
                  <a:lnTo>
                    <a:pt x="230619" y="139115"/>
                  </a:lnTo>
                  <a:close/>
                </a:path>
                <a:path w="401320" h="749935">
                  <a:moveTo>
                    <a:pt x="243179" y="118732"/>
                  </a:moveTo>
                  <a:lnTo>
                    <a:pt x="241084" y="116560"/>
                  </a:lnTo>
                  <a:lnTo>
                    <a:pt x="238455" y="116535"/>
                  </a:lnTo>
                  <a:lnTo>
                    <a:pt x="235839" y="116509"/>
                  </a:lnTo>
                  <a:lnTo>
                    <a:pt x="233680" y="118605"/>
                  </a:lnTo>
                  <a:lnTo>
                    <a:pt x="233641" y="121221"/>
                  </a:lnTo>
                  <a:lnTo>
                    <a:pt x="233578" y="122428"/>
                  </a:lnTo>
                  <a:lnTo>
                    <a:pt x="233934" y="123037"/>
                  </a:lnTo>
                  <a:lnTo>
                    <a:pt x="235470" y="124802"/>
                  </a:lnTo>
                  <a:lnTo>
                    <a:pt x="236359" y="125603"/>
                  </a:lnTo>
                  <a:lnTo>
                    <a:pt x="238861" y="126377"/>
                  </a:lnTo>
                  <a:lnTo>
                    <a:pt x="240271" y="126212"/>
                  </a:lnTo>
                  <a:lnTo>
                    <a:pt x="242277" y="124561"/>
                  </a:lnTo>
                  <a:lnTo>
                    <a:pt x="243103" y="122809"/>
                  </a:lnTo>
                  <a:lnTo>
                    <a:pt x="243141" y="121386"/>
                  </a:lnTo>
                  <a:lnTo>
                    <a:pt x="243179" y="118732"/>
                  </a:lnTo>
                  <a:close/>
                </a:path>
                <a:path w="401320" h="749935">
                  <a:moveTo>
                    <a:pt x="243586" y="94996"/>
                  </a:moveTo>
                  <a:lnTo>
                    <a:pt x="241554" y="92798"/>
                  </a:lnTo>
                  <a:lnTo>
                    <a:pt x="238925" y="92684"/>
                  </a:lnTo>
                  <a:lnTo>
                    <a:pt x="236308" y="92570"/>
                  </a:lnTo>
                  <a:lnTo>
                    <a:pt x="234086" y="94640"/>
                  </a:lnTo>
                  <a:lnTo>
                    <a:pt x="233997" y="97307"/>
                  </a:lnTo>
                  <a:lnTo>
                    <a:pt x="233934" y="99974"/>
                  </a:lnTo>
                  <a:lnTo>
                    <a:pt x="236004" y="102171"/>
                  </a:lnTo>
                  <a:lnTo>
                    <a:pt x="241261" y="102273"/>
                  </a:lnTo>
                  <a:lnTo>
                    <a:pt x="243433" y="100203"/>
                  </a:lnTo>
                  <a:lnTo>
                    <a:pt x="243497" y="97599"/>
                  </a:lnTo>
                  <a:lnTo>
                    <a:pt x="243586" y="94996"/>
                  </a:lnTo>
                  <a:close/>
                </a:path>
                <a:path w="401320" h="749935">
                  <a:moveTo>
                    <a:pt x="245440" y="71691"/>
                  </a:moveTo>
                  <a:lnTo>
                    <a:pt x="243598" y="69316"/>
                  </a:lnTo>
                  <a:lnTo>
                    <a:pt x="241007" y="68922"/>
                  </a:lnTo>
                  <a:lnTo>
                    <a:pt x="238417" y="68529"/>
                  </a:lnTo>
                  <a:lnTo>
                    <a:pt x="236016" y="70396"/>
                  </a:lnTo>
                  <a:lnTo>
                    <a:pt x="235343" y="75780"/>
                  </a:lnTo>
                  <a:lnTo>
                    <a:pt x="237286" y="78155"/>
                  </a:lnTo>
                  <a:lnTo>
                    <a:pt x="242506" y="78638"/>
                  </a:lnTo>
                  <a:lnTo>
                    <a:pt x="244805" y="76758"/>
                  </a:lnTo>
                  <a:lnTo>
                    <a:pt x="245110" y="74218"/>
                  </a:lnTo>
                  <a:lnTo>
                    <a:pt x="245440" y="71691"/>
                  </a:lnTo>
                  <a:close/>
                </a:path>
                <a:path w="401320" h="749935">
                  <a:moveTo>
                    <a:pt x="250304" y="49276"/>
                  </a:moveTo>
                  <a:lnTo>
                    <a:pt x="248983" y="46647"/>
                  </a:lnTo>
                  <a:lnTo>
                    <a:pt x="246545" y="45758"/>
                  </a:lnTo>
                  <a:lnTo>
                    <a:pt x="244055" y="44843"/>
                  </a:lnTo>
                  <a:lnTo>
                    <a:pt x="241300" y="46253"/>
                  </a:lnTo>
                  <a:lnTo>
                    <a:pt x="240512" y="48920"/>
                  </a:lnTo>
                  <a:lnTo>
                    <a:pt x="239649" y="51574"/>
                  </a:lnTo>
                  <a:lnTo>
                    <a:pt x="241274" y="54267"/>
                  </a:lnTo>
                  <a:lnTo>
                    <a:pt x="246367" y="55537"/>
                  </a:lnTo>
                  <a:lnTo>
                    <a:pt x="248831" y="54025"/>
                  </a:lnTo>
                  <a:lnTo>
                    <a:pt x="249618" y="51663"/>
                  </a:lnTo>
                  <a:lnTo>
                    <a:pt x="250304" y="49276"/>
                  </a:lnTo>
                  <a:close/>
                </a:path>
                <a:path w="401320" h="749935">
                  <a:moveTo>
                    <a:pt x="260286" y="29438"/>
                  </a:moveTo>
                  <a:lnTo>
                    <a:pt x="259956" y="26631"/>
                  </a:lnTo>
                  <a:lnTo>
                    <a:pt x="257911" y="24917"/>
                  </a:lnTo>
                  <a:lnTo>
                    <a:pt x="255943" y="23253"/>
                  </a:lnTo>
                  <a:lnTo>
                    <a:pt x="252742" y="23647"/>
                  </a:lnTo>
                  <a:lnTo>
                    <a:pt x="251129" y="26035"/>
                  </a:lnTo>
                  <a:lnTo>
                    <a:pt x="249555" y="28435"/>
                  </a:lnTo>
                  <a:lnTo>
                    <a:pt x="250139" y="31432"/>
                  </a:lnTo>
                  <a:lnTo>
                    <a:pt x="254723" y="34010"/>
                  </a:lnTo>
                  <a:lnTo>
                    <a:pt x="257657" y="33426"/>
                  </a:lnTo>
                  <a:lnTo>
                    <a:pt x="258965" y="31419"/>
                  </a:lnTo>
                  <a:lnTo>
                    <a:pt x="260286" y="29438"/>
                  </a:lnTo>
                  <a:close/>
                </a:path>
                <a:path w="401320" h="749935">
                  <a:moveTo>
                    <a:pt x="277583" y="12700"/>
                  </a:moveTo>
                  <a:lnTo>
                    <a:pt x="276555" y="10375"/>
                  </a:lnTo>
                  <a:lnTo>
                    <a:pt x="275463" y="7899"/>
                  </a:lnTo>
                  <a:lnTo>
                    <a:pt x="272529" y="7112"/>
                  </a:lnTo>
                  <a:lnTo>
                    <a:pt x="267398" y="9867"/>
                  </a:lnTo>
                  <a:lnTo>
                    <a:pt x="266801" y="13119"/>
                  </a:lnTo>
                  <a:lnTo>
                    <a:pt x="269913" y="17348"/>
                  </a:lnTo>
                  <a:lnTo>
                    <a:pt x="272630" y="17818"/>
                  </a:lnTo>
                  <a:lnTo>
                    <a:pt x="276796" y="15621"/>
                  </a:lnTo>
                  <a:lnTo>
                    <a:pt x="277583" y="12700"/>
                  </a:lnTo>
                  <a:close/>
                </a:path>
                <a:path w="401320" h="749935">
                  <a:moveTo>
                    <a:pt x="282854" y="744931"/>
                  </a:moveTo>
                  <a:lnTo>
                    <a:pt x="281127" y="739990"/>
                  </a:lnTo>
                  <a:lnTo>
                    <a:pt x="278790" y="738581"/>
                  </a:lnTo>
                  <a:lnTo>
                    <a:pt x="275780" y="738924"/>
                  </a:lnTo>
                  <a:lnTo>
                    <a:pt x="274904" y="739394"/>
                  </a:lnTo>
                  <a:lnTo>
                    <a:pt x="274129" y="740308"/>
                  </a:lnTo>
                  <a:lnTo>
                    <a:pt x="273278" y="741070"/>
                  </a:lnTo>
                  <a:lnTo>
                    <a:pt x="272681" y="742200"/>
                  </a:lnTo>
                  <a:lnTo>
                    <a:pt x="272592" y="743508"/>
                  </a:lnTo>
                  <a:lnTo>
                    <a:pt x="272503" y="744816"/>
                  </a:lnTo>
                  <a:lnTo>
                    <a:pt x="272961" y="746061"/>
                  </a:lnTo>
                  <a:lnTo>
                    <a:pt x="273837" y="747014"/>
                  </a:lnTo>
                  <a:lnTo>
                    <a:pt x="274777" y="747839"/>
                  </a:lnTo>
                  <a:lnTo>
                    <a:pt x="276301" y="748436"/>
                  </a:lnTo>
                  <a:lnTo>
                    <a:pt x="277888" y="748233"/>
                  </a:lnTo>
                  <a:lnTo>
                    <a:pt x="281165" y="747852"/>
                  </a:lnTo>
                  <a:lnTo>
                    <a:pt x="282854" y="744931"/>
                  </a:lnTo>
                  <a:close/>
                </a:path>
                <a:path w="401320" h="749935">
                  <a:moveTo>
                    <a:pt x="299783" y="7353"/>
                  </a:moveTo>
                  <a:lnTo>
                    <a:pt x="299605" y="4737"/>
                  </a:lnTo>
                  <a:lnTo>
                    <a:pt x="299427" y="2120"/>
                  </a:lnTo>
                  <a:lnTo>
                    <a:pt x="297014" y="215"/>
                  </a:lnTo>
                  <a:lnTo>
                    <a:pt x="294220" y="508"/>
                  </a:lnTo>
                  <a:lnTo>
                    <a:pt x="291414" y="901"/>
                  </a:lnTo>
                  <a:lnTo>
                    <a:pt x="289610" y="3517"/>
                  </a:lnTo>
                  <a:lnTo>
                    <a:pt x="290728" y="8636"/>
                  </a:lnTo>
                  <a:lnTo>
                    <a:pt x="293090" y="10274"/>
                  </a:lnTo>
                  <a:lnTo>
                    <a:pt x="295503" y="9918"/>
                  </a:lnTo>
                  <a:lnTo>
                    <a:pt x="297942" y="9677"/>
                  </a:lnTo>
                  <a:lnTo>
                    <a:pt x="299783" y="7353"/>
                  </a:lnTo>
                  <a:close/>
                </a:path>
                <a:path w="401320" h="749935">
                  <a:moveTo>
                    <a:pt x="303441" y="731024"/>
                  </a:moveTo>
                  <a:lnTo>
                    <a:pt x="299643" y="727392"/>
                  </a:lnTo>
                  <a:lnTo>
                    <a:pt x="296659" y="727278"/>
                  </a:lnTo>
                  <a:lnTo>
                    <a:pt x="294894" y="728980"/>
                  </a:lnTo>
                  <a:lnTo>
                    <a:pt x="293052" y="730554"/>
                  </a:lnTo>
                  <a:lnTo>
                    <a:pt x="292874" y="733513"/>
                  </a:lnTo>
                  <a:lnTo>
                    <a:pt x="294436" y="735571"/>
                  </a:lnTo>
                  <a:lnTo>
                    <a:pt x="296049" y="737692"/>
                  </a:lnTo>
                  <a:lnTo>
                    <a:pt x="299123" y="737882"/>
                  </a:lnTo>
                  <a:lnTo>
                    <a:pt x="301282" y="736015"/>
                  </a:lnTo>
                  <a:lnTo>
                    <a:pt x="303314" y="734072"/>
                  </a:lnTo>
                  <a:lnTo>
                    <a:pt x="303441" y="731024"/>
                  </a:lnTo>
                  <a:close/>
                </a:path>
                <a:path w="401320" h="749935">
                  <a:moveTo>
                    <a:pt x="319087" y="714997"/>
                  </a:moveTo>
                  <a:lnTo>
                    <a:pt x="318554" y="712000"/>
                  </a:lnTo>
                  <a:lnTo>
                    <a:pt x="316382" y="710539"/>
                  </a:lnTo>
                  <a:lnTo>
                    <a:pt x="314185" y="709091"/>
                  </a:lnTo>
                  <a:lnTo>
                    <a:pt x="311251" y="709612"/>
                  </a:lnTo>
                  <a:lnTo>
                    <a:pt x="309803" y="711708"/>
                  </a:lnTo>
                  <a:lnTo>
                    <a:pt x="308292" y="713752"/>
                  </a:lnTo>
                  <a:lnTo>
                    <a:pt x="308749" y="716711"/>
                  </a:lnTo>
                  <a:lnTo>
                    <a:pt x="310832" y="718312"/>
                  </a:lnTo>
                  <a:lnTo>
                    <a:pt x="312915" y="719912"/>
                  </a:lnTo>
                  <a:lnTo>
                    <a:pt x="315912" y="719429"/>
                  </a:lnTo>
                  <a:lnTo>
                    <a:pt x="317538" y="717232"/>
                  </a:lnTo>
                  <a:lnTo>
                    <a:pt x="319087" y="714997"/>
                  </a:lnTo>
                  <a:close/>
                </a:path>
                <a:path w="401320" h="749935">
                  <a:moveTo>
                    <a:pt x="323761" y="3073"/>
                  </a:moveTo>
                  <a:lnTo>
                    <a:pt x="321856" y="698"/>
                  </a:lnTo>
                  <a:lnTo>
                    <a:pt x="316420" y="0"/>
                  </a:lnTo>
                  <a:lnTo>
                    <a:pt x="314032" y="2146"/>
                  </a:lnTo>
                  <a:lnTo>
                    <a:pt x="313905" y="4724"/>
                  </a:lnTo>
                  <a:lnTo>
                    <a:pt x="313753" y="7391"/>
                  </a:lnTo>
                  <a:lnTo>
                    <a:pt x="315671" y="9486"/>
                  </a:lnTo>
                  <a:lnTo>
                    <a:pt x="320687" y="10134"/>
                  </a:lnTo>
                  <a:lnTo>
                    <a:pt x="323024" y="8267"/>
                  </a:lnTo>
                  <a:lnTo>
                    <a:pt x="323392" y="5676"/>
                  </a:lnTo>
                  <a:lnTo>
                    <a:pt x="323761" y="3073"/>
                  </a:lnTo>
                  <a:close/>
                </a:path>
                <a:path w="401320" h="749935">
                  <a:moveTo>
                    <a:pt x="331749" y="694220"/>
                  </a:moveTo>
                  <a:lnTo>
                    <a:pt x="330911" y="691311"/>
                  </a:lnTo>
                  <a:lnTo>
                    <a:pt x="326275" y="688848"/>
                  </a:lnTo>
                  <a:lnTo>
                    <a:pt x="323405" y="689686"/>
                  </a:lnTo>
                  <a:lnTo>
                    <a:pt x="322173" y="691959"/>
                  </a:lnTo>
                  <a:lnTo>
                    <a:pt x="320890" y="694194"/>
                  </a:lnTo>
                  <a:lnTo>
                    <a:pt x="321691" y="697090"/>
                  </a:lnTo>
                  <a:lnTo>
                    <a:pt x="323951" y="698411"/>
                  </a:lnTo>
                  <a:lnTo>
                    <a:pt x="326212" y="699744"/>
                  </a:lnTo>
                  <a:lnTo>
                    <a:pt x="329133" y="698919"/>
                  </a:lnTo>
                  <a:lnTo>
                    <a:pt x="330479" y="696582"/>
                  </a:lnTo>
                  <a:lnTo>
                    <a:pt x="331749" y="694220"/>
                  </a:lnTo>
                  <a:close/>
                </a:path>
                <a:path w="401320" h="749935">
                  <a:moveTo>
                    <a:pt x="342519" y="672553"/>
                  </a:moveTo>
                  <a:lnTo>
                    <a:pt x="341477" y="669721"/>
                  </a:lnTo>
                  <a:lnTo>
                    <a:pt x="336677" y="667575"/>
                  </a:lnTo>
                  <a:lnTo>
                    <a:pt x="333870" y="668629"/>
                  </a:lnTo>
                  <a:lnTo>
                    <a:pt x="332765" y="670979"/>
                  </a:lnTo>
                  <a:lnTo>
                    <a:pt x="331685" y="673341"/>
                  </a:lnTo>
                  <a:lnTo>
                    <a:pt x="332701" y="676173"/>
                  </a:lnTo>
                  <a:lnTo>
                    <a:pt x="335051" y="677303"/>
                  </a:lnTo>
                  <a:lnTo>
                    <a:pt x="337426" y="678446"/>
                  </a:lnTo>
                  <a:lnTo>
                    <a:pt x="340271" y="677418"/>
                  </a:lnTo>
                  <a:lnTo>
                    <a:pt x="342519" y="672553"/>
                  </a:lnTo>
                  <a:close/>
                </a:path>
                <a:path w="401320" h="749935">
                  <a:moveTo>
                    <a:pt x="347484" y="7975"/>
                  </a:moveTo>
                  <a:lnTo>
                    <a:pt x="345871" y="5321"/>
                  </a:lnTo>
                  <a:lnTo>
                    <a:pt x="343255" y="4724"/>
                  </a:lnTo>
                  <a:lnTo>
                    <a:pt x="340626" y="4089"/>
                  </a:lnTo>
                  <a:lnTo>
                    <a:pt x="338035" y="5651"/>
                  </a:lnTo>
                  <a:lnTo>
                    <a:pt x="336918" y="10782"/>
                  </a:lnTo>
                  <a:lnTo>
                    <a:pt x="338480" y="13347"/>
                  </a:lnTo>
                  <a:lnTo>
                    <a:pt x="340969" y="13957"/>
                  </a:lnTo>
                  <a:lnTo>
                    <a:pt x="343496" y="14528"/>
                  </a:lnTo>
                  <a:lnTo>
                    <a:pt x="345998" y="13004"/>
                  </a:lnTo>
                  <a:lnTo>
                    <a:pt x="346722" y="10553"/>
                  </a:lnTo>
                  <a:lnTo>
                    <a:pt x="347484" y="7975"/>
                  </a:lnTo>
                  <a:close/>
                </a:path>
                <a:path w="401320" h="749935">
                  <a:moveTo>
                    <a:pt x="351917" y="650341"/>
                  </a:moveTo>
                  <a:lnTo>
                    <a:pt x="350672" y="647547"/>
                  </a:lnTo>
                  <a:lnTo>
                    <a:pt x="345782" y="645668"/>
                  </a:lnTo>
                  <a:lnTo>
                    <a:pt x="343052" y="646887"/>
                  </a:lnTo>
                  <a:lnTo>
                    <a:pt x="341109" y="651713"/>
                  </a:lnTo>
                  <a:lnTo>
                    <a:pt x="342290" y="654481"/>
                  </a:lnTo>
                  <a:lnTo>
                    <a:pt x="344716" y="655485"/>
                  </a:lnTo>
                  <a:lnTo>
                    <a:pt x="347141" y="656488"/>
                  </a:lnTo>
                  <a:lnTo>
                    <a:pt x="349910" y="655281"/>
                  </a:lnTo>
                  <a:lnTo>
                    <a:pt x="350901" y="652805"/>
                  </a:lnTo>
                  <a:lnTo>
                    <a:pt x="351917" y="650341"/>
                  </a:lnTo>
                  <a:close/>
                </a:path>
                <a:path w="401320" h="749935">
                  <a:moveTo>
                    <a:pt x="360133" y="627710"/>
                  </a:moveTo>
                  <a:lnTo>
                    <a:pt x="358800" y="624992"/>
                  </a:lnTo>
                  <a:lnTo>
                    <a:pt x="353822" y="623328"/>
                  </a:lnTo>
                  <a:lnTo>
                    <a:pt x="351142" y="624662"/>
                  </a:lnTo>
                  <a:lnTo>
                    <a:pt x="349415" y="629589"/>
                  </a:lnTo>
                  <a:lnTo>
                    <a:pt x="350723" y="632307"/>
                  </a:lnTo>
                  <a:lnTo>
                    <a:pt x="353199" y="633183"/>
                  </a:lnTo>
                  <a:lnTo>
                    <a:pt x="355676" y="634060"/>
                  </a:lnTo>
                  <a:lnTo>
                    <a:pt x="358381" y="632739"/>
                  </a:lnTo>
                  <a:lnTo>
                    <a:pt x="360133" y="627710"/>
                  </a:lnTo>
                  <a:close/>
                </a:path>
                <a:path w="401320" h="749935">
                  <a:moveTo>
                    <a:pt x="367411" y="604799"/>
                  </a:moveTo>
                  <a:lnTo>
                    <a:pt x="365975" y="602132"/>
                  </a:lnTo>
                  <a:lnTo>
                    <a:pt x="360946" y="600671"/>
                  </a:lnTo>
                  <a:lnTo>
                    <a:pt x="358292" y="602094"/>
                  </a:lnTo>
                  <a:lnTo>
                    <a:pt x="356806" y="607110"/>
                  </a:lnTo>
                  <a:lnTo>
                    <a:pt x="358203" y="609765"/>
                  </a:lnTo>
                  <a:lnTo>
                    <a:pt x="360705" y="610539"/>
                  </a:lnTo>
                  <a:lnTo>
                    <a:pt x="363220" y="611327"/>
                  </a:lnTo>
                  <a:lnTo>
                    <a:pt x="365887" y="609892"/>
                  </a:lnTo>
                  <a:lnTo>
                    <a:pt x="366636" y="607339"/>
                  </a:lnTo>
                  <a:lnTo>
                    <a:pt x="367411" y="604799"/>
                  </a:lnTo>
                  <a:close/>
                </a:path>
                <a:path w="401320" h="749935">
                  <a:moveTo>
                    <a:pt x="368706" y="17983"/>
                  </a:moveTo>
                  <a:lnTo>
                    <a:pt x="364096" y="14287"/>
                  </a:lnTo>
                  <a:lnTo>
                    <a:pt x="361022" y="14566"/>
                  </a:lnTo>
                  <a:lnTo>
                    <a:pt x="358076" y="18910"/>
                  </a:lnTo>
                  <a:lnTo>
                    <a:pt x="358330" y="21856"/>
                  </a:lnTo>
                  <a:lnTo>
                    <a:pt x="361988" y="24714"/>
                  </a:lnTo>
                  <a:lnTo>
                    <a:pt x="364693" y="24892"/>
                  </a:lnTo>
                  <a:lnTo>
                    <a:pt x="366674" y="23050"/>
                  </a:lnTo>
                  <a:lnTo>
                    <a:pt x="368541" y="21336"/>
                  </a:lnTo>
                  <a:lnTo>
                    <a:pt x="368706" y="17983"/>
                  </a:lnTo>
                  <a:close/>
                </a:path>
                <a:path w="401320" h="749935">
                  <a:moveTo>
                    <a:pt x="373722" y="581621"/>
                  </a:moveTo>
                  <a:lnTo>
                    <a:pt x="372122" y="578993"/>
                  </a:lnTo>
                  <a:lnTo>
                    <a:pt x="367042" y="577697"/>
                  </a:lnTo>
                  <a:lnTo>
                    <a:pt x="364528" y="579247"/>
                  </a:lnTo>
                  <a:lnTo>
                    <a:pt x="363956" y="581799"/>
                  </a:lnTo>
                  <a:lnTo>
                    <a:pt x="363296" y="584327"/>
                  </a:lnTo>
                  <a:lnTo>
                    <a:pt x="364782" y="586930"/>
                  </a:lnTo>
                  <a:lnTo>
                    <a:pt x="367322" y="587616"/>
                  </a:lnTo>
                  <a:lnTo>
                    <a:pt x="369849" y="588302"/>
                  </a:lnTo>
                  <a:lnTo>
                    <a:pt x="372478" y="586778"/>
                  </a:lnTo>
                  <a:lnTo>
                    <a:pt x="373151" y="584212"/>
                  </a:lnTo>
                  <a:lnTo>
                    <a:pt x="373722" y="581621"/>
                  </a:lnTo>
                  <a:close/>
                </a:path>
                <a:path w="401320" h="749935">
                  <a:moveTo>
                    <a:pt x="378904" y="558177"/>
                  </a:moveTo>
                  <a:lnTo>
                    <a:pt x="377291" y="555612"/>
                  </a:lnTo>
                  <a:lnTo>
                    <a:pt x="372160" y="554494"/>
                  </a:lnTo>
                  <a:lnTo>
                    <a:pt x="369620" y="556107"/>
                  </a:lnTo>
                  <a:lnTo>
                    <a:pt x="368503" y="561213"/>
                  </a:lnTo>
                  <a:lnTo>
                    <a:pt x="370116" y="563778"/>
                  </a:lnTo>
                  <a:lnTo>
                    <a:pt x="372668" y="564375"/>
                  </a:lnTo>
                  <a:lnTo>
                    <a:pt x="375221" y="564972"/>
                  </a:lnTo>
                  <a:lnTo>
                    <a:pt x="377761" y="563359"/>
                  </a:lnTo>
                  <a:lnTo>
                    <a:pt x="378904" y="558177"/>
                  </a:lnTo>
                  <a:close/>
                </a:path>
                <a:path w="401320" h="749935">
                  <a:moveTo>
                    <a:pt x="382981" y="39027"/>
                  </a:moveTo>
                  <a:lnTo>
                    <a:pt x="381749" y="36525"/>
                  </a:lnTo>
                  <a:lnTo>
                    <a:pt x="380365" y="34061"/>
                  </a:lnTo>
                  <a:lnTo>
                    <a:pt x="377418" y="33172"/>
                  </a:lnTo>
                  <a:lnTo>
                    <a:pt x="372922" y="35877"/>
                  </a:lnTo>
                  <a:lnTo>
                    <a:pt x="372071" y="38709"/>
                  </a:lnTo>
                  <a:lnTo>
                    <a:pt x="373278" y="40830"/>
                  </a:lnTo>
                  <a:lnTo>
                    <a:pt x="374370" y="43053"/>
                  </a:lnTo>
                  <a:lnTo>
                    <a:pt x="377075" y="44081"/>
                  </a:lnTo>
                  <a:lnTo>
                    <a:pt x="379501" y="43014"/>
                  </a:lnTo>
                  <a:lnTo>
                    <a:pt x="381889" y="41973"/>
                  </a:lnTo>
                  <a:lnTo>
                    <a:pt x="382981" y="39027"/>
                  </a:lnTo>
                  <a:close/>
                </a:path>
                <a:path w="401320" h="749935">
                  <a:moveTo>
                    <a:pt x="384060" y="534708"/>
                  </a:moveTo>
                  <a:lnTo>
                    <a:pt x="382435" y="532218"/>
                  </a:lnTo>
                  <a:lnTo>
                    <a:pt x="377266" y="531279"/>
                  </a:lnTo>
                  <a:lnTo>
                    <a:pt x="374726" y="532968"/>
                  </a:lnTo>
                  <a:lnTo>
                    <a:pt x="373595" y="538073"/>
                  </a:lnTo>
                  <a:lnTo>
                    <a:pt x="375221" y="540562"/>
                  </a:lnTo>
                  <a:lnTo>
                    <a:pt x="377799" y="541070"/>
                  </a:lnTo>
                  <a:lnTo>
                    <a:pt x="380377" y="541578"/>
                  </a:lnTo>
                  <a:lnTo>
                    <a:pt x="382917" y="539902"/>
                  </a:lnTo>
                  <a:lnTo>
                    <a:pt x="384060" y="534708"/>
                  </a:lnTo>
                  <a:close/>
                </a:path>
                <a:path w="401320" h="749935">
                  <a:moveTo>
                    <a:pt x="387819" y="511009"/>
                  </a:moveTo>
                  <a:lnTo>
                    <a:pt x="386016" y="508558"/>
                  </a:lnTo>
                  <a:lnTo>
                    <a:pt x="380834" y="507771"/>
                  </a:lnTo>
                  <a:lnTo>
                    <a:pt x="378421" y="509549"/>
                  </a:lnTo>
                  <a:lnTo>
                    <a:pt x="377685" y="514731"/>
                  </a:lnTo>
                  <a:lnTo>
                    <a:pt x="379476" y="517182"/>
                  </a:lnTo>
                  <a:lnTo>
                    <a:pt x="382066" y="517613"/>
                  </a:lnTo>
                  <a:lnTo>
                    <a:pt x="384657" y="518045"/>
                  </a:lnTo>
                  <a:lnTo>
                    <a:pt x="387057" y="516267"/>
                  </a:lnTo>
                  <a:lnTo>
                    <a:pt x="387819" y="511009"/>
                  </a:lnTo>
                  <a:close/>
                </a:path>
                <a:path w="401320" h="749935">
                  <a:moveTo>
                    <a:pt x="391185" y="62318"/>
                  </a:moveTo>
                  <a:lnTo>
                    <a:pt x="390423" y="59702"/>
                  </a:lnTo>
                  <a:lnTo>
                    <a:pt x="389686" y="57073"/>
                  </a:lnTo>
                  <a:lnTo>
                    <a:pt x="387045" y="55600"/>
                  </a:lnTo>
                  <a:lnTo>
                    <a:pt x="382041" y="57188"/>
                  </a:lnTo>
                  <a:lnTo>
                    <a:pt x="380580" y="59817"/>
                  </a:lnTo>
                  <a:lnTo>
                    <a:pt x="381977" y="64693"/>
                  </a:lnTo>
                  <a:lnTo>
                    <a:pt x="384594" y="66192"/>
                  </a:lnTo>
                  <a:lnTo>
                    <a:pt x="387108" y="65582"/>
                  </a:lnTo>
                  <a:lnTo>
                    <a:pt x="389686" y="64960"/>
                  </a:lnTo>
                  <a:lnTo>
                    <a:pt x="391185" y="62318"/>
                  </a:lnTo>
                  <a:close/>
                </a:path>
                <a:path w="401320" h="749935">
                  <a:moveTo>
                    <a:pt x="391223" y="487248"/>
                  </a:moveTo>
                  <a:lnTo>
                    <a:pt x="389420" y="484860"/>
                  </a:lnTo>
                  <a:lnTo>
                    <a:pt x="384213" y="484225"/>
                  </a:lnTo>
                  <a:lnTo>
                    <a:pt x="381800" y="486067"/>
                  </a:lnTo>
                  <a:lnTo>
                    <a:pt x="381050" y="491248"/>
                  </a:lnTo>
                  <a:lnTo>
                    <a:pt x="382854" y="493636"/>
                  </a:lnTo>
                  <a:lnTo>
                    <a:pt x="385457" y="493991"/>
                  </a:lnTo>
                  <a:lnTo>
                    <a:pt x="388061" y="494347"/>
                  </a:lnTo>
                  <a:lnTo>
                    <a:pt x="390474" y="492506"/>
                  </a:lnTo>
                  <a:lnTo>
                    <a:pt x="391223" y="487248"/>
                  </a:lnTo>
                  <a:close/>
                </a:path>
                <a:path w="401320" h="749935">
                  <a:moveTo>
                    <a:pt x="393992" y="463435"/>
                  </a:moveTo>
                  <a:lnTo>
                    <a:pt x="392023" y="461098"/>
                  </a:lnTo>
                  <a:lnTo>
                    <a:pt x="386803" y="460603"/>
                  </a:lnTo>
                  <a:lnTo>
                    <a:pt x="384530" y="462521"/>
                  </a:lnTo>
                  <a:lnTo>
                    <a:pt x="384149" y="467753"/>
                  </a:lnTo>
                  <a:lnTo>
                    <a:pt x="386105" y="470090"/>
                  </a:lnTo>
                  <a:lnTo>
                    <a:pt x="388721" y="470369"/>
                  </a:lnTo>
                  <a:lnTo>
                    <a:pt x="391325" y="470649"/>
                  </a:lnTo>
                  <a:lnTo>
                    <a:pt x="393598" y="468731"/>
                  </a:lnTo>
                  <a:lnTo>
                    <a:pt x="393992" y="463435"/>
                  </a:lnTo>
                  <a:close/>
                </a:path>
                <a:path w="401320" h="749935">
                  <a:moveTo>
                    <a:pt x="395719" y="439496"/>
                  </a:moveTo>
                  <a:lnTo>
                    <a:pt x="393763" y="437222"/>
                  </a:lnTo>
                  <a:lnTo>
                    <a:pt x="388518" y="436880"/>
                  </a:lnTo>
                  <a:lnTo>
                    <a:pt x="386245" y="438861"/>
                  </a:lnTo>
                  <a:lnTo>
                    <a:pt x="385864" y="444080"/>
                  </a:lnTo>
                  <a:lnTo>
                    <a:pt x="387832" y="446366"/>
                  </a:lnTo>
                  <a:lnTo>
                    <a:pt x="390448" y="446570"/>
                  </a:lnTo>
                  <a:lnTo>
                    <a:pt x="393065" y="446773"/>
                  </a:lnTo>
                  <a:lnTo>
                    <a:pt x="395338" y="444792"/>
                  </a:lnTo>
                  <a:lnTo>
                    <a:pt x="395719" y="439496"/>
                  </a:lnTo>
                  <a:close/>
                </a:path>
                <a:path w="401320" h="749935">
                  <a:moveTo>
                    <a:pt x="395998" y="86194"/>
                  </a:moveTo>
                  <a:lnTo>
                    <a:pt x="395566" y="83540"/>
                  </a:lnTo>
                  <a:lnTo>
                    <a:pt x="395097" y="80886"/>
                  </a:lnTo>
                  <a:lnTo>
                    <a:pt x="392620" y="79121"/>
                  </a:lnTo>
                  <a:lnTo>
                    <a:pt x="387451" y="80060"/>
                  </a:lnTo>
                  <a:lnTo>
                    <a:pt x="385724" y="82511"/>
                  </a:lnTo>
                  <a:lnTo>
                    <a:pt x="386181" y="85039"/>
                  </a:lnTo>
                  <a:lnTo>
                    <a:pt x="386588" y="87591"/>
                  </a:lnTo>
                  <a:lnTo>
                    <a:pt x="388937" y="89382"/>
                  </a:lnTo>
                  <a:lnTo>
                    <a:pt x="391553" y="89014"/>
                  </a:lnTo>
                  <a:lnTo>
                    <a:pt x="394144" y="88646"/>
                  </a:lnTo>
                  <a:lnTo>
                    <a:pt x="395998" y="86194"/>
                  </a:lnTo>
                  <a:close/>
                </a:path>
                <a:path w="401320" h="749935">
                  <a:moveTo>
                    <a:pt x="397014" y="319989"/>
                  </a:moveTo>
                  <a:lnTo>
                    <a:pt x="394906" y="317842"/>
                  </a:lnTo>
                  <a:lnTo>
                    <a:pt x="389661" y="317804"/>
                  </a:lnTo>
                  <a:lnTo>
                    <a:pt x="387515" y="319925"/>
                  </a:lnTo>
                  <a:lnTo>
                    <a:pt x="387515" y="325234"/>
                  </a:lnTo>
                  <a:lnTo>
                    <a:pt x="389636" y="327367"/>
                  </a:lnTo>
                  <a:lnTo>
                    <a:pt x="392264" y="327367"/>
                  </a:lnTo>
                  <a:lnTo>
                    <a:pt x="394893" y="327355"/>
                  </a:lnTo>
                  <a:lnTo>
                    <a:pt x="397014" y="325234"/>
                  </a:lnTo>
                  <a:lnTo>
                    <a:pt x="397014" y="319989"/>
                  </a:lnTo>
                  <a:close/>
                </a:path>
                <a:path w="401320" h="749935">
                  <a:moveTo>
                    <a:pt x="397332" y="348932"/>
                  </a:moveTo>
                  <a:lnTo>
                    <a:pt x="397154" y="343712"/>
                  </a:lnTo>
                  <a:lnTo>
                    <a:pt x="395008" y="341630"/>
                  </a:lnTo>
                  <a:lnTo>
                    <a:pt x="389763" y="341718"/>
                  </a:lnTo>
                  <a:lnTo>
                    <a:pt x="387654" y="343916"/>
                  </a:lnTo>
                  <a:lnTo>
                    <a:pt x="387832" y="349237"/>
                  </a:lnTo>
                  <a:lnTo>
                    <a:pt x="390029" y="351307"/>
                  </a:lnTo>
                  <a:lnTo>
                    <a:pt x="392645" y="351218"/>
                  </a:lnTo>
                  <a:lnTo>
                    <a:pt x="395262" y="351129"/>
                  </a:lnTo>
                  <a:lnTo>
                    <a:pt x="397332" y="348932"/>
                  </a:lnTo>
                  <a:close/>
                </a:path>
                <a:path w="401320" h="749935">
                  <a:moveTo>
                    <a:pt x="397383" y="296214"/>
                  </a:moveTo>
                  <a:lnTo>
                    <a:pt x="395300" y="294030"/>
                  </a:lnTo>
                  <a:lnTo>
                    <a:pt x="390055" y="293903"/>
                  </a:lnTo>
                  <a:lnTo>
                    <a:pt x="387883" y="295986"/>
                  </a:lnTo>
                  <a:lnTo>
                    <a:pt x="387769" y="301269"/>
                  </a:lnTo>
                  <a:lnTo>
                    <a:pt x="389851" y="303453"/>
                  </a:lnTo>
                  <a:lnTo>
                    <a:pt x="392480" y="303504"/>
                  </a:lnTo>
                  <a:lnTo>
                    <a:pt x="395109" y="303555"/>
                  </a:lnTo>
                  <a:lnTo>
                    <a:pt x="397281" y="301459"/>
                  </a:lnTo>
                  <a:lnTo>
                    <a:pt x="397383" y="296214"/>
                  </a:lnTo>
                  <a:close/>
                </a:path>
                <a:path w="401320" h="749935">
                  <a:moveTo>
                    <a:pt x="397446" y="415569"/>
                  </a:moveTo>
                  <a:lnTo>
                    <a:pt x="395516" y="413346"/>
                  </a:lnTo>
                  <a:lnTo>
                    <a:pt x="390271" y="413156"/>
                  </a:lnTo>
                  <a:lnTo>
                    <a:pt x="387959" y="415201"/>
                  </a:lnTo>
                  <a:lnTo>
                    <a:pt x="387578" y="420420"/>
                  </a:lnTo>
                  <a:lnTo>
                    <a:pt x="389559" y="422643"/>
                  </a:lnTo>
                  <a:lnTo>
                    <a:pt x="392176" y="422770"/>
                  </a:lnTo>
                  <a:lnTo>
                    <a:pt x="394792" y="422897"/>
                  </a:lnTo>
                  <a:lnTo>
                    <a:pt x="397078" y="420852"/>
                  </a:lnTo>
                  <a:lnTo>
                    <a:pt x="397446" y="415569"/>
                  </a:lnTo>
                  <a:close/>
                </a:path>
                <a:path w="401320" h="749935">
                  <a:moveTo>
                    <a:pt x="397548" y="372872"/>
                  </a:moveTo>
                  <a:lnTo>
                    <a:pt x="397535" y="367550"/>
                  </a:lnTo>
                  <a:lnTo>
                    <a:pt x="395414" y="365467"/>
                  </a:lnTo>
                  <a:lnTo>
                    <a:pt x="390169" y="365607"/>
                  </a:lnTo>
                  <a:lnTo>
                    <a:pt x="388035" y="367792"/>
                  </a:lnTo>
                  <a:lnTo>
                    <a:pt x="388048" y="373024"/>
                  </a:lnTo>
                  <a:lnTo>
                    <a:pt x="390169" y="375119"/>
                  </a:lnTo>
                  <a:lnTo>
                    <a:pt x="392798" y="375081"/>
                  </a:lnTo>
                  <a:lnTo>
                    <a:pt x="395427" y="375043"/>
                  </a:lnTo>
                  <a:lnTo>
                    <a:pt x="397548" y="372872"/>
                  </a:lnTo>
                  <a:close/>
                </a:path>
                <a:path w="401320" h="749935">
                  <a:moveTo>
                    <a:pt x="397573" y="396862"/>
                  </a:moveTo>
                  <a:lnTo>
                    <a:pt x="397560" y="391553"/>
                  </a:lnTo>
                  <a:lnTo>
                    <a:pt x="395439" y="389394"/>
                  </a:lnTo>
                  <a:lnTo>
                    <a:pt x="390182" y="389382"/>
                  </a:lnTo>
                  <a:lnTo>
                    <a:pt x="388061" y="391490"/>
                  </a:lnTo>
                  <a:lnTo>
                    <a:pt x="388073" y="396722"/>
                  </a:lnTo>
                  <a:lnTo>
                    <a:pt x="390194" y="398881"/>
                  </a:lnTo>
                  <a:lnTo>
                    <a:pt x="392823" y="398932"/>
                  </a:lnTo>
                  <a:lnTo>
                    <a:pt x="395452" y="398983"/>
                  </a:lnTo>
                  <a:lnTo>
                    <a:pt x="397573" y="396862"/>
                  </a:lnTo>
                  <a:close/>
                </a:path>
                <a:path w="401320" h="749935">
                  <a:moveTo>
                    <a:pt x="398043" y="272402"/>
                  </a:moveTo>
                  <a:lnTo>
                    <a:pt x="395986" y="270205"/>
                  </a:lnTo>
                  <a:lnTo>
                    <a:pt x="390740" y="270027"/>
                  </a:lnTo>
                  <a:lnTo>
                    <a:pt x="388543" y="272097"/>
                  </a:lnTo>
                  <a:lnTo>
                    <a:pt x="388378" y="277368"/>
                  </a:lnTo>
                  <a:lnTo>
                    <a:pt x="390436" y="279565"/>
                  </a:lnTo>
                  <a:lnTo>
                    <a:pt x="393065" y="279654"/>
                  </a:lnTo>
                  <a:lnTo>
                    <a:pt x="395681" y="279742"/>
                  </a:lnTo>
                  <a:lnTo>
                    <a:pt x="397878" y="277672"/>
                  </a:lnTo>
                  <a:lnTo>
                    <a:pt x="398043" y="272402"/>
                  </a:lnTo>
                  <a:close/>
                </a:path>
                <a:path w="401320" h="749935">
                  <a:moveTo>
                    <a:pt x="398703" y="110197"/>
                  </a:moveTo>
                  <a:lnTo>
                    <a:pt x="398500" y="107543"/>
                  </a:lnTo>
                  <a:lnTo>
                    <a:pt x="398246" y="104889"/>
                  </a:lnTo>
                  <a:lnTo>
                    <a:pt x="395884" y="102946"/>
                  </a:lnTo>
                  <a:lnTo>
                    <a:pt x="390664" y="103492"/>
                  </a:lnTo>
                  <a:lnTo>
                    <a:pt x="388785" y="105803"/>
                  </a:lnTo>
                  <a:lnTo>
                    <a:pt x="389039" y="108394"/>
                  </a:lnTo>
                  <a:lnTo>
                    <a:pt x="389229" y="110985"/>
                  </a:lnTo>
                  <a:lnTo>
                    <a:pt x="391515" y="112928"/>
                  </a:lnTo>
                  <a:lnTo>
                    <a:pt x="394131" y="112725"/>
                  </a:lnTo>
                  <a:lnTo>
                    <a:pt x="396748" y="112522"/>
                  </a:lnTo>
                  <a:lnTo>
                    <a:pt x="398703" y="110197"/>
                  </a:lnTo>
                  <a:close/>
                </a:path>
                <a:path w="401320" h="749935">
                  <a:moveTo>
                    <a:pt x="398843" y="248564"/>
                  </a:moveTo>
                  <a:lnTo>
                    <a:pt x="396786" y="246354"/>
                  </a:lnTo>
                  <a:lnTo>
                    <a:pt x="391541" y="246176"/>
                  </a:lnTo>
                  <a:lnTo>
                    <a:pt x="389343" y="248234"/>
                  </a:lnTo>
                  <a:lnTo>
                    <a:pt x="389166" y="253504"/>
                  </a:lnTo>
                  <a:lnTo>
                    <a:pt x="391223" y="255714"/>
                  </a:lnTo>
                  <a:lnTo>
                    <a:pt x="393839" y="255803"/>
                  </a:lnTo>
                  <a:lnTo>
                    <a:pt x="396468" y="255892"/>
                  </a:lnTo>
                  <a:lnTo>
                    <a:pt x="398665" y="253834"/>
                  </a:lnTo>
                  <a:lnTo>
                    <a:pt x="398843" y="248564"/>
                  </a:lnTo>
                  <a:close/>
                </a:path>
                <a:path w="401320" h="749935">
                  <a:moveTo>
                    <a:pt x="399643" y="224713"/>
                  </a:moveTo>
                  <a:lnTo>
                    <a:pt x="397573" y="222504"/>
                  </a:lnTo>
                  <a:lnTo>
                    <a:pt x="392328" y="222351"/>
                  </a:lnTo>
                  <a:lnTo>
                    <a:pt x="390156" y="224409"/>
                  </a:lnTo>
                  <a:lnTo>
                    <a:pt x="390055" y="227037"/>
                  </a:lnTo>
                  <a:lnTo>
                    <a:pt x="389978" y="229679"/>
                  </a:lnTo>
                  <a:lnTo>
                    <a:pt x="392023" y="231876"/>
                  </a:lnTo>
                  <a:lnTo>
                    <a:pt x="394652" y="231965"/>
                  </a:lnTo>
                  <a:lnTo>
                    <a:pt x="397268" y="232054"/>
                  </a:lnTo>
                  <a:lnTo>
                    <a:pt x="399465" y="229984"/>
                  </a:lnTo>
                  <a:lnTo>
                    <a:pt x="399643" y="224713"/>
                  </a:lnTo>
                  <a:close/>
                </a:path>
                <a:path w="401320" h="749935">
                  <a:moveTo>
                    <a:pt x="400138" y="134239"/>
                  </a:moveTo>
                  <a:lnTo>
                    <a:pt x="400050" y="131572"/>
                  </a:lnTo>
                  <a:lnTo>
                    <a:pt x="399910" y="128917"/>
                  </a:lnTo>
                  <a:lnTo>
                    <a:pt x="397675" y="126873"/>
                  </a:lnTo>
                  <a:lnTo>
                    <a:pt x="392430" y="127152"/>
                  </a:lnTo>
                  <a:lnTo>
                    <a:pt x="390423" y="129374"/>
                  </a:lnTo>
                  <a:lnTo>
                    <a:pt x="390550" y="131991"/>
                  </a:lnTo>
                  <a:lnTo>
                    <a:pt x="390652" y="134594"/>
                  </a:lnTo>
                  <a:lnTo>
                    <a:pt x="392836" y="136639"/>
                  </a:lnTo>
                  <a:lnTo>
                    <a:pt x="395465" y="136550"/>
                  </a:lnTo>
                  <a:lnTo>
                    <a:pt x="398081" y="136461"/>
                  </a:lnTo>
                  <a:lnTo>
                    <a:pt x="400138" y="134239"/>
                  </a:lnTo>
                  <a:close/>
                </a:path>
                <a:path w="401320" h="749935">
                  <a:moveTo>
                    <a:pt x="400304" y="200812"/>
                  </a:moveTo>
                  <a:lnTo>
                    <a:pt x="398233" y="198628"/>
                  </a:lnTo>
                  <a:lnTo>
                    <a:pt x="392988" y="198513"/>
                  </a:lnTo>
                  <a:lnTo>
                    <a:pt x="390804" y="200596"/>
                  </a:lnTo>
                  <a:lnTo>
                    <a:pt x="390677" y="205854"/>
                  </a:lnTo>
                  <a:lnTo>
                    <a:pt x="392747" y="208051"/>
                  </a:lnTo>
                  <a:lnTo>
                    <a:pt x="395376" y="208114"/>
                  </a:lnTo>
                  <a:lnTo>
                    <a:pt x="398005" y="208178"/>
                  </a:lnTo>
                  <a:lnTo>
                    <a:pt x="400177" y="206095"/>
                  </a:lnTo>
                  <a:lnTo>
                    <a:pt x="400304" y="200812"/>
                  </a:lnTo>
                  <a:close/>
                </a:path>
                <a:path w="401320" h="749935">
                  <a:moveTo>
                    <a:pt x="400685" y="176898"/>
                  </a:moveTo>
                  <a:lnTo>
                    <a:pt x="398576" y="174739"/>
                  </a:lnTo>
                  <a:lnTo>
                    <a:pt x="393331" y="174701"/>
                  </a:lnTo>
                  <a:lnTo>
                    <a:pt x="391185" y="176822"/>
                  </a:lnTo>
                  <a:lnTo>
                    <a:pt x="391134" y="182067"/>
                  </a:lnTo>
                  <a:lnTo>
                    <a:pt x="393242" y="184226"/>
                  </a:lnTo>
                  <a:lnTo>
                    <a:pt x="395871" y="184264"/>
                  </a:lnTo>
                  <a:lnTo>
                    <a:pt x="398500" y="184302"/>
                  </a:lnTo>
                  <a:lnTo>
                    <a:pt x="400646" y="182181"/>
                  </a:lnTo>
                  <a:lnTo>
                    <a:pt x="400685" y="176898"/>
                  </a:lnTo>
                  <a:close/>
                </a:path>
                <a:path w="401320" h="749935">
                  <a:moveTo>
                    <a:pt x="400735" y="158229"/>
                  </a:moveTo>
                  <a:lnTo>
                    <a:pt x="400672" y="155575"/>
                  </a:lnTo>
                  <a:lnTo>
                    <a:pt x="400634" y="152920"/>
                  </a:lnTo>
                  <a:lnTo>
                    <a:pt x="398462" y="150812"/>
                  </a:lnTo>
                  <a:lnTo>
                    <a:pt x="393217" y="150901"/>
                  </a:lnTo>
                  <a:lnTo>
                    <a:pt x="391121" y="153073"/>
                  </a:lnTo>
                  <a:lnTo>
                    <a:pt x="391223" y="158305"/>
                  </a:lnTo>
                  <a:lnTo>
                    <a:pt x="393331" y="160413"/>
                  </a:lnTo>
                  <a:lnTo>
                    <a:pt x="395960" y="160401"/>
                  </a:lnTo>
                  <a:lnTo>
                    <a:pt x="398576" y="160388"/>
                  </a:lnTo>
                  <a:lnTo>
                    <a:pt x="400735" y="15822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61">
              <a:extLst>
                <a:ext uri="{FF2B5EF4-FFF2-40B4-BE49-F238E27FC236}">
                  <a16:creationId xmlns:a16="http://schemas.microsoft.com/office/drawing/2014/main" id="{46F791CE-D1E5-4A83-BAA0-328743A680D0}"/>
                </a:ext>
              </a:extLst>
            </p:cNvPr>
            <p:cNvSpPr/>
            <p:nvPr/>
          </p:nvSpPr>
          <p:spPr>
            <a:xfrm>
              <a:off x="6977265" y="3548379"/>
              <a:ext cx="261620" cy="705485"/>
            </a:xfrm>
            <a:custGeom>
              <a:avLst/>
              <a:gdLst/>
              <a:ahLst/>
              <a:cxnLst/>
              <a:rect l="l" t="t" r="r" b="b"/>
              <a:pathLst>
                <a:path w="261620" h="705485">
                  <a:moveTo>
                    <a:pt x="9525" y="210273"/>
                  </a:moveTo>
                  <a:lnTo>
                    <a:pt x="9512" y="205079"/>
                  </a:lnTo>
                  <a:lnTo>
                    <a:pt x="7366" y="202946"/>
                  </a:lnTo>
                  <a:lnTo>
                    <a:pt x="4749" y="202907"/>
                  </a:lnTo>
                  <a:lnTo>
                    <a:pt x="2108" y="202869"/>
                  </a:lnTo>
                  <a:lnTo>
                    <a:pt x="0" y="205016"/>
                  </a:lnTo>
                  <a:lnTo>
                    <a:pt x="25" y="210350"/>
                  </a:lnTo>
                  <a:lnTo>
                    <a:pt x="2159" y="212483"/>
                  </a:lnTo>
                  <a:lnTo>
                    <a:pt x="7416" y="212420"/>
                  </a:lnTo>
                  <a:lnTo>
                    <a:pt x="9525" y="210273"/>
                  </a:lnTo>
                  <a:close/>
                </a:path>
                <a:path w="261620" h="705485">
                  <a:moveTo>
                    <a:pt x="10325" y="233870"/>
                  </a:moveTo>
                  <a:lnTo>
                    <a:pt x="10007" y="228676"/>
                  </a:lnTo>
                  <a:lnTo>
                    <a:pt x="7785" y="226644"/>
                  </a:lnTo>
                  <a:lnTo>
                    <a:pt x="5181" y="226758"/>
                  </a:lnTo>
                  <a:lnTo>
                    <a:pt x="2540" y="226872"/>
                  </a:lnTo>
                  <a:lnTo>
                    <a:pt x="520" y="229120"/>
                  </a:lnTo>
                  <a:lnTo>
                    <a:pt x="838" y="234429"/>
                  </a:lnTo>
                  <a:lnTo>
                    <a:pt x="3086" y="236461"/>
                  </a:lnTo>
                  <a:lnTo>
                    <a:pt x="8331" y="236118"/>
                  </a:lnTo>
                  <a:lnTo>
                    <a:pt x="10325" y="233870"/>
                  </a:lnTo>
                  <a:close/>
                </a:path>
                <a:path w="261620" h="705485">
                  <a:moveTo>
                    <a:pt x="10401" y="181559"/>
                  </a:moveTo>
                  <a:lnTo>
                    <a:pt x="8394" y="179285"/>
                  </a:lnTo>
                  <a:lnTo>
                    <a:pt x="5803" y="179070"/>
                  </a:lnTo>
                  <a:lnTo>
                    <a:pt x="3162" y="178854"/>
                  </a:lnTo>
                  <a:lnTo>
                    <a:pt x="927" y="180848"/>
                  </a:lnTo>
                  <a:lnTo>
                    <a:pt x="596" y="186194"/>
                  </a:lnTo>
                  <a:lnTo>
                    <a:pt x="2590" y="188468"/>
                  </a:lnTo>
                  <a:lnTo>
                    <a:pt x="7835" y="188722"/>
                  </a:lnTo>
                  <a:lnTo>
                    <a:pt x="10083" y="186728"/>
                  </a:lnTo>
                  <a:lnTo>
                    <a:pt x="10401" y="181559"/>
                  </a:lnTo>
                  <a:close/>
                </a:path>
                <a:path w="261620" h="705485">
                  <a:moveTo>
                    <a:pt x="12230" y="257441"/>
                  </a:moveTo>
                  <a:lnTo>
                    <a:pt x="11658" y="252247"/>
                  </a:lnTo>
                  <a:lnTo>
                    <a:pt x="9398" y="250329"/>
                  </a:lnTo>
                  <a:lnTo>
                    <a:pt x="6781" y="250558"/>
                  </a:lnTo>
                  <a:lnTo>
                    <a:pt x="4178" y="250786"/>
                  </a:lnTo>
                  <a:lnTo>
                    <a:pt x="2197" y="253123"/>
                  </a:lnTo>
                  <a:lnTo>
                    <a:pt x="2501" y="255778"/>
                  </a:lnTo>
                  <a:lnTo>
                    <a:pt x="2768" y="258419"/>
                  </a:lnTo>
                  <a:lnTo>
                    <a:pt x="5118" y="260337"/>
                  </a:lnTo>
                  <a:lnTo>
                    <a:pt x="10325" y="259778"/>
                  </a:lnTo>
                  <a:lnTo>
                    <a:pt x="12230" y="257441"/>
                  </a:lnTo>
                  <a:close/>
                </a:path>
                <a:path w="261620" h="705485">
                  <a:moveTo>
                    <a:pt x="13055" y="158318"/>
                  </a:moveTo>
                  <a:lnTo>
                    <a:pt x="11430" y="155905"/>
                  </a:lnTo>
                  <a:lnTo>
                    <a:pt x="8839" y="155422"/>
                  </a:lnTo>
                  <a:lnTo>
                    <a:pt x="6273" y="154940"/>
                  </a:lnTo>
                  <a:lnTo>
                    <a:pt x="3695" y="156705"/>
                  </a:lnTo>
                  <a:lnTo>
                    <a:pt x="3352" y="159385"/>
                  </a:lnTo>
                  <a:lnTo>
                    <a:pt x="2959" y="162052"/>
                  </a:lnTo>
                  <a:lnTo>
                    <a:pt x="4762" y="164503"/>
                  </a:lnTo>
                  <a:lnTo>
                    <a:pt x="9969" y="165188"/>
                  </a:lnTo>
                  <a:lnTo>
                    <a:pt x="12369" y="163410"/>
                  </a:lnTo>
                  <a:lnTo>
                    <a:pt x="12738" y="160870"/>
                  </a:lnTo>
                  <a:lnTo>
                    <a:pt x="13055" y="158318"/>
                  </a:lnTo>
                  <a:close/>
                </a:path>
                <a:path w="261620" h="705485">
                  <a:moveTo>
                    <a:pt x="15113" y="280924"/>
                  </a:moveTo>
                  <a:lnTo>
                    <a:pt x="14351" y="275755"/>
                  </a:lnTo>
                  <a:lnTo>
                    <a:pt x="12014" y="273926"/>
                  </a:lnTo>
                  <a:lnTo>
                    <a:pt x="9398" y="274269"/>
                  </a:lnTo>
                  <a:lnTo>
                    <a:pt x="6807" y="274612"/>
                  </a:lnTo>
                  <a:lnTo>
                    <a:pt x="4940" y="277025"/>
                  </a:lnTo>
                  <a:lnTo>
                    <a:pt x="5702" y="282295"/>
                  </a:lnTo>
                  <a:lnTo>
                    <a:pt x="8128" y="284111"/>
                  </a:lnTo>
                  <a:lnTo>
                    <a:pt x="13322" y="283337"/>
                  </a:lnTo>
                  <a:lnTo>
                    <a:pt x="15113" y="280924"/>
                  </a:lnTo>
                  <a:close/>
                </a:path>
                <a:path w="261620" h="705485">
                  <a:moveTo>
                    <a:pt x="18630" y="135915"/>
                  </a:moveTo>
                  <a:lnTo>
                    <a:pt x="17284" y="133261"/>
                  </a:lnTo>
                  <a:lnTo>
                    <a:pt x="14820" y="132359"/>
                  </a:lnTo>
                  <a:lnTo>
                    <a:pt x="12357" y="131457"/>
                  </a:lnTo>
                  <a:lnTo>
                    <a:pt x="9626" y="132842"/>
                  </a:lnTo>
                  <a:lnTo>
                    <a:pt x="7861" y="138074"/>
                  </a:lnTo>
                  <a:lnTo>
                    <a:pt x="9486" y="140792"/>
                  </a:lnTo>
                  <a:lnTo>
                    <a:pt x="14554" y="142163"/>
                  </a:lnTo>
                  <a:lnTo>
                    <a:pt x="17005" y="140665"/>
                  </a:lnTo>
                  <a:lnTo>
                    <a:pt x="18630" y="135915"/>
                  </a:lnTo>
                  <a:close/>
                </a:path>
                <a:path w="261620" h="705485">
                  <a:moveTo>
                    <a:pt x="18973" y="304266"/>
                  </a:moveTo>
                  <a:lnTo>
                    <a:pt x="18478" y="301701"/>
                  </a:lnTo>
                  <a:lnTo>
                    <a:pt x="18021" y="299135"/>
                  </a:lnTo>
                  <a:lnTo>
                    <a:pt x="15582" y="297408"/>
                  </a:lnTo>
                  <a:lnTo>
                    <a:pt x="12992" y="297853"/>
                  </a:lnTo>
                  <a:lnTo>
                    <a:pt x="10414" y="298297"/>
                  </a:lnTo>
                  <a:lnTo>
                    <a:pt x="8661" y="300786"/>
                  </a:lnTo>
                  <a:lnTo>
                    <a:pt x="9131" y="303403"/>
                  </a:lnTo>
                  <a:lnTo>
                    <a:pt x="9639" y="306019"/>
                  </a:lnTo>
                  <a:lnTo>
                    <a:pt x="12128" y="307733"/>
                  </a:lnTo>
                  <a:lnTo>
                    <a:pt x="17284" y="306743"/>
                  </a:lnTo>
                  <a:lnTo>
                    <a:pt x="18973" y="304266"/>
                  </a:lnTo>
                  <a:close/>
                </a:path>
                <a:path w="261620" h="705485">
                  <a:moveTo>
                    <a:pt x="23876" y="327367"/>
                  </a:moveTo>
                  <a:lnTo>
                    <a:pt x="22656" y="322313"/>
                  </a:lnTo>
                  <a:lnTo>
                    <a:pt x="20180" y="320700"/>
                  </a:lnTo>
                  <a:lnTo>
                    <a:pt x="17602" y="321259"/>
                  </a:lnTo>
                  <a:lnTo>
                    <a:pt x="15049" y="321818"/>
                  </a:lnTo>
                  <a:lnTo>
                    <a:pt x="13385" y="324396"/>
                  </a:lnTo>
                  <a:lnTo>
                    <a:pt x="14643" y="329577"/>
                  </a:lnTo>
                  <a:lnTo>
                    <a:pt x="17208" y="331177"/>
                  </a:lnTo>
                  <a:lnTo>
                    <a:pt x="22313" y="329933"/>
                  </a:lnTo>
                  <a:lnTo>
                    <a:pt x="23876" y="327367"/>
                  </a:lnTo>
                  <a:close/>
                </a:path>
                <a:path w="261620" h="705485">
                  <a:moveTo>
                    <a:pt x="28308" y="115773"/>
                  </a:moveTo>
                  <a:lnTo>
                    <a:pt x="27914" y="113004"/>
                  </a:lnTo>
                  <a:lnTo>
                    <a:pt x="25844" y="111328"/>
                  </a:lnTo>
                  <a:lnTo>
                    <a:pt x="23837" y="109689"/>
                  </a:lnTo>
                  <a:lnTo>
                    <a:pt x="20624" y="110172"/>
                  </a:lnTo>
                  <a:lnTo>
                    <a:pt x="19024" y="112572"/>
                  </a:lnTo>
                  <a:lnTo>
                    <a:pt x="17589" y="115036"/>
                  </a:lnTo>
                  <a:lnTo>
                    <a:pt x="18313" y="118046"/>
                  </a:lnTo>
                  <a:lnTo>
                    <a:pt x="22923" y="120535"/>
                  </a:lnTo>
                  <a:lnTo>
                    <a:pt x="25793" y="119849"/>
                  </a:lnTo>
                  <a:lnTo>
                    <a:pt x="26987" y="117754"/>
                  </a:lnTo>
                  <a:lnTo>
                    <a:pt x="28308" y="115773"/>
                  </a:lnTo>
                  <a:close/>
                </a:path>
                <a:path w="261620" h="705485">
                  <a:moveTo>
                    <a:pt x="30010" y="350113"/>
                  </a:moveTo>
                  <a:lnTo>
                    <a:pt x="28498" y="345160"/>
                  </a:lnTo>
                  <a:lnTo>
                    <a:pt x="25869" y="343712"/>
                  </a:lnTo>
                  <a:lnTo>
                    <a:pt x="23355" y="344411"/>
                  </a:lnTo>
                  <a:lnTo>
                    <a:pt x="20802" y="345122"/>
                  </a:lnTo>
                  <a:lnTo>
                    <a:pt x="19367" y="347776"/>
                  </a:lnTo>
                  <a:lnTo>
                    <a:pt x="20929" y="352920"/>
                  </a:lnTo>
                  <a:lnTo>
                    <a:pt x="23583" y="354355"/>
                  </a:lnTo>
                  <a:lnTo>
                    <a:pt x="28575" y="352767"/>
                  </a:lnTo>
                  <a:lnTo>
                    <a:pt x="30010" y="350113"/>
                  </a:lnTo>
                  <a:close/>
                </a:path>
                <a:path w="261620" h="705485">
                  <a:moveTo>
                    <a:pt x="37947" y="371983"/>
                  </a:moveTo>
                  <a:lnTo>
                    <a:pt x="36931" y="369671"/>
                  </a:lnTo>
                  <a:lnTo>
                    <a:pt x="35941" y="367334"/>
                  </a:lnTo>
                  <a:lnTo>
                    <a:pt x="33261" y="366128"/>
                  </a:lnTo>
                  <a:lnTo>
                    <a:pt x="30797" y="367068"/>
                  </a:lnTo>
                  <a:lnTo>
                    <a:pt x="28359" y="367995"/>
                  </a:lnTo>
                  <a:lnTo>
                    <a:pt x="27101" y="370827"/>
                  </a:lnTo>
                  <a:lnTo>
                    <a:pt x="28168" y="373341"/>
                  </a:lnTo>
                  <a:lnTo>
                    <a:pt x="29273" y="375856"/>
                  </a:lnTo>
                  <a:lnTo>
                    <a:pt x="32105" y="376986"/>
                  </a:lnTo>
                  <a:lnTo>
                    <a:pt x="36855" y="374751"/>
                  </a:lnTo>
                  <a:lnTo>
                    <a:pt x="37947" y="371983"/>
                  </a:lnTo>
                  <a:close/>
                </a:path>
                <a:path w="261620" h="705485">
                  <a:moveTo>
                    <a:pt x="45516" y="100139"/>
                  </a:moveTo>
                  <a:lnTo>
                    <a:pt x="44843" y="97599"/>
                  </a:lnTo>
                  <a:lnTo>
                    <a:pt x="44170" y="95059"/>
                  </a:lnTo>
                  <a:lnTo>
                    <a:pt x="41287" y="93891"/>
                  </a:lnTo>
                  <a:lnTo>
                    <a:pt x="38430" y="95034"/>
                  </a:lnTo>
                  <a:lnTo>
                    <a:pt x="35521" y="96075"/>
                  </a:lnTo>
                  <a:lnTo>
                    <a:pt x="34874" y="99606"/>
                  </a:lnTo>
                  <a:lnTo>
                    <a:pt x="36258" y="101663"/>
                  </a:lnTo>
                  <a:lnTo>
                    <a:pt x="37782" y="103974"/>
                  </a:lnTo>
                  <a:lnTo>
                    <a:pt x="40271" y="104330"/>
                  </a:lnTo>
                  <a:lnTo>
                    <a:pt x="42379" y="103670"/>
                  </a:lnTo>
                  <a:lnTo>
                    <a:pt x="44437" y="102882"/>
                  </a:lnTo>
                  <a:lnTo>
                    <a:pt x="45516" y="100139"/>
                  </a:lnTo>
                  <a:close/>
                </a:path>
                <a:path w="261620" h="705485">
                  <a:moveTo>
                    <a:pt x="47523" y="394055"/>
                  </a:moveTo>
                  <a:lnTo>
                    <a:pt x="45389" y="389128"/>
                  </a:lnTo>
                  <a:lnTo>
                    <a:pt x="42583" y="387972"/>
                  </a:lnTo>
                  <a:lnTo>
                    <a:pt x="40170" y="389013"/>
                  </a:lnTo>
                  <a:lnTo>
                    <a:pt x="37757" y="390055"/>
                  </a:lnTo>
                  <a:lnTo>
                    <a:pt x="36639" y="392823"/>
                  </a:lnTo>
                  <a:lnTo>
                    <a:pt x="38696" y="397573"/>
                  </a:lnTo>
                  <a:lnTo>
                    <a:pt x="41516" y="398716"/>
                  </a:lnTo>
                  <a:lnTo>
                    <a:pt x="46405" y="396824"/>
                  </a:lnTo>
                  <a:lnTo>
                    <a:pt x="47523" y="394055"/>
                  </a:lnTo>
                  <a:close/>
                </a:path>
                <a:path w="261620" h="705485">
                  <a:moveTo>
                    <a:pt x="55816" y="416699"/>
                  </a:moveTo>
                  <a:lnTo>
                    <a:pt x="54013" y="411670"/>
                  </a:lnTo>
                  <a:lnTo>
                    <a:pt x="51282" y="410349"/>
                  </a:lnTo>
                  <a:lnTo>
                    <a:pt x="48806" y="411238"/>
                  </a:lnTo>
                  <a:lnTo>
                    <a:pt x="46329" y="412127"/>
                  </a:lnTo>
                  <a:lnTo>
                    <a:pt x="45046" y="414820"/>
                  </a:lnTo>
                  <a:lnTo>
                    <a:pt x="46799" y="419722"/>
                  </a:lnTo>
                  <a:lnTo>
                    <a:pt x="49568" y="421030"/>
                  </a:lnTo>
                  <a:lnTo>
                    <a:pt x="54546" y="419392"/>
                  </a:lnTo>
                  <a:lnTo>
                    <a:pt x="55816" y="416699"/>
                  </a:lnTo>
                  <a:close/>
                </a:path>
                <a:path w="261620" h="705485">
                  <a:moveTo>
                    <a:pt x="63017" y="439623"/>
                  </a:moveTo>
                  <a:lnTo>
                    <a:pt x="61442" y="434543"/>
                  </a:lnTo>
                  <a:lnTo>
                    <a:pt x="58762" y="433120"/>
                  </a:lnTo>
                  <a:lnTo>
                    <a:pt x="56261" y="433895"/>
                  </a:lnTo>
                  <a:lnTo>
                    <a:pt x="53759" y="434670"/>
                  </a:lnTo>
                  <a:lnTo>
                    <a:pt x="52349" y="437324"/>
                  </a:lnTo>
                  <a:lnTo>
                    <a:pt x="53898" y="442315"/>
                  </a:lnTo>
                  <a:lnTo>
                    <a:pt x="56565" y="443738"/>
                  </a:lnTo>
                  <a:lnTo>
                    <a:pt x="61607" y="442277"/>
                  </a:lnTo>
                  <a:lnTo>
                    <a:pt x="63017" y="439623"/>
                  </a:lnTo>
                  <a:close/>
                </a:path>
                <a:path w="261620" h="705485">
                  <a:moveTo>
                    <a:pt x="69138" y="95478"/>
                  </a:moveTo>
                  <a:lnTo>
                    <a:pt x="67424" y="92964"/>
                  </a:lnTo>
                  <a:lnTo>
                    <a:pt x="64566" y="92417"/>
                  </a:lnTo>
                  <a:lnTo>
                    <a:pt x="61734" y="91808"/>
                  </a:lnTo>
                  <a:lnTo>
                    <a:pt x="59220" y="93624"/>
                  </a:lnTo>
                  <a:lnTo>
                    <a:pt x="58851" y="98869"/>
                  </a:lnTo>
                  <a:lnTo>
                    <a:pt x="60566" y="101244"/>
                  </a:lnTo>
                  <a:lnTo>
                    <a:pt x="62890" y="101765"/>
                  </a:lnTo>
                  <a:lnTo>
                    <a:pt x="65214" y="102209"/>
                  </a:lnTo>
                  <a:lnTo>
                    <a:pt x="67691" y="100520"/>
                  </a:lnTo>
                  <a:lnTo>
                    <a:pt x="68414" y="97993"/>
                  </a:lnTo>
                  <a:lnTo>
                    <a:pt x="69138" y="95478"/>
                  </a:lnTo>
                  <a:close/>
                </a:path>
                <a:path w="261620" h="705485">
                  <a:moveTo>
                    <a:pt x="69456" y="462724"/>
                  </a:moveTo>
                  <a:lnTo>
                    <a:pt x="68046" y="457619"/>
                  </a:lnTo>
                  <a:lnTo>
                    <a:pt x="65430" y="456107"/>
                  </a:lnTo>
                  <a:lnTo>
                    <a:pt x="62903" y="456806"/>
                  </a:lnTo>
                  <a:lnTo>
                    <a:pt x="60375" y="457504"/>
                  </a:lnTo>
                  <a:lnTo>
                    <a:pt x="58889" y="460121"/>
                  </a:lnTo>
                  <a:lnTo>
                    <a:pt x="60274" y="465175"/>
                  </a:lnTo>
                  <a:lnTo>
                    <a:pt x="62890" y="466674"/>
                  </a:lnTo>
                  <a:lnTo>
                    <a:pt x="67970" y="465340"/>
                  </a:lnTo>
                  <a:lnTo>
                    <a:pt x="69456" y="462724"/>
                  </a:lnTo>
                  <a:close/>
                </a:path>
                <a:path w="261620" h="705485">
                  <a:moveTo>
                    <a:pt x="75387" y="485927"/>
                  </a:moveTo>
                  <a:lnTo>
                    <a:pt x="74104" y="480796"/>
                  </a:lnTo>
                  <a:lnTo>
                    <a:pt x="71513" y="479234"/>
                  </a:lnTo>
                  <a:lnTo>
                    <a:pt x="68973" y="479882"/>
                  </a:lnTo>
                  <a:lnTo>
                    <a:pt x="66433" y="480529"/>
                  </a:lnTo>
                  <a:lnTo>
                    <a:pt x="64884" y="483108"/>
                  </a:lnTo>
                  <a:lnTo>
                    <a:pt x="66154" y="488200"/>
                  </a:lnTo>
                  <a:lnTo>
                    <a:pt x="68745" y="489762"/>
                  </a:lnTo>
                  <a:lnTo>
                    <a:pt x="73837" y="488518"/>
                  </a:lnTo>
                  <a:lnTo>
                    <a:pt x="75387" y="485927"/>
                  </a:lnTo>
                  <a:close/>
                </a:path>
                <a:path w="261620" h="705485">
                  <a:moveTo>
                    <a:pt x="80962" y="509193"/>
                  </a:moveTo>
                  <a:lnTo>
                    <a:pt x="79756" y="504050"/>
                  </a:lnTo>
                  <a:lnTo>
                    <a:pt x="77203" y="502450"/>
                  </a:lnTo>
                  <a:lnTo>
                    <a:pt x="74650" y="503059"/>
                  </a:lnTo>
                  <a:lnTo>
                    <a:pt x="72097" y="503669"/>
                  </a:lnTo>
                  <a:lnTo>
                    <a:pt x="70510" y="506234"/>
                  </a:lnTo>
                  <a:lnTo>
                    <a:pt x="71716" y="511352"/>
                  </a:lnTo>
                  <a:lnTo>
                    <a:pt x="74269" y="512953"/>
                  </a:lnTo>
                  <a:lnTo>
                    <a:pt x="79387" y="511759"/>
                  </a:lnTo>
                  <a:lnTo>
                    <a:pt x="80962" y="509193"/>
                  </a:lnTo>
                  <a:close/>
                </a:path>
                <a:path w="261620" h="705485">
                  <a:moveTo>
                    <a:pt x="86309" y="532485"/>
                  </a:moveTo>
                  <a:lnTo>
                    <a:pt x="85153" y="527342"/>
                  </a:lnTo>
                  <a:lnTo>
                    <a:pt x="82613" y="525716"/>
                  </a:lnTo>
                  <a:lnTo>
                    <a:pt x="80048" y="526300"/>
                  </a:lnTo>
                  <a:lnTo>
                    <a:pt x="77482" y="526884"/>
                  </a:lnTo>
                  <a:lnTo>
                    <a:pt x="75882" y="529437"/>
                  </a:lnTo>
                  <a:lnTo>
                    <a:pt x="77038" y="534568"/>
                  </a:lnTo>
                  <a:lnTo>
                    <a:pt x="79590" y="536194"/>
                  </a:lnTo>
                  <a:lnTo>
                    <a:pt x="84709" y="535038"/>
                  </a:lnTo>
                  <a:lnTo>
                    <a:pt x="86309" y="532485"/>
                  </a:lnTo>
                  <a:close/>
                </a:path>
                <a:path w="261620" h="705485">
                  <a:moveTo>
                    <a:pt x="91173" y="652068"/>
                  </a:moveTo>
                  <a:lnTo>
                    <a:pt x="89839" y="649947"/>
                  </a:lnTo>
                  <a:lnTo>
                    <a:pt x="88620" y="647738"/>
                  </a:lnTo>
                  <a:lnTo>
                    <a:pt x="85775" y="646976"/>
                  </a:lnTo>
                  <a:lnTo>
                    <a:pt x="83477" y="648246"/>
                  </a:lnTo>
                  <a:lnTo>
                    <a:pt x="81178" y="649516"/>
                  </a:lnTo>
                  <a:lnTo>
                    <a:pt x="80378" y="652462"/>
                  </a:lnTo>
                  <a:lnTo>
                    <a:pt x="81673" y="654824"/>
                  </a:lnTo>
                  <a:lnTo>
                    <a:pt x="83121" y="657123"/>
                  </a:lnTo>
                  <a:lnTo>
                    <a:pt x="86144" y="657796"/>
                  </a:lnTo>
                  <a:lnTo>
                    <a:pt x="90538" y="654913"/>
                  </a:lnTo>
                  <a:lnTo>
                    <a:pt x="91173" y="652068"/>
                  </a:lnTo>
                  <a:close/>
                </a:path>
                <a:path w="261620" h="705485">
                  <a:moveTo>
                    <a:pt x="91554" y="555752"/>
                  </a:moveTo>
                  <a:lnTo>
                    <a:pt x="90398" y="550608"/>
                  </a:lnTo>
                  <a:lnTo>
                    <a:pt x="87858" y="548995"/>
                  </a:lnTo>
                  <a:lnTo>
                    <a:pt x="85293" y="549567"/>
                  </a:lnTo>
                  <a:lnTo>
                    <a:pt x="82727" y="550138"/>
                  </a:lnTo>
                  <a:lnTo>
                    <a:pt x="81127" y="552691"/>
                  </a:lnTo>
                  <a:lnTo>
                    <a:pt x="82283" y="557834"/>
                  </a:lnTo>
                  <a:lnTo>
                    <a:pt x="84823" y="559460"/>
                  </a:lnTo>
                  <a:lnTo>
                    <a:pt x="89941" y="558304"/>
                  </a:lnTo>
                  <a:lnTo>
                    <a:pt x="91554" y="555752"/>
                  </a:lnTo>
                  <a:close/>
                </a:path>
                <a:path w="261620" h="705485">
                  <a:moveTo>
                    <a:pt x="96862" y="578929"/>
                  </a:moveTo>
                  <a:lnTo>
                    <a:pt x="95643" y="573862"/>
                  </a:lnTo>
                  <a:lnTo>
                    <a:pt x="93065" y="572274"/>
                  </a:lnTo>
                  <a:lnTo>
                    <a:pt x="90512" y="572846"/>
                  </a:lnTo>
                  <a:lnTo>
                    <a:pt x="87947" y="573417"/>
                  </a:lnTo>
                  <a:lnTo>
                    <a:pt x="86385" y="575983"/>
                  </a:lnTo>
                  <a:lnTo>
                    <a:pt x="87630" y="581164"/>
                  </a:lnTo>
                  <a:lnTo>
                    <a:pt x="90208" y="582752"/>
                  </a:lnTo>
                  <a:lnTo>
                    <a:pt x="95300" y="581494"/>
                  </a:lnTo>
                  <a:lnTo>
                    <a:pt x="96862" y="578929"/>
                  </a:lnTo>
                  <a:close/>
                </a:path>
                <a:path w="261620" h="705485">
                  <a:moveTo>
                    <a:pt x="102984" y="601713"/>
                  </a:moveTo>
                  <a:lnTo>
                    <a:pt x="102235" y="599224"/>
                  </a:lnTo>
                  <a:lnTo>
                    <a:pt x="101549" y="596722"/>
                  </a:lnTo>
                  <a:lnTo>
                    <a:pt x="98933" y="595261"/>
                  </a:lnTo>
                  <a:lnTo>
                    <a:pt x="96405" y="595972"/>
                  </a:lnTo>
                  <a:lnTo>
                    <a:pt x="93878" y="596684"/>
                  </a:lnTo>
                  <a:lnTo>
                    <a:pt x="92405" y="599338"/>
                  </a:lnTo>
                  <a:lnTo>
                    <a:pt x="93116" y="601916"/>
                  </a:lnTo>
                  <a:lnTo>
                    <a:pt x="93891" y="604481"/>
                  </a:lnTo>
                  <a:lnTo>
                    <a:pt x="96608" y="605904"/>
                  </a:lnTo>
                  <a:lnTo>
                    <a:pt x="101612" y="604342"/>
                  </a:lnTo>
                  <a:lnTo>
                    <a:pt x="102984" y="601713"/>
                  </a:lnTo>
                  <a:close/>
                </a:path>
                <a:path w="261620" h="705485">
                  <a:moveTo>
                    <a:pt x="104965" y="670013"/>
                  </a:moveTo>
                  <a:lnTo>
                    <a:pt x="103263" y="668235"/>
                  </a:lnTo>
                  <a:lnTo>
                    <a:pt x="101485" y="666521"/>
                  </a:lnTo>
                  <a:lnTo>
                    <a:pt x="98742" y="666127"/>
                  </a:lnTo>
                  <a:lnTo>
                    <a:pt x="96659" y="667829"/>
                  </a:lnTo>
                  <a:lnTo>
                    <a:pt x="94678" y="669442"/>
                  </a:lnTo>
                  <a:lnTo>
                    <a:pt x="94221" y="672668"/>
                  </a:lnTo>
                  <a:lnTo>
                    <a:pt x="96215" y="674611"/>
                  </a:lnTo>
                  <a:lnTo>
                    <a:pt x="98120" y="676605"/>
                  </a:lnTo>
                  <a:lnTo>
                    <a:pt x="101155" y="676706"/>
                  </a:lnTo>
                  <a:lnTo>
                    <a:pt x="104851" y="672973"/>
                  </a:lnTo>
                  <a:lnTo>
                    <a:pt x="104965" y="670013"/>
                  </a:lnTo>
                  <a:close/>
                </a:path>
                <a:path w="261620" h="705485">
                  <a:moveTo>
                    <a:pt x="110540" y="623963"/>
                  </a:moveTo>
                  <a:lnTo>
                    <a:pt x="109689" y="621512"/>
                  </a:lnTo>
                  <a:lnTo>
                    <a:pt x="108813" y="619086"/>
                  </a:lnTo>
                  <a:lnTo>
                    <a:pt x="106095" y="617829"/>
                  </a:lnTo>
                  <a:lnTo>
                    <a:pt x="103619" y="618705"/>
                  </a:lnTo>
                  <a:lnTo>
                    <a:pt x="101142" y="619582"/>
                  </a:lnTo>
                  <a:lnTo>
                    <a:pt x="99885" y="622338"/>
                  </a:lnTo>
                  <a:lnTo>
                    <a:pt x="100799" y="624865"/>
                  </a:lnTo>
                  <a:lnTo>
                    <a:pt x="101676" y="627405"/>
                  </a:lnTo>
                  <a:lnTo>
                    <a:pt x="104521" y="628624"/>
                  </a:lnTo>
                  <a:lnTo>
                    <a:pt x="109385" y="626668"/>
                  </a:lnTo>
                  <a:lnTo>
                    <a:pt x="110540" y="623963"/>
                  </a:lnTo>
                  <a:close/>
                </a:path>
                <a:path w="261620" h="705485">
                  <a:moveTo>
                    <a:pt x="118452" y="62572"/>
                  </a:moveTo>
                  <a:lnTo>
                    <a:pt x="116497" y="60325"/>
                  </a:lnTo>
                  <a:lnTo>
                    <a:pt x="113906" y="60058"/>
                  </a:lnTo>
                  <a:lnTo>
                    <a:pt x="111277" y="59791"/>
                  </a:lnTo>
                  <a:lnTo>
                    <a:pt x="108978" y="61760"/>
                  </a:lnTo>
                  <a:lnTo>
                    <a:pt x="108775" y="64452"/>
                  </a:lnTo>
                  <a:lnTo>
                    <a:pt x="108623" y="67144"/>
                  </a:lnTo>
                  <a:lnTo>
                    <a:pt x="110629" y="69392"/>
                  </a:lnTo>
                  <a:lnTo>
                    <a:pt x="115874" y="69596"/>
                  </a:lnTo>
                  <a:lnTo>
                    <a:pt x="118110" y="67614"/>
                  </a:lnTo>
                  <a:lnTo>
                    <a:pt x="118262" y="65087"/>
                  </a:lnTo>
                  <a:lnTo>
                    <a:pt x="118452" y="62572"/>
                  </a:lnTo>
                  <a:close/>
                </a:path>
                <a:path w="261620" h="705485">
                  <a:moveTo>
                    <a:pt x="120040" y="645287"/>
                  </a:moveTo>
                  <a:lnTo>
                    <a:pt x="118973" y="642950"/>
                  </a:lnTo>
                  <a:lnTo>
                    <a:pt x="117868" y="640638"/>
                  </a:lnTo>
                  <a:lnTo>
                    <a:pt x="115036" y="639660"/>
                  </a:lnTo>
                  <a:lnTo>
                    <a:pt x="112661" y="640765"/>
                  </a:lnTo>
                  <a:lnTo>
                    <a:pt x="110286" y="641870"/>
                  </a:lnTo>
                  <a:lnTo>
                    <a:pt x="109308" y="644753"/>
                  </a:lnTo>
                  <a:lnTo>
                    <a:pt x="110477" y="647192"/>
                  </a:lnTo>
                  <a:lnTo>
                    <a:pt x="111594" y="649655"/>
                  </a:lnTo>
                  <a:lnTo>
                    <a:pt x="114604" y="650557"/>
                  </a:lnTo>
                  <a:lnTo>
                    <a:pt x="119227" y="648055"/>
                  </a:lnTo>
                  <a:lnTo>
                    <a:pt x="120040" y="645287"/>
                  </a:lnTo>
                  <a:close/>
                </a:path>
                <a:path w="261620" h="705485">
                  <a:moveTo>
                    <a:pt x="122351" y="40322"/>
                  </a:moveTo>
                  <a:lnTo>
                    <a:pt x="121018" y="37782"/>
                  </a:lnTo>
                  <a:lnTo>
                    <a:pt x="118516" y="36906"/>
                  </a:lnTo>
                  <a:lnTo>
                    <a:pt x="116065" y="36042"/>
                  </a:lnTo>
                  <a:lnTo>
                    <a:pt x="113271" y="37490"/>
                  </a:lnTo>
                  <a:lnTo>
                    <a:pt x="112560" y="40195"/>
                  </a:lnTo>
                  <a:lnTo>
                    <a:pt x="111823" y="42875"/>
                  </a:lnTo>
                  <a:lnTo>
                    <a:pt x="113461" y="45491"/>
                  </a:lnTo>
                  <a:lnTo>
                    <a:pt x="118592" y="46558"/>
                  </a:lnTo>
                  <a:lnTo>
                    <a:pt x="121081" y="45034"/>
                  </a:lnTo>
                  <a:lnTo>
                    <a:pt x="121729" y="42684"/>
                  </a:lnTo>
                  <a:lnTo>
                    <a:pt x="122351" y="40322"/>
                  </a:lnTo>
                  <a:close/>
                </a:path>
                <a:path w="261620" h="705485">
                  <a:moveTo>
                    <a:pt x="123037" y="686650"/>
                  </a:moveTo>
                  <a:lnTo>
                    <a:pt x="122135" y="684149"/>
                  </a:lnTo>
                  <a:lnTo>
                    <a:pt x="120192" y="682675"/>
                  </a:lnTo>
                  <a:lnTo>
                    <a:pt x="118198" y="681316"/>
                  </a:lnTo>
                  <a:lnTo>
                    <a:pt x="115303" y="681939"/>
                  </a:lnTo>
                  <a:lnTo>
                    <a:pt x="113753" y="684060"/>
                  </a:lnTo>
                  <a:lnTo>
                    <a:pt x="112204" y="686181"/>
                  </a:lnTo>
                  <a:lnTo>
                    <a:pt x="112826" y="689165"/>
                  </a:lnTo>
                  <a:lnTo>
                    <a:pt x="115150" y="690727"/>
                  </a:lnTo>
                  <a:lnTo>
                    <a:pt x="117424" y="692404"/>
                  </a:lnTo>
                  <a:lnTo>
                    <a:pt x="120599" y="691311"/>
                  </a:lnTo>
                  <a:lnTo>
                    <a:pt x="123037" y="686650"/>
                  </a:lnTo>
                  <a:close/>
                </a:path>
                <a:path w="261620" h="705485">
                  <a:moveTo>
                    <a:pt x="132219" y="664870"/>
                  </a:moveTo>
                  <a:lnTo>
                    <a:pt x="130683" y="662889"/>
                  </a:lnTo>
                  <a:lnTo>
                    <a:pt x="129286" y="660781"/>
                  </a:lnTo>
                  <a:lnTo>
                    <a:pt x="126403" y="660196"/>
                  </a:lnTo>
                  <a:lnTo>
                    <a:pt x="124193" y="661631"/>
                  </a:lnTo>
                  <a:lnTo>
                    <a:pt x="121996" y="663054"/>
                  </a:lnTo>
                  <a:lnTo>
                    <a:pt x="121399" y="666089"/>
                  </a:lnTo>
                  <a:lnTo>
                    <a:pt x="122923" y="668362"/>
                  </a:lnTo>
                  <a:lnTo>
                    <a:pt x="124599" y="670560"/>
                  </a:lnTo>
                  <a:lnTo>
                    <a:pt x="127635" y="671029"/>
                  </a:lnTo>
                  <a:lnTo>
                    <a:pt x="131775" y="667804"/>
                  </a:lnTo>
                  <a:lnTo>
                    <a:pt x="132219" y="664870"/>
                  </a:lnTo>
                  <a:close/>
                </a:path>
                <a:path w="261620" h="705485">
                  <a:moveTo>
                    <a:pt x="132334" y="21374"/>
                  </a:moveTo>
                  <a:lnTo>
                    <a:pt x="132270" y="18669"/>
                  </a:lnTo>
                  <a:lnTo>
                    <a:pt x="130416" y="16725"/>
                  </a:lnTo>
                  <a:lnTo>
                    <a:pt x="128651" y="14859"/>
                  </a:lnTo>
                  <a:lnTo>
                    <a:pt x="125323" y="14922"/>
                  </a:lnTo>
                  <a:lnTo>
                    <a:pt x="123558" y="17297"/>
                  </a:lnTo>
                  <a:lnTo>
                    <a:pt x="121640" y="19558"/>
                  </a:lnTo>
                  <a:lnTo>
                    <a:pt x="122351" y="22758"/>
                  </a:lnTo>
                  <a:lnTo>
                    <a:pt x="126809" y="25514"/>
                  </a:lnTo>
                  <a:lnTo>
                    <a:pt x="129501" y="24930"/>
                  </a:lnTo>
                  <a:lnTo>
                    <a:pt x="130987" y="23215"/>
                  </a:lnTo>
                  <a:lnTo>
                    <a:pt x="132334" y="21374"/>
                  </a:lnTo>
                  <a:close/>
                </a:path>
                <a:path w="261620" h="705485">
                  <a:moveTo>
                    <a:pt x="144411" y="694029"/>
                  </a:moveTo>
                  <a:lnTo>
                    <a:pt x="142760" y="691705"/>
                  </a:lnTo>
                  <a:lnTo>
                    <a:pt x="140449" y="691045"/>
                  </a:lnTo>
                  <a:lnTo>
                    <a:pt x="138125" y="690486"/>
                  </a:lnTo>
                  <a:lnTo>
                    <a:pt x="135597" y="692073"/>
                  </a:lnTo>
                  <a:lnTo>
                    <a:pt x="134810" y="694575"/>
                  </a:lnTo>
                  <a:lnTo>
                    <a:pt x="134023" y="697077"/>
                  </a:lnTo>
                  <a:lnTo>
                    <a:pt x="135623" y="699655"/>
                  </a:lnTo>
                  <a:lnTo>
                    <a:pt x="138366" y="700316"/>
                  </a:lnTo>
                  <a:lnTo>
                    <a:pt x="141097" y="701078"/>
                  </a:lnTo>
                  <a:lnTo>
                    <a:pt x="143675" y="699223"/>
                  </a:lnTo>
                  <a:lnTo>
                    <a:pt x="144411" y="694029"/>
                  </a:lnTo>
                  <a:close/>
                </a:path>
                <a:path w="261620" h="705485">
                  <a:moveTo>
                    <a:pt x="147828" y="684415"/>
                  </a:moveTo>
                  <a:lnTo>
                    <a:pt x="147548" y="681507"/>
                  </a:lnTo>
                  <a:lnTo>
                    <a:pt x="145757" y="679805"/>
                  </a:lnTo>
                  <a:lnTo>
                    <a:pt x="143929" y="678167"/>
                  </a:lnTo>
                  <a:lnTo>
                    <a:pt x="140931" y="678345"/>
                  </a:lnTo>
                  <a:lnTo>
                    <a:pt x="139077" y="680199"/>
                  </a:lnTo>
                  <a:lnTo>
                    <a:pt x="137223" y="682053"/>
                  </a:lnTo>
                  <a:lnTo>
                    <a:pt x="137414" y="685088"/>
                  </a:lnTo>
                  <a:lnTo>
                    <a:pt x="139509" y="686955"/>
                  </a:lnTo>
                  <a:lnTo>
                    <a:pt x="141554" y="688886"/>
                  </a:lnTo>
                  <a:lnTo>
                    <a:pt x="144653" y="688594"/>
                  </a:lnTo>
                  <a:lnTo>
                    <a:pt x="147828" y="684415"/>
                  </a:lnTo>
                  <a:close/>
                </a:path>
                <a:path w="261620" h="705485">
                  <a:moveTo>
                    <a:pt x="151498" y="8356"/>
                  </a:moveTo>
                  <a:lnTo>
                    <a:pt x="151028" y="5842"/>
                  </a:lnTo>
                  <a:lnTo>
                    <a:pt x="150520" y="3200"/>
                  </a:lnTo>
                  <a:lnTo>
                    <a:pt x="147840" y="1727"/>
                  </a:lnTo>
                  <a:lnTo>
                    <a:pt x="145008" y="2514"/>
                  </a:lnTo>
                  <a:lnTo>
                    <a:pt x="142227" y="3467"/>
                  </a:lnTo>
                  <a:lnTo>
                    <a:pt x="140919" y="6362"/>
                  </a:lnTo>
                  <a:lnTo>
                    <a:pt x="143154" y="11099"/>
                  </a:lnTo>
                  <a:lnTo>
                    <a:pt x="145745" y="12306"/>
                  </a:lnTo>
                  <a:lnTo>
                    <a:pt x="147891" y="11569"/>
                  </a:lnTo>
                  <a:lnTo>
                    <a:pt x="150114" y="10972"/>
                  </a:lnTo>
                  <a:lnTo>
                    <a:pt x="151498" y="8356"/>
                  </a:lnTo>
                  <a:close/>
                </a:path>
                <a:path w="261620" h="705485">
                  <a:moveTo>
                    <a:pt x="168490" y="697560"/>
                  </a:moveTo>
                  <a:lnTo>
                    <a:pt x="167690" y="696010"/>
                  </a:lnTo>
                  <a:lnTo>
                    <a:pt x="167957" y="695121"/>
                  </a:lnTo>
                  <a:lnTo>
                    <a:pt x="166763" y="692327"/>
                  </a:lnTo>
                  <a:lnTo>
                    <a:pt x="164528" y="691464"/>
                  </a:lnTo>
                  <a:lnTo>
                    <a:pt x="162280" y="690638"/>
                  </a:lnTo>
                  <a:lnTo>
                    <a:pt x="159537" y="691769"/>
                  </a:lnTo>
                  <a:lnTo>
                    <a:pt x="158394" y="694042"/>
                  </a:lnTo>
                  <a:lnTo>
                    <a:pt x="157187" y="696455"/>
                  </a:lnTo>
                  <a:lnTo>
                    <a:pt x="158140" y="698804"/>
                  </a:lnTo>
                  <a:lnTo>
                    <a:pt x="158115" y="700074"/>
                  </a:lnTo>
                  <a:lnTo>
                    <a:pt x="160832" y="702221"/>
                  </a:lnTo>
                  <a:lnTo>
                    <a:pt x="167170" y="700595"/>
                  </a:lnTo>
                  <a:lnTo>
                    <a:pt x="168490" y="697560"/>
                  </a:lnTo>
                  <a:close/>
                </a:path>
                <a:path w="261620" h="705485">
                  <a:moveTo>
                    <a:pt x="174955" y="2946"/>
                  </a:moveTo>
                  <a:lnTo>
                    <a:pt x="173062" y="495"/>
                  </a:lnTo>
                  <a:lnTo>
                    <a:pt x="170281" y="304"/>
                  </a:lnTo>
                  <a:lnTo>
                    <a:pt x="167513" y="0"/>
                  </a:lnTo>
                  <a:lnTo>
                    <a:pt x="165188" y="2082"/>
                  </a:lnTo>
                  <a:lnTo>
                    <a:pt x="165100" y="7327"/>
                  </a:lnTo>
                  <a:lnTo>
                    <a:pt x="167017" y="9486"/>
                  </a:lnTo>
                  <a:lnTo>
                    <a:pt x="169443" y="9766"/>
                  </a:lnTo>
                  <a:lnTo>
                    <a:pt x="171881" y="9931"/>
                  </a:lnTo>
                  <a:lnTo>
                    <a:pt x="174180" y="8140"/>
                  </a:lnTo>
                  <a:lnTo>
                    <a:pt x="174561" y="5562"/>
                  </a:lnTo>
                  <a:lnTo>
                    <a:pt x="174955" y="2946"/>
                  </a:lnTo>
                  <a:close/>
                </a:path>
                <a:path w="261620" h="705485">
                  <a:moveTo>
                    <a:pt x="187540" y="684860"/>
                  </a:moveTo>
                  <a:lnTo>
                    <a:pt x="187286" y="681761"/>
                  </a:lnTo>
                  <a:lnTo>
                    <a:pt x="183235" y="678434"/>
                  </a:lnTo>
                  <a:lnTo>
                    <a:pt x="180327" y="678662"/>
                  </a:lnTo>
                  <a:lnTo>
                    <a:pt x="178663" y="680427"/>
                  </a:lnTo>
                  <a:lnTo>
                    <a:pt x="177038" y="682244"/>
                  </a:lnTo>
                  <a:lnTo>
                    <a:pt x="177025" y="685076"/>
                  </a:lnTo>
                  <a:lnTo>
                    <a:pt x="178828" y="687031"/>
                  </a:lnTo>
                  <a:lnTo>
                    <a:pt x="180581" y="688936"/>
                  </a:lnTo>
                  <a:lnTo>
                    <a:pt x="183756" y="688962"/>
                  </a:lnTo>
                  <a:lnTo>
                    <a:pt x="185623" y="686892"/>
                  </a:lnTo>
                  <a:lnTo>
                    <a:pt x="187540" y="684860"/>
                  </a:lnTo>
                  <a:close/>
                </a:path>
                <a:path w="261620" h="705485">
                  <a:moveTo>
                    <a:pt x="191579" y="701497"/>
                  </a:moveTo>
                  <a:lnTo>
                    <a:pt x="189852" y="696556"/>
                  </a:lnTo>
                  <a:lnTo>
                    <a:pt x="187515" y="695147"/>
                  </a:lnTo>
                  <a:lnTo>
                    <a:pt x="184505" y="695490"/>
                  </a:lnTo>
                  <a:lnTo>
                    <a:pt x="183629" y="695960"/>
                  </a:lnTo>
                  <a:lnTo>
                    <a:pt x="182854" y="696874"/>
                  </a:lnTo>
                  <a:lnTo>
                    <a:pt x="182003" y="697636"/>
                  </a:lnTo>
                  <a:lnTo>
                    <a:pt x="181406" y="698766"/>
                  </a:lnTo>
                  <a:lnTo>
                    <a:pt x="181317" y="700074"/>
                  </a:lnTo>
                  <a:lnTo>
                    <a:pt x="181229" y="701382"/>
                  </a:lnTo>
                  <a:lnTo>
                    <a:pt x="181686" y="702627"/>
                  </a:lnTo>
                  <a:lnTo>
                    <a:pt x="182562" y="703580"/>
                  </a:lnTo>
                  <a:lnTo>
                    <a:pt x="183502" y="704405"/>
                  </a:lnTo>
                  <a:lnTo>
                    <a:pt x="185026" y="705002"/>
                  </a:lnTo>
                  <a:lnTo>
                    <a:pt x="186613" y="704799"/>
                  </a:lnTo>
                  <a:lnTo>
                    <a:pt x="189890" y="704418"/>
                  </a:lnTo>
                  <a:lnTo>
                    <a:pt x="191579" y="701497"/>
                  </a:lnTo>
                  <a:close/>
                </a:path>
                <a:path w="261620" h="705485">
                  <a:moveTo>
                    <a:pt x="198323" y="8699"/>
                  </a:moveTo>
                  <a:lnTo>
                    <a:pt x="196977" y="5867"/>
                  </a:lnTo>
                  <a:lnTo>
                    <a:pt x="194360" y="5168"/>
                  </a:lnTo>
                  <a:lnTo>
                    <a:pt x="191757" y="4432"/>
                  </a:lnTo>
                  <a:lnTo>
                    <a:pt x="189103" y="5892"/>
                  </a:lnTo>
                  <a:lnTo>
                    <a:pt x="187794" y="10972"/>
                  </a:lnTo>
                  <a:lnTo>
                    <a:pt x="189217" y="13589"/>
                  </a:lnTo>
                  <a:lnTo>
                    <a:pt x="191643" y="14274"/>
                  </a:lnTo>
                  <a:lnTo>
                    <a:pt x="194081" y="14909"/>
                  </a:lnTo>
                  <a:lnTo>
                    <a:pt x="196672" y="13677"/>
                  </a:lnTo>
                  <a:lnTo>
                    <a:pt x="197510" y="11150"/>
                  </a:lnTo>
                  <a:lnTo>
                    <a:pt x="198323" y="8699"/>
                  </a:lnTo>
                  <a:close/>
                </a:path>
                <a:path w="261620" h="705485">
                  <a:moveTo>
                    <a:pt x="201637" y="664870"/>
                  </a:moveTo>
                  <a:lnTo>
                    <a:pt x="200914" y="661936"/>
                  </a:lnTo>
                  <a:lnTo>
                    <a:pt x="196354" y="659320"/>
                  </a:lnTo>
                  <a:lnTo>
                    <a:pt x="193459" y="660019"/>
                  </a:lnTo>
                  <a:lnTo>
                    <a:pt x="192138" y="662178"/>
                  </a:lnTo>
                  <a:lnTo>
                    <a:pt x="190842" y="664362"/>
                  </a:lnTo>
                  <a:lnTo>
                    <a:pt x="191439" y="667207"/>
                  </a:lnTo>
                  <a:lnTo>
                    <a:pt x="193649" y="668667"/>
                  </a:lnTo>
                  <a:lnTo>
                    <a:pt x="195808" y="670115"/>
                  </a:lnTo>
                  <a:lnTo>
                    <a:pt x="198856" y="669480"/>
                  </a:lnTo>
                  <a:lnTo>
                    <a:pt x="200228" y="667169"/>
                  </a:lnTo>
                  <a:lnTo>
                    <a:pt x="201637" y="664870"/>
                  </a:lnTo>
                  <a:close/>
                </a:path>
                <a:path w="261620" h="705485">
                  <a:moveTo>
                    <a:pt x="212852" y="643521"/>
                  </a:moveTo>
                  <a:lnTo>
                    <a:pt x="211848" y="640689"/>
                  </a:lnTo>
                  <a:lnTo>
                    <a:pt x="207073" y="638505"/>
                  </a:lnTo>
                  <a:lnTo>
                    <a:pt x="204241" y="639508"/>
                  </a:lnTo>
                  <a:lnTo>
                    <a:pt x="202069" y="644144"/>
                  </a:lnTo>
                  <a:lnTo>
                    <a:pt x="202996" y="646925"/>
                  </a:lnTo>
                  <a:lnTo>
                    <a:pt x="205346" y="648119"/>
                  </a:lnTo>
                  <a:lnTo>
                    <a:pt x="207683" y="649300"/>
                  </a:lnTo>
                  <a:lnTo>
                    <a:pt x="210591" y="648335"/>
                  </a:lnTo>
                  <a:lnTo>
                    <a:pt x="211709" y="645922"/>
                  </a:lnTo>
                  <a:lnTo>
                    <a:pt x="212852" y="643521"/>
                  </a:lnTo>
                  <a:close/>
                </a:path>
                <a:path w="261620" h="705485">
                  <a:moveTo>
                    <a:pt x="219722" y="20891"/>
                  </a:moveTo>
                  <a:lnTo>
                    <a:pt x="219506" y="17805"/>
                  </a:lnTo>
                  <a:lnTo>
                    <a:pt x="217322" y="15836"/>
                  </a:lnTo>
                  <a:lnTo>
                    <a:pt x="215011" y="13995"/>
                  </a:lnTo>
                  <a:lnTo>
                    <a:pt x="211785" y="14605"/>
                  </a:lnTo>
                  <a:lnTo>
                    <a:pt x="209067" y="19100"/>
                  </a:lnTo>
                  <a:lnTo>
                    <a:pt x="209562" y="21818"/>
                  </a:lnTo>
                  <a:lnTo>
                    <a:pt x="211340" y="23228"/>
                  </a:lnTo>
                  <a:lnTo>
                    <a:pt x="213017" y="24765"/>
                  </a:lnTo>
                  <a:lnTo>
                    <a:pt x="215938" y="24523"/>
                  </a:lnTo>
                  <a:lnTo>
                    <a:pt x="217830" y="22707"/>
                  </a:lnTo>
                  <a:lnTo>
                    <a:pt x="219722" y="20891"/>
                  </a:lnTo>
                  <a:close/>
                </a:path>
                <a:path w="261620" h="705485">
                  <a:moveTo>
                    <a:pt x="222250" y="621461"/>
                  </a:moveTo>
                  <a:lnTo>
                    <a:pt x="221005" y="618693"/>
                  </a:lnTo>
                  <a:lnTo>
                    <a:pt x="216103" y="616839"/>
                  </a:lnTo>
                  <a:lnTo>
                    <a:pt x="213385" y="618032"/>
                  </a:lnTo>
                  <a:lnTo>
                    <a:pt x="211480" y="622820"/>
                  </a:lnTo>
                  <a:lnTo>
                    <a:pt x="212661" y="625563"/>
                  </a:lnTo>
                  <a:lnTo>
                    <a:pt x="215087" y="626567"/>
                  </a:lnTo>
                  <a:lnTo>
                    <a:pt x="217512" y="627570"/>
                  </a:lnTo>
                  <a:lnTo>
                    <a:pt x="220281" y="626389"/>
                  </a:lnTo>
                  <a:lnTo>
                    <a:pt x="222250" y="621461"/>
                  </a:lnTo>
                  <a:close/>
                </a:path>
                <a:path w="261620" h="705485">
                  <a:moveTo>
                    <a:pt x="230263" y="598944"/>
                  </a:moveTo>
                  <a:lnTo>
                    <a:pt x="228904" y="596265"/>
                  </a:lnTo>
                  <a:lnTo>
                    <a:pt x="223901" y="594652"/>
                  </a:lnTo>
                  <a:lnTo>
                    <a:pt x="221234" y="595998"/>
                  </a:lnTo>
                  <a:lnTo>
                    <a:pt x="219608" y="600900"/>
                  </a:lnTo>
                  <a:lnTo>
                    <a:pt x="220916" y="603567"/>
                  </a:lnTo>
                  <a:lnTo>
                    <a:pt x="223405" y="604431"/>
                  </a:lnTo>
                  <a:lnTo>
                    <a:pt x="225882" y="605294"/>
                  </a:lnTo>
                  <a:lnTo>
                    <a:pt x="228612" y="603961"/>
                  </a:lnTo>
                  <a:lnTo>
                    <a:pt x="230263" y="598944"/>
                  </a:lnTo>
                  <a:close/>
                </a:path>
                <a:path w="261620" h="705485">
                  <a:moveTo>
                    <a:pt x="234251" y="38392"/>
                  </a:moveTo>
                  <a:lnTo>
                    <a:pt x="232879" y="35953"/>
                  </a:lnTo>
                  <a:lnTo>
                    <a:pt x="231571" y="33477"/>
                  </a:lnTo>
                  <a:lnTo>
                    <a:pt x="228701" y="32562"/>
                  </a:lnTo>
                  <a:lnTo>
                    <a:pt x="224218" y="35293"/>
                  </a:lnTo>
                  <a:lnTo>
                    <a:pt x="223291" y="38150"/>
                  </a:lnTo>
                  <a:lnTo>
                    <a:pt x="224434" y="40297"/>
                  </a:lnTo>
                  <a:lnTo>
                    <a:pt x="225628" y="42405"/>
                  </a:lnTo>
                  <a:lnTo>
                    <a:pt x="228307" y="43434"/>
                  </a:lnTo>
                  <a:lnTo>
                    <a:pt x="230708" y="42379"/>
                  </a:lnTo>
                  <a:lnTo>
                    <a:pt x="233108" y="41325"/>
                  </a:lnTo>
                  <a:lnTo>
                    <a:pt x="234251" y="38392"/>
                  </a:lnTo>
                  <a:close/>
                </a:path>
                <a:path w="261620" h="705485">
                  <a:moveTo>
                    <a:pt x="237185" y="576097"/>
                  </a:moveTo>
                  <a:lnTo>
                    <a:pt x="235699" y="573481"/>
                  </a:lnTo>
                  <a:lnTo>
                    <a:pt x="230644" y="572096"/>
                  </a:lnTo>
                  <a:lnTo>
                    <a:pt x="228028" y="573557"/>
                  </a:lnTo>
                  <a:lnTo>
                    <a:pt x="226631" y="578535"/>
                  </a:lnTo>
                  <a:lnTo>
                    <a:pt x="228053" y="581139"/>
                  </a:lnTo>
                  <a:lnTo>
                    <a:pt x="230581" y="581888"/>
                  </a:lnTo>
                  <a:lnTo>
                    <a:pt x="233095" y="582625"/>
                  </a:lnTo>
                  <a:lnTo>
                    <a:pt x="235762" y="581190"/>
                  </a:lnTo>
                  <a:lnTo>
                    <a:pt x="237185" y="576097"/>
                  </a:lnTo>
                  <a:close/>
                </a:path>
                <a:path w="261620" h="705485">
                  <a:moveTo>
                    <a:pt x="242290" y="61569"/>
                  </a:moveTo>
                  <a:lnTo>
                    <a:pt x="241528" y="58966"/>
                  </a:lnTo>
                  <a:lnTo>
                    <a:pt x="240804" y="56362"/>
                  </a:lnTo>
                  <a:lnTo>
                    <a:pt x="238175" y="54876"/>
                  </a:lnTo>
                  <a:lnTo>
                    <a:pt x="233172" y="56451"/>
                  </a:lnTo>
                  <a:lnTo>
                    <a:pt x="231686" y="59055"/>
                  </a:lnTo>
                  <a:lnTo>
                    <a:pt x="233070" y="63906"/>
                  </a:lnTo>
                  <a:lnTo>
                    <a:pt x="235635" y="65405"/>
                  </a:lnTo>
                  <a:lnTo>
                    <a:pt x="238163" y="64795"/>
                  </a:lnTo>
                  <a:lnTo>
                    <a:pt x="240741" y="64173"/>
                  </a:lnTo>
                  <a:lnTo>
                    <a:pt x="242290" y="61569"/>
                  </a:lnTo>
                  <a:close/>
                </a:path>
                <a:path w="261620" h="705485">
                  <a:moveTo>
                    <a:pt x="243128" y="553008"/>
                  </a:moveTo>
                  <a:lnTo>
                    <a:pt x="241541" y="550443"/>
                  </a:lnTo>
                  <a:lnTo>
                    <a:pt x="236435" y="549262"/>
                  </a:lnTo>
                  <a:lnTo>
                    <a:pt x="233883" y="550824"/>
                  </a:lnTo>
                  <a:lnTo>
                    <a:pt x="233286" y="553339"/>
                  </a:lnTo>
                  <a:lnTo>
                    <a:pt x="232664" y="555853"/>
                  </a:lnTo>
                  <a:lnTo>
                    <a:pt x="234226" y="558419"/>
                  </a:lnTo>
                  <a:lnTo>
                    <a:pt x="236766" y="559054"/>
                  </a:lnTo>
                  <a:lnTo>
                    <a:pt x="239306" y="559689"/>
                  </a:lnTo>
                  <a:lnTo>
                    <a:pt x="241884" y="558139"/>
                  </a:lnTo>
                  <a:lnTo>
                    <a:pt x="242519" y="555574"/>
                  </a:lnTo>
                  <a:lnTo>
                    <a:pt x="243128" y="553008"/>
                  </a:lnTo>
                  <a:close/>
                </a:path>
                <a:path w="261620" h="705485">
                  <a:moveTo>
                    <a:pt x="246938" y="85242"/>
                  </a:moveTo>
                  <a:lnTo>
                    <a:pt x="246545" y="82613"/>
                  </a:lnTo>
                  <a:lnTo>
                    <a:pt x="246176" y="79971"/>
                  </a:lnTo>
                  <a:lnTo>
                    <a:pt x="243611" y="78232"/>
                  </a:lnTo>
                  <a:lnTo>
                    <a:pt x="238442" y="79171"/>
                  </a:lnTo>
                  <a:lnTo>
                    <a:pt x="236816" y="81559"/>
                  </a:lnTo>
                  <a:lnTo>
                    <a:pt x="237159" y="84099"/>
                  </a:lnTo>
                  <a:lnTo>
                    <a:pt x="237528" y="86639"/>
                  </a:lnTo>
                  <a:lnTo>
                    <a:pt x="239941" y="88404"/>
                  </a:lnTo>
                  <a:lnTo>
                    <a:pt x="242544" y="88036"/>
                  </a:lnTo>
                  <a:lnTo>
                    <a:pt x="245148" y="87668"/>
                  </a:lnTo>
                  <a:lnTo>
                    <a:pt x="246938" y="85242"/>
                  </a:lnTo>
                  <a:close/>
                </a:path>
                <a:path w="261620" h="705485">
                  <a:moveTo>
                    <a:pt x="248069" y="529704"/>
                  </a:moveTo>
                  <a:lnTo>
                    <a:pt x="246380" y="527202"/>
                  </a:lnTo>
                  <a:lnTo>
                    <a:pt x="241223" y="526211"/>
                  </a:lnTo>
                  <a:lnTo>
                    <a:pt x="238747" y="527862"/>
                  </a:lnTo>
                  <a:lnTo>
                    <a:pt x="237794" y="532955"/>
                  </a:lnTo>
                  <a:lnTo>
                    <a:pt x="239483" y="535457"/>
                  </a:lnTo>
                  <a:lnTo>
                    <a:pt x="242049" y="536003"/>
                  </a:lnTo>
                  <a:lnTo>
                    <a:pt x="244614" y="536549"/>
                  </a:lnTo>
                  <a:lnTo>
                    <a:pt x="247091" y="534885"/>
                  </a:lnTo>
                  <a:lnTo>
                    <a:pt x="248069" y="529704"/>
                  </a:lnTo>
                  <a:close/>
                </a:path>
                <a:path w="261620" h="705485">
                  <a:moveTo>
                    <a:pt x="249694" y="109029"/>
                  </a:moveTo>
                  <a:lnTo>
                    <a:pt x="249212" y="103759"/>
                  </a:lnTo>
                  <a:lnTo>
                    <a:pt x="246900" y="101854"/>
                  </a:lnTo>
                  <a:lnTo>
                    <a:pt x="241681" y="102400"/>
                  </a:lnTo>
                  <a:lnTo>
                    <a:pt x="239750" y="104698"/>
                  </a:lnTo>
                  <a:lnTo>
                    <a:pt x="240233" y="109842"/>
                  </a:lnTo>
                  <a:lnTo>
                    <a:pt x="242544" y="111760"/>
                  </a:lnTo>
                  <a:lnTo>
                    <a:pt x="245160" y="111544"/>
                  </a:lnTo>
                  <a:lnTo>
                    <a:pt x="247777" y="111328"/>
                  </a:lnTo>
                  <a:lnTo>
                    <a:pt x="249694" y="109029"/>
                  </a:lnTo>
                  <a:close/>
                </a:path>
                <a:path w="261620" h="705485">
                  <a:moveTo>
                    <a:pt x="251294" y="132803"/>
                  </a:moveTo>
                  <a:lnTo>
                    <a:pt x="250990" y="127546"/>
                  </a:lnTo>
                  <a:lnTo>
                    <a:pt x="248754" y="125539"/>
                  </a:lnTo>
                  <a:lnTo>
                    <a:pt x="243522" y="125844"/>
                  </a:lnTo>
                  <a:lnTo>
                    <a:pt x="241503" y="128079"/>
                  </a:lnTo>
                  <a:lnTo>
                    <a:pt x="241795" y="133248"/>
                  </a:lnTo>
                  <a:lnTo>
                    <a:pt x="244017" y="135255"/>
                  </a:lnTo>
                  <a:lnTo>
                    <a:pt x="246634" y="135140"/>
                  </a:lnTo>
                  <a:lnTo>
                    <a:pt x="249262" y="135026"/>
                  </a:lnTo>
                  <a:lnTo>
                    <a:pt x="251294" y="132803"/>
                  </a:lnTo>
                  <a:close/>
                </a:path>
                <a:path w="261620" h="705485">
                  <a:moveTo>
                    <a:pt x="252133" y="156552"/>
                  </a:moveTo>
                  <a:lnTo>
                    <a:pt x="251980" y="151307"/>
                  </a:lnTo>
                  <a:lnTo>
                    <a:pt x="249796" y="149250"/>
                  </a:lnTo>
                  <a:lnTo>
                    <a:pt x="244538" y="149415"/>
                  </a:lnTo>
                  <a:lnTo>
                    <a:pt x="242481" y="151587"/>
                  </a:lnTo>
                  <a:lnTo>
                    <a:pt x="242633" y="156781"/>
                  </a:lnTo>
                  <a:lnTo>
                    <a:pt x="244792" y="158851"/>
                  </a:lnTo>
                  <a:lnTo>
                    <a:pt x="247421" y="158788"/>
                  </a:lnTo>
                  <a:lnTo>
                    <a:pt x="250050" y="158724"/>
                  </a:lnTo>
                  <a:lnTo>
                    <a:pt x="252133" y="156552"/>
                  </a:lnTo>
                  <a:close/>
                </a:path>
                <a:path w="261620" h="705485">
                  <a:moveTo>
                    <a:pt x="252285" y="506247"/>
                  </a:moveTo>
                  <a:lnTo>
                    <a:pt x="250494" y="503809"/>
                  </a:lnTo>
                  <a:lnTo>
                    <a:pt x="245300" y="503021"/>
                  </a:lnTo>
                  <a:lnTo>
                    <a:pt x="242900" y="504774"/>
                  </a:lnTo>
                  <a:lnTo>
                    <a:pt x="242531" y="507339"/>
                  </a:lnTo>
                  <a:lnTo>
                    <a:pt x="242201" y="509905"/>
                  </a:lnTo>
                  <a:lnTo>
                    <a:pt x="243840" y="512318"/>
                  </a:lnTo>
                  <a:lnTo>
                    <a:pt x="246443" y="512762"/>
                  </a:lnTo>
                  <a:lnTo>
                    <a:pt x="249008" y="513207"/>
                  </a:lnTo>
                  <a:lnTo>
                    <a:pt x="251574" y="511467"/>
                  </a:lnTo>
                  <a:lnTo>
                    <a:pt x="251917" y="508863"/>
                  </a:lnTo>
                  <a:lnTo>
                    <a:pt x="252285" y="506247"/>
                  </a:lnTo>
                  <a:close/>
                </a:path>
                <a:path w="261620" h="705485">
                  <a:moveTo>
                    <a:pt x="252514" y="180276"/>
                  </a:moveTo>
                  <a:lnTo>
                    <a:pt x="252437" y="175031"/>
                  </a:lnTo>
                  <a:lnTo>
                    <a:pt x="250291" y="172935"/>
                  </a:lnTo>
                  <a:lnTo>
                    <a:pt x="245033" y="173012"/>
                  </a:lnTo>
                  <a:lnTo>
                    <a:pt x="242938" y="175158"/>
                  </a:lnTo>
                  <a:lnTo>
                    <a:pt x="243014" y="180365"/>
                  </a:lnTo>
                  <a:lnTo>
                    <a:pt x="245148" y="182460"/>
                  </a:lnTo>
                  <a:lnTo>
                    <a:pt x="247777" y="182435"/>
                  </a:lnTo>
                  <a:lnTo>
                    <a:pt x="250405" y="182410"/>
                  </a:lnTo>
                  <a:lnTo>
                    <a:pt x="252514" y="180276"/>
                  </a:lnTo>
                  <a:close/>
                </a:path>
                <a:path w="261620" h="705485">
                  <a:moveTo>
                    <a:pt x="252679" y="203949"/>
                  </a:moveTo>
                  <a:lnTo>
                    <a:pt x="252653" y="198729"/>
                  </a:lnTo>
                  <a:lnTo>
                    <a:pt x="250507" y="196621"/>
                  </a:lnTo>
                  <a:lnTo>
                    <a:pt x="245262" y="196646"/>
                  </a:lnTo>
                  <a:lnTo>
                    <a:pt x="243154" y="198780"/>
                  </a:lnTo>
                  <a:lnTo>
                    <a:pt x="243179" y="204000"/>
                  </a:lnTo>
                  <a:lnTo>
                    <a:pt x="245313" y="206108"/>
                  </a:lnTo>
                  <a:lnTo>
                    <a:pt x="247942" y="206095"/>
                  </a:lnTo>
                  <a:lnTo>
                    <a:pt x="250571" y="206082"/>
                  </a:lnTo>
                  <a:lnTo>
                    <a:pt x="252679" y="203949"/>
                  </a:lnTo>
                  <a:close/>
                </a:path>
                <a:path w="261620" h="705485">
                  <a:moveTo>
                    <a:pt x="252818" y="227584"/>
                  </a:moveTo>
                  <a:lnTo>
                    <a:pt x="252793" y="222364"/>
                  </a:lnTo>
                  <a:lnTo>
                    <a:pt x="250647" y="220268"/>
                  </a:lnTo>
                  <a:lnTo>
                    <a:pt x="245402" y="220294"/>
                  </a:lnTo>
                  <a:lnTo>
                    <a:pt x="243281" y="222427"/>
                  </a:lnTo>
                  <a:lnTo>
                    <a:pt x="243319" y="227660"/>
                  </a:lnTo>
                  <a:lnTo>
                    <a:pt x="245465" y="229768"/>
                  </a:lnTo>
                  <a:lnTo>
                    <a:pt x="248094" y="229743"/>
                  </a:lnTo>
                  <a:lnTo>
                    <a:pt x="250723" y="229717"/>
                  </a:lnTo>
                  <a:lnTo>
                    <a:pt x="252818" y="227584"/>
                  </a:lnTo>
                  <a:close/>
                </a:path>
                <a:path w="261620" h="705485">
                  <a:moveTo>
                    <a:pt x="253136" y="251193"/>
                  </a:moveTo>
                  <a:lnTo>
                    <a:pt x="253060" y="245986"/>
                  </a:lnTo>
                  <a:lnTo>
                    <a:pt x="250901" y="243903"/>
                  </a:lnTo>
                  <a:lnTo>
                    <a:pt x="245643" y="243979"/>
                  </a:lnTo>
                  <a:lnTo>
                    <a:pt x="243560" y="246138"/>
                  </a:lnTo>
                  <a:lnTo>
                    <a:pt x="243624" y="251383"/>
                  </a:lnTo>
                  <a:lnTo>
                    <a:pt x="245808" y="253453"/>
                  </a:lnTo>
                  <a:lnTo>
                    <a:pt x="248437" y="253403"/>
                  </a:lnTo>
                  <a:lnTo>
                    <a:pt x="251066" y="253339"/>
                  </a:lnTo>
                  <a:lnTo>
                    <a:pt x="253136" y="251193"/>
                  </a:lnTo>
                  <a:close/>
                </a:path>
                <a:path w="261620" h="705485">
                  <a:moveTo>
                    <a:pt x="253796" y="274726"/>
                  </a:moveTo>
                  <a:lnTo>
                    <a:pt x="253631" y="269532"/>
                  </a:lnTo>
                  <a:lnTo>
                    <a:pt x="251434" y="267500"/>
                  </a:lnTo>
                  <a:lnTo>
                    <a:pt x="246189" y="267665"/>
                  </a:lnTo>
                  <a:lnTo>
                    <a:pt x="244144" y="269862"/>
                  </a:lnTo>
                  <a:lnTo>
                    <a:pt x="244309" y="275120"/>
                  </a:lnTo>
                  <a:lnTo>
                    <a:pt x="246557" y="277152"/>
                  </a:lnTo>
                  <a:lnTo>
                    <a:pt x="249174" y="277037"/>
                  </a:lnTo>
                  <a:lnTo>
                    <a:pt x="251802" y="276923"/>
                  </a:lnTo>
                  <a:lnTo>
                    <a:pt x="253796" y="274726"/>
                  </a:lnTo>
                  <a:close/>
                </a:path>
                <a:path w="261620" h="705485">
                  <a:moveTo>
                    <a:pt x="255181" y="298170"/>
                  </a:moveTo>
                  <a:lnTo>
                    <a:pt x="254977" y="295592"/>
                  </a:lnTo>
                  <a:lnTo>
                    <a:pt x="254812" y="293001"/>
                  </a:lnTo>
                  <a:lnTo>
                    <a:pt x="252552" y="291045"/>
                  </a:lnTo>
                  <a:lnTo>
                    <a:pt x="247319" y="291376"/>
                  </a:lnTo>
                  <a:lnTo>
                    <a:pt x="245325" y="293636"/>
                  </a:lnTo>
                  <a:lnTo>
                    <a:pt x="245503" y="296278"/>
                  </a:lnTo>
                  <a:lnTo>
                    <a:pt x="245706" y="298907"/>
                  </a:lnTo>
                  <a:lnTo>
                    <a:pt x="248005" y="300863"/>
                  </a:lnTo>
                  <a:lnTo>
                    <a:pt x="250621" y="300647"/>
                  </a:lnTo>
                  <a:lnTo>
                    <a:pt x="253238" y="300431"/>
                  </a:lnTo>
                  <a:lnTo>
                    <a:pt x="255181" y="298170"/>
                  </a:lnTo>
                  <a:close/>
                </a:path>
                <a:path w="261620" h="705485">
                  <a:moveTo>
                    <a:pt x="255727" y="482676"/>
                  </a:moveTo>
                  <a:lnTo>
                    <a:pt x="253746" y="480301"/>
                  </a:lnTo>
                  <a:lnTo>
                    <a:pt x="248526" y="479679"/>
                  </a:lnTo>
                  <a:lnTo>
                    <a:pt x="246303" y="481533"/>
                  </a:lnTo>
                  <a:lnTo>
                    <a:pt x="245884" y="484085"/>
                  </a:lnTo>
                  <a:lnTo>
                    <a:pt x="245516" y="486651"/>
                  </a:lnTo>
                  <a:lnTo>
                    <a:pt x="247319" y="489013"/>
                  </a:lnTo>
                  <a:lnTo>
                    <a:pt x="249923" y="489369"/>
                  </a:lnTo>
                  <a:lnTo>
                    <a:pt x="252526" y="489724"/>
                  </a:lnTo>
                  <a:lnTo>
                    <a:pt x="254939" y="487895"/>
                  </a:lnTo>
                  <a:lnTo>
                    <a:pt x="255320" y="485279"/>
                  </a:lnTo>
                  <a:lnTo>
                    <a:pt x="255727" y="482676"/>
                  </a:lnTo>
                  <a:close/>
                </a:path>
                <a:path w="261620" h="705485">
                  <a:moveTo>
                    <a:pt x="257429" y="321564"/>
                  </a:moveTo>
                  <a:lnTo>
                    <a:pt x="256933" y="316306"/>
                  </a:lnTo>
                  <a:lnTo>
                    <a:pt x="254596" y="314490"/>
                  </a:lnTo>
                  <a:lnTo>
                    <a:pt x="249377" y="315061"/>
                  </a:lnTo>
                  <a:lnTo>
                    <a:pt x="247497" y="317461"/>
                  </a:lnTo>
                  <a:lnTo>
                    <a:pt x="247980" y="322605"/>
                  </a:lnTo>
                  <a:lnTo>
                    <a:pt x="250291" y="324472"/>
                  </a:lnTo>
                  <a:lnTo>
                    <a:pt x="252907" y="324192"/>
                  </a:lnTo>
                  <a:lnTo>
                    <a:pt x="255511" y="323913"/>
                  </a:lnTo>
                  <a:lnTo>
                    <a:pt x="257429" y="321564"/>
                  </a:lnTo>
                  <a:close/>
                </a:path>
                <a:path w="261620" h="705485">
                  <a:moveTo>
                    <a:pt x="258127" y="458990"/>
                  </a:moveTo>
                  <a:lnTo>
                    <a:pt x="256235" y="456692"/>
                  </a:lnTo>
                  <a:lnTo>
                    <a:pt x="251002" y="456234"/>
                  </a:lnTo>
                  <a:lnTo>
                    <a:pt x="248666" y="458152"/>
                  </a:lnTo>
                  <a:lnTo>
                    <a:pt x="248132" y="463308"/>
                  </a:lnTo>
                  <a:lnTo>
                    <a:pt x="250024" y="465607"/>
                  </a:lnTo>
                  <a:lnTo>
                    <a:pt x="252641" y="465874"/>
                  </a:lnTo>
                  <a:lnTo>
                    <a:pt x="255257" y="466140"/>
                  </a:lnTo>
                  <a:lnTo>
                    <a:pt x="257594" y="464235"/>
                  </a:lnTo>
                  <a:lnTo>
                    <a:pt x="258127" y="458990"/>
                  </a:lnTo>
                  <a:close/>
                </a:path>
                <a:path w="261620" h="705485">
                  <a:moveTo>
                    <a:pt x="259588" y="345325"/>
                  </a:moveTo>
                  <a:lnTo>
                    <a:pt x="259448" y="342696"/>
                  </a:lnTo>
                  <a:lnTo>
                    <a:pt x="259207" y="340067"/>
                  </a:lnTo>
                  <a:lnTo>
                    <a:pt x="256870" y="338112"/>
                  </a:lnTo>
                  <a:lnTo>
                    <a:pt x="251637" y="338543"/>
                  </a:lnTo>
                  <a:lnTo>
                    <a:pt x="249732" y="340804"/>
                  </a:lnTo>
                  <a:lnTo>
                    <a:pt x="249974" y="343382"/>
                  </a:lnTo>
                  <a:lnTo>
                    <a:pt x="250101" y="345973"/>
                  </a:lnTo>
                  <a:lnTo>
                    <a:pt x="252336" y="347929"/>
                  </a:lnTo>
                  <a:lnTo>
                    <a:pt x="254952" y="347764"/>
                  </a:lnTo>
                  <a:lnTo>
                    <a:pt x="257568" y="347599"/>
                  </a:lnTo>
                  <a:lnTo>
                    <a:pt x="259588" y="345325"/>
                  </a:lnTo>
                  <a:close/>
                </a:path>
                <a:path w="261620" h="705485">
                  <a:moveTo>
                    <a:pt x="259829" y="435241"/>
                  </a:moveTo>
                  <a:lnTo>
                    <a:pt x="257848" y="433006"/>
                  </a:lnTo>
                  <a:lnTo>
                    <a:pt x="252603" y="432714"/>
                  </a:lnTo>
                  <a:lnTo>
                    <a:pt x="250342" y="434708"/>
                  </a:lnTo>
                  <a:lnTo>
                    <a:pt x="250012" y="439877"/>
                  </a:lnTo>
                  <a:lnTo>
                    <a:pt x="251993" y="442125"/>
                  </a:lnTo>
                  <a:lnTo>
                    <a:pt x="254609" y="442302"/>
                  </a:lnTo>
                  <a:lnTo>
                    <a:pt x="257225" y="442480"/>
                  </a:lnTo>
                  <a:lnTo>
                    <a:pt x="259486" y="440499"/>
                  </a:lnTo>
                  <a:lnTo>
                    <a:pt x="259829" y="435241"/>
                  </a:lnTo>
                  <a:close/>
                </a:path>
                <a:path w="261620" h="705485">
                  <a:moveTo>
                    <a:pt x="260819" y="411454"/>
                  </a:moveTo>
                  <a:lnTo>
                    <a:pt x="258749" y="409282"/>
                  </a:lnTo>
                  <a:lnTo>
                    <a:pt x="253504" y="409168"/>
                  </a:lnTo>
                  <a:lnTo>
                    <a:pt x="251320" y="411213"/>
                  </a:lnTo>
                  <a:lnTo>
                    <a:pt x="251180" y="416407"/>
                  </a:lnTo>
                  <a:lnTo>
                    <a:pt x="253250" y="418579"/>
                  </a:lnTo>
                  <a:lnTo>
                    <a:pt x="255866" y="418680"/>
                  </a:lnTo>
                  <a:lnTo>
                    <a:pt x="258483" y="418782"/>
                  </a:lnTo>
                  <a:lnTo>
                    <a:pt x="260667" y="416725"/>
                  </a:lnTo>
                  <a:lnTo>
                    <a:pt x="260819" y="411454"/>
                  </a:lnTo>
                  <a:close/>
                </a:path>
                <a:path w="261620" h="705485">
                  <a:moveTo>
                    <a:pt x="260858" y="369112"/>
                  </a:moveTo>
                  <a:lnTo>
                    <a:pt x="260692" y="366483"/>
                  </a:lnTo>
                  <a:lnTo>
                    <a:pt x="260553" y="363855"/>
                  </a:lnTo>
                  <a:lnTo>
                    <a:pt x="258318" y="361823"/>
                  </a:lnTo>
                  <a:lnTo>
                    <a:pt x="253072" y="362051"/>
                  </a:lnTo>
                  <a:lnTo>
                    <a:pt x="251053" y="364248"/>
                  </a:lnTo>
                  <a:lnTo>
                    <a:pt x="251193" y="366839"/>
                  </a:lnTo>
                  <a:lnTo>
                    <a:pt x="251358" y="369417"/>
                  </a:lnTo>
                  <a:lnTo>
                    <a:pt x="253530" y="371462"/>
                  </a:lnTo>
                  <a:lnTo>
                    <a:pt x="256133" y="371386"/>
                  </a:lnTo>
                  <a:lnTo>
                    <a:pt x="258775" y="371309"/>
                  </a:lnTo>
                  <a:lnTo>
                    <a:pt x="260858" y="369112"/>
                  </a:lnTo>
                  <a:close/>
                </a:path>
                <a:path w="261620" h="705485">
                  <a:moveTo>
                    <a:pt x="261124" y="392925"/>
                  </a:moveTo>
                  <a:lnTo>
                    <a:pt x="261073" y="387654"/>
                  </a:lnTo>
                  <a:lnTo>
                    <a:pt x="258914" y="385546"/>
                  </a:lnTo>
                  <a:lnTo>
                    <a:pt x="253669" y="385597"/>
                  </a:lnTo>
                  <a:lnTo>
                    <a:pt x="251561" y="387718"/>
                  </a:lnTo>
                  <a:lnTo>
                    <a:pt x="251625" y="392912"/>
                  </a:lnTo>
                  <a:lnTo>
                    <a:pt x="253771" y="395020"/>
                  </a:lnTo>
                  <a:lnTo>
                    <a:pt x="256400" y="395033"/>
                  </a:lnTo>
                  <a:lnTo>
                    <a:pt x="259029" y="395046"/>
                  </a:lnTo>
                  <a:lnTo>
                    <a:pt x="261124" y="392925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62">
              <a:extLst>
                <a:ext uri="{FF2B5EF4-FFF2-40B4-BE49-F238E27FC236}">
                  <a16:creationId xmlns:a16="http://schemas.microsoft.com/office/drawing/2014/main" id="{52AB7740-6B40-4B13-B1CE-FDBD36B77604}"/>
                </a:ext>
              </a:extLst>
            </p:cNvPr>
            <p:cNvSpPr/>
            <p:nvPr/>
          </p:nvSpPr>
          <p:spPr>
            <a:xfrm>
              <a:off x="6946188" y="3591356"/>
              <a:ext cx="248285" cy="664210"/>
            </a:xfrm>
            <a:custGeom>
              <a:avLst/>
              <a:gdLst/>
              <a:ahLst/>
              <a:cxnLst/>
              <a:rect l="l" t="t" r="r" b="b"/>
              <a:pathLst>
                <a:path w="248284" h="664210">
                  <a:moveTo>
                    <a:pt x="9601" y="178701"/>
                  </a:moveTo>
                  <a:lnTo>
                    <a:pt x="9512" y="173545"/>
                  </a:lnTo>
                  <a:lnTo>
                    <a:pt x="7340" y="171488"/>
                  </a:lnTo>
                  <a:lnTo>
                    <a:pt x="4711" y="171526"/>
                  </a:lnTo>
                  <a:lnTo>
                    <a:pt x="2082" y="171564"/>
                  </a:lnTo>
                  <a:lnTo>
                    <a:pt x="12" y="173748"/>
                  </a:lnTo>
                  <a:lnTo>
                    <a:pt x="114" y="179031"/>
                  </a:lnTo>
                  <a:lnTo>
                    <a:pt x="2324" y="181089"/>
                  </a:lnTo>
                  <a:lnTo>
                    <a:pt x="7569" y="180873"/>
                  </a:lnTo>
                  <a:lnTo>
                    <a:pt x="9601" y="178701"/>
                  </a:lnTo>
                  <a:close/>
                </a:path>
                <a:path w="248284" h="664210">
                  <a:moveTo>
                    <a:pt x="9690" y="150190"/>
                  </a:moveTo>
                  <a:lnTo>
                    <a:pt x="7632" y="148005"/>
                  </a:lnTo>
                  <a:lnTo>
                    <a:pt x="5016" y="147878"/>
                  </a:lnTo>
                  <a:lnTo>
                    <a:pt x="2400" y="147751"/>
                  </a:lnTo>
                  <a:lnTo>
                    <a:pt x="190" y="149796"/>
                  </a:lnTo>
                  <a:lnTo>
                    <a:pt x="0" y="155105"/>
                  </a:lnTo>
                  <a:lnTo>
                    <a:pt x="2044" y="157289"/>
                  </a:lnTo>
                  <a:lnTo>
                    <a:pt x="7289" y="157378"/>
                  </a:lnTo>
                  <a:lnTo>
                    <a:pt x="9499" y="155333"/>
                  </a:lnTo>
                  <a:lnTo>
                    <a:pt x="9690" y="150190"/>
                  </a:lnTo>
                  <a:close/>
                </a:path>
                <a:path w="248284" h="664210">
                  <a:moveTo>
                    <a:pt x="10985" y="202069"/>
                  </a:moveTo>
                  <a:lnTo>
                    <a:pt x="10820" y="199491"/>
                  </a:lnTo>
                  <a:lnTo>
                    <a:pt x="10629" y="196926"/>
                  </a:lnTo>
                  <a:lnTo>
                    <a:pt x="8356" y="194970"/>
                  </a:lnTo>
                  <a:lnTo>
                    <a:pt x="5740" y="195148"/>
                  </a:lnTo>
                  <a:lnTo>
                    <a:pt x="3124" y="195326"/>
                  </a:lnTo>
                  <a:lnTo>
                    <a:pt x="1155" y="197599"/>
                  </a:lnTo>
                  <a:lnTo>
                    <a:pt x="1346" y="200240"/>
                  </a:lnTo>
                  <a:lnTo>
                    <a:pt x="1511" y="202869"/>
                  </a:lnTo>
                  <a:lnTo>
                    <a:pt x="3848" y="204812"/>
                  </a:lnTo>
                  <a:lnTo>
                    <a:pt x="9080" y="204355"/>
                  </a:lnTo>
                  <a:lnTo>
                    <a:pt x="10985" y="202069"/>
                  </a:lnTo>
                  <a:close/>
                </a:path>
                <a:path w="248284" h="664210">
                  <a:moveTo>
                    <a:pt x="11518" y="127025"/>
                  </a:moveTo>
                  <a:lnTo>
                    <a:pt x="9626" y="124675"/>
                  </a:lnTo>
                  <a:lnTo>
                    <a:pt x="7061" y="124320"/>
                  </a:lnTo>
                  <a:lnTo>
                    <a:pt x="4432" y="123964"/>
                  </a:lnTo>
                  <a:lnTo>
                    <a:pt x="2095" y="125831"/>
                  </a:lnTo>
                  <a:lnTo>
                    <a:pt x="1511" y="131140"/>
                  </a:lnTo>
                  <a:lnTo>
                    <a:pt x="3390" y="133477"/>
                  </a:lnTo>
                  <a:lnTo>
                    <a:pt x="8623" y="133959"/>
                  </a:lnTo>
                  <a:lnTo>
                    <a:pt x="10960" y="132092"/>
                  </a:lnTo>
                  <a:lnTo>
                    <a:pt x="11518" y="127025"/>
                  </a:lnTo>
                  <a:close/>
                </a:path>
                <a:path w="248284" h="664210">
                  <a:moveTo>
                    <a:pt x="13449" y="225399"/>
                  </a:moveTo>
                  <a:lnTo>
                    <a:pt x="13169" y="222821"/>
                  </a:lnTo>
                  <a:lnTo>
                    <a:pt x="12865" y="220256"/>
                  </a:lnTo>
                  <a:lnTo>
                    <a:pt x="10502" y="218414"/>
                  </a:lnTo>
                  <a:lnTo>
                    <a:pt x="7899" y="218706"/>
                  </a:lnTo>
                  <a:lnTo>
                    <a:pt x="5295" y="218998"/>
                  </a:lnTo>
                  <a:lnTo>
                    <a:pt x="3429" y="221361"/>
                  </a:lnTo>
                  <a:lnTo>
                    <a:pt x="4025" y="226606"/>
                  </a:lnTo>
                  <a:lnTo>
                    <a:pt x="6451" y="228447"/>
                  </a:lnTo>
                  <a:lnTo>
                    <a:pt x="11645" y="227749"/>
                  </a:lnTo>
                  <a:lnTo>
                    <a:pt x="13449" y="225399"/>
                  </a:lnTo>
                  <a:close/>
                </a:path>
                <a:path w="248284" h="664210">
                  <a:moveTo>
                    <a:pt x="15709" y="104368"/>
                  </a:moveTo>
                  <a:lnTo>
                    <a:pt x="14198" y="101841"/>
                  </a:lnTo>
                  <a:lnTo>
                    <a:pt x="11671" y="101130"/>
                  </a:lnTo>
                  <a:lnTo>
                    <a:pt x="9144" y="100418"/>
                  </a:lnTo>
                  <a:lnTo>
                    <a:pt x="6515" y="101981"/>
                  </a:lnTo>
                  <a:lnTo>
                    <a:pt x="5816" y="104597"/>
                  </a:lnTo>
                  <a:lnTo>
                    <a:pt x="5270" y="107238"/>
                  </a:lnTo>
                  <a:lnTo>
                    <a:pt x="6908" y="109804"/>
                  </a:lnTo>
                  <a:lnTo>
                    <a:pt x="12052" y="110858"/>
                  </a:lnTo>
                  <a:lnTo>
                    <a:pt x="14554" y="109270"/>
                  </a:lnTo>
                  <a:lnTo>
                    <a:pt x="15062" y="106794"/>
                  </a:lnTo>
                  <a:lnTo>
                    <a:pt x="15709" y="104368"/>
                  </a:lnTo>
                  <a:close/>
                </a:path>
                <a:path w="248284" h="664210">
                  <a:moveTo>
                    <a:pt x="16903" y="248589"/>
                  </a:moveTo>
                  <a:lnTo>
                    <a:pt x="16522" y="246024"/>
                  </a:lnTo>
                  <a:lnTo>
                    <a:pt x="16116" y="243471"/>
                  </a:lnTo>
                  <a:lnTo>
                    <a:pt x="13677" y="241731"/>
                  </a:lnTo>
                  <a:lnTo>
                    <a:pt x="11087" y="242138"/>
                  </a:lnTo>
                  <a:lnTo>
                    <a:pt x="8496" y="242544"/>
                  </a:lnTo>
                  <a:lnTo>
                    <a:pt x="6731" y="244983"/>
                  </a:lnTo>
                  <a:lnTo>
                    <a:pt x="7150" y="247586"/>
                  </a:lnTo>
                  <a:lnTo>
                    <a:pt x="7543" y="250202"/>
                  </a:lnTo>
                  <a:lnTo>
                    <a:pt x="10071" y="251929"/>
                  </a:lnTo>
                  <a:lnTo>
                    <a:pt x="15240" y="251015"/>
                  </a:lnTo>
                  <a:lnTo>
                    <a:pt x="16903" y="248589"/>
                  </a:lnTo>
                  <a:close/>
                </a:path>
                <a:path w="248284" h="664210">
                  <a:moveTo>
                    <a:pt x="21437" y="271576"/>
                  </a:moveTo>
                  <a:lnTo>
                    <a:pt x="20866" y="269062"/>
                  </a:lnTo>
                  <a:lnTo>
                    <a:pt x="20345" y="266534"/>
                  </a:lnTo>
                  <a:lnTo>
                    <a:pt x="17856" y="264896"/>
                  </a:lnTo>
                  <a:lnTo>
                    <a:pt x="15278" y="265417"/>
                  </a:lnTo>
                  <a:lnTo>
                    <a:pt x="12712" y="265938"/>
                  </a:lnTo>
                  <a:lnTo>
                    <a:pt x="11036" y="268452"/>
                  </a:lnTo>
                  <a:lnTo>
                    <a:pt x="11569" y="271043"/>
                  </a:lnTo>
                  <a:lnTo>
                    <a:pt x="12153" y="273634"/>
                  </a:lnTo>
                  <a:lnTo>
                    <a:pt x="14693" y="275247"/>
                  </a:lnTo>
                  <a:lnTo>
                    <a:pt x="19812" y="274091"/>
                  </a:lnTo>
                  <a:lnTo>
                    <a:pt x="21437" y="271576"/>
                  </a:lnTo>
                  <a:close/>
                </a:path>
                <a:path w="248284" h="664210">
                  <a:moveTo>
                    <a:pt x="23253" y="83096"/>
                  </a:moveTo>
                  <a:lnTo>
                    <a:pt x="22529" y="80467"/>
                  </a:lnTo>
                  <a:lnTo>
                    <a:pt x="20205" y="79146"/>
                  </a:lnTo>
                  <a:lnTo>
                    <a:pt x="17970" y="77863"/>
                  </a:lnTo>
                  <a:lnTo>
                    <a:pt x="14808" y="78752"/>
                  </a:lnTo>
                  <a:lnTo>
                    <a:pt x="13766" y="81318"/>
                  </a:lnTo>
                  <a:lnTo>
                    <a:pt x="12623" y="83858"/>
                  </a:lnTo>
                  <a:lnTo>
                    <a:pt x="13690" y="86702"/>
                  </a:lnTo>
                  <a:lnTo>
                    <a:pt x="18567" y="88646"/>
                  </a:lnTo>
                  <a:lnTo>
                    <a:pt x="21348" y="87617"/>
                  </a:lnTo>
                  <a:lnTo>
                    <a:pt x="22352" y="85382"/>
                  </a:lnTo>
                  <a:lnTo>
                    <a:pt x="23253" y="83096"/>
                  </a:lnTo>
                  <a:close/>
                </a:path>
                <a:path w="248284" h="664210">
                  <a:moveTo>
                    <a:pt x="27076" y="294259"/>
                  </a:moveTo>
                  <a:lnTo>
                    <a:pt x="25692" y="289306"/>
                  </a:lnTo>
                  <a:lnTo>
                    <a:pt x="23101" y="287820"/>
                  </a:lnTo>
                  <a:lnTo>
                    <a:pt x="20574" y="288467"/>
                  </a:lnTo>
                  <a:lnTo>
                    <a:pt x="18021" y="289128"/>
                  </a:lnTo>
                  <a:lnTo>
                    <a:pt x="16497" y="291731"/>
                  </a:lnTo>
                  <a:lnTo>
                    <a:pt x="17932" y="296849"/>
                  </a:lnTo>
                  <a:lnTo>
                    <a:pt x="20548" y="298323"/>
                  </a:lnTo>
                  <a:lnTo>
                    <a:pt x="25590" y="296862"/>
                  </a:lnTo>
                  <a:lnTo>
                    <a:pt x="27076" y="294259"/>
                  </a:lnTo>
                  <a:close/>
                </a:path>
                <a:path w="248284" h="664210">
                  <a:moveTo>
                    <a:pt x="34264" y="316318"/>
                  </a:moveTo>
                  <a:lnTo>
                    <a:pt x="33350" y="313969"/>
                  </a:lnTo>
                  <a:lnTo>
                    <a:pt x="32486" y="311569"/>
                  </a:lnTo>
                  <a:lnTo>
                    <a:pt x="29819" y="310286"/>
                  </a:lnTo>
                  <a:lnTo>
                    <a:pt x="27330" y="311137"/>
                  </a:lnTo>
                  <a:lnTo>
                    <a:pt x="24853" y="311975"/>
                  </a:lnTo>
                  <a:lnTo>
                    <a:pt x="23520" y="314718"/>
                  </a:lnTo>
                  <a:lnTo>
                    <a:pt x="24434" y="317246"/>
                  </a:lnTo>
                  <a:lnTo>
                    <a:pt x="25400" y="319760"/>
                  </a:lnTo>
                  <a:lnTo>
                    <a:pt x="28168" y="321005"/>
                  </a:lnTo>
                  <a:lnTo>
                    <a:pt x="33032" y="319036"/>
                  </a:lnTo>
                  <a:lnTo>
                    <a:pt x="34264" y="316318"/>
                  </a:lnTo>
                  <a:close/>
                </a:path>
                <a:path w="248284" h="664210">
                  <a:moveTo>
                    <a:pt x="36944" y="63677"/>
                  </a:moveTo>
                  <a:lnTo>
                    <a:pt x="35521" y="61455"/>
                  </a:lnTo>
                  <a:lnTo>
                    <a:pt x="34124" y="59258"/>
                  </a:lnTo>
                  <a:lnTo>
                    <a:pt x="30937" y="58826"/>
                  </a:lnTo>
                  <a:lnTo>
                    <a:pt x="28600" y="60667"/>
                  </a:lnTo>
                  <a:lnTo>
                    <a:pt x="26504" y="62738"/>
                  </a:lnTo>
                  <a:lnTo>
                    <a:pt x="26416" y="65849"/>
                  </a:lnTo>
                  <a:lnTo>
                    <a:pt x="30327" y="69354"/>
                  </a:lnTo>
                  <a:lnTo>
                    <a:pt x="33223" y="69481"/>
                  </a:lnTo>
                  <a:lnTo>
                    <a:pt x="34823" y="67843"/>
                  </a:lnTo>
                  <a:lnTo>
                    <a:pt x="36601" y="66484"/>
                  </a:lnTo>
                  <a:lnTo>
                    <a:pt x="36944" y="63677"/>
                  </a:lnTo>
                  <a:close/>
                </a:path>
                <a:path w="248284" h="664210">
                  <a:moveTo>
                    <a:pt x="42430" y="338569"/>
                  </a:moveTo>
                  <a:lnTo>
                    <a:pt x="40640" y="333603"/>
                  </a:lnTo>
                  <a:lnTo>
                    <a:pt x="37922" y="332371"/>
                  </a:lnTo>
                  <a:lnTo>
                    <a:pt x="35483" y="333336"/>
                  </a:lnTo>
                  <a:lnTo>
                    <a:pt x="33045" y="334302"/>
                  </a:lnTo>
                  <a:lnTo>
                    <a:pt x="31775" y="337045"/>
                  </a:lnTo>
                  <a:lnTo>
                    <a:pt x="33540" y="341922"/>
                  </a:lnTo>
                  <a:lnTo>
                    <a:pt x="36245" y="343154"/>
                  </a:lnTo>
                  <a:lnTo>
                    <a:pt x="41173" y="341312"/>
                  </a:lnTo>
                  <a:lnTo>
                    <a:pt x="42430" y="338569"/>
                  </a:lnTo>
                  <a:close/>
                </a:path>
                <a:path w="248284" h="664210">
                  <a:moveTo>
                    <a:pt x="50558" y="360972"/>
                  </a:moveTo>
                  <a:lnTo>
                    <a:pt x="48768" y="356019"/>
                  </a:lnTo>
                  <a:lnTo>
                    <a:pt x="46024" y="354711"/>
                  </a:lnTo>
                  <a:lnTo>
                    <a:pt x="43548" y="355574"/>
                  </a:lnTo>
                  <a:lnTo>
                    <a:pt x="41071" y="356438"/>
                  </a:lnTo>
                  <a:lnTo>
                    <a:pt x="39776" y="359117"/>
                  </a:lnTo>
                  <a:lnTo>
                    <a:pt x="41541" y="363982"/>
                  </a:lnTo>
                  <a:lnTo>
                    <a:pt x="44284" y="365290"/>
                  </a:lnTo>
                  <a:lnTo>
                    <a:pt x="49263" y="363651"/>
                  </a:lnTo>
                  <a:lnTo>
                    <a:pt x="50558" y="360972"/>
                  </a:lnTo>
                  <a:close/>
                </a:path>
                <a:path w="248284" h="664210">
                  <a:moveTo>
                    <a:pt x="51257" y="505485"/>
                  </a:moveTo>
                  <a:lnTo>
                    <a:pt x="50190" y="500316"/>
                  </a:lnTo>
                  <a:lnTo>
                    <a:pt x="47675" y="498665"/>
                  </a:lnTo>
                  <a:lnTo>
                    <a:pt x="45110" y="499211"/>
                  </a:lnTo>
                  <a:lnTo>
                    <a:pt x="42545" y="499757"/>
                  </a:lnTo>
                  <a:lnTo>
                    <a:pt x="40894" y="502272"/>
                  </a:lnTo>
                  <a:lnTo>
                    <a:pt x="41935" y="507377"/>
                  </a:lnTo>
                  <a:lnTo>
                    <a:pt x="44450" y="509028"/>
                  </a:lnTo>
                  <a:lnTo>
                    <a:pt x="49593" y="508000"/>
                  </a:lnTo>
                  <a:lnTo>
                    <a:pt x="51257" y="505485"/>
                  </a:lnTo>
                  <a:close/>
                </a:path>
                <a:path w="248284" h="664210">
                  <a:moveTo>
                    <a:pt x="56057" y="528840"/>
                  </a:moveTo>
                  <a:lnTo>
                    <a:pt x="55003" y="523671"/>
                  </a:lnTo>
                  <a:lnTo>
                    <a:pt x="52476" y="521982"/>
                  </a:lnTo>
                  <a:lnTo>
                    <a:pt x="49898" y="522465"/>
                  </a:lnTo>
                  <a:lnTo>
                    <a:pt x="47320" y="522947"/>
                  </a:lnTo>
                  <a:lnTo>
                    <a:pt x="45656" y="525424"/>
                  </a:lnTo>
                  <a:lnTo>
                    <a:pt x="46710" y="530529"/>
                  </a:lnTo>
                  <a:lnTo>
                    <a:pt x="49225" y="532231"/>
                  </a:lnTo>
                  <a:lnTo>
                    <a:pt x="54394" y="531304"/>
                  </a:lnTo>
                  <a:lnTo>
                    <a:pt x="56057" y="528840"/>
                  </a:lnTo>
                  <a:close/>
                </a:path>
                <a:path w="248284" h="664210">
                  <a:moveTo>
                    <a:pt x="57658" y="383654"/>
                  </a:moveTo>
                  <a:lnTo>
                    <a:pt x="56184" y="378612"/>
                  </a:lnTo>
                  <a:lnTo>
                    <a:pt x="53555" y="377202"/>
                  </a:lnTo>
                  <a:lnTo>
                    <a:pt x="51054" y="377990"/>
                  </a:lnTo>
                  <a:lnTo>
                    <a:pt x="48552" y="378777"/>
                  </a:lnTo>
                  <a:lnTo>
                    <a:pt x="47117" y="381431"/>
                  </a:lnTo>
                  <a:lnTo>
                    <a:pt x="48577" y="386422"/>
                  </a:lnTo>
                  <a:lnTo>
                    <a:pt x="51206" y="387832"/>
                  </a:lnTo>
                  <a:lnTo>
                    <a:pt x="56222" y="386308"/>
                  </a:lnTo>
                  <a:lnTo>
                    <a:pt x="57658" y="383654"/>
                  </a:lnTo>
                  <a:close/>
                </a:path>
                <a:path w="248284" h="664210">
                  <a:moveTo>
                    <a:pt x="58026" y="52489"/>
                  </a:moveTo>
                  <a:lnTo>
                    <a:pt x="55753" y="50380"/>
                  </a:lnTo>
                  <a:lnTo>
                    <a:pt x="52781" y="50660"/>
                  </a:lnTo>
                  <a:lnTo>
                    <a:pt x="51333" y="50761"/>
                  </a:lnTo>
                  <a:lnTo>
                    <a:pt x="50076" y="51409"/>
                  </a:lnTo>
                  <a:lnTo>
                    <a:pt x="49288" y="52324"/>
                  </a:lnTo>
                  <a:lnTo>
                    <a:pt x="48514" y="53390"/>
                  </a:lnTo>
                  <a:lnTo>
                    <a:pt x="48221" y="54698"/>
                  </a:lnTo>
                  <a:lnTo>
                    <a:pt x="48755" y="57277"/>
                  </a:lnTo>
                  <a:lnTo>
                    <a:pt x="49491" y="58293"/>
                  </a:lnTo>
                  <a:lnTo>
                    <a:pt x="50380" y="58953"/>
                  </a:lnTo>
                  <a:lnTo>
                    <a:pt x="51308" y="59753"/>
                  </a:lnTo>
                  <a:lnTo>
                    <a:pt x="52400" y="60210"/>
                  </a:lnTo>
                  <a:lnTo>
                    <a:pt x="53555" y="60134"/>
                  </a:lnTo>
                  <a:lnTo>
                    <a:pt x="55791" y="59905"/>
                  </a:lnTo>
                  <a:lnTo>
                    <a:pt x="57746" y="57721"/>
                  </a:lnTo>
                  <a:lnTo>
                    <a:pt x="57886" y="55206"/>
                  </a:lnTo>
                  <a:lnTo>
                    <a:pt x="58026" y="52489"/>
                  </a:lnTo>
                  <a:close/>
                </a:path>
                <a:path w="248284" h="664210">
                  <a:moveTo>
                    <a:pt x="60706" y="551891"/>
                  </a:moveTo>
                  <a:lnTo>
                    <a:pt x="60248" y="549338"/>
                  </a:lnTo>
                  <a:lnTo>
                    <a:pt x="59728" y="546811"/>
                  </a:lnTo>
                  <a:lnTo>
                    <a:pt x="57226" y="545198"/>
                  </a:lnTo>
                  <a:lnTo>
                    <a:pt x="54660" y="545731"/>
                  </a:lnTo>
                  <a:lnTo>
                    <a:pt x="52095" y="546265"/>
                  </a:lnTo>
                  <a:lnTo>
                    <a:pt x="50444" y="548817"/>
                  </a:lnTo>
                  <a:lnTo>
                    <a:pt x="50977" y="551434"/>
                  </a:lnTo>
                  <a:lnTo>
                    <a:pt x="51447" y="554050"/>
                  </a:lnTo>
                  <a:lnTo>
                    <a:pt x="54165" y="555625"/>
                  </a:lnTo>
                  <a:lnTo>
                    <a:pt x="59258" y="554380"/>
                  </a:lnTo>
                  <a:lnTo>
                    <a:pt x="60706" y="551891"/>
                  </a:lnTo>
                  <a:close/>
                </a:path>
                <a:path w="248284" h="664210">
                  <a:moveTo>
                    <a:pt x="64350" y="406463"/>
                  </a:moveTo>
                  <a:lnTo>
                    <a:pt x="62865" y="401421"/>
                  </a:lnTo>
                  <a:lnTo>
                    <a:pt x="60223" y="399961"/>
                  </a:lnTo>
                  <a:lnTo>
                    <a:pt x="57708" y="400697"/>
                  </a:lnTo>
                  <a:lnTo>
                    <a:pt x="55194" y="401434"/>
                  </a:lnTo>
                  <a:lnTo>
                    <a:pt x="53733" y="404037"/>
                  </a:lnTo>
                  <a:lnTo>
                    <a:pt x="55194" y="409028"/>
                  </a:lnTo>
                  <a:lnTo>
                    <a:pt x="57835" y="410489"/>
                  </a:lnTo>
                  <a:lnTo>
                    <a:pt x="62890" y="409079"/>
                  </a:lnTo>
                  <a:lnTo>
                    <a:pt x="64350" y="406463"/>
                  </a:lnTo>
                  <a:close/>
                </a:path>
                <a:path w="248284" h="664210">
                  <a:moveTo>
                    <a:pt x="67068" y="574344"/>
                  </a:moveTo>
                  <a:lnTo>
                    <a:pt x="66268" y="571906"/>
                  </a:lnTo>
                  <a:lnTo>
                    <a:pt x="65443" y="569480"/>
                  </a:lnTo>
                  <a:lnTo>
                    <a:pt x="62788" y="568083"/>
                  </a:lnTo>
                  <a:lnTo>
                    <a:pt x="60299" y="568794"/>
                  </a:lnTo>
                  <a:lnTo>
                    <a:pt x="57734" y="569531"/>
                  </a:lnTo>
                  <a:lnTo>
                    <a:pt x="56337" y="572185"/>
                  </a:lnTo>
                  <a:lnTo>
                    <a:pt x="58039" y="577278"/>
                  </a:lnTo>
                  <a:lnTo>
                    <a:pt x="60731" y="578675"/>
                  </a:lnTo>
                  <a:lnTo>
                    <a:pt x="65709" y="576999"/>
                  </a:lnTo>
                  <a:lnTo>
                    <a:pt x="67068" y="574344"/>
                  </a:lnTo>
                  <a:close/>
                </a:path>
                <a:path w="248284" h="664210">
                  <a:moveTo>
                    <a:pt x="70637" y="429348"/>
                  </a:moveTo>
                  <a:lnTo>
                    <a:pt x="69380" y="424256"/>
                  </a:lnTo>
                  <a:lnTo>
                    <a:pt x="66814" y="422744"/>
                  </a:lnTo>
                  <a:lnTo>
                    <a:pt x="64274" y="423418"/>
                  </a:lnTo>
                  <a:lnTo>
                    <a:pt x="61734" y="424091"/>
                  </a:lnTo>
                  <a:lnTo>
                    <a:pt x="60185" y="426694"/>
                  </a:lnTo>
                  <a:lnTo>
                    <a:pt x="61442" y="431749"/>
                  </a:lnTo>
                  <a:lnTo>
                    <a:pt x="64008" y="433260"/>
                  </a:lnTo>
                  <a:lnTo>
                    <a:pt x="69088" y="431939"/>
                  </a:lnTo>
                  <a:lnTo>
                    <a:pt x="70637" y="429348"/>
                  </a:lnTo>
                  <a:close/>
                </a:path>
                <a:path w="248284" h="664210">
                  <a:moveTo>
                    <a:pt x="75184" y="596099"/>
                  </a:moveTo>
                  <a:lnTo>
                    <a:pt x="74269" y="593712"/>
                  </a:lnTo>
                  <a:lnTo>
                    <a:pt x="73304" y="591350"/>
                  </a:lnTo>
                  <a:lnTo>
                    <a:pt x="70548" y="590232"/>
                  </a:lnTo>
                  <a:lnTo>
                    <a:pt x="68110" y="591210"/>
                  </a:lnTo>
                  <a:lnTo>
                    <a:pt x="65671" y="592188"/>
                  </a:lnTo>
                  <a:lnTo>
                    <a:pt x="64528" y="595007"/>
                  </a:lnTo>
                  <a:lnTo>
                    <a:pt x="65544" y="597496"/>
                  </a:lnTo>
                  <a:lnTo>
                    <a:pt x="66522" y="600011"/>
                  </a:lnTo>
                  <a:lnTo>
                    <a:pt x="69392" y="601091"/>
                  </a:lnTo>
                  <a:lnTo>
                    <a:pt x="74142" y="598855"/>
                  </a:lnTo>
                  <a:lnTo>
                    <a:pt x="75184" y="596099"/>
                  </a:lnTo>
                  <a:close/>
                </a:path>
                <a:path w="248284" h="664210">
                  <a:moveTo>
                    <a:pt x="76327" y="452374"/>
                  </a:moveTo>
                  <a:lnTo>
                    <a:pt x="75069" y="447294"/>
                  </a:lnTo>
                  <a:lnTo>
                    <a:pt x="72504" y="445744"/>
                  </a:lnTo>
                  <a:lnTo>
                    <a:pt x="69951" y="446379"/>
                  </a:lnTo>
                  <a:lnTo>
                    <a:pt x="67411" y="447014"/>
                  </a:lnTo>
                  <a:lnTo>
                    <a:pt x="65849" y="449580"/>
                  </a:lnTo>
                  <a:lnTo>
                    <a:pt x="67094" y="454634"/>
                  </a:lnTo>
                  <a:lnTo>
                    <a:pt x="69672" y="456184"/>
                  </a:lnTo>
                  <a:lnTo>
                    <a:pt x="74777" y="454952"/>
                  </a:lnTo>
                  <a:lnTo>
                    <a:pt x="76327" y="452374"/>
                  </a:lnTo>
                  <a:close/>
                </a:path>
                <a:path w="248284" h="664210">
                  <a:moveTo>
                    <a:pt x="81483" y="54889"/>
                  </a:moveTo>
                  <a:lnTo>
                    <a:pt x="79514" y="52679"/>
                  </a:lnTo>
                  <a:lnTo>
                    <a:pt x="77038" y="52349"/>
                  </a:lnTo>
                  <a:lnTo>
                    <a:pt x="74561" y="52082"/>
                  </a:lnTo>
                  <a:lnTo>
                    <a:pt x="72301" y="53987"/>
                  </a:lnTo>
                  <a:lnTo>
                    <a:pt x="71704" y="59207"/>
                  </a:lnTo>
                  <a:lnTo>
                    <a:pt x="73660" y="61544"/>
                  </a:lnTo>
                  <a:lnTo>
                    <a:pt x="76377" y="61836"/>
                  </a:lnTo>
                  <a:lnTo>
                    <a:pt x="79095" y="62166"/>
                  </a:lnTo>
                  <a:lnTo>
                    <a:pt x="81356" y="60134"/>
                  </a:lnTo>
                  <a:lnTo>
                    <a:pt x="81419" y="57442"/>
                  </a:lnTo>
                  <a:lnTo>
                    <a:pt x="81483" y="54889"/>
                  </a:lnTo>
                  <a:close/>
                </a:path>
                <a:path w="248284" h="664210">
                  <a:moveTo>
                    <a:pt x="82054" y="475411"/>
                  </a:moveTo>
                  <a:lnTo>
                    <a:pt x="81394" y="472871"/>
                  </a:lnTo>
                  <a:lnTo>
                    <a:pt x="80759" y="470319"/>
                  </a:lnTo>
                  <a:lnTo>
                    <a:pt x="78181" y="468744"/>
                  </a:lnTo>
                  <a:lnTo>
                    <a:pt x="75628" y="469341"/>
                  </a:lnTo>
                  <a:lnTo>
                    <a:pt x="73075" y="469938"/>
                  </a:lnTo>
                  <a:lnTo>
                    <a:pt x="71513" y="472478"/>
                  </a:lnTo>
                  <a:lnTo>
                    <a:pt x="72136" y="475005"/>
                  </a:lnTo>
                  <a:lnTo>
                    <a:pt x="72783" y="477520"/>
                  </a:lnTo>
                  <a:lnTo>
                    <a:pt x="75260" y="479132"/>
                  </a:lnTo>
                  <a:lnTo>
                    <a:pt x="80378" y="477964"/>
                  </a:lnTo>
                  <a:lnTo>
                    <a:pt x="82054" y="475411"/>
                  </a:lnTo>
                  <a:close/>
                </a:path>
                <a:path w="248284" h="664210">
                  <a:moveTo>
                    <a:pt x="86233" y="616229"/>
                  </a:moveTo>
                  <a:lnTo>
                    <a:pt x="83591" y="611962"/>
                  </a:lnTo>
                  <a:lnTo>
                    <a:pt x="80657" y="611276"/>
                  </a:lnTo>
                  <a:lnTo>
                    <a:pt x="78384" y="612584"/>
                  </a:lnTo>
                  <a:lnTo>
                    <a:pt x="76111" y="613892"/>
                  </a:lnTo>
                  <a:lnTo>
                    <a:pt x="75425" y="616826"/>
                  </a:lnTo>
                  <a:lnTo>
                    <a:pt x="78308" y="621474"/>
                  </a:lnTo>
                  <a:lnTo>
                    <a:pt x="81229" y="622147"/>
                  </a:lnTo>
                  <a:lnTo>
                    <a:pt x="85547" y="619175"/>
                  </a:lnTo>
                  <a:lnTo>
                    <a:pt x="86233" y="616229"/>
                  </a:lnTo>
                  <a:close/>
                </a:path>
                <a:path w="248284" h="664210">
                  <a:moveTo>
                    <a:pt x="86982" y="498602"/>
                  </a:moveTo>
                  <a:lnTo>
                    <a:pt x="85877" y="493483"/>
                  </a:lnTo>
                  <a:lnTo>
                    <a:pt x="83362" y="491858"/>
                  </a:lnTo>
                  <a:lnTo>
                    <a:pt x="80797" y="492429"/>
                  </a:lnTo>
                  <a:lnTo>
                    <a:pt x="78232" y="492988"/>
                  </a:lnTo>
                  <a:lnTo>
                    <a:pt x="76606" y="495515"/>
                  </a:lnTo>
                  <a:lnTo>
                    <a:pt x="77685" y="500608"/>
                  </a:lnTo>
                  <a:lnTo>
                    <a:pt x="80213" y="502234"/>
                  </a:lnTo>
                  <a:lnTo>
                    <a:pt x="85344" y="501129"/>
                  </a:lnTo>
                  <a:lnTo>
                    <a:pt x="86982" y="498602"/>
                  </a:lnTo>
                  <a:close/>
                </a:path>
                <a:path w="248284" h="664210">
                  <a:moveTo>
                    <a:pt x="91948" y="521792"/>
                  </a:moveTo>
                  <a:lnTo>
                    <a:pt x="90843" y="516661"/>
                  </a:lnTo>
                  <a:lnTo>
                    <a:pt x="88315" y="515023"/>
                  </a:lnTo>
                  <a:lnTo>
                    <a:pt x="85750" y="515556"/>
                  </a:lnTo>
                  <a:lnTo>
                    <a:pt x="83185" y="516089"/>
                  </a:lnTo>
                  <a:lnTo>
                    <a:pt x="81534" y="518591"/>
                  </a:lnTo>
                  <a:lnTo>
                    <a:pt x="82626" y="523684"/>
                  </a:lnTo>
                  <a:lnTo>
                    <a:pt x="85153" y="525322"/>
                  </a:lnTo>
                  <a:lnTo>
                    <a:pt x="90309" y="524294"/>
                  </a:lnTo>
                  <a:lnTo>
                    <a:pt x="91948" y="521792"/>
                  </a:lnTo>
                  <a:close/>
                </a:path>
                <a:path w="248284" h="664210">
                  <a:moveTo>
                    <a:pt x="96926" y="544715"/>
                  </a:moveTo>
                  <a:lnTo>
                    <a:pt x="96418" y="542188"/>
                  </a:lnTo>
                  <a:lnTo>
                    <a:pt x="95859" y="539673"/>
                  </a:lnTo>
                  <a:lnTo>
                    <a:pt x="93332" y="538099"/>
                  </a:lnTo>
                  <a:lnTo>
                    <a:pt x="90766" y="538670"/>
                  </a:lnTo>
                  <a:lnTo>
                    <a:pt x="88201" y="539242"/>
                  </a:lnTo>
                  <a:lnTo>
                    <a:pt x="86588" y="541807"/>
                  </a:lnTo>
                  <a:lnTo>
                    <a:pt x="87172" y="544385"/>
                  </a:lnTo>
                  <a:lnTo>
                    <a:pt x="87706" y="546989"/>
                  </a:lnTo>
                  <a:lnTo>
                    <a:pt x="90373" y="548525"/>
                  </a:lnTo>
                  <a:lnTo>
                    <a:pt x="92913" y="547890"/>
                  </a:lnTo>
                  <a:lnTo>
                    <a:pt x="95465" y="547230"/>
                  </a:lnTo>
                  <a:lnTo>
                    <a:pt x="96926" y="544715"/>
                  </a:lnTo>
                  <a:close/>
                </a:path>
                <a:path w="248284" h="664210">
                  <a:moveTo>
                    <a:pt x="100469" y="633831"/>
                  </a:moveTo>
                  <a:lnTo>
                    <a:pt x="98806" y="632002"/>
                  </a:lnTo>
                  <a:lnTo>
                    <a:pt x="97104" y="630212"/>
                  </a:lnTo>
                  <a:lnTo>
                    <a:pt x="94119" y="630161"/>
                  </a:lnTo>
                  <a:lnTo>
                    <a:pt x="92138" y="631888"/>
                  </a:lnTo>
                  <a:lnTo>
                    <a:pt x="90157" y="633615"/>
                  </a:lnTo>
                  <a:lnTo>
                    <a:pt x="90106" y="636651"/>
                  </a:lnTo>
                  <a:lnTo>
                    <a:pt x="92011" y="638657"/>
                  </a:lnTo>
                  <a:lnTo>
                    <a:pt x="93903" y="640702"/>
                  </a:lnTo>
                  <a:lnTo>
                    <a:pt x="96939" y="640702"/>
                  </a:lnTo>
                  <a:lnTo>
                    <a:pt x="98755" y="638708"/>
                  </a:lnTo>
                  <a:lnTo>
                    <a:pt x="100457" y="636803"/>
                  </a:lnTo>
                  <a:lnTo>
                    <a:pt x="100469" y="633831"/>
                  </a:lnTo>
                  <a:close/>
                </a:path>
                <a:path w="248284" h="664210">
                  <a:moveTo>
                    <a:pt x="103428" y="567080"/>
                  </a:moveTo>
                  <a:lnTo>
                    <a:pt x="101841" y="562216"/>
                  </a:lnTo>
                  <a:lnTo>
                    <a:pt x="99161" y="560844"/>
                  </a:lnTo>
                  <a:lnTo>
                    <a:pt x="96647" y="561581"/>
                  </a:lnTo>
                  <a:lnTo>
                    <a:pt x="94132" y="562330"/>
                  </a:lnTo>
                  <a:lnTo>
                    <a:pt x="92760" y="564984"/>
                  </a:lnTo>
                  <a:lnTo>
                    <a:pt x="94399" y="570052"/>
                  </a:lnTo>
                  <a:lnTo>
                    <a:pt x="97078" y="571423"/>
                  </a:lnTo>
                  <a:lnTo>
                    <a:pt x="102057" y="569734"/>
                  </a:lnTo>
                  <a:lnTo>
                    <a:pt x="103428" y="567080"/>
                  </a:lnTo>
                  <a:close/>
                </a:path>
                <a:path w="248284" h="664210">
                  <a:moveTo>
                    <a:pt x="105422" y="58483"/>
                  </a:moveTo>
                  <a:lnTo>
                    <a:pt x="104990" y="55892"/>
                  </a:lnTo>
                  <a:lnTo>
                    <a:pt x="104559" y="53301"/>
                  </a:lnTo>
                  <a:lnTo>
                    <a:pt x="102209" y="51460"/>
                  </a:lnTo>
                  <a:lnTo>
                    <a:pt x="97256" y="52082"/>
                  </a:lnTo>
                  <a:lnTo>
                    <a:pt x="95402" y="54470"/>
                  </a:lnTo>
                  <a:lnTo>
                    <a:pt x="95808" y="59702"/>
                  </a:lnTo>
                  <a:lnTo>
                    <a:pt x="98158" y="61544"/>
                  </a:lnTo>
                  <a:lnTo>
                    <a:pt x="103568" y="60858"/>
                  </a:lnTo>
                  <a:lnTo>
                    <a:pt x="105422" y="58483"/>
                  </a:lnTo>
                  <a:close/>
                </a:path>
                <a:path w="248284" h="664210">
                  <a:moveTo>
                    <a:pt x="111620" y="588733"/>
                  </a:moveTo>
                  <a:lnTo>
                    <a:pt x="110566" y="586422"/>
                  </a:lnTo>
                  <a:lnTo>
                    <a:pt x="109575" y="584085"/>
                  </a:lnTo>
                  <a:lnTo>
                    <a:pt x="106895" y="582917"/>
                  </a:lnTo>
                  <a:lnTo>
                    <a:pt x="104444" y="583895"/>
                  </a:lnTo>
                  <a:lnTo>
                    <a:pt x="102019" y="584860"/>
                  </a:lnTo>
                  <a:lnTo>
                    <a:pt x="100774" y="587692"/>
                  </a:lnTo>
                  <a:lnTo>
                    <a:pt x="101815" y="590156"/>
                  </a:lnTo>
                  <a:lnTo>
                    <a:pt x="102946" y="592594"/>
                  </a:lnTo>
                  <a:lnTo>
                    <a:pt x="105791" y="593686"/>
                  </a:lnTo>
                  <a:lnTo>
                    <a:pt x="110553" y="591489"/>
                  </a:lnTo>
                  <a:lnTo>
                    <a:pt x="111620" y="588733"/>
                  </a:lnTo>
                  <a:close/>
                </a:path>
                <a:path w="248284" h="664210">
                  <a:moveTo>
                    <a:pt x="117005" y="25196"/>
                  </a:moveTo>
                  <a:lnTo>
                    <a:pt x="116014" y="22669"/>
                  </a:lnTo>
                  <a:lnTo>
                    <a:pt x="113665" y="21475"/>
                  </a:lnTo>
                  <a:lnTo>
                    <a:pt x="111340" y="20294"/>
                  </a:lnTo>
                  <a:lnTo>
                    <a:pt x="108242" y="21475"/>
                  </a:lnTo>
                  <a:lnTo>
                    <a:pt x="107378" y="24244"/>
                  </a:lnTo>
                  <a:lnTo>
                    <a:pt x="106324" y="26974"/>
                  </a:lnTo>
                  <a:lnTo>
                    <a:pt x="107873" y="29730"/>
                  </a:lnTo>
                  <a:lnTo>
                    <a:pt x="112953" y="31026"/>
                  </a:lnTo>
                  <a:lnTo>
                    <a:pt x="115468" y="29629"/>
                  </a:lnTo>
                  <a:lnTo>
                    <a:pt x="116319" y="27457"/>
                  </a:lnTo>
                  <a:lnTo>
                    <a:pt x="117005" y="25196"/>
                  </a:lnTo>
                  <a:close/>
                </a:path>
                <a:path w="248284" h="664210">
                  <a:moveTo>
                    <a:pt x="119430" y="649566"/>
                  </a:moveTo>
                  <a:lnTo>
                    <a:pt x="118554" y="646772"/>
                  </a:lnTo>
                  <a:lnTo>
                    <a:pt x="116370" y="645718"/>
                  </a:lnTo>
                  <a:lnTo>
                    <a:pt x="114261" y="644512"/>
                  </a:lnTo>
                  <a:lnTo>
                    <a:pt x="111506" y="645121"/>
                  </a:lnTo>
                  <a:lnTo>
                    <a:pt x="110045" y="647344"/>
                  </a:lnTo>
                  <a:lnTo>
                    <a:pt x="108623" y="649503"/>
                  </a:lnTo>
                  <a:lnTo>
                    <a:pt x="109308" y="652627"/>
                  </a:lnTo>
                  <a:lnTo>
                    <a:pt x="111760" y="654024"/>
                  </a:lnTo>
                  <a:lnTo>
                    <a:pt x="114287" y="655269"/>
                  </a:lnTo>
                  <a:lnTo>
                    <a:pt x="117233" y="654342"/>
                  </a:lnTo>
                  <a:lnTo>
                    <a:pt x="119430" y="649566"/>
                  </a:lnTo>
                  <a:close/>
                </a:path>
                <a:path w="248284" h="664210">
                  <a:moveTo>
                    <a:pt x="122250" y="609092"/>
                  </a:moveTo>
                  <a:lnTo>
                    <a:pt x="120916" y="606971"/>
                  </a:lnTo>
                  <a:lnTo>
                    <a:pt x="119697" y="604761"/>
                  </a:lnTo>
                  <a:lnTo>
                    <a:pt x="116852" y="603999"/>
                  </a:lnTo>
                  <a:lnTo>
                    <a:pt x="114554" y="605269"/>
                  </a:lnTo>
                  <a:lnTo>
                    <a:pt x="112255" y="606539"/>
                  </a:lnTo>
                  <a:lnTo>
                    <a:pt x="111455" y="609485"/>
                  </a:lnTo>
                  <a:lnTo>
                    <a:pt x="112750" y="611847"/>
                  </a:lnTo>
                  <a:lnTo>
                    <a:pt x="114198" y="614146"/>
                  </a:lnTo>
                  <a:lnTo>
                    <a:pt x="117221" y="614819"/>
                  </a:lnTo>
                  <a:lnTo>
                    <a:pt x="121615" y="611936"/>
                  </a:lnTo>
                  <a:lnTo>
                    <a:pt x="122250" y="609092"/>
                  </a:lnTo>
                  <a:close/>
                </a:path>
                <a:path w="248284" h="664210">
                  <a:moveTo>
                    <a:pt x="128790" y="52730"/>
                  </a:moveTo>
                  <a:lnTo>
                    <a:pt x="127927" y="50253"/>
                  </a:lnTo>
                  <a:lnTo>
                    <a:pt x="127063" y="47777"/>
                  </a:lnTo>
                  <a:lnTo>
                    <a:pt x="124409" y="46355"/>
                  </a:lnTo>
                  <a:lnTo>
                    <a:pt x="119621" y="47828"/>
                  </a:lnTo>
                  <a:lnTo>
                    <a:pt x="118211" y="50495"/>
                  </a:lnTo>
                  <a:lnTo>
                    <a:pt x="119545" y="55562"/>
                  </a:lnTo>
                  <a:lnTo>
                    <a:pt x="122199" y="56984"/>
                  </a:lnTo>
                  <a:lnTo>
                    <a:pt x="127393" y="55384"/>
                  </a:lnTo>
                  <a:lnTo>
                    <a:pt x="128790" y="52730"/>
                  </a:lnTo>
                  <a:close/>
                </a:path>
                <a:path w="248284" h="664210">
                  <a:moveTo>
                    <a:pt x="131394" y="8623"/>
                  </a:moveTo>
                  <a:lnTo>
                    <a:pt x="130657" y="6019"/>
                  </a:lnTo>
                  <a:lnTo>
                    <a:pt x="129984" y="3568"/>
                  </a:lnTo>
                  <a:lnTo>
                    <a:pt x="126885" y="2070"/>
                  </a:lnTo>
                  <a:lnTo>
                    <a:pt x="124066" y="3505"/>
                  </a:lnTo>
                  <a:lnTo>
                    <a:pt x="121323" y="5168"/>
                  </a:lnTo>
                  <a:lnTo>
                    <a:pt x="120523" y="8229"/>
                  </a:lnTo>
                  <a:lnTo>
                    <a:pt x="123901" y="12242"/>
                  </a:lnTo>
                  <a:lnTo>
                    <a:pt x="126707" y="13055"/>
                  </a:lnTo>
                  <a:lnTo>
                    <a:pt x="128422" y="11950"/>
                  </a:lnTo>
                  <a:lnTo>
                    <a:pt x="130251" y="11010"/>
                  </a:lnTo>
                  <a:lnTo>
                    <a:pt x="131394" y="8623"/>
                  </a:lnTo>
                  <a:close/>
                </a:path>
                <a:path w="248284" h="664210">
                  <a:moveTo>
                    <a:pt x="141325" y="655853"/>
                  </a:moveTo>
                  <a:lnTo>
                    <a:pt x="139547" y="653796"/>
                  </a:lnTo>
                  <a:lnTo>
                    <a:pt x="137198" y="653161"/>
                  </a:lnTo>
                  <a:lnTo>
                    <a:pt x="134823" y="652640"/>
                  </a:lnTo>
                  <a:lnTo>
                    <a:pt x="132359" y="654278"/>
                  </a:lnTo>
                  <a:lnTo>
                    <a:pt x="131686" y="656818"/>
                  </a:lnTo>
                  <a:lnTo>
                    <a:pt x="131013" y="659358"/>
                  </a:lnTo>
                  <a:lnTo>
                    <a:pt x="132702" y="661898"/>
                  </a:lnTo>
                  <a:lnTo>
                    <a:pt x="135458" y="662495"/>
                  </a:lnTo>
                  <a:lnTo>
                    <a:pt x="138201" y="663206"/>
                  </a:lnTo>
                  <a:lnTo>
                    <a:pt x="140741" y="661060"/>
                  </a:lnTo>
                  <a:lnTo>
                    <a:pt x="141325" y="655853"/>
                  </a:lnTo>
                  <a:close/>
                </a:path>
                <a:path w="248284" h="664210">
                  <a:moveTo>
                    <a:pt x="154711" y="3911"/>
                  </a:moveTo>
                  <a:lnTo>
                    <a:pt x="152996" y="1346"/>
                  </a:lnTo>
                  <a:lnTo>
                    <a:pt x="150228" y="749"/>
                  </a:lnTo>
                  <a:lnTo>
                    <a:pt x="147510" y="0"/>
                  </a:lnTo>
                  <a:lnTo>
                    <a:pt x="144856" y="2336"/>
                  </a:lnTo>
                  <a:lnTo>
                    <a:pt x="144729" y="4838"/>
                  </a:lnTo>
                  <a:lnTo>
                    <a:pt x="144564" y="7581"/>
                  </a:lnTo>
                  <a:lnTo>
                    <a:pt x="146265" y="9423"/>
                  </a:lnTo>
                  <a:lnTo>
                    <a:pt x="148615" y="10109"/>
                  </a:lnTo>
                  <a:lnTo>
                    <a:pt x="150977" y="10642"/>
                  </a:lnTo>
                  <a:lnTo>
                    <a:pt x="153416" y="8991"/>
                  </a:lnTo>
                  <a:lnTo>
                    <a:pt x="154063" y="6451"/>
                  </a:lnTo>
                  <a:lnTo>
                    <a:pt x="154711" y="3911"/>
                  </a:lnTo>
                  <a:close/>
                </a:path>
                <a:path w="248284" h="664210">
                  <a:moveTo>
                    <a:pt x="165188" y="660742"/>
                  </a:moveTo>
                  <a:lnTo>
                    <a:pt x="164185" y="655599"/>
                  </a:lnTo>
                  <a:lnTo>
                    <a:pt x="162001" y="653719"/>
                  </a:lnTo>
                  <a:lnTo>
                    <a:pt x="159486" y="653923"/>
                  </a:lnTo>
                  <a:lnTo>
                    <a:pt x="157035" y="654164"/>
                  </a:lnTo>
                  <a:lnTo>
                    <a:pt x="155130" y="656488"/>
                  </a:lnTo>
                  <a:lnTo>
                    <a:pt x="155232" y="659104"/>
                  </a:lnTo>
                  <a:lnTo>
                    <a:pt x="155333" y="661733"/>
                  </a:lnTo>
                  <a:lnTo>
                    <a:pt x="157670" y="663651"/>
                  </a:lnTo>
                  <a:lnTo>
                    <a:pt x="160426" y="663384"/>
                  </a:lnTo>
                  <a:lnTo>
                    <a:pt x="163144" y="663155"/>
                  </a:lnTo>
                  <a:lnTo>
                    <a:pt x="165188" y="660742"/>
                  </a:lnTo>
                  <a:close/>
                </a:path>
                <a:path w="248284" h="664210">
                  <a:moveTo>
                    <a:pt x="177380" y="12446"/>
                  </a:moveTo>
                  <a:lnTo>
                    <a:pt x="176326" y="9613"/>
                  </a:lnTo>
                  <a:lnTo>
                    <a:pt x="171386" y="7340"/>
                  </a:lnTo>
                  <a:lnTo>
                    <a:pt x="168592" y="8382"/>
                  </a:lnTo>
                  <a:lnTo>
                    <a:pt x="166636" y="13246"/>
                  </a:lnTo>
                  <a:lnTo>
                    <a:pt x="167703" y="16090"/>
                  </a:lnTo>
                  <a:lnTo>
                    <a:pt x="172300" y="18224"/>
                  </a:lnTo>
                  <a:lnTo>
                    <a:pt x="175082" y="17170"/>
                  </a:lnTo>
                  <a:lnTo>
                    <a:pt x="176237" y="14808"/>
                  </a:lnTo>
                  <a:lnTo>
                    <a:pt x="177380" y="12446"/>
                  </a:lnTo>
                  <a:close/>
                </a:path>
                <a:path w="248284" h="664210">
                  <a:moveTo>
                    <a:pt x="186067" y="649668"/>
                  </a:moveTo>
                  <a:lnTo>
                    <a:pt x="185826" y="646506"/>
                  </a:lnTo>
                  <a:lnTo>
                    <a:pt x="181813" y="643128"/>
                  </a:lnTo>
                  <a:lnTo>
                    <a:pt x="178955" y="643356"/>
                  </a:lnTo>
                  <a:lnTo>
                    <a:pt x="177253" y="645007"/>
                  </a:lnTo>
                  <a:lnTo>
                    <a:pt x="175628" y="646747"/>
                  </a:lnTo>
                  <a:lnTo>
                    <a:pt x="175488" y="649503"/>
                  </a:lnTo>
                  <a:lnTo>
                    <a:pt x="177165" y="651586"/>
                  </a:lnTo>
                  <a:lnTo>
                    <a:pt x="178777" y="653592"/>
                  </a:lnTo>
                  <a:lnTo>
                    <a:pt x="182041" y="653770"/>
                  </a:lnTo>
                  <a:lnTo>
                    <a:pt x="184010" y="651687"/>
                  </a:lnTo>
                  <a:lnTo>
                    <a:pt x="186067" y="649668"/>
                  </a:lnTo>
                  <a:close/>
                </a:path>
                <a:path w="248284" h="664210">
                  <a:moveTo>
                    <a:pt x="197154" y="24701"/>
                  </a:moveTo>
                  <a:lnTo>
                    <a:pt x="195072" y="22606"/>
                  </a:lnTo>
                  <a:lnTo>
                    <a:pt x="193090" y="20434"/>
                  </a:lnTo>
                  <a:lnTo>
                    <a:pt x="190004" y="20332"/>
                  </a:lnTo>
                  <a:lnTo>
                    <a:pt x="186550" y="24282"/>
                  </a:lnTo>
                  <a:lnTo>
                    <a:pt x="186423" y="27228"/>
                  </a:lnTo>
                  <a:lnTo>
                    <a:pt x="187985" y="28930"/>
                  </a:lnTo>
                  <a:lnTo>
                    <a:pt x="189636" y="30543"/>
                  </a:lnTo>
                  <a:lnTo>
                    <a:pt x="192303" y="31064"/>
                  </a:lnTo>
                  <a:lnTo>
                    <a:pt x="194500" y="29464"/>
                  </a:lnTo>
                  <a:lnTo>
                    <a:pt x="196557" y="27990"/>
                  </a:lnTo>
                  <a:lnTo>
                    <a:pt x="197154" y="24701"/>
                  </a:lnTo>
                  <a:close/>
                </a:path>
                <a:path w="248284" h="664210">
                  <a:moveTo>
                    <a:pt x="200164" y="629348"/>
                  </a:moveTo>
                  <a:lnTo>
                    <a:pt x="199351" y="626402"/>
                  </a:lnTo>
                  <a:lnTo>
                    <a:pt x="194741" y="623900"/>
                  </a:lnTo>
                  <a:lnTo>
                    <a:pt x="191871" y="624687"/>
                  </a:lnTo>
                  <a:lnTo>
                    <a:pt x="190614" y="626884"/>
                  </a:lnTo>
                  <a:lnTo>
                    <a:pt x="189306" y="629043"/>
                  </a:lnTo>
                  <a:lnTo>
                    <a:pt x="190042" y="631939"/>
                  </a:lnTo>
                  <a:lnTo>
                    <a:pt x="192239" y="633349"/>
                  </a:lnTo>
                  <a:lnTo>
                    <a:pt x="194462" y="634771"/>
                  </a:lnTo>
                  <a:lnTo>
                    <a:pt x="197396" y="634034"/>
                  </a:lnTo>
                  <a:lnTo>
                    <a:pt x="198805" y="631698"/>
                  </a:lnTo>
                  <a:lnTo>
                    <a:pt x="200164" y="629348"/>
                  </a:lnTo>
                  <a:close/>
                </a:path>
                <a:path w="248284" h="664210">
                  <a:moveTo>
                    <a:pt x="208953" y="46913"/>
                  </a:moveTo>
                  <a:lnTo>
                    <a:pt x="207911" y="44348"/>
                  </a:lnTo>
                  <a:lnTo>
                    <a:pt x="206933" y="41770"/>
                  </a:lnTo>
                  <a:lnTo>
                    <a:pt x="204038" y="40627"/>
                  </a:lnTo>
                  <a:lnTo>
                    <a:pt x="199288" y="42875"/>
                  </a:lnTo>
                  <a:lnTo>
                    <a:pt x="198221" y="45567"/>
                  </a:lnTo>
                  <a:lnTo>
                    <a:pt x="199097" y="47904"/>
                  </a:lnTo>
                  <a:lnTo>
                    <a:pt x="200037" y="50203"/>
                  </a:lnTo>
                  <a:lnTo>
                    <a:pt x="202755" y="51396"/>
                  </a:lnTo>
                  <a:lnTo>
                    <a:pt x="205206" y="50558"/>
                  </a:lnTo>
                  <a:lnTo>
                    <a:pt x="207721" y="49695"/>
                  </a:lnTo>
                  <a:lnTo>
                    <a:pt x="208953" y="46913"/>
                  </a:lnTo>
                  <a:close/>
                </a:path>
                <a:path w="248284" h="664210">
                  <a:moveTo>
                    <a:pt x="210794" y="607542"/>
                  </a:moveTo>
                  <a:lnTo>
                    <a:pt x="209689" y="604735"/>
                  </a:lnTo>
                  <a:lnTo>
                    <a:pt x="204838" y="602729"/>
                  </a:lnTo>
                  <a:lnTo>
                    <a:pt x="202044" y="603821"/>
                  </a:lnTo>
                  <a:lnTo>
                    <a:pt x="200012" y="608545"/>
                  </a:lnTo>
                  <a:lnTo>
                    <a:pt x="201041" y="611301"/>
                  </a:lnTo>
                  <a:lnTo>
                    <a:pt x="203428" y="612419"/>
                  </a:lnTo>
                  <a:lnTo>
                    <a:pt x="205790" y="613524"/>
                  </a:lnTo>
                  <a:lnTo>
                    <a:pt x="208673" y="612457"/>
                  </a:lnTo>
                  <a:lnTo>
                    <a:pt x="210794" y="607542"/>
                  </a:lnTo>
                  <a:close/>
                </a:path>
                <a:path w="248284" h="664210">
                  <a:moveTo>
                    <a:pt x="215620" y="70421"/>
                  </a:moveTo>
                  <a:lnTo>
                    <a:pt x="214985" y="67792"/>
                  </a:lnTo>
                  <a:lnTo>
                    <a:pt x="214376" y="65163"/>
                  </a:lnTo>
                  <a:lnTo>
                    <a:pt x="211823" y="63563"/>
                  </a:lnTo>
                  <a:lnTo>
                    <a:pt x="206743" y="64858"/>
                  </a:lnTo>
                  <a:lnTo>
                    <a:pt x="205143" y="67398"/>
                  </a:lnTo>
                  <a:lnTo>
                    <a:pt x="205714" y="69888"/>
                  </a:lnTo>
                  <a:lnTo>
                    <a:pt x="206324" y="72364"/>
                  </a:lnTo>
                  <a:lnTo>
                    <a:pt x="208788" y="73990"/>
                  </a:lnTo>
                  <a:lnTo>
                    <a:pt x="211353" y="73482"/>
                  </a:lnTo>
                  <a:lnTo>
                    <a:pt x="213931" y="72961"/>
                  </a:lnTo>
                  <a:lnTo>
                    <a:pt x="215620" y="70421"/>
                  </a:lnTo>
                  <a:close/>
                </a:path>
                <a:path w="248284" h="664210">
                  <a:moveTo>
                    <a:pt x="219392" y="585050"/>
                  </a:moveTo>
                  <a:lnTo>
                    <a:pt x="218071" y="582333"/>
                  </a:lnTo>
                  <a:lnTo>
                    <a:pt x="213093" y="580669"/>
                  </a:lnTo>
                  <a:lnTo>
                    <a:pt x="210400" y="581977"/>
                  </a:lnTo>
                  <a:lnTo>
                    <a:pt x="209562" y="584415"/>
                  </a:lnTo>
                  <a:lnTo>
                    <a:pt x="208686" y="586854"/>
                  </a:lnTo>
                  <a:lnTo>
                    <a:pt x="209969" y="589546"/>
                  </a:lnTo>
                  <a:lnTo>
                    <a:pt x="212432" y="590461"/>
                  </a:lnTo>
                  <a:lnTo>
                    <a:pt x="214896" y="591375"/>
                  </a:lnTo>
                  <a:lnTo>
                    <a:pt x="217627" y="590067"/>
                  </a:lnTo>
                  <a:lnTo>
                    <a:pt x="218528" y="587565"/>
                  </a:lnTo>
                  <a:lnTo>
                    <a:pt x="219392" y="585050"/>
                  </a:lnTo>
                  <a:close/>
                </a:path>
                <a:path w="248284" h="664210">
                  <a:moveTo>
                    <a:pt x="219557" y="94195"/>
                  </a:moveTo>
                  <a:lnTo>
                    <a:pt x="218846" y="88925"/>
                  </a:lnTo>
                  <a:lnTo>
                    <a:pt x="216446" y="87109"/>
                  </a:lnTo>
                  <a:lnTo>
                    <a:pt x="211251" y="87896"/>
                  </a:lnTo>
                  <a:lnTo>
                    <a:pt x="209448" y="90297"/>
                  </a:lnTo>
                  <a:lnTo>
                    <a:pt x="210134" y="95415"/>
                  </a:lnTo>
                  <a:lnTo>
                    <a:pt x="212534" y="97231"/>
                  </a:lnTo>
                  <a:lnTo>
                    <a:pt x="215138" y="96913"/>
                  </a:lnTo>
                  <a:lnTo>
                    <a:pt x="217741" y="96596"/>
                  </a:lnTo>
                  <a:lnTo>
                    <a:pt x="219557" y="94195"/>
                  </a:lnTo>
                  <a:close/>
                </a:path>
                <a:path w="248284" h="664210">
                  <a:moveTo>
                    <a:pt x="222097" y="118021"/>
                  </a:moveTo>
                  <a:lnTo>
                    <a:pt x="221881" y="115392"/>
                  </a:lnTo>
                  <a:lnTo>
                    <a:pt x="221627" y="112750"/>
                  </a:lnTo>
                  <a:lnTo>
                    <a:pt x="219290" y="110832"/>
                  </a:lnTo>
                  <a:lnTo>
                    <a:pt x="214071" y="111340"/>
                  </a:lnTo>
                  <a:lnTo>
                    <a:pt x="212166" y="113652"/>
                  </a:lnTo>
                  <a:lnTo>
                    <a:pt x="212407" y="116243"/>
                  </a:lnTo>
                  <a:lnTo>
                    <a:pt x="212623" y="118833"/>
                  </a:lnTo>
                  <a:lnTo>
                    <a:pt x="214922" y="120764"/>
                  </a:lnTo>
                  <a:lnTo>
                    <a:pt x="217538" y="120548"/>
                  </a:lnTo>
                  <a:lnTo>
                    <a:pt x="220154" y="120332"/>
                  </a:lnTo>
                  <a:lnTo>
                    <a:pt x="222097" y="118021"/>
                  </a:lnTo>
                  <a:close/>
                </a:path>
                <a:path w="248284" h="664210">
                  <a:moveTo>
                    <a:pt x="223837" y="141820"/>
                  </a:moveTo>
                  <a:lnTo>
                    <a:pt x="223494" y="136563"/>
                  </a:lnTo>
                  <a:lnTo>
                    <a:pt x="221246" y="134569"/>
                  </a:lnTo>
                  <a:lnTo>
                    <a:pt x="216001" y="134937"/>
                  </a:lnTo>
                  <a:lnTo>
                    <a:pt x="214020" y="137198"/>
                  </a:lnTo>
                  <a:lnTo>
                    <a:pt x="214350" y="142405"/>
                  </a:lnTo>
                  <a:lnTo>
                    <a:pt x="216611" y="144399"/>
                  </a:lnTo>
                  <a:lnTo>
                    <a:pt x="219227" y="144233"/>
                  </a:lnTo>
                  <a:lnTo>
                    <a:pt x="221843" y="144081"/>
                  </a:lnTo>
                  <a:lnTo>
                    <a:pt x="223837" y="141820"/>
                  </a:lnTo>
                  <a:close/>
                </a:path>
                <a:path w="248284" h="664210">
                  <a:moveTo>
                    <a:pt x="225196" y="165569"/>
                  </a:moveTo>
                  <a:lnTo>
                    <a:pt x="224904" y="160324"/>
                  </a:lnTo>
                  <a:lnTo>
                    <a:pt x="222669" y="158318"/>
                  </a:lnTo>
                  <a:lnTo>
                    <a:pt x="217424" y="158610"/>
                  </a:lnTo>
                  <a:lnTo>
                    <a:pt x="215417" y="160845"/>
                  </a:lnTo>
                  <a:lnTo>
                    <a:pt x="215709" y="166077"/>
                  </a:lnTo>
                  <a:lnTo>
                    <a:pt x="217944" y="168084"/>
                  </a:lnTo>
                  <a:lnTo>
                    <a:pt x="220560" y="167944"/>
                  </a:lnTo>
                  <a:lnTo>
                    <a:pt x="223177" y="167805"/>
                  </a:lnTo>
                  <a:lnTo>
                    <a:pt x="225196" y="165569"/>
                  </a:lnTo>
                  <a:close/>
                </a:path>
                <a:path w="248284" h="664210">
                  <a:moveTo>
                    <a:pt x="226479" y="189255"/>
                  </a:moveTo>
                  <a:lnTo>
                    <a:pt x="226174" y="184035"/>
                  </a:lnTo>
                  <a:lnTo>
                    <a:pt x="223939" y="182029"/>
                  </a:lnTo>
                  <a:lnTo>
                    <a:pt x="218706" y="182308"/>
                  </a:lnTo>
                  <a:lnTo>
                    <a:pt x="216687" y="184556"/>
                  </a:lnTo>
                  <a:lnTo>
                    <a:pt x="216992" y="189801"/>
                  </a:lnTo>
                  <a:lnTo>
                    <a:pt x="219240" y="191808"/>
                  </a:lnTo>
                  <a:lnTo>
                    <a:pt x="221856" y="191655"/>
                  </a:lnTo>
                  <a:lnTo>
                    <a:pt x="224472" y="191503"/>
                  </a:lnTo>
                  <a:lnTo>
                    <a:pt x="226479" y="189255"/>
                  </a:lnTo>
                  <a:close/>
                </a:path>
                <a:path w="248284" h="664210">
                  <a:moveTo>
                    <a:pt x="226529" y="562127"/>
                  </a:moveTo>
                  <a:lnTo>
                    <a:pt x="225082" y="559498"/>
                  </a:lnTo>
                  <a:lnTo>
                    <a:pt x="220014" y="558101"/>
                  </a:lnTo>
                  <a:lnTo>
                    <a:pt x="217385" y="559549"/>
                  </a:lnTo>
                  <a:lnTo>
                    <a:pt x="215976" y="564540"/>
                  </a:lnTo>
                  <a:lnTo>
                    <a:pt x="217385" y="567156"/>
                  </a:lnTo>
                  <a:lnTo>
                    <a:pt x="219900" y="567918"/>
                  </a:lnTo>
                  <a:lnTo>
                    <a:pt x="222415" y="568680"/>
                  </a:lnTo>
                  <a:lnTo>
                    <a:pt x="225082" y="567232"/>
                  </a:lnTo>
                  <a:lnTo>
                    <a:pt x="226529" y="562127"/>
                  </a:lnTo>
                  <a:close/>
                </a:path>
                <a:path w="248284" h="664210">
                  <a:moveTo>
                    <a:pt x="227977" y="212890"/>
                  </a:moveTo>
                  <a:lnTo>
                    <a:pt x="227609" y="207683"/>
                  </a:lnTo>
                  <a:lnTo>
                    <a:pt x="225348" y="205701"/>
                  </a:lnTo>
                  <a:lnTo>
                    <a:pt x="220103" y="206044"/>
                  </a:lnTo>
                  <a:lnTo>
                    <a:pt x="218135" y="208318"/>
                  </a:lnTo>
                  <a:lnTo>
                    <a:pt x="218503" y="213575"/>
                  </a:lnTo>
                  <a:lnTo>
                    <a:pt x="220776" y="215557"/>
                  </a:lnTo>
                  <a:lnTo>
                    <a:pt x="223393" y="215353"/>
                  </a:lnTo>
                  <a:lnTo>
                    <a:pt x="226009" y="215163"/>
                  </a:lnTo>
                  <a:lnTo>
                    <a:pt x="227977" y="212890"/>
                  </a:lnTo>
                  <a:close/>
                </a:path>
                <a:path w="248284" h="664210">
                  <a:moveTo>
                    <a:pt x="229984" y="236397"/>
                  </a:moveTo>
                  <a:lnTo>
                    <a:pt x="229501" y="231216"/>
                  </a:lnTo>
                  <a:lnTo>
                    <a:pt x="227190" y="229311"/>
                  </a:lnTo>
                  <a:lnTo>
                    <a:pt x="221957" y="229781"/>
                  </a:lnTo>
                  <a:lnTo>
                    <a:pt x="220040" y="232117"/>
                  </a:lnTo>
                  <a:lnTo>
                    <a:pt x="220535" y="237375"/>
                  </a:lnTo>
                  <a:lnTo>
                    <a:pt x="222910" y="239280"/>
                  </a:lnTo>
                  <a:lnTo>
                    <a:pt x="225513" y="239001"/>
                  </a:lnTo>
                  <a:lnTo>
                    <a:pt x="228130" y="238721"/>
                  </a:lnTo>
                  <a:lnTo>
                    <a:pt x="229984" y="236397"/>
                  </a:lnTo>
                  <a:close/>
                </a:path>
                <a:path w="248284" h="664210">
                  <a:moveTo>
                    <a:pt x="232511" y="538911"/>
                  </a:moveTo>
                  <a:lnTo>
                    <a:pt x="230936" y="536346"/>
                  </a:lnTo>
                  <a:lnTo>
                    <a:pt x="225818" y="535190"/>
                  </a:lnTo>
                  <a:lnTo>
                    <a:pt x="223266" y="536765"/>
                  </a:lnTo>
                  <a:lnTo>
                    <a:pt x="222059" y="541820"/>
                  </a:lnTo>
                  <a:lnTo>
                    <a:pt x="223621" y="544372"/>
                  </a:lnTo>
                  <a:lnTo>
                    <a:pt x="226161" y="545007"/>
                  </a:lnTo>
                  <a:lnTo>
                    <a:pt x="228714" y="545642"/>
                  </a:lnTo>
                  <a:lnTo>
                    <a:pt x="231279" y="544068"/>
                  </a:lnTo>
                  <a:lnTo>
                    <a:pt x="232511" y="538911"/>
                  </a:lnTo>
                  <a:close/>
                </a:path>
                <a:path w="248284" h="664210">
                  <a:moveTo>
                    <a:pt x="232981" y="259715"/>
                  </a:moveTo>
                  <a:lnTo>
                    <a:pt x="232194" y="254609"/>
                  </a:lnTo>
                  <a:lnTo>
                    <a:pt x="229806" y="252806"/>
                  </a:lnTo>
                  <a:lnTo>
                    <a:pt x="224599" y="253504"/>
                  </a:lnTo>
                  <a:lnTo>
                    <a:pt x="222783" y="255917"/>
                  </a:lnTo>
                  <a:lnTo>
                    <a:pt x="223583" y="261175"/>
                  </a:lnTo>
                  <a:lnTo>
                    <a:pt x="226009" y="262966"/>
                  </a:lnTo>
                  <a:lnTo>
                    <a:pt x="228600" y="262547"/>
                  </a:lnTo>
                  <a:lnTo>
                    <a:pt x="231190" y="262128"/>
                  </a:lnTo>
                  <a:lnTo>
                    <a:pt x="232981" y="259715"/>
                  </a:lnTo>
                  <a:close/>
                </a:path>
                <a:path w="248284" h="664210">
                  <a:moveTo>
                    <a:pt x="237312" y="282778"/>
                  </a:moveTo>
                  <a:lnTo>
                    <a:pt x="236804" y="280162"/>
                  </a:lnTo>
                  <a:lnTo>
                    <a:pt x="236270" y="277647"/>
                  </a:lnTo>
                  <a:lnTo>
                    <a:pt x="233768" y="276034"/>
                  </a:lnTo>
                  <a:lnTo>
                    <a:pt x="228625" y="277088"/>
                  </a:lnTo>
                  <a:lnTo>
                    <a:pt x="226987" y="279654"/>
                  </a:lnTo>
                  <a:lnTo>
                    <a:pt x="227533" y="282270"/>
                  </a:lnTo>
                  <a:lnTo>
                    <a:pt x="228028" y="284810"/>
                  </a:lnTo>
                  <a:lnTo>
                    <a:pt x="230505" y="286423"/>
                  </a:lnTo>
                  <a:lnTo>
                    <a:pt x="233070" y="285877"/>
                  </a:lnTo>
                  <a:lnTo>
                    <a:pt x="235635" y="285330"/>
                  </a:lnTo>
                  <a:lnTo>
                    <a:pt x="237312" y="282778"/>
                  </a:lnTo>
                  <a:close/>
                </a:path>
                <a:path w="248284" h="664210">
                  <a:moveTo>
                    <a:pt x="237451" y="515493"/>
                  </a:moveTo>
                  <a:lnTo>
                    <a:pt x="235788" y="513003"/>
                  </a:lnTo>
                  <a:lnTo>
                    <a:pt x="230619" y="512038"/>
                  </a:lnTo>
                  <a:lnTo>
                    <a:pt x="228117" y="513715"/>
                  </a:lnTo>
                  <a:lnTo>
                    <a:pt x="227139" y="518820"/>
                  </a:lnTo>
                  <a:lnTo>
                    <a:pt x="228803" y="521322"/>
                  </a:lnTo>
                  <a:lnTo>
                    <a:pt x="231368" y="521843"/>
                  </a:lnTo>
                  <a:lnTo>
                    <a:pt x="233946" y="522376"/>
                  </a:lnTo>
                  <a:lnTo>
                    <a:pt x="236448" y="520700"/>
                  </a:lnTo>
                  <a:lnTo>
                    <a:pt x="237451" y="515493"/>
                  </a:lnTo>
                  <a:close/>
                </a:path>
                <a:path w="248284" h="664210">
                  <a:moveTo>
                    <a:pt x="241401" y="491896"/>
                  </a:moveTo>
                  <a:lnTo>
                    <a:pt x="239585" y="489458"/>
                  </a:lnTo>
                  <a:lnTo>
                    <a:pt x="234391" y="488708"/>
                  </a:lnTo>
                  <a:lnTo>
                    <a:pt x="232003" y="490486"/>
                  </a:lnTo>
                  <a:lnTo>
                    <a:pt x="231330" y="495630"/>
                  </a:lnTo>
                  <a:lnTo>
                    <a:pt x="233057" y="498055"/>
                  </a:lnTo>
                  <a:lnTo>
                    <a:pt x="235648" y="498487"/>
                  </a:lnTo>
                  <a:lnTo>
                    <a:pt x="238239" y="498919"/>
                  </a:lnTo>
                  <a:lnTo>
                    <a:pt x="240715" y="497154"/>
                  </a:lnTo>
                  <a:lnTo>
                    <a:pt x="241046" y="494525"/>
                  </a:lnTo>
                  <a:lnTo>
                    <a:pt x="241401" y="491896"/>
                  </a:lnTo>
                  <a:close/>
                </a:path>
                <a:path w="248284" h="664210">
                  <a:moveTo>
                    <a:pt x="241757" y="306387"/>
                  </a:moveTo>
                  <a:lnTo>
                    <a:pt x="241376" y="303758"/>
                  </a:lnTo>
                  <a:lnTo>
                    <a:pt x="240868" y="301142"/>
                  </a:lnTo>
                  <a:lnTo>
                    <a:pt x="238366" y="299402"/>
                  </a:lnTo>
                  <a:lnTo>
                    <a:pt x="233197" y="300329"/>
                  </a:lnTo>
                  <a:lnTo>
                    <a:pt x="231508" y="302755"/>
                  </a:lnTo>
                  <a:lnTo>
                    <a:pt x="232003" y="305295"/>
                  </a:lnTo>
                  <a:lnTo>
                    <a:pt x="232359" y="307860"/>
                  </a:lnTo>
                  <a:lnTo>
                    <a:pt x="234746" y="309626"/>
                  </a:lnTo>
                  <a:lnTo>
                    <a:pt x="237337" y="309232"/>
                  </a:lnTo>
                  <a:lnTo>
                    <a:pt x="239928" y="308838"/>
                  </a:lnTo>
                  <a:lnTo>
                    <a:pt x="241757" y="306387"/>
                  </a:lnTo>
                  <a:close/>
                </a:path>
                <a:path w="248284" h="664210">
                  <a:moveTo>
                    <a:pt x="244627" y="468160"/>
                  </a:moveTo>
                  <a:lnTo>
                    <a:pt x="242595" y="465797"/>
                  </a:lnTo>
                  <a:lnTo>
                    <a:pt x="237375" y="465251"/>
                  </a:lnTo>
                  <a:lnTo>
                    <a:pt x="235178" y="467131"/>
                  </a:lnTo>
                  <a:lnTo>
                    <a:pt x="234810" y="469709"/>
                  </a:lnTo>
                  <a:lnTo>
                    <a:pt x="234467" y="472287"/>
                  </a:lnTo>
                  <a:lnTo>
                    <a:pt x="236296" y="474637"/>
                  </a:lnTo>
                  <a:lnTo>
                    <a:pt x="238899" y="474954"/>
                  </a:lnTo>
                  <a:lnTo>
                    <a:pt x="241503" y="475272"/>
                  </a:lnTo>
                  <a:lnTo>
                    <a:pt x="243903" y="473405"/>
                  </a:lnTo>
                  <a:lnTo>
                    <a:pt x="244627" y="468160"/>
                  </a:lnTo>
                  <a:close/>
                </a:path>
                <a:path w="248284" h="664210">
                  <a:moveTo>
                    <a:pt x="245033" y="330136"/>
                  </a:moveTo>
                  <a:lnTo>
                    <a:pt x="244614" y="327520"/>
                  </a:lnTo>
                  <a:lnTo>
                    <a:pt x="244259" y="324891"/>
                  </a:lnTo>
                  <a:lnTo>
                    <a:pt x="241858" y="323024"/>
                  </a:lnTo>
                  <a:lnTo>
                    <a:pt x="236651" y="323672"/>
                  </a:lnTo>
                  <a:lnTo>
                    <a:pt x="234823" y="326021"/>
                  </a:lnTo>
                  <a:lnTo>
                    <a:pt x="235178" y="328599"/>
                  </a:lnTo>
                  <a:lnTo>
                    <a:pt x="235585" y="331152"/>
                  </a:lnTo>
                  <a:lnTo>
                    <a:pt x="237744" y="333057"/>
                  </a:lnTo>
                  <a:lnTo>
                    <a:pt x="240398" y="332778"/>
                  </a:lnTo>
                  <a:lnTo>
                    <a:pt x="242963" y="332511"/>
                  </a:lnTo>
                  <a:lnTo>
                    <a:pt x="245033" y="330136"/>
                  </a:lnTo>
                  <a:close/>
                </a:path>
                <a:path w="248284" h="664210">
                  <a:moveTo>
                    <a:pt x="246672" y="444322"/>
                  </a:moveTo>
                  <a:lnTo>
                    <a:pt x="244741" y="442048"/>
                  </a:lnTo>
                  <a:lnTo>
                    <a:pt x="239509" y="441693"/>
                  </a:lnTo>
                  <a:lnTo>
                    <a:pt x="237197" y="443649"/>
                  </a:lnTo>
                  <a:lnTo>
                    <a:pt x="236740" y="448830"/>
                  </a:lnTo>
                  <a:lnTo>
                    <a:pt x="238671" y="451104"/>
                  </a:lnTo>
                  <a:lnTo>
                    <a:pt x="241287" y="451332"/>
                  </a:lnTo>
                  <a:lnTo>
                    <a:pt x="243903" y="451548"/>
                  </a:lnTo>
                  <a:lnTo>
                    <a:pt x="246214" y="449592"/>
                  </a:lnTo>
                  <a:lnTo>
                    <a:pt x="246672" y="444322"/>
                  </a:lnTo>
                  <a:close/>
                </a:path>
                <a:path w="248284" h="664210">
                  <a:moveTo>
                    <a:pt x="246989" y="354012"/>
                  </a:moveTo>
                  <a:lnTo>
                    <a:pt x="246532" y="348729"/>
                  </a:lnTo>
                  <a:lnTo>
                    <a:pt x="244233" y="346760"/>
                  </a:lnTo>
                  <a:lnTo>
                    <a:pt x="239001" y="347192"/>
                  </a:lnTo>
                  <a:lnTo>
                    <a:pt x="237058" y="349453"/>
                  </a:lnTo>
                  <a:lnTo>
                    <a:pt x="237502" y="354634"/>
                  </a:lnTo>
                  <a:lnTo>
                    <a:pt x="239814" y="356603"/>
                  </a:lnTo>
                  <a:lnTo>
                    <a:pt x="242430" y="356438"/>
                  </a:lnTo>
                  <a:lnTo>
                    <a:pt x="245046" y="356273"/>
                  </a:lnTo>
                  <a:lnTo>
                    <a:pt x="246989" y="354012"/>
                  </a:lnTo>
                  <a:close/>
                </a:path>
                <a:path w="248284" h="664210">
                  <a:moveTo>
                    <a:pt x="247891" y="420446"/>
                  </a:moveTo>
                  <a:lnTo>
                    <a:pt x="245859" y="418236"/>
                  </a:lnTo>
                  <a:lnTo>
                    <a:pt x="240614" y="418071"/>
                  </a:lnTo>
                  <a:lnTo>
                    <a:pt x="238391" y="420116"/>
                  </a:lnTo>
                  <a:lnTo>
                    <a:pt x="238163" y="425310"/>
                  </a:lnTo>
                  <a:lnTo>
                    <a:pt x="240195" y="427520"/>
                  </a:lnTo>
                  <a:lnTo>
                    <a:pt x="242811" y="427647"/>
                  </a:lnTo>
                  <a:lnTo>
                    <a:pt x="245427" y="427774"/>
                  </a:lnTo>
                  <a:lnTo>
                    <a:pt x="247650" y="425729"/>
                  </a:lnTo>
                  <a:lnTo>
                    <a:pt x="247891" y="420446"/>
                  </a:lnTo>
                  <a:close/>
                </a:path>
                <a:path w="248284" h="664210">
                  <a:moveTo>
                    <a:pt x="248056" y="377901"/>
                  </a:moveTo>
                  <a:lnTo>
                    <a:pt x="247840" y="372618"/>
                  </a:lnTo>
                  <a:lnTo>
                    <a:pt x="245630" y="370560"/>
                  </a:lnTo>
                  <a:lnTo>
                    <a:pt x="240385" y="370776"/>
                  </a:lnTo>
                  <a:lnTo>
                    <a:pt x="238353" y="372973"/>
                  </a:lnTo>
                  <a:lnTo>
                    <a:pt x="238556" y="378167"/>
                  </a:lnTo>
                  <a:lnTo>
                    <a:pt x="240766" y="380225"/>
                  </a:lnTo>
                  <a:lnTo>
                    <a:pt x="243395" y="380161"/>
                  </a:lnTo>
                  <a:lnTo>
                    <a:pt x="246024" y="380098"/>
                  </a:lnTo>
                  <a:lnTo>
                    <a:pt x="248056" y="377901"/>
                  </a:lnTo>
                  <a:close/>
                </a:path>
                <a:path w="248284" h="664210">
                  <a:moveTo>
                    <a:pt x="248272" y="396532"/>
                  </a:moveTo>
                  <a:lnTo>
                    <a:pt x="246151" y="394398"/>
                  </a:lnTo>
                  <a:lnTo>
                    <a:pt x="240906" y="394423"/>
                  </a:lnTo>
                  <a:lnTo>
                    <a:pt x="238772" y="396544"/>
                  </a:lnTo>
                  <a:lnTo>
                    <a:pt x="238760" y="401739"/>
                  </a:lnTo>
                  <a:lnTo>
                    <a:pt x="240880" y="403872"/>
                  </a:lnTo>
                  <a:lnTo>
                    <a:pt x="243509" y="403910"/>
                  </a:lnTo>
                  <a:lnTo>
                    <a:pt x="246138" y="403936"/>
                  </a:lnTo>
                  <a:lnTo>
                    <a:pt x="248272" y="401828"/>
                  </a:lnTo>
                  <a:lnTo>
                    <a:pt x="248272" y="39653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63">
              <a:extLst>
                <a:ext uri="{FF2B5EF4-FFF2-40B4-BE49-F238E27FC236}">
                  <a16:creationId xmlns:a16="http://schemas.microsoft.com/office/drawing/2014/main" id="{C59FA48C-B5AB-4AE3-8BFE-C6885721A6CE}"/>
                </a:ext>
              </a:extLst>
            </p:cNvPr>
            <p:cNvSpPr/>
            <p:nvPr/>
          </p:nvSpPr>
          <p:spPr>
            <a:xfrm>
              <a:off x="6894639" y="3633076"/>
              <a:ext cx="257175" cy="623570"/>
            </a:xfrm>
            <a:custGeom>
              <a:avLst/>
              <a:gdLst/>
              <a:ahLst/>
              <a:cxnLst/>
              <a:rect l="l" t="t" r="r" b="b"/>
              <a:pathLst>
                <a:path w="257175" h="623570">
                  <a:moveTo>
                    <a:pt x="10642" y="260972"/>
                  </a:moveTo>
                  <a:lnTo>
                    <a:pt x="9080" y="255905"/>
                  </a:lnTo>
                  <a:lnTo>
                    <a:pt x="6477" y="254520"/>
                  </a:lnTo>
                  <a:lnTo>
                    <a:pt x="3949" y="255257"/>
                  </a:lnTo>
                  <a:lnTo>
                    <a:pt x="1435" y="255993"/>
                  </a:lnTo>
                  <a:lnTo>
                    <a:pt x="0" y="258724"/>
                  </a:lnTo>
                  <a:lnTo>
                    <a:pt x="1562" y="263766"/>
                  </a:lnTo>
                  <a:lnTo>
                    <a:pt x="4229" y="265188"/>
                  </a:lnTo>
                  <a:lnTo>
                    <a:pt x="9245" y="263639"/>
                  </a:lnTo>
                  <a:lnTo>
                    <a:pt x="10642" y="260972"/>
                  </a:lnTo>
                  <a:close/>
                </a:path>
                <a:path w="257175" h="623570">
                  <a:moveTo>
                    <a:pt x="17665" y="283845"/>
                  </a:moveTo>
                  <a:lnTo>
                    <a:pt x="16116" y="278790"/>
                  </a:lnTo>
                  <a:lnTo>
                    <a:pt x="13462" y="277368"/>
                  </a:lnTo>
                  <a:lnTo>
                    <a:pt x="10947" y="278130"/>
                  </a:lnTo>
                  <a:lnTo>
                    <a:pt x="8432" y="278904"/>
                  </a:lnTo>
                  <a:lnTo>
                    <a:pt x="7035" y="281571"/>
                  </a:lnTo>
                  <a:lnTo>
                    <a:pt x="8585" y="286613"/>
                  </a:lnTo>
                  <a:lnTo>
                    <a:pt x="11239" y="288048"/>
                  </a:lnTo>
                  <a:lnTo>
                    <a:pt x="16268" y="286512"/>
                  </a:lnTo>
                  <a:lnTo>
                    <a:pt x="17665" y="283845"/>
                  </a:lnTo>
                  <a:close/>
                </a:path>
                <a:path w="257175" h="623570">
                  <a:moveTo>
                    <a:pt x="24701" y="306717"/>
                  </a:moveTo>
                  <a:lnTo>
                    <a:pt x="23152" y="301663"/>
                  </a:lnTo>
                  <a:lnTo>
                    <a:pt x="20485" y="300240"/>
                  </a:lnTo>
                  <a:lnTo>
                    <a:pt x="17970" y="301002"/>
                  </a:lnTo>
                  <a:lnTo>
                    <a:pt x="15455" y="301764"/>
                  </a:lnTo>
                  <a:lnTo>
                    <a:pt x="14058" y="304431"/>
                  </a:lnTo>
                  <a:lnTo>
                    <a:pt x="15608" y="309486"/>
                  </a:lnTo>
                  <a:lnTo>
                    <a:pt x="18262" y="310908"/>
                  </a:lnTo>
                  <a:lnTo>
                    <a:pt x="23291" y="309384"/>
                  </a:lnTo>
                  <a:lnTo>
                    <a:pt x="24701" y="306717"/>
                  </a:lnTo>
                  <a:close/>
                </a:path>
                <a:path w="257175" h="623570">
                  <a:moveTo>
                    <a:pt x="25450" y="113360"/>
                  </a:moveTo>
                  <a:lnTo>
                    <a:pt x="23368" y="111201"/>
                  </a:lnTo>
                  <a:lnTo>
                    <a:pt x="20739" y="111125"/>
                  </a:lnTo>
                  <a:lnTo>
                    <a:pt x="18110" y="111048"/>
                  </a:lnTo>
                  <a:lnTo>
                    <a:pt x="15951" y="113144"/>
                  </a:lnTo>
                  <a:lnTo>
                    <a:pt x="15836" y="118465"/>
                  </a:lnTo>
                  <a:lnTo>
                    <a:pt x="17945" y="120624"/>
                  </a:lnTo>
                  <a:lnTo>
                    <a:pt x="23190" y="120624"/>
                  </a:lnTo>
                  <a:lnTo>
                    <a:pt x="25336" y="118529"/>
                  </a:lnTo>
                  <a:lnTo>
                    <a:pt x="25450" y="113360"/>
                  </a:lnTo>
                  <a:close/>
                </a:path>
                <a:path w="257175" h="623570">
                  <a:moveTo>
                    <a:pt x="25781" y="142011"/>
                  </a:moveTo>
                  <a:lnTo>
                    <a:pt x="25641" y="136829"/>
                  </a:lnTo>
                  <a:lnTo>
                    <a:pt x="23431" y="134797"/>
                  </a:lnTo>
                  <a:lnTo>
                    <a:pt x="20815" y="134874"/>
                  </a:lnTo>
                  <a:lnTo>
                    <a:pt x="18186" y="134950"/>
                  </a:lnTo>
                  <a:lnTo>
                    <a:pt x="16141" y="137160"/>
                  </a:lnTo>
                  <a:lnTo>
                    <a:pt x="16230" y="139814"/>
                  </a:lnTo>
                  <a:lnTo>
                    <a:pt x="16294" y="142468"/>
                  </a:lnTo>
                  <a:lnTo>
                    <a:pt x="18605" y="144500"/>
                  </a:lnTo>
                  <a:lnTo>
                    <a:pt x="23837" y="144221"/>
                  </a:lnTo>
                  <a:lnTo>
                    <a:pt x="25781" y="142011"/>
                  </a:lnTo>
                  <a:close/>
                </a:path>
                <a:path w="257175" h="623570">
                  <a:moveTo>
                    <a:pt x="26758" y="90030"/>
                  </a:moveTo>
                  <a:lnTo>
                    <a:pt x="24853" y="87718"/>
                  </a:lnTo>
                  <a:lnTo>
                    <a:pt x="22263" y="87439"/>
                  </a:lnTo>
                  <a:lnTo>
                    <a:pt x="19634" y="87147"/>
                  </a:lnTo>
                  <a:lnTo>
                    <a:pt x="17297" y="89077"/>
                  </a:lnTo>
                  <a:lnTo>
                    <a:pt x="17094" y="91744"/>
                  </a:lnTo>
                  <a:lnTo>
                    <a:pt x="16865" y="94411"/>
                  </a:lnTo>
                  <a:lnTo>
                    <a:pt x="18808" y="96723"/>
                  </a:lnTo>
                  <a:lnTo>
                    <a:pt x="24041" y="97078"/>
                  </a:lnTo>
                  <a:lnTo>
                    <a:pt x="26339" y="95148"/>
                  </a:lnTo>
                  <a:lnTo>
                    <a:pt x="26758" y="90030"/>
                  </a:lnTo>
                  <a:close/>
                </a:path>
                <a:path w="257175" h="623570">
                  <a:moveTo>
                    <a:pt x="27508" y="165481"/>
                  </a:moveTo>
                  <a:lnTo>
                    <a:pt x="27254" y="162890"/>
                  </a:lnTo>
                  <a:lnTo>
                    <a:pt x="27051" y="160312"/>
                  </a:lnTo>
                  <a:lnTo>
                    <a:pt x="24765" y="158381"/>
                  </a:lnTo>
                  <a:lnTo>
                    <a:pt x="22148" y="158584"/>
                  </a:lnTo>
                  <a:lnTo>
                    <a:pt x="19532" y="158788"/>
                  </a:lnTo>
                  <a:lnTo>
                    <a:pt x="17576" y="161099"/>
                  </a:lnTo>
                  <a:lnTo>
                    <a:pt x="17792" y="163741"/>
                  </a:lnTo>
                  <a:lnTo>
                    <a:pt x="18046" y="166382"/>
                  </a:lnTo>
                  <a:lnTo>
                    <a:pt x="20383" y="168300"/>
                  </a:lnTo>
                  <a:lnTo>
                    <a:pt x="25603" y="167779"/>
                  </a:lnTo>
                  <a:lnTo>
                    <a:pt x="27508" y="165481"/>
                  </a:lnTo>
                  <a:close/>
                </a:path>
                <a:path w="257175" h="623570">
                  <a:moveTo>
                    <a:pt x="30238" y="188861"/>
                  </a:moveTo>
                  <a:lnTo>
                    <a:pt x="29514" y="183718"/>
                  </a:lnTo>
                  <a:lnTo>
                    <a:pt x="27190" y="181889"/>
                  </a:lnTo>
                  <a:lnTo>
                    <a:pt x="24574" y="182206"/>
                  </a:lnTo>
                  <a:lnTo>
                    <a:pt x="21983" y="182524"/>
                  </a:lnTo>
                  <a:lnTo>
                    <a:pt x="20091" y="184924"/>
                  </a:lnTo>
                  <a:lnTo>
                    <a:pt x="20828" y="190169"/>
                  </a:lnTo>
                  <a:lnTo>
                    <a:pt x="23228" y="191998"/>
                  </a:lnTo>
                  <a:lnTo>
                    <a:pt x="28422" y="191249"/>
                  </a:lnTo>
                  <a:lnTo>
                    <a:pt x="30238" y="188861"/>
                  </a:lnTo>
                  <a:close/>
                </a:path>
                <a:path w="257175" h="623570">
                  <a:moveTo>
                    <a:pt x="30276" y="67106"/>
                  </a:moveTo>
                  <a:lnTo>
                    <a:pt x="28651" y="64617"/>
                  </a:lnTo>
                  <a:lnTo>
                    <a:pt x="26098" y="64020"/>
                  </a:lnTo>
                  <a:lnTo>
                    <a:pt x="23545" y="63423"/>
                  </a:lnTo>
                  <a:lnTo>
                    <a:pt x="20993" y="65087"/>
                  </a:lnTo>
                  <a:lnTo>
                    <a:pt x="20408" y="67729"/>
                  </a:lnTo>
                  <a:lnTo>
                    <a:pt x="19875" y="70383"/>
                  </a:lnTo>
                  <a:lnTo>
                    <a:pt x="21678" y="72898"/>
                  </a:lnTo>
                  <a:lnTo>
                    <a:pt x="26847" y="73774"/>
                  </a:lnTo>
                  <a:lnTo>
                    <a:pt x="29222" y="72072"/>
                  </a:lnTo>
                  <a:lnTo>
                    <a:pt x="29730" y="69583"/>
                  </a:lnTo>
                  <a:lnTo>
                    <a:pt x="30276" y="67106"/>
                  </a:lnTo>
                  <a:close/>
                </a:path>
                <a:path w="257175" h="623570">
                  <a:moveTo>
                    <a:pt x="31521" y="329679"/>
                  </a:moveTo>
                  <a:lnTo>
                    <a:pt x="30035" y="324599"/>
                  </a:lnTo>
                  <a:lnTo>
                    <a:pt x="27393" y="323151"/>
                  </a:lnTo>
                  <a:lnTo>
                    <a:pt x="24879" y="323900"/>
                  </a:lnTo>
                  <a:lnTo>
                    <a:pt x="22364" y="324650"/>
                  </a:lnTo>
                  <a:lnTo>
                    <a:pt x="20929" y="327317"/>
                  </a:lnTo>
                  <a:lnTo>
                    <a:pt x="22402" y="332384"/>
                  </a:lnTo>
                  <a:lnTo>
                    <a:pt x="25044" y="333832"/>
                  </a:lnTo>
                  <a:lnTo>
                    <a:pt x="30086" y="332346"/>
                  </a:lnTo>
                  <a:lnTo>
                    <a:pt x="31521" y="329679"/>
                  </a:lnTo>
                  <a:close/>
                </a:path>
                <a:path w="257175" h="623570">
                  <a:moveTo>
                    <a:pt x="33947" y="212102"/>
                  </a:moveTo>
                  <a:lnTo>
                    <a:pt x="33489" y="209550"/>
                  </a:lnTo>
                  <a:lnTo>
                    <a:pt x="33007" y="206997"/>
                  </a:lnTo>
                  <a:lnTo>
                    <a:pt x="30568" y="205270"/>
                  </a:lnTo>
                  <a:lnTo>
                    <a:pt x="27990" y="205701"/>
                  </a:lnTo>
                  <a:lnTo>
                    <a:pt x="25387" y="206133"/>
                  </a:lnTo>
                  <a:lnTo>
                    <a:pt x="23647" y="208597"/>
                  </a:lnTo>
                  <a:lnTo>
                    <a:pt x="24599" y="213817"/>
                  </a:lnTo>
                  <a:lnTo>
                    <a:pt x="27076" y="215544"/>
                  </a:lnTo>
                  <a:lnTo>
                    <a:pt x="32232" y="214566"/>
                  </a:lnTo>
                  <a:lnTo>
                    <a:pt x="33947" y="212102"/>
                  </a:lnTo>
                  <a:close/>
                </a:path>
                <a:path w="257175" h="623570">
                  <a:moveTo>
                    <a:pt x="36906" y="45313"/>
                  </a:moveTo>
                  <a:lnTo>
                    <a:pt x="35902" y="42646"/>
                  </a:lnTo>
                  <a:lnTo>
                    <a:pt x="33502" y="41503"/>
                  </a:lnTo>
                  <a:lnTo>
                    <a:pt x="31165" y="40386"/>
                  </a:lnTo>
                  <a:lnTo>
                    <a:pt x="28194" y="41503"/>
                  </a:lnTo>
                  <a:lnTo>
                    <a:pt x="27165" y="44094"/>
                  </a:lnTo>
                  <a:lnTo>
                    <a:pt x="26225" y="46685"/>
                  </a:lnTo>
                  <a:lnTo>
                    <a:pt x="27482" y="49479"/>
                  </a:lnTo>
                  <a:lnTo>
                    <a:pt x="32448" y="51155"/>
                  </a:lnTo>
                  <a:lnTo>
                    <a:pt x="35153" y="49936"/>
                  </a:lnTo>
                  <a:lnTo>
                    <a:pt x="35991" y="47599"/>
                  </a:lnTo>
                  <a:lnTo>
                    <a:pt x="36906" y="45313"/>
                  </a:lnTo>
                  <a:close/>
                </a:path>
                <a:path w="257175" h="623570">
                  <a:moveTo>
                    <a:pt x="38239" y="352679"/>
                  </a:moveTo>
                  <a:lnTo>
                    <a:pt x="36753" y="347599"/>
                  </a:lnTo>
                  <a:lnTo>
                    <a:pt x="34099" y="346125"/>
                  </a:lnTo>
                  <a:lnTo>
                    <a:pt x="31584" y="346862"/>
                  </a:lnTo>
                  <a:lnTo>
                    <a:pt x="29070" y="347599"/>
                  </a:lnTo>
                  <a:lnTo>
                    <a:pt x="27622" y="350240"/>
                  </a:lnTo>
                  <a:lnTo>
                    <a:pt x="29095" y="355307"/>
                  </a:lnTo>
                  <a:lnTo>
                    <a:pt x="31750" y="356768"/>
                  </a:lnTo>
                  <a:lnTo>
                    <a:pt x="36791" y="355320"/>
                  </a:lnTo>
                  <a:lnTo>
                    <a:pt x="38239" y="352679"/>
                  </a:lnTo>
                  <a:close/>
                </a:path>
                <a:path w="257175" h="623570">
                  <a:moveTo>
                    <a:pt x="38684" y="235127"/>
                  </a:moveTo>
                  <a:lnTo>
                    <a:pt x="37566" y="230073"/>
                  </a:lnTo>
                  <a:lnTo>
                    <a:pt x="35026" y="228473"/>
                  </a:lnTo>
                  <a:lnTo>
                    <a:pt x="32461" y="229019"/>
                  </a:lnTo>
                  <a:lnTo>
                    <a:pt x="29895" y="229565"/>
                  </a:lnTo>
                  <a:lnTo>
                    <a:pt x="28282" y="232117"/>
                  </a:lnTo>
                  <a:lnTo>
                    <a:pt x="28867" y="234708"/>
                  </a:lnTo>
                  <a:lnTo>
                    <a:pt x="29425" y="237299"/>
                  </a:lnTo>
                  <a:lnTo>
                    <a:pt x="32004" y="238899"/>
                  </a:lnTo>
                  <a:lnTo>
                    <a:pt x="37096" y="237667"/>
                  </a:lnTo>
                  <a:lnTo>
                    <a:pt x="38684" y="235127"/>
                  </a:lnTo>
                  <a:close/>
                </a:path>
                <a:path w="257175" h="623570">
                  <a:moveTo>
                    <a:pt x="44729" y="257771"/>
                  </a:moveTo>
                  <a:lnTo>
                    <a:pt x="43980" y="255308"/>
                  </a:lnTo>
                  <a:lnTo>
                    <a:pt x="43205" y="252857"/>
                  </a:lnTo>
                  <a:lnTo>
                    <a:pt x="40678" y="251371"/>
                  </a:lnTo>
                  <a:lnTo>
                    <a:pt x="38125" y="252082"/>
                  </a:lnTo>
                  <a:lnTo>
                    <a:pt x="35623" y="252780"/>
                  </a:lnTo>
                  <a:lnTo>
                    <a:pt x="34061" y="255435"/>
                  </a:lnTo>
                  <a:lnTo>
                    <a:pt x="34861" y="257987"/>
                  </a:lnTo>
                  <a:lnTo>
                    <a:pt x="35636" y="260553"/>
                  </a:lnTo>
                  <a:lnTo>
                    <a:pt x="38303" y="261988"/>
                  </a:lnTo>
                  <a:lnTo>
                    <a:pt x="43307" y="260400"/>
                  </a:lnTo>
                  <a:lnTo>
                    <a:pt x="44729" y="257771"/>
                  </a:lnTo>
                  <a:close/>
                </a:path>
                <a:path w="257175" h="623570">
                  <a:moveTo>
                    <a:pt x="44970" y="375678"/>
                  </a:moveTo>
                  <a:lnTo>
                    <a:pt x="44208" y="373138"/>
                  </a:lnTo>
                  <a:lnTo>
                    <a:pt x="43472" y="370598"/>
                  </a:lnTo>
                  <a:lnTo>
                    <a:pt x="40817" y="369112"/>
                  </a:lnTo>
                  <a:lnTo>
                    <a:pt x="38290" y="369824"/>
                  </a:lnTo>
                  <a:lnTo>
                    <a:pt x="35763" y="370535"/>
                  </a:lnTo>
                  <a:lnTo>
                    <a:pt x="34315" y="373164"/>
                  </a:lnTo>
                  <a:lnTo>
                    <a:pt x="35052" y="375691"/>
                  </a:lnTo>
                  <a:lnTo>
                    <a:pt x="35814" y="378218"/>
                  </a:lnTo>
                  <a:lnTo>
                    <a:pt x="38328" y="379742"/>
                  </a:lnTo>
                  <a:lnTo>
                    <a:pt x="43383" y="378345"/>
                  </a:lnTo>
                  <a:lnTo>
                    <a:pt x="44970" y="375678"/>
                  </a:lnTo>
                  <a:close/>
                </a:path>
                <a:path w="257175" h="623570">
                  <a:moveTo>
                    <a:pt x="48869" y="27305"/>
                  </a:moveTo>
                  <a:lnTo>
                    <a:pt x="48806" y="24333"/>
                  </a:lnTo>
                  <a:lnTo>
                    <a:pt x="47155" y="22301"/>
                  </a:lnTo>
                  <a:lnTo>
                    <a:pt x="45504" y="20269"/>
                  </a:lnTo>
                  <a:lnTo>
                    <a:pt x="42418" y="20294"/>
                  </a:lnTo>
                  <a:lnTo>
                    <a:pt x="40309" y="22390"/>
                  </a:lnTo>
                  <a:lnTo>
                    <a:pt x="38163" y="24447"/>
                  </a:lnTo>
                  <a:lnTo>
                    <a:pt x="38722" y="27774"/>
                  </a:lnTo>
                  <a:lnTo>
                    <a:pt x="42913" y="30911"/>
                  </a:lnTo>
                  <a:lnTo>
                    <a:pt x="45567" y="30441"/>
                  </a:lnTo>
                  <a:lnTo>
                    <a:pt x="47244" y="28892"/>
                  </a:lnTo>
                  <a:lnTo>
                    <a:pt x="48869" y="27305"/>
                  </a:lnTo>
                  <a:close/>
                </a:path>
                <a:path w="257175" h="623570">
                  <a:moveTo>
                    <a:pt x="50927" y="398919"/>
                  </a:moveTo>
                  <a:lnTo>
                    <a:pt x="49606" y="393788"/>
                  </a:lnTo>
                  <a:lnTo>
                    <a:pt x="47015" y="392252"/>
                  </a:lnTo>
                  <a:lnTo>
                    <a:pt x="44475" y="392925"/>
                  </a:lnTo>
                  <a:lnTo>
                    <a:pt x="41935" y="393598"/>
                  </a:lnTo>
                  <a:lnTo>
                    <a:pt x="40424" y="396214"/>
                  </a:lnTo>
                  <a:lnTo>
                    <a:pt x="41732" y="401307"/>
                  </a:lnTo>
                  <a:lnTo>
                    <a:pt x="44335" y="402844"/>
                  </a:lnTo>
                  <a:lnTo>
                    <a:pt x="49415" y="401535"/>
                  </a:lnTo>
                  <a:lnTo>
                    <a:pt x="50927" y="398919"/>
                  </a:lnTo>
                  <a:close/>
                </a:path>
                <a:path w="257175" h="623570">
                  <a:moveTo>
                    <a:pt x="52108" y="280162"/>
                  </a:moveTo>
                  <a:lnTo>
                    <a:pt x="50444" y="275170"/>
                  </a:lnTo>
                  <a:lnTo>
                    <a:pt x="47764" y="273850"/>
                  </a:lnTo>
                  <a:lnTo>
                    <a:pt x="45288" y="274726"/>
                  </a:lnTo>
                  <a:lnTo>
                    <a:pt x="42811" y="275602"/>
                  </a:lnTo>
                  <a:lnTo>
                    <a:pt x="41478" y="278320"/>
                  </a:lnTo>
                  <a:lnTo>
                    <a:pt x="43129" y="283273"/>
                  </a:lnTo>
                  <a:lnTo>
                    <a:pt x="45808" y="284594"/>
                  </a:lnTo>
                  <a:lnTo>
                    <a:pt x="50774" y="282879"/>
                  </a:lnTo>
                  <a:lnTo>
                    <a:pt x="52108" y="280162"/>
                  </a:lnTo>
                  <a:close/>
                </a:path>
                <a:path w="257175" h="623570">
                  <a:moveTo>
                    <a:pt x="56934" y="422160"/>
                  </a:moveTo>
                  <a:lnTo>
                    <a:pt x="55600" y="417017"/>
                  </a:lnTo>
                  <a:lnTo>
                    <a:pt x="52997" y="415455"/>
                  </a:lnTo>
                  <a:lnTo>
                    <a:pt x="50457" y="416090"/>
                  </a:lnTo>
                  <a:lnTo>
                    <a:pt x="47917" y="416725"/>
                  </a:lnTo>
                  <a:lnTo>
                    <a:pt x="46380" y="419303"/>
                  </a:lnTo>
                  <a:lnTo>
                    <a:pt x="47701" y="424395"/>
                  </a:lnTo>
                  <a:lnTo>
                    <a:pt x="50304" y="425970"/>
                  </a:lnTo>
                  <a:lnTo>
                    <a:pt x="55397" y="424738"/>
                  </a:lnTo>
                  <a:lnTo>
                    <a:pt x="56934" y="422160"/>
                  </a:lnTo>
                  <a:close/>
                </a:path>
                <a:path w="257175" h="623570">
                  <a:moveTo>
                    <a:pt x="59639" y="302768"/>
                  </a:moveTo>
                  <a:lnTo>
                    <a:pt x="57975" y="297776"/>
                  </a:lnTo>
                  <a:lnTo>
                    <a:pt x="55283" y="296418"/>
                  </a:lnTo>
                  <a:lnTo>
                    <a:pt x="52793" y="297256"/>
                  </a:lnTo>
                  <a:lnTo>
                    <a:pt x="50304" y="298094"/>
                  </a:lnTo>
                  <a:lnTo>
                    <a:pt x="48958" y="300774"/>
                  </a:lnTo>
                  <a:lnTo>
                    <a:pt x="50609" y="305727"/>
                  </a:lnTo>
                  <a:lnTo>
                    <a:pt x="53301" y="307073"/>
                  </a:lnTo>
                  <a:lnTo>
                    <a:pt x="55803" y="306273"/>
                  </a:lnTo>
                  <a:lnTo>
                    <a:pt x="58293" y="305447"/>
                  </a:lnTo>
                  <a:lnTo>
                    <a:pt x="59639" y="302768"/>
                  </a:lnTo>
                  <a:close/>
                </a:path>
                <a:path w="257175" h="623570">
                  <a:moveTo>
                    <a:pt x="62369" y="445566"/>
                  </a:moveTo>
                  <a:lnTo>
                    <a:pt x="61328" y="440347"/>
                  </a:lnTo>
                  <a:lnTo>
                    <a:pt x="58826" y="438708"/>
                  </a:lnTo>
                  <a:lnTo>
                    <a:pt x="56273" y="439293"/>
                  </a:lnTo>
                  <a:lnTo>
                    <a:pt x="53721" y="439877"/>
                  </a:lnTo>
                  <a:lnTo>
                    <a:pt x="52057" y="442442"/>
                  </a:lnTo>
                  <a:lnTo>
                    <a:pt x="53086" y="447586"/>
                  </a:lnTo>
                  <a:lnTo>
                    <a:pt x="55587" y="449224"/>
                  </a:lnTo>
                  <a:lnTo>
                    <a:pt x="60706" y="448119"/>
                  </a:lnTo>
                  <a:lnTo>
                    <a:pt x="62369" y="445566"/>
                  </a:lnTo>
                  <a:close/>
                </a:path>
                <a:path w="257175" h="623570">
                  <a:moveTo>
                    <a:pt x="67030" y="325412"/>
                  </a:moveTo>
                  <a:lnTo>
                    <a:pt x="65570" y="320357"/>
                  </a:lnTo>
                  <a:lnTo>
                    <a:pt x="62788" y="318985"/>
                  </a:lnTo>
                  <a:lnTo>
                    <a:pt x="60312" y="319773"/>
                  </a:lnTo>
                  <a:lnTo>
                    <a:pt x="57785" y="320573"/>
                  </a:lnTo>
                  <a:lnTo>
                    <a:pt x="56502" y="323189"/>
                  </a:lnTo>
                  <a:lnTo>
                    <a:pt x="57950" y="328218"/>
                  </a:lnTo>
                  <a:lnTo>
                    <a:pt x="60579" y="329628"/>
                  </a:lnTo>
                  <a:lnTo>
                    <a:pt x="65595" y="328079"/>
                  </a:lnTo>
                  <a:lnTo>
                    <a:pt x="67030" y="325412"/>
                  </a:lnTo>
                  <a:close/>
                </a:path>
                <a:path w="257175" h="623570">
                  <a:moveTo>
                    <a:pt x="67081" y="469163"/>
                  </a:moveTo>
                  <a:lnTo>
                    <a:pt x="66040" y="463943"/>
                  </a:lnTo>
                  <a:lnTo>
                    <a:pt x="63538" y="462241"/>
                  </a:lnTo>
                  <a:lnTo>
                    <a:pt x="60960" y="462749"/>
                  </a:lnTo>
                  <a:lnTo>
                    <a:pt x="58381" y="463257"/>
                  </a:lnTo>
                  <a:lnTo>
                    <a:pt x="56718" y="465759"/>
                  </a:lnTo>
                  <a:lnTo>
                    <a:pt x="57746" y="470903"/>
                  </a:lnTo>
                  <a:lnTo>
                    <a:pt x="60248" y="472605"/>
                  </a:lnTo>
                  <a:lnTo>
                    <a:pt x="65417" y="471652"/>
                  </a:lnTo>
                  <a:lnTo>
                    <a:pt x="67081" y="469163"/>
                  </a:lnTo>
                  <a:close/>
                </a:path>
                <a:path w="257175" h="623570">
                  <a:moveTo>
                    <a:pt x="68948" y="11531"/>
                  </a:moveTo>
                  <a:lnTo>
                    <a:pt x="66497" y="9550"/>
                  </a:lnTo>
                  <a:lnTo>
                    <a:pt x="63500" y="9791"/>
                  </a:lnTo>
                  <a:lnTo>
                    <a:pt x="60515" y="10375"/>
                  </a:lnTo>
                  <a:lnTo>
                    <a:pt x="58788" y="13144"/>
                  </a:lnTo>
                  <a:lnTo>
                    <a:pt x="60413" y="18135"/>
                  </a:lnTo>
                  <a:lnTo>
                    <a:pt x="62776" y="19634"/>
                  </a:lnTo>
                  <a:lnTo>
                    <a:pt x="64922" y="19189"/>
                  </a:lnTo>
                  <a:lnTo>
                    <a:pt x="67144" y="19062"/>
                  </a:lnTo>
                  <a:lnTo>
                    <a:pt x="68948" y="16776"/>
                  </a:lnTo>
                  <a:lnTo>
                    <a:pt x="68948" y="14160"/>
                  </a:lnTo>
                  <a:lnTo>
                    <a:pt x="68948" y="11531"/>
                  </a:lnTo>
                  <a:close/>
                </a:path>
                <a:path w="257175" h="623570">
                  <a:moveTo>
                    <a:pt x="71793" y="492772"/>
                  </a:moveTo>
                  <a:lnTo>
                    <a:pt x="70739" y="487540"/>
                  </a:lnTo>
                  <a:lnTo>
                    <a:pt x="68224" y="485775"/>
                  </a:lnTo>
                  <a:lnTo>
                    <a:pt x="65633" y="486206"/>
                  </a:lnTo>
                  <a:lnTo>
                    <a:pt x="63042" y="486638"/>
                  </a:lnTo>
                  <a:lnTo>
                    <a:pt x="61366" y="489077"/>
                  </a:lnTo>
                  <a:lnTo>
                    <a:pt x="61874" y="491642"/>
                  </a:lnTo>
                  <a:lnTo>
                    <a:pt x="62407" y="494207"/>
                  </a:lnTo>
                  <a:lnTo>
                    <a:pt x="64871" y="496049"/>
                  </a:lnTo>
                  <a:lnTo>
                    <a:pt x="70040" y="495147"/>
                  </a:lnTo>
                  <a:lnTo>
                    <a:pt x="71793" y="492772"/>
                  </a:lnTo>
                  <a:close/>
                </a:path>
                <a:path w="257175" h="623570">
                  <a:moveTo>
                    <a:pt x="73723" y="348272"/>
                  </a:moveTo>
                  <a:lnTo>
                    <a:pt x="72250" y="343217"/>
                  </a:lnTo>
                  <a:lnTo>
                    <a:pt x="69608" y="341782"/>
                  </a:lnTo>
                  <a:lnTo>
                    <a:pt x="67094" y="342531"/>
                  </a:lnTo>
                  <a:lnTo>
                    <a:pt x="64579" y="343281"/>
                  </a:lnTo>
                  <a:lnTo>
                    <a:pt x="63131" y="345922"/>
                  </a:lnTo>
                  <a:lnTo>
                    <a:pt x="64604" y="350951"/>
                  </a:lnTo>
                  <a:lnTo>
                    <a:pt x="67246" y="352386"/>
                  </a:lnTo>
                  <a:lnTo>
                    <a:pt x="72288" y="350913"/>
                  </a:lnTo>
                  <a:lnTo>
                    <a:pt x="73723" y="348272"/>
                  </a:lnTo>
                  <a:close/>
                </a:path>
                <a:path w="257175" h="623570">
                  <a:moveTo>
                    <a:pt x="76288" y="515886"/>
                  </a:moveTo>
                  <a:lnTo>
                    <a:pt x="75653" y="513372"/>
                  </a:lnTo>
                  <a:lnTo>
                    <a:pt x="75120" y="510832"/>
                  </a:lnTo>
                  <a:lnTo>
                    <a:pt x="72682" y="509168"/>
                  </a:lnTo>
                  <a:lnTo>
                    <a:pt x="70104" y="509701"/>
                  </a:lnTo>
                  <a:lnTo>
                    <a:pt x="67538" y="510222"/>
                  </a:lnTo>
                  <a:lnTo>
                    <a:pt x="65824" y="512787"/>
                  </a:lnTo>
                  <a:lnTo>
                    <a:pt x="66370" y="515416"/>
                  </a:lnTo>
                  <a:lnTo>
                    <a:pt x="67030" y="518033"/>
                  </a:lnTo>
                  <a:lnTo>
                    <a:pt x="69634" y="519645"/>
                  </a:lnTo>
                  <a:lnTo>
                    <a:pt x="74739" y="518426"/>
                  </a:lnTo>
                  <a:lnTo>
                    <a:pt x="76288" y="515886"/>
                  </a:lnTo>
                  <a:close/>
                </a:path>
                <a:path w="257175" h="623570">
                  <a:moveTo>
                    <a:pt x="80429" y="371132"/>
                  </a:moveTo>
                  <a:lnTo>
                    <a:pt x="78943" y="366077"/>
                  </a:lnTo>
                  <a:lnTo>
                    <a:pt x="76301" y="364617"/>
                  </a:lnTo>
                  <a:lnTo>
                    <a:pt x="73774" y="365328"/>
                  </a:lnTo>
                  <a:lnTo>
                    <a:pt x="71247" y="366039"/>
                  </a:lnTo>
                  <a:lnTo>
                    <a:pt x="69799" y="368655"/>
                  </a:lnTo>
                  <a:lnTo>
                    <a:pt x="71272" y="373672"/>
                  </a:lnTo>
                  <a:lnTo>
                    <a:pt x="73914" y="375145"/>
                  </a:lnTo>
                  <a:lnTo>
                    <a:pt x="78968" y="373748"/>
                  </a:lnTo>
                  <a:lnTo>
                    <a:pt x="80429" y="371132"/>
                  </a:lnTo>
                  <a:close/>
                </a:path>
                <a:path w="257175" h="623570">
                  <a:moveTo>
                    <a:pt x="82562" y="538518"/>
                  </a:moveTo>
                  <a:lnTo>
                    <a:pt x="80937" y="533628"/>
                  </a:lnTo>
                  <a:lnTo>
                    <a:pt x="78232" y="532231"/>
                  </a:lnTo>
                  <a:lnTo>
                    <a:pt x="75704" y="532955"/>
                  </a:lnTo>
                  <a:lnTo>
                    <a:pt x="73177" y="533679"/>
                  </a:lnTo>
                  <a:lnTo>
                    <a:pt x="71831" y="536346"/>
                  </a:lnTo>
                  <a:lnTo>
                    <a:pt x="73533" y="541489"/>
                  </a:lnTo>
                  <a:lnTo>
                    <a:pt x="76238" y="542886"/>
                  </a:lnTo>
                  <a:lnTo>
                    <a:pt x="81203" y="541185"/>
                  </a:lnTo>
                  <a:lnTo>
                    <a:pt x="82562" y="538518"/>
                  </a:lnTo>
                  <a:close/>
                </a:path>
                <a:path w="257175" h="623570">
                  <a:moveTo>
                    <a:pt x="86512" y="394157"/>
                  </a:moveTo>
                  <a:lnTo>
                    <a:pt x="85229" y="389051"/>
                  </a:lnTo>
                  <a:lnTo>
                    <a:pt x="82651" y="387540"/>
                  </a:lnTo>
                  <a:lnTo>
                    <a:pt x="80111" y="388213"/>
                  </a:lnTo>
                  <a:lnTo>
                    <a:pt x="77571" y="388886"/>
                  </a:lnTo>
                  <a:lnTo>
                    <a:pt x="76034" y="391490"/>
                  </a:lnTo>
                  <a:lnTo>
                    <a:pt x="77317" y="396557"/>
                  </a:lnTo>
                  <a:lnTo>
                    <a:pt x="79895" y="398081"/>
                  </a:lnTo>
                  <a:lnTo>
                    <a:pt x="84975" y="396760"/>
                  </a:lnTo>
                  <a:lnTo>
                    <a:pt x="86512" y="394157"/>
                  </a:lnTo>
                  <a:close/>
                </a:path>
                <a:path w="257175" h="623570">
                  <a:moveTo>
                    <a:pt x="90957" y="560260"/>
                  </a:moveTo>
                  <a:lnTo>
                    <a:pt x="88950" y="555548"/>
                  </a:lnTo>
                  <a:lnTo>
                    <a:pt x="86169" y="554456"/>
                  </a:lnTo>
                  <a:lnTo>
                    <a:pt x="83743" y="555459"/>
                  </a:lnTo>
                  <a:lnTo>
                    <a:pt x="81318" y="556463"/>
                  </a:lnTo>
                  <a:lnTo>
                    <a:pt x="80225" y="559308"/>
                  </a:lnTo>
                  <a:lnTo>
                    <a:pt x="82372" y="564311"/>
                  </a:lnTo>
                  <a:lnTo>
                    <a:pt x="85140" y="565416"/>
                  </a:lnTo>
                  <a:lnTo>
                    <a:pt x="89852" y="563105"/>
                  </a:lnTo>
                  <a:lnTo>
                    <a:pt x="90957" y="560260"/>
                  </a:lnTo>
                  <a:close/>
                </a:path>
                <a:path w="257175" h="623570">
                  <a:moveTo>
                    <a:pt x="92354" y="417258"/>
                  </a:moveTo>
                  <a:lnTo>
                    <a:pt x="91059" y="412153"/>
                  </a:lnTo>
                  <a:lnTo>
                    <a:pt x="88468" y="410603"/>
                  </a:lnTo>
                  <a:lnTo>
                    <a:pt x="85928" y="411238"/>
                  </a:lnTo>
                  <a:lnTo>
                    <a:pt x="83388" y="411873"/>
                  </a:lnTo>
                  <a:lnTo>
                    <a:pt x="81838" y="414451"/>
                  </a:lnTo>
                  <a:lnTo>
                    <a:pt x="83121" y="419519"/>
                  </a:lnTo>
                  <a:lnTo>
                    <a:pt x="85699" y="421068"/>
                  </a:lnTo>
                  <a:lnTo>
                    <a:pt x="90805" y="419836"/>
                  </a:lnTo>
                  <a:lnTo>
                    <a:pt x="92354" y="417258"/>
                  </a:lnTo>
                  <a:close/>
                </a:path>
                <a:path w="257175" h="623570">
                  <a:moveTo>
                    <a:pt x="92710" y="18376"/>
                  </a:moveTo>
                  <a:lnTo>
                    <a:pt x="92608" y="15709"/>
                  </a:lnTo>
                  <a:lnTo>
                    <a:pt x="92506" y="13131"/>
                  </a:lnTo>
                  <a:lnTo>
                    <a:pt x="90436" y="11061"/>
                  </a:lnTo>
                  <a:lnTo>
                    <a:pt x="87998" y="10934"/>
                  </a:lnTo>
                  <a:lnTo>
                    <a:pt x="85559" y="10934"/>
                  </a:lnTo>
                  <a:lnTo>
                    <a:pt x="83388" y="12865"/>
                  </a:lnTo>
                  <a:lnTo>
                    <a:pt x="82854" y="18084"/>
                  </a:lnTo>
                  <a:lnTo>
                    <a:pt x="84912" y="20421"/>
                  </a:lnTo>
                  <a:lnTo>
                    <a:pt x="87718" y="20434"/>
                  </a:lnTo>
                  <a:lnTo>
                    <a:pt x="90538" y="20574"/>
                  </a:lnTo>
                  <a:lnTo>
                    <a:pt x="92710" y="18376"/>
                  </a:lnTo>
                  <a:close/>
                </a:path>
                <a:path w="257175" h="623570">
                  <a:moveTo>
                    <a:pt x="97993" y="440397"/>
                  </a:moveTo>
                  <a:lnTo>
                    <a:pt x="97472" y="437819"/>
                  </a:lnTo>
                  <a:lnTo>
                    <a:pt x="96977" y="435216"/>
                  </a:lnTo>
                  <a:lnTo>
                    <a:pt x="94284" y="433666"/>
                  </a:lnTo>
                  <a:lnTo>
                    <a:pt x="91757" y="434251"/>
                  </a:lnTo>
                  <a:lnTo>
                    <a:pt x="89166" y="434860"/>
                  </a:lnTo>
                  <a:lnTo>
                    <a:pt x="87718" y="437375"/>
                  </a:lnTo>
                  <a:lnTo>
                    <a:pt x="88201" y="439940"/>
                  </a:lnTo>
                  <a:lnTo>
                    <a:pt x="88734" y="442493"/>
                  </a:lnTo>
                  <a:lnTo>
                    <a:pt x="91236" y="444106"/>
                  </a:lnTo>
                  <a:lnTo>
                    <a:pt x="96354" y="442950"/>
                  </a:lnTo>
                  <a:lnTo>
                    <a:pt x="97993" y="440397"/>
                  </a:lnTo>
                  <a:close/>
                </a:path>
                <a:path w="257175" h="623570">
                  <a:moveTo>
                    <a:pt x="102463" y="580212"/>
                  </a:moveTo>
                  <a:lnTo>
                    <a:pt x="99606" y="576072"/>
                  </a:lnTo>
                  <a:lnTo>
                    <a:pt x="96621" y="575500"/>
                  </a:lnTo>
                  <a:lnTo>
                    <a:pt x="94373" y="576859"/>
                  </a:lnTo>
                  <a:lnTo>
                    <a:pt x="92125" y="578218"/>
                  </a:lnTo>
                  <a:lnTo>
                    <a:pt x="91579" y="581164"/>
                  </a:lnTo>
                  <a:lnTo>
                    <a:pt x="94716" y="585736"/>
                  </a:lnTo>
                  <a:lnTo>
                    <a:pt x="97701" y="586308"/>
                  </a:lnTo>
                  <a:lnTo>
                    <a:pt x="101917" y="583158"/>
                  </a:lnTo>
                  <a:lnTo>
                    <a:pt x="102463" y="580212"/>
                  </a:lnTo>
                  <a:close/>
                </a:path>
                <a:path w="257175" h="623570">
                  <a:moveTo>
                    <a:pt x="102806" y="463765"/>
                  </a:moveTo>
                  <a:lnTo>
                    <a:pt x="101739" y="458597"/>
                  </a:lnTo>
                  <a:lnTo>
                    <a:pt x="99225" y="456946"/>
                  </a:lnTo>
                  <a:lnTo>
                    <a:pt x="96659" y="457492"/>
                  </a:lnTo>
                  <a:lnTo>
                    <a:pt x="94094" y="458038"/>
                  </a:lnTo>
                  <a:lnTo>
                    <a:pt x="92443" y="460552"/>
                  </a:lnTo>
                  <a:lnTo>
                    <a:pt x="93484" y="465658"/>
                  </a:lnTo>
                  <a:lnTo>
                    <a:pt x="95999" y="467309"/>
                  </a:lnTo>
                  <a:lnTo>
                    <a:pt x="101142" y="466280"/>
                  </a:lnTo>
                  <a:lnTo>
                    <a:pt x="102806" y="463765"/>
                  </a:lnTo>
                  <a:close/>
                </a:path>
                <a:path w="257175" h="623570">
                  <a:moveTo>
                    <a:pt x="116674" y="15062"/>
                  </a:moveTo>
                  <a:lnTo>
                    <a:pt x="116103" y="12496"/>
                  </a:lnTo>
                  <a:lnTo>
                    <a:pt x="115531" y="9931"/>
                  </a:lnTo>
                  <a:lnTo>
                    <a:pt x="113042" y="8280"/>
                  </a:lnTo>
                  <a:lnTo>
                    <a:pt x="110540" y="8813"/>
                  </a:lnTo>
                  <a:lnTo>
                    <a:pt x="108064" y="9271"/>
                  </a:lnTo>
                  <a:lnTo>
                    <a:pt x="106375" y="11684"/>
                  </a:lnTo>
                  <a:lnTo>
                    <a:pt x="107175" y="16878"/>
                  </a:lnTo>
                  <a:lnTo>
                    <a:pt x="109689" y="18630"/>
                  </a:lnTo>
                  <a:lnTo>
                    <a:pt x="112369" y="18135"/>
                  </a:lnTo>
                  <a:lnTo>
                    <a:pt x="115011" y="17589"/>
                  </a:lnTo>
                  <a:lnTo>
                    <a:pt x="116674" y="15062"/>
                  </a:lnTo>
                  <a:close/>
                </a:path>
                <a:path w="257175" h="623570">
                  <a:moveTo>
                    <a:pt x="117741" y="600075"/>
                  </a:moveTo>
                  <a:lnTo>
                    <a:pt x="117563" y="597077"/>
                  </a:lnTo>
                  <a:lnTo>
                    <a:pt x="113855" y="593839"/>
                  </a:lnTo>
                  <a:lnTo>
                    <a:pt x="110820" y="593979"/>
                  </a:lnTo>
                  <a:lnTo>
                    <a:pt x="108991" y="595744"/>
                  </a:lnTo>
                  <a:lnTo>
                    <a:pt x="107035" y="597623"/>
                  </a:lnTo>
                  <a:lnTo>
                    <a:pt x="107200" y="600633"/>
                  </a:lnTo>
                  <a:lnTo>
                    <a:pt x="111442" y="604354"/>
                  </a:lnTo>
                  <a:lnTo>
                    <a:pt x="114477" y="604189"/>
                  </a:lnTo>
                  <a:lnTo>
                    <a:pt x="117741" y="600075"/>
                  </a:lnTo>
                  <a:close/>
                </a:path>
                <a:path w="257175" h="623570">
                  <a:moveTo>
                    <a:pt x="137604" y="611581"/>
                  </a:moveTo>
                  <a:lnTo>
                    <a:pt x="136423" y="609028"/>
                  </a:lnTo>
                  <a:lnTo>
                    <a:pt x="134277" y="607847"/>
                  </a:lnTo>
                  <a:lnTo>
                    <a:pt x="132092" y="606780"/>
                  </a:lnTo>
                  <a:lnTo>
                    <a:pt x="129286" y="607783"/>
                  </a:lnTo>
                  <a:lnTo>
                    <a:pt x="128016" y="610082"/>
                  </a:lnTo>
                  <a:lnTo>
                    <a:pt x="126746" y="612381"/>
                  </a:lnTo>
                  <a:lnTo>
                    <a:pt x="127787" y="615264"/>
                  </a:lnTo>
                  <a:lnTo>
                    <a:pt x="130352" y="616508"/>
                  </a:lnTo>
                  <a:lnTo>
                    <a:pt x="132880" y="617855"/>
                  </a:lnTo>
                  <a:lnTo>
                    <a:pt x="135813" y="616521"/>
                  </a:lnTo>
                  <a:lnTo>
                    <a:pt x="137604" y="611581"/>
                  </a:lnTo>
                  <a:close/>
                </a:path>
                <a:path w="257175" h="623570">
                  <a:moveTo>
                    <a:pt x="146888" y="3822"/>
                  </a:moveTo>
                  <a:lnTo>
                    <a:pt x="145326" y="800"/>
                  </a:lnTo>
                  <a:lnTo>
                    <a:pt x="142087" y="508"/>
                  </a:lnTo>
                  <a:lnTo>
                    <a:pt x="138912" y="0"/>
                  </a:lnTo>
                  <a:lnTo>
                    <a:pt x="136347" y="2540"/>
                  </a:lnTo>
                  <a:lnTo>
                    <a:pt x="136410" y="3009"/>
                  </a:lnTo>
                  <a:lnTo>
                    <a:pt x="136144" y="2832"/>
                  </a:lnTo>
                  <a:lnTo>
                    <a:pt x="133489" y="3403"/>
                  </a:lnTo>
                  <a:lnTo>
                    <a:pt x="130873" y="4025"/>
                  </a:lnTo>
                  <a:lnTo>
                    <a:pt x="129324" y="6616"/>
                  </a:lnTo>
                  <a:lnTo>
                    <a:pt x="130581" y="11709"/>
                  </a:lnTo>
                  <a:lnTo>
                    <a:pt x="133146" y="13246"/>
                  </a:lnTo>
                  <a:lnTo>
                    <a:pt x="135648" y="12661"/>
                  </a:lnTo>
                  <a:lnTo>
                    <a:pt x="138112" y="12128"/>
                  </a:lnTo>
                  <a:lnTo>
                    <a:pt x="139611" y="9715"/>
                  </a:lnTo>
                  <a:lnTo>
                    <a:pt x="140931" y="9944"/>
                  </a:lnTo>
                  <a:lnTo>
                    <a:pt x="142976" y="10058"/>
                  </a:lnTo>
                  <a:lnTo>
                    <a:pt x="145427" y="8839"/>
                  </a:lnTo>
                  <a:lnTo>
                    <a:pt x="146177" y="6223"/>
                  </a:lnTo>
                  <a:lnTo>
                    <a:pt x="146888" y="3822"/>
                  </a:lnTo>
                  <a:close/>
                </a:path>
                <a:path w="257175" h="623570">
                  <a:moveTo>
                    <a:pt x="160159" y="616127"/>
                  </a:moveTo>
                  <a:lnTo>
                    <a:pt x="158242" y="613841"/>
                  </a:lnTo>
                  <a:lnTo>
                    <a:pt x="155790" y="613651"/>
                  </a:lnTo>
                  <a:lnTo>
                    <a:pt x="153314" y="613575"/>
                  </a:lnTo>
                  <a:lnTo>
                    <a:pt x="151028" y="615099"/>
                  </a:lnTo>
                  <a:lnTo>
                    <a:pt x="150558" y="617728"/>
                  </a:lnTo>
                  <a:lnTo>
                    <a:pt x="150101" y="620268"/>
                  </a:lnTo>
                  <a:lnTo>
                    <a:pt x="151968" y="622985"/>
                  </a:lnTo>
                  <a:lnTo>
                    <a:pt x="154787" y="623100"/>
                  </a:lnTo>
                  <a:lnTo>
                    <a:pt x="157607" y="623328"/>
                  </a:lnTo>
                  <a:lnTo>
                    <a:pt x="159969" y="621372"/>
                  </a:lnTo>
                  <a:lnTo>
                    <a:pt x="160159" y="616127"/>
                  </a:lnTo>
                  <a:close/>
                </a:path>
                <a:path w="257175" h="623570">
                  <a:moveTo>
                    <a:pt x="168884" y="14909"/>
                  </a:moveTo>
                  <a:lnTo>
                    <a:pt x="168198" y="11976"/>
                  </a:lnTo>
                  <a:lnTo>
                    <a:pt x="163537" y="8991"/>
                  </a:lnTo>
                  <a:lnTo>
                    <a:pt x="160578" y="9652"/>
                  </a:lnTo>
                  <a:lnTo>
                    <a:pt x="158013" y="14224"/>
                  </a:lnTo>
                  <a:lnTo>
                    <a:pt x="158673" y="17157"/>
                  </a:lnTo>
                  <a:lnTo>
                    <a:pt x="162915" y="19875"/>
                  </a:lnTo>
                  <a:lnTo>
                    <a:pt x="165874" y="19215"/>
                  </a:lnTo>
                  <a:lnTo>
                    <a:pt x="167360" y="17081"/>
                  </a:lnTo>
                  <a:lnTo>
                    <a:pt x="168884" y="14909"/>
                  </a:lnTo>
                  <a:close/>
                </a:path>
                <a:path w="257175" h="623570">
                  <a:moveTo>
                    <a:pt x="184340" y="619340"/>
                  </a:moveTo>
                  <a:lnTo>
                    <a:pt x="183286" y="614197"/>
                  </a:lnTo>
                  <a:lnTo>
                    <a:pt x="180860" y="612609"/>
                  </a:lnTo>
                  <a:lnTo>
                    <a:pt x="178384" y="613003"/>
                  </a:lnTo>
                  <a:lnTo>
                    <a:pt x="175907" y="613295"/>
                  </a:lnTo>
                  <a:lnTo>
                    <a:pt x="174104" y="615645"/>
                  </a:lnTo>
                  <a:lnTo>
                    <a:pt x="174371" y="618261"/>
                  </a:lnTo>
                  <a:lnTo>
                    <a:pt x="174637" y="620877"/>
                  </a:lnTo>
                  <a:lnTo>
                    <a:pt x="177088" y="622719"/>
                  </a:lnTo>
                  <a:lnTo>
                    <a:pt x="179857" y="622388"/>
                  </a:lnTo>
                  <a:lnTo>
                    <a:pt x="182600" y="621957"/>
                  </a:lnTo>
                  <a:lnTo>
                    <a:pt x="184340" y="619340"/>
                  </a:lnTo>
                  <a:close/>
                </a:path>
                <a:path w="257175" h="623570">
                  <a:moveTo>
                    <a:pt x="187439" y="28600"/>
                  </a:moveTo>
                  <a:lnTo>
                    <a:pt x="185597" y="26327"/>
                  </a:lnTo>
                  <a:lnTo>
                    <a:pt x="183591" y="24142"/>
                  </a:lnTo>
                  <a:lnTo>
                    <a:pt x="180555" y="23888"/>
                  </a:lnTo>
                  <a:lnTo>
                    <a:pt x="176974" y="27724"/>
                  </a:lnTo>
                  <a:lnTo>
                    <a:pt x="176733" y="30734"/>
                  </a:lnTo>
                  <a:lnTo>
                    <a:pt x="178320" y="32435"/>
                  </a:lnTo>
                  <a:lnTo>
                    <a:pt x="179793" y="34264"/>
                  </a:lnTo>
                  <a:lnTo>
                    <a:pt x="182651" y="34671"/>
                  </a:lnTo>
                  <a:lnTo>
                    <a:pt x="184848" y="33185"/>
                  </a:lnTo>
                  <a:lnTo>
                    <a:pt x="187007" y="31737"/>
                  </a:lnTo>
                  <a:lnTo>
                    <a:pt x="187439" y="28600"/>
                  </a:lnTo>
                  <a:close/>
                </a:path>
                <a:path w="257175" h="623570">
                  <a:moveTo>
                    <a:pt x="198958" y="51041"/>
                  </a:moveTo>
                  <a:lnTo>
                    <a:pt x="197040" y="45847"/>
                  </a:lnTo>
                  <a:lnTo>
                    <a:pt x="194094" y="44665"/>
                  </a:lnTo>
                  <a:lnTo>
                    <a:pt x="189318" y="46837"/>
                  </a:lnTo>
                  <a:lnTo>
                    <a:pt x="188277" y="49504"/>
                  </a:lnTo>
                  <a:lnTo>
                    <a:pt x="190004" y="54241"/>
                  </a:lnTo>
                  <a:lnTo>
                    <a:pt x="192735" y="55473"/>
                  </a:lnTo>
                  <a:lnTo>
                    <a:pt x="195224" y="54648"/>
                  </a:lnTo>
                  <a:lnTo>
                    <a:pt x="197713" y="53822"/>
                  </a:lnTo>
                  <a:lnTo>
                    <a:pt x="198958" y="51041"/>
                  </a:lnTo>
                  <a:close/>
                </a:path>
                <a:path w="257175" h="623570">
                  <a:moveTo>
                    <a:pt x="205536" y="74676"/>
                  </a:moveTo>
                  <a:lnTo>
                    <a:pt x="204952" y="72034"/>
                  </a:lnTo>
                  <a:lnTo>
                    <a:pt x="204317" y="69405"/>
                  </a:lnTo>
                  <a:lnTo>
                    <a:pt x="201752" y="67792"/>
                  </a:lnTo>
                  <a:lnTo>
                    <a:pt x="196659" y="69075"/>
                  </a:lnTo>
                  <a:lnTo>
                    <a:pt x="195084" y="71628"/>
                  </a:lnTo>
                  <a:lnTo>
                    <a:pt x="195681" y="74129"/>
                  </a:lnTo>
                  <a:lnTo>
                    <a:pt x="196240" y="76644"/>
                  </a:lnTo>
                  <a:lnTo>
                    <a:pt x="198729" y="78295"/>
                  </a:lnTo>
                  <a:lnTo>
                    <a:pt x="201307" y="77762"/>
                  </a:lnTo>
                  <a:lnTo>
                    <a:pt x="203873" y="77241"/>
                  </a:lnTo>
                  <a:lnTo>
                    <a:pt x="205536" y="74676"/>
                  </a:lnTo>
                  <a:close/>
                </a:path>
                <a:path w="257175" h="623570">
                  <a:moveTo>
                    <a:pt x="206019" y="609650"/>
                  </a:moveTo>
                  <a:lnTo>
                    <a:pt x="205879" y="606513"/>
                  </a:lnTo>
                  <a:lnTo>
                    <a:pt x="201815" y="603199"/>
                  </a:lnTo>
                  <a:lnTo>
                    <a:pt x="198894" y="603326"/>
                  </a:lnTo>
                  <a:lnTo>
                    <a:pt x="197205" y="604875"/>
                  </a:lnTo>
                  <a:lnTo>
                    <a:pt x="195630" y="606628"/>
                  </a:lnTo>
                  <a:lnTo>
                    <a:pt x="195453" y="609358"/>
                  </a:lnTo>
                  <a:lnTo>
                    <a:pt x="196938" y="611441"/>
                  </a:lnTo>
                  <a:lnTo>
                    <a:pt x="198513" y="613625"/>
                  </a:lnTo>
                  <a:lnTo>
                    <a:pt x="201815" y="613867"/>
                  </a:lnTo>
                  <a:lnTo>
                    <a:pt x="203822" y="611695"/>
                  </a:lnTo>
                  <a:lnTo>
                    <a:pt x="206019" y="609650"/>
                  </a:lnTo>
                  <a:close/>
                </a:path>
                <a:path w="257175" h="623570">
                  <a:moveTo>
                    <a:pt x="209753" y="98513"/>
                  </a:moveTo>
                  <a:lnTo>
                    <a:pt x="208978" y="93243"/>
                  </a:lnTo>
                  <a:lnTo>
                    <a:pt x="206489" y="91440"/>
                  </a:lnTo>
                  <a:lnTo>
                    <a:pt x="201320" y="92303"/>
                  </a:lnTo>
                  <a:lnTo>
                    <a:pt x="199593" y="94729"/>
                  </a:lnTo>
                  <a:lnTo>
                    <a:pt x="200355" y="99910"/>
                  </a:lnTo>
                  <a:lnTo>
                    <a:pt x="202768" y="101701"/>
                  </a:lnTo>
                  <a:lnTo>
                    <a:pt x="205371" y="101333"/>
                  </a:lnTo>
                  <a:lnTo>
                    <a:pt x="207962" y="100965"/>
                  </a:lnTo>
                  <a:lnTo>
                    <a:pt x="209753" y="98513"/>
                  </a:lnTo>
                  <a:close/>
                </a:path>
                <a:path w="257175" h="623570">
                  <a:moveTo>
                    <a:pt x="212890" y="122364"/>
                  </a:moveTo>
                  <a:lnTo>
                    <a:pt x="212267" y="117106"/>
                  </a:lnTo>
                  <a:lnTo>
                    <a:pt x="209867" y="115227"/>
                  </a:lnTo>
                  <a:lnTo>
                    <a:pt x="204660" y="115887"/>
                  </a:lnTo>
                  <a:lnTo>
                    <a:pt x="202831" y="118262"/>
                  </a:lnTo>
                  <a:lnTo>
                    <a:pt x="203454" y="123494"/>
                  </a:lnTo>
                  <a:lnTo>
                    <a:pt x="205828" y="125361"/>
                  </a:lnTo>
                  <a:lnTo>
                    <a:pt x="208432" y="125056"/>
                  </a:lnTo>
                  <a:lnTo>
                    <a:pt x="211035" y="124752"/>
                  </a:lnTo>
                  <a:lnTo>
                    <a:pt x="212890" y="122364"/>
                  </a:lnTo>
                  <a:close/>
                </a:path>
                <a:path w="257175" h="623570">
                  <a:moveTo>
                    <a:pt x="215658" y="146138"/>
                  </a:moveTo>
                  <a:lnTo>
                    <a:pt x="215049" y="140906"/>
                  </a:lnTo>
                  <a:lnTo>
                    <a:pt x="212699" y="139014"/>
                  </a:lnTo>
                  <a:lnTo>
                    <a:pt x="207479" y="139611"/>
                  </a:lnTo>
                  <a:lnTo>
                    <a:pt x="205613" y="141986"/>
                  </a:lnTo>
                  <a:lnTo>
                    <a:pt x="206222" y="147243"/>
                  </a:lnTo>
                  <a:lnTo>
                    <a:pt x="208584" y="149123"/>
                  </a:lnTo>
                  <a:lnTo>
                    <a:pt x="211188" y="148818"/>
                  </a:lnTo>
                  <a:lnTo>
                    <a:pt x="213791" y="148513"/>
                  </a:lnTo>
                  <a:lnTo>
                    <a:pt x="215658" y="146138"/>
                  </a:lnTo>
                  <a:close/>
                </a:path>
                <a:path w="257175" h="623570">
                  <a:moveTo>
                    <a:pt x="218541" y="169811"/>
                  </a:moveTo>
                  <a:lnTo>
                    <a:pt x="217868" y="164592"/>
                  </a:lnTo>
                  <a:lnTo>
                    <a:pt x="215493" y="162737"/>
                  </a:lnTo>
                  <a:lnTo>
                    <a:pt x="210286" y="163385"/>
                  </a:lnTo>
                  <a:lnTo>
                    <a:pt x="208445" y="165785"/>
                  </a:lnTo>
                  <a:lnTo>
                    <a:pt x="208775" y="168427"/>
                  </a:lnTo>
                  <a:lnTo>
                    <a:pt x="209130" y="171056"/>
                  </a:lnTo>
                  <a:lnTo>
                    <a:pt x="211518" y="172910"/>
                  </a:lnTo>
                  <a:lnTo>
                    <a:pt x="214122" y="172554"/>
                  </a:lnTo>
                  <a:lnTo>
                    <a:pt x="216725" y="172199"/>
                  </a:lnTo>
                  <a:lnTo>
                    <a:pt x="218541" y="169811"/>
                  </a:lnTo>
                  <a:close/>
                </a:path>
                <a:path w="257175" h="623570">
                  <a:moveTo>
                    <a:pt x="219735" y="588670"/>
                  </a:moveTo>
                  <a:lnTo>
                    <a:pt x="218871" y="585774"/>
                  </a:lnTo>
                  <a:lnTo>
                    <a:pt x="214147" y="583476"/>
                  </a:lnTo>
                  <a:lnTo>
                    <a:pt x="211264" y="584352"/>
                  </a:lnTo>
                  <a:lnTo>
                    <a:pt x="208889" y="588835"/>
                  </a:lnTo>
                  <a:lnTo>
                    <a:pt x="209778" y="591743"/>
                  </a:lnTo>
                  <a:lnTo>
                    <a:pt x="211988" y="593051"/>
                  </a:lnTo>
                  <a:lnTo>
                    <a:pt x="214287" y="594423"/>
                  </a:lnTo>
                  <a:lnTo>
                    <a:pt x="217157" y="593521"/>
                  </a:lnTo>
                  <a:lnTo>
                    <a:pt x="219735" y="588670"/>
                  </a:lnTo>
                  <a:close/>
                </a:path>
                <a:path w="257175" h="623570">
                  <a:moveTo>
                    <a:pt x="222046" y="193294"/>
                  </a:moveTo>
                  <a:lnTo>
                    <a:pt x="221615" y="190715"/>
                  </a:lnTo>
                  <a:lnTo>
                    <a:pt x="221208" y="188125"/>
                  </a:lnTo>
                  <a:lnTo>
                    <a:pt x="218770" y="186359"/>
                  </a:lnTo>
                  <a:lnTo>
                    <a:pt x="213588" y="187159"/>
                  </a:lnTo>
                  <a:lnTo>
                    <a:pt x="211823" y="189623"/>
                  </a:lnTo>
                  <a:lnTo>
                    <a:pt x="212674" y="194894"/>
                  </a:lnTo>
                  <a:lnTo>
                    <a:pt x="215163" y="196659"/>
                  </a:lnTo>
                  <a:lnTo>
                    <a:pt x="217741" y="196202"/>
                  </a:lnTo>
                  <a:lnTo>
                    <a:pt x="220332" y="195745"/>
                  </a:lnTo>
                  <a:lnTo>
                    <a:pt x="222046" y="193294"/>
                  </a:lnTo>
                  <a:close/>
                </a:path>
                <a:path w="257175" h="623570">
                  <a:moveTo>
                    <a:pt x="226669" y="216446"/>
                  </a:moveTo>
                  <a:lnTo>
                    <a:pt x="225552" y="211378"/>
                  </a:lnTo>
                  <a:lnTo>
                    <a:pt x="223024" y="209753"/>
                  </a:lnTo>
                  <a:lnTo>
                    <a:pt x="217893" y="210832"/>
                  </a:lnTo>
                  <a:lnTo>
                    <a:pt x="216268" y="213398"/>
                  </a:lnTo>
                  <a:lnTo>
                    <a:pt x="216839" y="216027"/>
                  </a:lnTo>
                  <a:lnTo>
                    <a:pt x="217436" y="218655"/>
                  </a:lnTo>
                  <a:lnTo>
                    <a:pt x="220065" y="220256"/>
                  </a:lnTo>
                  <a:lnTo>
                    <a:pt x="222592" y="219621"/>
                  </a:lnTo>
                  <a:lnTo>
                    <a:pt x="225158" y="218986"/>
                  </a:lnTo>
                  <a:lnTo>
                    <a:pt x="226669" y="216446"/>
                  </a:lnTo>
                  <a:close/>
                </a:path>
                <a:path w="257175" h="623570">
                  <a:moveTo>
                    <a:pt x="229527" y="566229"/>
                  </a:moveTo>
                  <a:lnTo>
                    <a:pt x="228206" y="563435"/>
                  </a:lnTo>
                  <a:lnTo>
                    <a:pt x="223253" y="561670"/>
                  </a:lnTo>
                  <a:lnTo>
                    <a:pt x="220599" y="562952"/>
                  </a:lnTo>
                  <a:lnTo>
                    <a:pt x="219621" y="565340"/>
                  </a:lnTo>
                  <a:lnTo>
                    <a:pt x="218668" y="567740"/>
                  </a:lnTo>
                  <a:lnTo>
                    <a:pt x="219875" y="570496"/>
                  </a:lnTo>
                  <a:lnTo>
                    <a:pt x="222300" y="571487"/>
                  </a:lnTo>
                  <a:lnTo>
                    <a:pt x="224726" y="572477"/>
                  </a:lnTo>
                  <a:lnTo>
                    <a:pt x="227507" y="571246"/>
                  </a:lnTo>
                  <a:lnTo>
                    <a:pt x="228498" y="568731"/>
                  </a:lnTo>
                  <a:lnTo>
                    <a:pt x="229527" y="566229"/>
                  </a:lnTo>
                  <a:close/>
                </a:path>
                <a:path w="257175" h="623570">
                  <a:moveTo>
                    <a:pt x="233197" y="238925"/>
                  </a:moveTo>
                  <a:lnTo>
                    <a:pt x="232346" y="236499"/>
                  </a:lnTo>
                  <a:lnTo>
                    <a:pt x="231571" y="234048"/>
                  </a:lnTo>
                  <a:lnTo>
                    <a:pt x="228917" y="232689"/>
                  </a:lnTo>
                  <a:lnTo>
                    <a:pt x="223888" y="234213"/>
                  </a:lnTo>
                  <a:lnTo>
                    <a:pt x="222516" y="236931"/>
                  </a:lnTo>
                  <a:lnTo>
                    <a:pt x="223342" y="239522"/>
                  </a:lnTo>
                  <a:lnTo>
                    <a:pt x="224243" y="242087"/>
                  </a:lnTo>
                  <a:lnTo>
                    <a:pt x="226999" y="243433"/>
                  </a:lnTo>
                  <a:lnTo>
                    <a:pt x="229450" y="242519"/>
                  </a:lnTo>
                  <a:lnTo>
                    <a:pt x="231914" y="241604"/>
                  </a:lnTo>
                  <a:lnTo>
                    <a:pt x="233197" y="238925"/>
                  </a:lnTo>
                  <a:close/>
                </a:path>
                <a:path w="257175" h="623570">
                  <a:moveTo>
                    <a:pt x="236969" y="543140"/>
                  </a:moveTo>
                  <a:lnTo>
                    <a:pt x="235521" y="540486"/>
                  </a:lnTo>
                  <a:lnTo>
                    <a:pt x="230454" y="539076"/>
                  </a:lnTo>
                  <a:lnTo>
                    <a:pt x="227838" y="540537"/>
                  </a:lnTo>
                  <a:lnTo>
                    <a:pt x="227063" y="543026"/>
                  </a:lnTo>
                  <a:lnTo>
                    <a:pt x="226314" y="545515"/>
                  </a:lnTo>
                  <a:lnTo>
                    <a:pt x="227736" y="548157"/>
                  </a:lnTo>
                  <a:lnTo>
                    <a:pt x="230238" y="548944"/>
                  </a:lnTo>
                  <a:lnTo>
                    <a:pt x="232740" y="549719"/>
                  </a:lnTo>
                  <a:lnTo>
                    <a:pt x="235407" y="548271"/>
                  </a:lnTo>
                  <a:lnTo>
                    <a:pt x="236969" y="543140"/>
                  </a:lnTo>
                  <a:close/>
                </a:path>
                <a:path w="257175" h="623570">
                  <a:moveTo>
                    <a:pt x="240868" y="261861"/>
                  </a:moveTo>
                  <a:lnTo>
                    <a:pt x="239179" y="256717"/>
                  </a:lnTo>
                  <a:lnTo>
                    <a:pt x="236486" y="255308"/>
                  </a:lnTo>
                  <a:lnTo>
                    <a:pt x="231495" y="256959"/>
                  </a:lnTo>
                  <a:lnTo>
                    <a:pt x="230136" y="259613"/>
                  </a:lnTo>
                  <a:lnTo>
                    <a:pt x="231736" y="264515"/>
                  </a:lnTo>
                  <a:lnTo>
                    <a:pt x="234442" y="265925"/>
                  </a:lnTo>
                  <a:lnTo>
                    <a:pt x="236969" y="265226"/>
                  </a:lnTo>
                  <a:lnTo>
                    <a:pt x="239496" y="264515"/>
                  </a:lnTo>
                  <a:lnTo>
                    <a:pt x="240868" y="261861"/>
                  </a:lnTo>
                  <a:close/>
                </a:path>
                <a:path w="257175" h="623570">
                  <a:moveTo>
                    <a:pt x="242900" y="519696"/>
                  </a:moveTo>
                  <a:lnTo>
                    <a:pt x="241312" y="517131"/>
                  </a:lnTo>
                  <a:lnTo>
                    <a:pt x="236194" y="516001"/>
                  </a:lnTo>
                  <a:lnTo>
                    <a:pt x="233629" y="517601"/>
                  </a:lnTo>
                  <a:lnTo>
                    <a:pt x="232448" y="522681"/>
                  </a:lnTo>
                  <a:lnTo>
                    <a:pt x="234035" y="525259"/>
                  </a:lnTo>
                  <a:lnTo>
                    <a:pt x="236588" y="525881"/>
                  </a:lnTo>
                  <a:lnTo>
                    <a:pt x="239141" y="526503"/>
                  </a:lnTo>
                  <a:lnTo>
                    <a:pt x="241693" y="524903"/>
                  </a:lnTo>
                  <a:lnTo>
                    <a:pt x="242900" y="519696"/>
                  </a:lnTo>
                  <a:close/>
                </a:path>
                <a:path w="257175" h="623570">
                  <a:moveTo>
                    <a:pt x="246735" y="285419"/>
                  </a:moveTo>
                  <a:lnTo>
                    <a:pt x="245478" y="280200"/>
                  </a:lnTo>
                  <a:lnTo>
                    <a:pt x="242900" y="278561"/>
                  </a:lnTo>
                  <a:lnTo>
                    <a:pt x="237794" y="279781"/>
                  </a:lnTo>
                  <a:lnTo>
                    <a:pt x="236220" y="282321"/>
                  </a:lnTo>
                  <a:lnTo>
                    <a:pt x="237439" y="287375"/>
                  </a:lnTo>
                  <a:lnTo>
                    <a:pt x="240004" y="289001"/>
                  </a:lnTo>
                  <a:lnTo>
                    <a:pt x="242582" y="288480"/>
                  </a:lnTo>
                  <a:lnTo>
                    <a:pt x="245160" y="287959"/>
                  </a:lnTo>
                  <a:lnTo>
                    <a:pt x="246735" y="285419"/>
                  </a:lnTo>
                  <a:close/>
                </a:path>
                <a:path w="257175" h="623570">
                  <a:moveTo>
                    <a:pt x="247688" y="496023"/>
                  </a:moveTo>
                  <a:lnTo>
                    <a:pt x="245960" y="493534"/>
                  </a:lnTo>
                  <a:lnTo>
                    <a:pt x="240792" y="492645"/>
                  </a:lnTo>
                  <a:lnTo>
                    <a:pt x="238328" y="494360"/>
                  </a:lnTo>
                  <a:lnTo>
                    <a:pt x="237883" y="496951"/>
                  </a:lnTo>
                  <a:lnTo>
                    <a:pt x="237464" y="499529"/>
                  </a:lnTo>
                  <a:lnTo>
                    <a:pt x="239077" y="501992"/>
                  </a:lnTo>
                  <a:lnTo>
                    <a:pt x="241668" y="502500"/>
                  </a:lnTo>
                  <a:lnTo>
                    <a:pt x="244221" y="502996"/>
                  </a:lnTo>
                  <a:lnTo>
                    <a:pt x="246811" y="501294"/>
                  </a:lnTo>
                  <a:lnTo>
                    <a:pt x="247230" y="498652"/>
                  </a:lnTo>
                  <a:lnTo>
                    <a:pt x="247688" y="496023"/>
                  </a:lnTo>
                  <a:close/>
                </a:path>
                <a:path w="257175" h="623570">
                  <a:moveTo>
                    <a:pt x="250990" y="309232"/>
                  </a:moveTo>
                  <a:lnTo>
                    <a:pt x="250075" y="303961"/>
                  </a:lnTo>
                  <a:lnTo>
                    <a:pt x="247611" y="302183"/>
                  </a:lnTo>
                  <a:lnTo>
                    <a:pt x="242443" y="303060"/>
                  </a:lnTo>
                  <a:lnTo>
                    <a:pt x="240703" y="305511"/>
                  </a:lnTo>
                  <a:lnTo>
                    <a:pt x="241579" y="310642"/>
                  </a:lnTo>
                  <a:lnTo>
                    <a:pt x="244043" y="312420"/>
                  </a:lnTo>
                  <a:lnTo>
                    <a:pt x="246646" y="312051"/>
                  </a:lnTo>
                  <a:lnTo>
                    <a:pt x="249237" y="311683"/>
                  </a:lnTo>
                  <a:lnTo>
                    <a:pt x="250990" y="309232"/>
                  </a:lnTo>
                  <a:close/>
                </a:path>
                <a:path w="257175" h="623570">
                  <a:moveTo>
                    <a:pt x="251447" y="472224"/>
                  </a:moveTo>
                  <a:lnTo>
                    <a:pt x="249656" y="469798"/>
                  </a:lnTo>
                  <a:lnTo>
                    <a:pt x="244449" y="469112"/>
                  </a:lnTo>
                  <a:lnTo>
                    <a:pt x="242036" y="470941"/>
                  </a:lnTo>
                  <a:lnTo>
                    <a:pt x="241274" y="476123"/>
                  </a:lnTo>
                  <a:lnTo>
                    <a:pt x="243078" y="478536"/>
                  </a:lnTo>
                  <a:lnTo>
                    <a:pt x="245668" y="478929"/>
                  </a:lnTo>
                  <a:lnTo>
                    <a:pt x="248259" y="479323"/>
                  </a:lnTo>
                  <a:lnTo>
                    <a:pt x="250685" y="477494"/>
                  </a:lnTo>
                  <a:lnTo>
                    <a:pt x="251447" y="472224"/>
                  </a:lnTo>
                  <a:close/>
                </a:path>
                <a:path w="257175" h="623570">
                  <a:moveTo>
                    <a:pt x="253923" y="333209"/>
                  </a:moveTo>
                  <a:lnTo>
                    <a:pt x="253326" y="327901"/>
                  </a:lnTo>
                  <a:lnTo>
                    <a:pt x="250964" y="325996"/>
                  </a:lnTo>
                  <a:lnTo>
                    <a:pt x="245757" y="326618"/>
                  </a:lnTo>
                  <a:lnTo>
                    <a:pt x="243878" y="328968"/>
                  </a:lnTo>
                  <a:lnTo>
                    <a:pt x="244475" y="334162"/>
                  </a:lnTo>
                  <a:lnTo>
                    <a:pt x="246824" y="336067"/>
                  </a:lnTo>
                  <a:lnTo>
                    <a:pt x="249440" y="335813"/>
                  </a:lnTo>
                  <a:lnTo>
                    <a:pt x="252056" y="335559"/>
                  </a:lnTo>
                  <a:lnTo>
                    <a:pt x="253923" y="333209"/>
                  </a:lnTo>
                  <a:close/>
                </a:path>
                <a:path w="257175" h="623570">
                  <a:moveTo>
                    <a:pt x="254152" y="448259"/>
                  </a:moveTo>
                  <a:lnTo>
                    <a:pt x="252209" y="445909"/>
                  </a:lnTo>
                  <a:lnTo>
                    <a:pt x="246976" y="445439"/>
                  </a:lnTo>
                  <a:lnTo>
                    <a:pt x="244690" y="447357"/>
                  </a:lnTo>
                  <a:lnTo>
                    <a:pt x="244475" y="449961"/>
                  </a:lnTo>
                  <a:lnTo>
                    <a:pt x="244297" y="452577"/>
                  </a:lnTo>
                  <a:lnTo>
                    <a:pt x="246151" y="454914"/>
                  </a:lnTo>
                  <a:lnTo>
                    <a:pt x="248754" y="455206"/>
                  </a:lnTo>
                  <a:lnTo>
                    <a:pt x="251371" y="455498"/>
                  </a:lnTo>
                  <a:lnTo>
                    <a:pt x="253746" y="453580"/>
                  </a:lnTo>
                  <a:lnTo>
                    <a:pt x="253936" y="450926"/>
                  </a:lnTo>
                  <a:lnTo>
                    <a:pt x="254152" y="448259"/>
                  </a:lnTo>
                  <a:close/>
                </a:path>
                <a:path w="257175" h="623570">
                  <a:moveTo>
                    <a:pt x="255790" y="357251"/>
                  </a:moveTo>
                  <a:lnTo>
                    <a:pt x="255460" y="351929"/>
                  </a:lnTo>
                  <a:lnTo>
                    <a:pt x="253199" y="349923"/>
                  </a:lnTo>
                  <a:lnTo>
                    <a:pt x="247967" y="350304"/>
                  </a:lnTo>
                  <a:lnTo>
                    <a:pt x="245973" y="352577"/>
                  </a:lnTo>
                  <a:lnTo>
                    <a:pt x="246303" y="357797"/>
                  </a:lnTo>
                  <a:lnTo>
                    <a:pt x="248564" y="359803"/>
                  </a:lnTo>
                  <a:lnTo>
                    <a:pt x="251180" y="359664"/>
                  </a:lnTo>
                  <a:lnTo>
                    <a:pt x="253796" y="359524"/>
                  </a:lnTo>
                  <a:lnTo>
                    <a:pt x="255790" y="357251"/>
                  </a:lnTo>
                  <a:close/>
                </a:path>
                <a:path w="257175" h="623570">
                  <a:moveTo>
                    <a:pt x="256095" y="424218"/>
                  </a:moveTo>
                  <a:lnTo>
                    <a:pt x="253949" y="421944"/>
                  </a:lnTo>
                  <a:lnTo>
                    <a:pt x="248704" y="421690"/>
                  </a:lnTo>
                  <a:lnTo>
                    <a:pt x="246608" y="423710"/>
                  </a:lnTo>
                  <a:lnTo>
                    <a:pt x="246176" y="428929"/>
                  </a:lnTo>
                  <a:lnTo>
                    <a:pt x="248132" y="431190"/>
                  </a:lnTo>
                  <a:lnTo>
                    <a:pt x="250748" y="431368"/>
                  </a:lnTo>
                  <a:lnTo>
                    <a:pt x="253365" y="431546"/>
                  </a:lnTo>
                  <a:lnTo>
                    <a:pt x="255663" y="429539"/>
                  </a:lnTo>
                  <a:lnTo>
                    <a:pt x="256095" y="424218"/>
                  </a:lnTo>
                  <a:close/>
                </a:path>
                <a:path w="257175" h="623570">
                  <a:moveTo>
                    <a:pt x="256679" y="381342"/>
                  </a:moveTo>
                  <a:lnTo>
                    <a:pt x="256590" y="376008"/>
                  </a:lnTo>
                  <a:lnTo>
                    <a:pt x="254431" y="373913"/>
                  </a:lnTo>
                  <a:lnTo>
                    <a:pt x="249186" y="374078"/>
                  </a:lnTo>
                  <a:lnTo>
                    <a:pt x="247091" y="376262"/>
                  </a:lnTo>
                  <a:lnTo>
                    <a:pt x="247167" y="381495"/>
                  </a:lnTo>
                  <a:lnTo>
                    <a:pt x="249326" y="383603"/>
                  </a:lnTo>
                  <a:lnTo>
                    <a:pt x="251955" y="383565"/>
                  </a:lnTo>
                  <a:lnTo>
                    <a:pt x="254584" y="383540"/>
                  </a:lnTo>
                  <a:lnTo>
                    <a:pt x="256679" y="381342"/>
                  </a:lnTo>
                  <a:close/>
                </a:path>
                <a:path w="257175" h="623570">
                  <a:moveTo>
                    <a:pt x="256794" y="400113"/>
                  </a:moveTo>
                  <a:lnTo>
                    <a:pt x="254736" y="397941"/>
                  </a:lnTo>
                  <a:lnTo>
                    <a:pt x="249478" y="397891"/>
                  </a:lnTo>
                  <a:lnTo>
                    <a:pt x="247294" y="399999"/>
                  </a:lnTo>
                  <a:lnTo>
                    <a:pt x="247116" y="405231"/>
                  </a:lnTo>
                  <a:lnTo>
                    <a:pt x="249174" y="407403"/>
                  </a:lnTo>
                  <a:lnTo>
                    <a:pt x="251802" y="407479"/>
                  </a:lnTo>
                  <a:lnTo>
                    <a:pt x="254419" y="407555"/>
                  </a:lnTo>
                  <a:lnTo>
                    <a:pt x="256616" y="405447"/>
                  </a:lnTo>
                  <a:lnTo>
                    <a:pt x="256794" y="40011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64">
              <a:extLst>
                <a:ext uri="{FF2B5EF4-FFF2-40B4-BE49-F238E27FC236}">
                  <a16:creationId xmlns:a16="http://schemas.microsoft.com/office/drawing/2014/main" id="{3773E4CE-6C44-4C9A-A310-44BD9E3101FB}"/>
                </a:ext>
              </a:extLst>
            </p:cNvPr>
            <p:cNvSpPr/>
            <p:nvPr/>
          </p:nvSpPr>
          <p:spPr>
            <a:xfrm>
              <a:off x="6840867" y="3631221"/>
              <a:ext cx="264795" cy="631190"/>
            </a:xfrm>
            <a:custGeom>
              <a:avLst/>
              <a:gdLst/>
              <a:ahLst/>
              <a:cxnLst/>
              <a:rect l="l" t="t" r="r" b="b"/>
              <a:pathLst>
                <a:path w="264795" h="631189">
                  <a:moveTo>
                    <a:pt x="9575" y="140131"/>
                  </a:moveTo>
                  <a:lnTo>
                    <a:pt x="7493" y="137985"/>
                  </a:lnTo>
                  <a:lnTo>
                    <a:pt x="4864" y="137909"/>
                  </a:lnTo>
                  <a:lnTo>
                    <a:pt x="2247" y="137833"/>
                  </a:lnTo>
                  <a:lnTo>
                    <a:pt x="76" y="139941"/>
                  </a:lnTo>
                  <a:lnTo>
                    <a:pt x="25" y="142621"/>
                  </a:lnTo>
                  <a:lnTo>
                    <a:pt x="0" y="145300"/>
                  </a:lnTo>
                  <a:lnTo>
                    <a:pt x="2184" y="147447"/>
                  </a:lnTo>
                  <a:lnTo>
                    <a:pt x="7429" y="147383"/>
                  </a:lnTo>
                  <a:lnTo>
                    <a:pt x="9499" y="145275"/>
                  </a:lnTo>
                  <a:lnTo>
                    <a:pt x="9525" y="142697"/>
                  </a:lnTo>
                  <a:lnTo>
                    <a:pt x="9575" y="140131"/>
                  </a:lnTo>
                  <a:close/>
                </a:path>
                <a:path w="264795" h="631189">
                  <a:moveTo>
                    <a:pt x="10375" y="168694"/>
                  </a:moveTo>
                  <a:lnTo>
                    <a:pt x="10248" y="166103"/>
                  </a:lnTo>
                  <a:lnTo>
                    <a:pt x="10096" y="163525"/>
                  </a:lnTo>
                  <a:lnTo>
                    <a:pt x="7835" y="161544"/>
                  </a:lnTo>
                  <a:lnTo>
                    <a:pt x="5219" y="161671"/>
                  </a:lnTo>
                  <a:lnTo>
                    <a:pt x="2603" y="161798"/>
                  </a:lnTo>
                  <a:lnTo>
                    <a:pt x="596" y="164058"/>
                  </a:lnTo>
                  <a:lnTo>
                    <a:pt x="762" y="166725"/>
                  </a:lnTo>
                  <a:lnTo>
                    <a:pt x="901" y="169392"/>
                  </a:lnTo>
                  <a:lnTo>
                    <a:pt x="3238" y="171361"/>
                  </a:lnTo>
                  <a:lnTo>
                    <a:pt x="8470" y="170942"/>
                  </a:lnTo>
                  <a:lnTo>
                    <a:pt x="10375" y="168694"/>
                  </a:lnTo>
                  <a:close/>
                </a:path>
                <a:path w="264795" h="631189">
                  <a:moveTo>
                    <a:pt x="11074" y="116890"/>
                  </a:moveTo>
                  <a:lnTo>
                    <a:pt x="9220" y="114554"/>
                  </a:lnTo>
                  <a:lnTo>
                    <a:pt x="6616" y="114211"/>
                  </a:lnTo>
                  <a:lnTo>
                    <a:pt x="4013" y="113868"/>
                  </a:lnTo>
                  <a:lnTo>
                    <a:pt x="1638" y="115747"/>
                  </a:lnTo>
                  <a:lnTo>
                    <a:pt x="1320" y="118440"/>
                  </a:lnTo>
                  <a:lnTo>
                    <a:pt x="1041" y="121119"/>
                  </a:lnTo>
                  <a:lnTo>
                    <a:pt x="3022" y="123456"/>
                  </a:lnTo>
                  <a:lnTo>
                    <a:pt x="8255" y="123875"/>
                  </a:lnTo>
                  <a:lnTo>
                    <a:pt x="10515" y="121970"/>
                  </a:lnTo>
                  <a:lnTo>
                    <a:pt x="10769" y="119430"/>
                  </a:lnTo>
                  <a:lnTo>
                    <a:pt x="11074" y="116890"/>
                  </a:lnTo>
                  <a:close/>
                </a:path>
                <a:path w="264795" h="631189">
                  <a:moveTo>
                    <a:pt x="12801" y="192062"/>
                  </a:moveTo>
                  <a:lnTo>
                    <a:pt x="12166" y="186918"/>
                  </a:lnTo>
                  <a:lnTo>
                    <a:pt x="9779" y="185064"/>
                  </a:lnTo>
                  <a:lnTo>
                    <a:pt x="7188" y="185356"/>
                  </a:lnTo>
                  <a:lnTo>
                    <a:pt x="4559" y="185648"/>
                  </a:lnTo>
                  <a:lnTo>
                    <a:pt x="2730" y="188023"/>
                  </a:lnTo>
                  <a:lnTo>
                    <a:pt x="3378" y="193294"/>
                  </a:lnTo>
                  <a:lnTo>
                    <a:pt x="5753" y="195148"/>
                  </a:lnTo>
                  <a:lnTo>
                    <a:pt x="10947" y="194437"/>
                  </a:lnTo>
                  <a:lnTo>
                    <a:pt x="12801" y="192062"/>
                  </a:lnTo>
                  <a:close/>
                </a:path>
                <a:path w="264795" h="631189">
                  <a:moveTo>
                    <a:pt x="15316" y="94221"/>
                  </a:moveTo>
                  <a:lnTo>
                    <a:pt x="13779" y="91655"/>
                  </a:lnTo>
                  <a:lnTo>
                    <a:pt x="11264" y="90919"/>
                  </a:lnTo>
                  <a:lnTo>
                    <a:pt x="8750" y="90182"/>
                  </a:lnTo>
                  <a:lnTo>
                    <a:pt x="6146" y="91732"/>
                  </a:lnTo>
                  <a:lnTo>
                    <a:pt x="5448" y="94373"/>
                  </a:lnTo>
                  <a:lnTo>
                    <a:pt x="4724" y="97015"/>
                  </a:lnTo>
                  <a:lnTo>
                    <a:pt x="6477" y="99618"/>
                  </a:lnTo>
                  <a:lnTo>
                    <a:pt x="11607" y="100698"/>
                  </a:lnTo>
                  <a:lnTo>
                    <a:pt x="13995" y="99085"/>
                  </a:lnTo>
                  <a:lnTo>
                    <a:pt x="14681" y="96659"/>
                  </a:lnTo>
                  <a:lnTo>
                    <a:pt x="15316" y="94221"/>
                  </a:lnTo>
                  <a:close/>
                </a:path>
                <a:path w="264795" h="631189">
                  <a:moveTo>
                    <a:pt x="16421" y="215315"/>
                  </a:moveTo>
                  <a:lnTo>
                    <a:pt x="15494" y="210210"/>
                  </a:lnTo>
                  <a:lnTo>
                    <a:pt x="13093" y="208470"/>
                  </a:lnTo>
                  <a:lnTo>
                    <a:pt x="10490" y="208889"/>
                  </a:lnTo>
                  <a:lnTo>
                    <a:pt x="7912" y="209308"/>
                  </a:lnTo>
                  <a:lnTo>
                    <a:pt x="6121" y="211785"/>
                  </a:lnTo>
                  <a:lnTo>
                    <a:pt x="7073" y="217004"/>
                  </a:lnTo>
                  <a:lnTo>
                    <a:pt x="9537" y="218732"/>
                  </a:lnTo>
                  <a:lnTo>
                    <a:pt x="14706" y="217779"/>
                  </a:lnTo>
                  <a:lnTo>
                    <a:pt x="16421" y="215315"/>
                  </a:lnTo>
                  <a:close/>
                </a:path>
                <a:path w="264795" h="631189">
                  <a:moveTo>
                    <a:pt x="21094" y="238404"/>
                  </a:moveTo>
                  <a:lnTo>
                    <a:pt x="20510" y="235877"/>
                  </a:lnTo>
                  <a:lnTo>
                    <a:pt x="19964" y="233337"/>
                  </a:lnTo>
                  <a:lnTo>
                    <a:pt x="17449" y="231711"/>
                  </a:lnTo>
                  <a:lnTo>
                    <a:pt x="14884" y="232244"/>
                  </a:lnTo>
                  <a:lnTo>
                    <a:pt x="12319" y="232778"/>
                  </a:lnTo>
                  <a:lnTo>
                    <a:pt x="10668" y="235318"/>
                  </a:lnTo>
                  <a:lnTo>
                    <a:pt x="11823" y="240499"/>
                  </a:lnTo>
                  <a:lnTo>
                    <a:pt x="14363" y="242125"/>
                  </a:lnTo>
                  <a:lnTo>
                    <a:pt x="19481" y="240944"/>
                  </a:lnTo>
                  <a:lnTo>
                    <a:pt x="21094" y="238404"/>
                  </a:lnTo>
                  <a:close/>
                </a:path>
                <a:path w="264795" h="631189">
                  <a:moveTo>
                    <a:pt x="26733" y="261302"/>
                  </a:moveTo>
                  <a:lnTo>
                    <a:pt x="26060" y="258787"/>
                  </a:lnTo>
                  <a:lnTo>
                    <a:pt x="25412" y="256273"/>
                  </a:lnTo>
                  <a:lnTo>
                    <a:pt x="22821" y="254749"/>
                  </a:lnTo>
                  <a:lnTo>
                    <a:pt x="20281" y="255397"/>
                  </a:lnTo>
                  <a:lnTo>
                    <a:pt x="17741" y="256044"/>
                  </a:lnTo>
                  <a:lnTo>
                    <a:pt x="16217" y="258648"/>
                  </a:lnTo>
                  <a:lnTo>
                    <a:pt x="16878" y="261213"/>
                  </a:lnTo>
                  <a:lnTo>
                    <a:pt x="17564" y="263766"/>
                  </a:lnTo>
                  <a:lnTo>
                    <a:pt x="20193" y="265264"/>
                  </a:lnTo>
                  <a:lnTo>
                    <a:pt x="25260" y="263906"/>
                  </a:lnTo>
                  <a:lnTo>
                    <a:pt x="26733" y="261302"/>
                  </a:lnTo>
                  <a:close/>
                </a:path>
                <a:path w="264795" h="631189">
                  <a:moveTo>
                    <a:pt x="33058" y="284162"/>
                  </a:moveTo>
                  <a:lnTo>
                    <a:pt x="31661" y="279120"/>
                  </a:lnTo>
                  <a:lnTo>
                    <a:pt x="29044" y="277634"/>
                  </a:lnTo>
                  <a:lnTo>
                    <a:pt x="26517" y="278333"/>
                  </a:lnTo>
                  <a:lnTo>
                    <a:pt x="23990" y="279031"/>
                  </a:lnTo>
                  <a:lnTo>
                    <a:pt x="22504" y="281660"/>
                  </a:lnTo>
                  <a:lnTo>
                    <a:pt x="23901" y="286727"/>
                  </a:lnTo>
                  <a:lnTo>
                    <a:pt x="26517" y="288213"/>
                  </a:lnTo>
                  <a:lnTo>
                    <a:pt x="31572" y="286791"/>
                  </a:lnTo>
                  <a:lnTo>
                    <a:pt x="33058" y="284162"/>
                  </a:lnTo>
                  <a:close/>
                </a:path>
                <a:path w="264795" h="631189">
                  <a:moveTo>
                    <a:pt x="39585" y="306984"/>
                  </a:moveTo>
                  <a:lnTo>
                    <a:pt x="38125" y="301955"/>
                  </a:lnTo>
                  <a:lnTo>
                    <a:pt x="35496" y="300494"/>
                  </a:lnTo>
                  <a:lnTo>
                    <a:pt x="32969" y="301218"/>
                  </a:lnTo>
                  <a:lnTo>
                    <a:pt x="30441" y="301942"/>
                  </a:lnTo>
                  <a:lnTo>
                    <a:pt x="28994" y="304571"/>
                  </a:lnTo>
                  <a:lnTo>
                    <a:pt x="30454" y="309626"/>
                  </a:lnTo>
                  <a:lnTo>
                    <a:pt x="33096" y="311086"/>
                  </a:lnTo>
                  <a:lnTo>
                    <a:pt x="38138" y="309626"/>
                  </a:lnTo>
                  <a:lnTo>
                    <a:pt x="39585" y="306984"/>
                  </a:lnTo>
                  <a:close/>
                </a:path>
                <a:path w="264795" h="631189">
                  <a:moveTo>
                    <a:pt x="42837" y="117767"/>
                  </a:moveTo>
                  <a:lnTo>
                    <a:pt x="40767" y="115595"/>
                  </a:lnTo>
                  <a:lnTo>
                    <a:pt x="38150" y="115493"/>
                  </a:lnTo>
                  <a:lnTo>
                    <a:pt x="35534" y="115392"/>
                  </a:lnTo>
                  <a:lnTo>
                    <a:pt x="33337" y="117500"/>
                  </a:lnTo>
                  <a:lnTo>
                    <a:pt x="33248" y="120192"/>
                  </a:lnTo>
                  <a:lnTo>
                    <a:pt x="33197" y="122872"/>
                  </a:lnTo>
                  <a:lnTo>
                    <a:pt x="35356" y="125056"/>
                  </a:lnTo>
                  <a:lnTo>
                    <a:pt x="40614" y="125056"/>
                  </a:lnTo>
                  <a:lnTo>
                    <a:pt x="42697" y="122961"/>
                  </a:lnTo>
                  <a:lnTo>
                    <a:pt x="42837" y="117767"/>
                  </a:lnTo>
                  <a:close/>
                </a:path>
                <a:path w="264795" h="631189">
                  <a:moveTo>
                    <a:pt x="43307" y="146558"/>
                  </a:moveTo>
                  <a:lnTo>
                    <a:pt x="43027" y="141351"/>
                  </a:lnTo>
                  <a:lnTo>
                    <a:pt x="40805" y="139319"/>
                  </a:lnTo>
                  <a:lnTo>
                    <a:pt x="38201" y="139407"/>
                  </a:lnTo>
                  <a:lnTo>
                    <a:pt x="35560" y="139496"/>
                  </a:lnTo>
                  <a:lnTo>
                    <a:pt x="33528" y="141744"/>
                  </a:lnTo>
                  <a:lnTo>
                    <a:pt x="33680" y="144411"/>
                  </a:lnTo>
                  <a:lnTo>
                    <a:pt x="33807" y="147091"/>
                  </a:lnTo>
                  <a:lnTo>
                    <a:pt x="36042" y="149123"/>
                  </a:lnTo>
                  <a:lnTo>
                    <a:pt x="41287" y="148805"/>
                  </a:lnTo>
                  <a:lnTo>
                    <a:pt x="43307" y="146558"/>
                  </a:lnTo>
                  <a:close/>
                </a:path>
                <a:path w="264795" h="631189">
                  <a:moveTo>
                    <a:pt x="44399" y="94335"/>
                  </a:moveTo>
                  <a:lnTo>
                    <a:pt x="42608" y="91998"/>
                  </a:lnTo>
                  <a:lnTo>
                    <a:pt x="40005" y="91655"/>
                  </a:lnTo>
                  <a:lnTo>
                    <a:pt x="37401" y="91313"/>
                  </a:lnTo>
                  <a:lnTo>
                    <a:pt x="34963" y="93205"/>
                  </a:lnTo>
                  <a:lnTo>
                    <a:pt x="34721" y="95897"/>
                  </a:lnTo>
                  <a:lnTo>
                    <a:pt x="34455" y="98590"/>
                  </a:lnTo>
                  <a:lnTo>
                    <a:pt x="36360" y="100952"/>
                  </a:lnTo>
                  <a:lnTo>
                    <a:pt x="41592" y="101384"/>
                  </a:lnTo>
                  <a:lnTo>
                    <a:pt x="43916" y="99479"/>
                  </a:lnTo>
                  <a:lnTo>
                    <a:pt x="44170" y="96913"/>
                  </a:lnTo>
                  <a:lnTo>
                    <a:pt x="44399" y="94335"/>
                  </a:lnTo>
                  <a:close/>
                </a:path>
                <a:path w="264795" h="631189">
                  <a:moveTo>
                    <a:pt x="45199" y="170154"/>
                  </a:moveTo>
                  <a:lnTo>
                    <a:pt x="44716" y="164960"/>
                  </a:lnTo>
                  <a:lnTo>
                    <a:pt x="42392" y="163042"/>
                  </a:lnTo>
                  <a:lnTo>
                    <a:pt x="39776" y="163283"/>
                  </a:lnTo>
                  <a:lnTo>
                    <a:pt x="37160" y="163525"/>
                  </a:lnTo>
                  <a:lnTo>
                    <a:pt x="35255" y="165874"/>
                  </a:lnTo>
                  <a:lnTo>
                    <a:pt x="35750" y="171196"/>
                  </a:lnTo>
                  <a:lnTo>
                    <a:pt x="38163" y="173101"/>
                  </a:lnTo>
                  <a:lnTo>
                    <a:pt x="43383" y="172504"/>
                  </a:lnTo>
                  <a:lnTo>
                    <a:pt x="45199" y="170154"/>
                  </a:lnTo>
                  <a:close/>
                </a:path>
                <a:path w="264795" h="631189">
                  <a:moveTo>
                    <a:pt x="46228" y="329780"/>
                  </a:moveTo>
                  <a:lnTo>
                    <a:pt x="44742" y="324739"/>
                  </a:lnTo>
                  <a:lnTo>
                    <a:pt x="42100" y="323303"/>
                  </a:lnTo>
                  <a:lnTo>
                    <a:pt x="39585" y="324040"/>
                  </a:lnTo>
                  <a:lnTo>
                    <a:pt x="37071" y="324777"/>
                  </a:lnTo>
                  <a:lnTo>
                    <a:pt x="35623" y="327418"/>
                  </a:lnTo>
                  <a:lnTo>
                    <a:pt x="37109" y="332460"/>
                  </a:lnTo>
                  <a:lnTo>
                    <a:pt x="39751" y="333908"/>
                  </a:lnTo>
                  <a:lnTo>
                    <a:pt x="44780" y="332422"/>
                  </a:lnTo>
                  <a:lnTo>
                    <a:pt x="46228" y="329780"/>
                  </a:lnTo>
                  <a:close/>
                </a:path>
                <a:path w="264795" h="631189">
                  <a:moveTo>
                    <a:pt x="48374" y="193636"/>
                  </a:moveTo>
                  <a:lnTo>
                    <a:pt x="47548" y="188468"/>
                  </a:lnTo>
                  <a:lnTo>
                    <a:pt x="45173" y="186664"/>
                  </a:lnTo>
                  <a:lnTo>
                    <a:pt x="42570" y="187032"/>
                  </a:lnTo>
                  <a:lnTo>
                    <a:pt x="39979" y="187401"/>
                  </a:lnTo>
                  <a:lnTo>
                    <a:pt x="38138" y="189839"/>
                  </a:lnTo>
                  <a:lnTo>
                    <a:pt x="38989" y="195122"/>
                  </a:lnTo>
                  <a:lnTo>
                    <a:pt x="41427" y="196913"/>
                  </a:lnTo>
                  <a:lnTo>
                    <a:pt x="46596" y="196062"/>
                  </a:lnTo>
                  <a:lnTo>
                    <a:pt x="48374" y="193636"/>
                  </a:lnTo>
                  <a:close/>
                </a:path>
                <a:path w="264795" h="631189">
                  <a:moveTo>
                    <a:pt x="48615" y="71462"/>
                  </a:moveTo>
                  <a:lnTo>
                    <a:pt x="47040" y="68897"/>
                  </a:lnTo>
                  <a:lnTo>
                    <a:pt x="44551" y="68199"/>
                  </a:lnTo>
                  <a:lnTo>
                    <a:pt x="41986" y="67487"/>
                  </a:lnTo>
                  <a:lnTo>
                    <a:pt x="39420" y="69075"/>
                  </a:lnTo>
                  <a:lnTo>
                    <a:pt x="38138" y="74409"/>
                  </a:lnTo>
                  <a:lnTo>
                    <a:pt x="39725" y="76987"/>
                  </a:lnTo>
                  <a:lnTo>
                    <a:pt x="44881" y="78016"/>
                  </a:lnTo>
                  <a:lnTo>
                    <a:pt x="47434" y="76415"/>
                  </a:lnTo>
                  <a:lnTo>
                    <a:pt x="48615" y="71462"/>
                  </a:lnTo>
                  <a:close/>
                </a:path>
                <a:path w="264795" h="631189">
                  <a:moveTo>
                    <a:pt x="52565" y="216966"/>
                  </a:moveTo>
                  <a:lnTo>
                    <a:pt x="51587" y="211823"/>
                  </a:lnTo>
                  <a:lnTo>
                    <a:pt x="49085" y="210146"/>
                  </a:lnTo>
                  <a:lnTo>
                    <a:pt x="46507" y="210629"/>
                  </a:lnTo>
                  <a:lnTo>
                    <a:pt x="43929" y="211112"/>
                  </a:lnTo>
                  <a:lnTo>
                    <a:pt x="42252" y="213639"/>
                  </a:lnTo>
                  <a:lnTo>
                    <a:pt x="43256" y="218884"/>
                  </a:lnTo>
                  <a:lnTo>
                    <a:pt x="45821" y="220548"/>
                  </a:lnTo>
                  <a:lnTo>
                    <a:pt x="50965" y="219468"/>
                  </a:lnTo>
                  <a:lnTo>
                    <a:pt x="52565" y="216966"/>
                  </a:lnTo>
                  <a:close/>
                </a:path>
                <a:path w="264795" h="631189">
                  <a:moveTo>
                    <a:pt x="52933" y="352590"/>
                  </a:moveTo>
                  <a:lnTo>
                    <a:pt x="51447" y="347560"/>
                  </a:lnTo>
                  <a:lnTo>
                    <a:pt x="48806" y="346113"/>
                  </a:lnTo>
                  <a:lnTo>
                    <a:pt x="46291" y="346849"/>
                  </a:lnTo>
                  <a:lnTo>
                    <a:pt x="43776" y="347586"/>
                  </a:lnTo>
                  <a:lnTo>
                    <a:pt x="42329" y="350227"/>
                  </a:lnTo>
                  <a:lnTo>
                    <a:pt x="43815" y="355269"/>
                  </a:lnTo>
                  <a:lnTo>
                    <a:pt x="46431" y="356717"/>
                  </a:lnTo>
                  <a:lnTo>
                    <a:pt x="51473" y="355244"/>
                  </a:lnTo>
                  <a:lnTo>
                    <a:pt x="52933" y="352590"/>
                  </a:lnTo>
                  <a:close/>
                </a:path>
                <a:path w="264795" h="631189">
                  <a:moveTo>
                    <a:pt x="56349" y="49961"/>
                  </a:moveTo>
                  <a:lnTo>
                    <a:pt x="55499" y="47231"/>
                  </a:lnTo>
                  <a:lnTo>
                    <a:pt x="53213" y="45961"/>
                  </a:lnTo>
                  <a:lnTo>
                    <a:pt x="50914" y="44678"/>
                  </a:lnTo>
                  <a:lnTo>
                    <a:pt x="47879" y="45643"/>
                  </a:lnTo>
                  <a:lnTo>
                    <a:pt x="46774" y="48221"/>
                  </a:lnTo>
                  <a:lnTo>
                    <a:pt x="45618" y="50774"/>
                  </a:lnTo>
                  <a:lnTo>
                    <a:pt x="46621" y="53606"/>
                  </a:lnTo>
                  <a:lnTo>
                    <a:pt x="51498" y="55537"/>
                  </a:lnTo>
                  <a:lnTo>
                    <a:pt x="54356" y="54521"/>
                  </a:lnTo>
                  <a:lnTo>
                    <a:pt x="55372" y="52260"/>
                  </a:lnTo>
                  <a:lnTo>
                    <a:pt x="56349" y="49961"/>
                  </a:lnTo>
                  <a:close/>
                </a:path>
                <a:path w="264795" h="631189">
                  <a:moveTo>
                    <a:pt x="57912" y="240030"/>
                  </a:moveTo>
                  <a:lnTo>
                    <a:pt x="56616" y="234975"/>
                  </a:lnTo>
                  <a:lnTo>
                    <a:pt x="54051" y="233400"/>
                  </a:lnTo>
                  <a:lnTo>
                    <a:pt x="51511" y="234010"/>
                  </a:lnTo>
                  <a:lnTo>
                    <a:pt x="48945" y="234619"/>
                  </a:lnTo>
                  <a:lnTo>
                    <a:pt x="47383" y="237223"/>
                  </a:lnTo>
                  <a:lnTo>
                    <a:pt x="48056" y="239814"/>
                  </a:lnTo>
                  <a:lnTo>
                    <a:pt x="48704" y="242404"/>
                  </a:lnTo>
                  <a:lnTo>
                    <a:pt x="51295" y="243967"/>
                  </a:lnTo>
                  <a:lnTo>
                    <a:pt x="56375" y="242620"/>
                  </a:lnTo>
                  <a:lnTo>
                    <a:pt x="57912" y="240030"/>
                  </a:lnTo>
                  <a:close/>
                </a:path>
                <a:path w="264795" h="631189">
                  <a:moveTo>
                    <a:pt x="59537" y="375462"/>
                  </a:moveTo>
                  <a:lnTo>
                    <a:pt x="58077" y="370420"/>
                  </a:lnTo>
                  <a:lnTo>
                    <a:pt x="55448" y="368960"/>
                  </a:lnTo>
                  <a:lnTo>
                    <a:pt x="52920" y="369684"/>
                  </a:lnTo>
                  <a:lnTo>
                    <a:pt x="50393" y="370408"/>
                  </a:lnTo>
                  <a:lnTo>
                    <a:pt x="48945" y="373049"/>
                  </a:lnTo>
                  <a:lnTo>
                    <a:pt x="50406" y="378079"/>
                  </a:lnTo>
                  <a:lnTo>
                    <a:pt x="53035" y="379539"/>
                  </a:lnTo>
                  <a:lnTo>
                    <a:pt x="58089" y="378104"/>
                  </a:lnTo>
                  <a:lnTo>
                    <a:pt x="59537" y="375462"/>
                  </a:lnTo>
                  <a:close/>
                </a:path>
                <a:path w="264795" h="631189">
                  <a:moveTo>
                    <a:pt x="64414" y="262826"/>
                  </a:moveTo>
                  <a:lnTo>
                    <a:pt x="62852" y="257759"/>
                  </a:lnTo>
                  <a:lnTo>
                    <a:pt x="60248" y="256374"/>
                  </a:lnTo>
                  <a:lnTo>
                    <a:pt x="57721" y="257111"/>
                  </a:lnTo>
                  <a:lnTo>
                    <a:pt x="55206" y="257848"/>
                  </a:lnTo>
                  <a:lnTo>
                    <a:pt x="53771" y="260578"/>
                  </a:lnTo>
                  <a:lnTo>
                    <a:pt x="55333" y="265620"/>
                  </a:lnTo>
                  <a:lnTo>
                    <a:pt x="58000" y="267042"/>
                  </a:lnTo>
                  <a:lnTo>
                    <a:pt x="63017" y="265493"/>
                  </a:lnTo>
                  <a:lnTo>
                    <a:pt x="64414" y="262826"/>
                  </a:lnTo>
                  <a:close/>
                </a:path>
                <a:path w="264795" h="631189">
                  <a:moveTo>
                    <a:pt x="65963" y="398399"/>
                  </a:moveTo>
                  <a:lnTo>
                    <a:pt x="64566" y="393319"/>
                  </a:lnTo>
                  <a:lnTo>
                    <a:pt x="61950" y="391833"/>
                  </a:lnTo>
                  <a:lnTo>
                    <a:pt x="59423" y="392544"/>
                  </a:lnTo>
                  <a:lnTo>
                    <a:pt x="56896" y="393255"/>
                  </a:lnTo>
                  <a:lnTo>
                    <a:pt x="55410" y="395871"/>
                  </a:lnTo>
                  <a:lnTo>
                    <a:pt x="56807" y="400913"/>
                  </a:lnTo>
                  <a:lnTo>
                    <a:pt x="59423" y="402399"/>
                  </a:lnTo>
                  <a:lnTo>
                    <a:pt x="64490" y="401015"/>
                  </a:lnTo>
                  <a:lnTo>
                    <a:pt x="65963" y="398399"/>
                  </a:lnTo>
                  <a:close/>
                </a:path>
                <a:path w="264795" h="631189">
                  <a:moveTo>
                    <a:pt x="72148" y="421436"/>
                  </a:moveTo>
                  <a:lnTo>
                    <a:pt x="70853" y="416318"/>
                  </a:lnTo>
                  <a:lnTo>
                    <a:pt x="68275" y="414794"/>
                  </a:lnTo>
                  <a:lnTo>
                    <a:pt x="65735" y="415467"/>
                  </a:lnTo>
                  <a:lnTo>
                    <a:pt x="63195" y="416140"/>
                  </a:lnTo>
                  <a:lnTo>
                    <a:pt x="61658" y="418744"/>
                  </a:lnTo>
                  <a:lnTo>
                    <a:pt x="62941" y="423811"/>
                  </a:lnTo>
                  <a:lnTo>
                    <a:pt x="65519" y="425335"/>
                  </a:lnTo>
                  <a:lnTo>
                    <a:pt x="70612" y="424040"/>
                  </a:lnTo>
                  <a:lnTo>
                    <a:pt x="72148" y="421436"/>
                  </a:lnTo>
                  <a:close/>
                </a:path>
                <a:path w="264795" h="631189">
                  <a:moveTo>
                    <a:pt x="77673" y="31356"/>
                  </a:moveTo>
                  <a:lnTo>
                    <a:pt x="76758" y="28879"/>
                  </a:lnTo>
                  <a:lnTo>
                    <a:pt x="75857" y="26428"/>
                  </a:lnTo>
                  <a:lnTo>
                    <a:pt x="72999" y="25184"/>
                  </a:lnTo>
                  <a:lnTo>
                    <a:pt x="68046" y="27254"/>
                  </a:lnTo>
                  <a:lnTo>
                    <a:pt x="66382" y="25311"/>
                  </a:lnTo>
                  <a:lnTo>
                    <a:pt x="63284" y="25222"/>
                  </a:lnTo>
                  <a:lnTo>
                    <a:pt x="61112" y="27190"/>
                  </a:lnTo>
                  <a:lnTo>
                    <a:pt x="59042" y="29235"/>
                  </a:lnTo>
                  <a:lnTo>
                    <a:pt x="59245" y="32461"/>
                  </a:lnTo>
                  <a:lnTo>
                    <a:pt x="61239" y="34099"/>
                  </a:lnTo>
                  <a:lnTo>
                    <a:pt x="63284" y="35814"/>
                  </a:lnTo>
                  <a:lnTo>
                    <a:pt x="66116" y="35610"/>
                  </a:lnTo>
                  <a:lnTo>
                    <a:pt x="67792" y="33947"/>
                  </a:lnTo>
                  <a:lnTo>
                    <a:pt x="68364" y="33439"/>
                  </a:lnTo>
                  <a:lnTo>
                    <a:pt x="68986" y="34861"/>
                  </a:lnTo>
                  <a:lnTo>
                    <a:pt x="71767" y="35991"/>
                  </a:lnTo>
                  <a:lnTo>
                    <a:pt x="74142" y="35026"/>
                  </a:lnTo>
                  <a:lnTo>
                    <a:pt x="76504" y="34010"/>
                  </a:lnTo>
                  <a:lnTo>
                    <a:pt x="77673" y="31356"/>
                  </a:lnTo>
                  <a:close/>
                </a:path>
                <a:path w="264795" h="631189">
                  <a:moveTo>
                    <a:pt x="78028" y="444550"/>
                  </a:moveTo>
                  <a:lnTo>
                    <a:pt x="77355" y="442010"/>
                  </a:lnTo>
                  <a:lnTo>
                    <a:pt x="76708" y="439445"/>
                  </a:lnTo>
                  <a:lnTo>
                    <a:pt x="74117" y="437883"/>
                  </a:lnTo>
                  <a:lnTo>
                    <a:pt x="71564" y="438505"/>
                  </a:lnTo>
                  <a:lnTo>
                    <a:pt x="69011" y="439127"/>
                  </a:lnTo>
                  <a:lnTo>
                    <a:pt x="67475" y="441693"/>
                  </a:lnTo>
                  <a:lnTo>
                    <a:pt x="68110" y="444220"/>
                  </a:lnTo>
                  <a:lnTo>
                    <a:pt x="68783" y="446747"/>
                  </a:lnTo>
                  <a:lnTo>
                    <a:pt x="71234" y="448348"/>
                  </a:lnTo>
                  <a:lnTo>
                    <a:pt x="76339" y="447154"/>
                  </a:lnTo>
                  <a:lnTo>
                    <a:pt x="78028" y="444550"/>
                  </a:lnTo>
                  <a:close/>
                </a:path>
                <a:path w="264795" h="631189">
                  <a:moveTo>
                    <a:pt x="83096" y="467944"/>
                  </a:moveTo>
                  <a:lnTo>
                    <a:pt x="81965" y="462775"/>
                  </a:lnTo>
                  <a:lnTo>
                    <a:pt x="79425" y="461124"/>
                  </a:lnTo>
                  <a:lnTo>
                    <a:pt x="76860" y="461683"/>
                  </a:lnTo>
                  <a:lnTo>
                    <a:pt x="74295" y="462241"/>
                  </a:lnTo>
                  <a:lnTo>
                    <a:pt x="72669" y="464743"/>
                  </a:lnTo>
                  <a:lnTo>
                    <a:pt x="73774" y="469836"/>
                  </a:lnTo>
                  <a:lnTo>
                    <a:pt x="76314" y="471487"/>
                  </a:lnTo>
                  <a:lnTo>
                    <a:pt x="81457" y="470458"/>
                  </a:lnTo>
                  <a:lnTo>
                    <a:pt x="83096" y="467944"/>
                  </a:lnTo>
                  <a:close/>
                </a:path>
                <a:path w="264795" h="631189">
                  <a:moveTo>
                    <a:pt x="87350" y="491540"/>
                  </a:moveTo>
                  <a:lnTo>
                    <a:pt x="86461" y="486308"/>
                  </a:lnTo>
                  <a:lnTo>
                    <a:pt x="84010" y="484543"/>
                  </a:lnTo>
                  <a:lnTo>
                    <a:pt x="81419" y="485000"/>
                  </a:lnTo>
                  <a:lnTo>
                    <a:pt x="78828" y="485457"/>
                  </a:lnTo>
                  <a:lnTo>
                    <a:pt x="77089" y="487895"/>
                  </a:lnTo>
                  <a:lnTo>
                    <a:pt x="77965" y="493014"/>
                  </a:lnTo>
                  <a:lnTo>
                    <a:pt x="80416" y="494766"/>
                  </a:lnTo>
                  <a:lnTo>
                    <a:pt x="85610" y="493979"/>
                  </a:lnTo>
                  <a:lnTo>
                    <a:pt x="87350" y="491540"/>
                  </a:lnTo>
                  <a:close/>
                </a:path>
                <a:path w="264795" h="631189">
                  <a:moveTo>
                    <a:pt x="89966" y="20129"/>
                  </a:moveTo>
                  <a:lnTo>
                    <a:pt x="89496" y="17487"/>
                  </a:lnTo>
                  <a:lnTo>
                    <a:pt x="89065" y="14960"/>
                  </a:lnTo>
                  <a:lnTo>
                    <a:pt x="86334" y="13131"/>
                  </a:lnTo>
                  <a:lnTo>
                    <a:pt x="83515" y="13970"/>
                  </a:lnTo>
                  <a:lnTo>
                    <a:pt x="80721" y="14922"/>
                  </a:lnTo>
                  <a:lnTo>
                    <a:pt x="79286" y="17665"/>
                  </a:lnTo>
                  <a:lnTo>
                    <a:pt x="81330" y="22504"/>
                  </a:lnTo>
                  <a:lnTo>
                    <a:pt x="83959" y="23876"/>
                  </a:lnTo>
                  <a:lnTo>
                    <a:pt x="86156" y="23101"/>
                  </a:lnTo>
                  <a:lnTo>
                    <a:pt x="88392" y="22428"/>
                  </a:lnTo>
                  <a:lnTo>
                    <a:pt x="89966" y="20129"/>
                  </a:lnTo>
                  <a:close/>
                </a:path>
                <a:path w="264795" h="631189">
                  <a:moveTo>
                    <a:pt x="91325" y="514858"/>
                  </a:moveTo>
                  <a:lnTo>
                    <a:pt x="90449" y="509765"/>
                  </a:lnTo>
                  <a:lnTo>
                    <a:pt x="87998" y="508025"/>
                  </a:lnTo>
                  <a:lnTo>
                    <a:pt x="85407" y="508431"/>
                  </a:lnTo>
                  <a:lnTo>
                    <a:pt x="82816" y="508838"/>
                  </a:lnTo>
                  <a:lnTo>
                    <a:pt x="81076" y="511302"/>
                  </a:lnTo>
                  <a:lnTo>
                    <a:pt x="81978" y="516559"/>
                  </a:lnTo>
                  <a:lnTo>
                    <a:pt x="84429" y="518287"/>
                  </a:lnTo>
                  <a:lnTo>
                    <a:pt x="89585" y="517321"/>
                  </a:lnTo>
                  <a:lnTo>
                    <a:pt x="91325" y="514858"/>
                  </a:lnTo>
                  <a:close/>
                </a:path>
                <a:path w="264795" h="631189">
                  <a:moveTo>
                    <a:pt x="96278" y="537718"/>
                  </a:moveTo>
                  <a:lnTo>
                    <a:pt x="95059" y="532714"/>
                  </a:lnTo>
                  <a:lnTo>
                    <a:pt x="92481" y="531164"/>
                  </a:lnTo>
                  <a:lnTo>
                    <a:pt x="89928" y="531761"/>
                  </a:lnTo>
                  <a:lnTo>
                    <a:pt x="87376" y="532345"/>
                  </a:lnTo>
                  <a:lnTo>
                    <a:pt x="85813" y="534936"/>
                  </a:lnTo>
                  <a:lnTo>
                    <a:pt x="87083" y="540143"/>
                  </a:lnTo>
                  <a:lnTo>
                    <a:pt x="89662" y="541693"/>
                  </a:lnTo>
                  <a:lnTo>
                    <a:pt x="94716" y="540296"/>
                  </a:lnTo>
                  <a:lnTo>
                    <a:pt x="96278" y="537718"/>
                  </a:lnTo>
                  <a:close/>
                </a:path>
                <a:path w="264795" h="631189">
                  <a:moveTo>
                    <a:pt x="99796" y="26162"/>
                  </a:moveTo>
                  <a:lnTo>
                    <a:pt x="99771" y="23456"/>
                  </a:lnTo>
                  <a:lnTo>
                    <a:pt x="99758" y="20904"/>
                  </a:lnTo>
                  <a:lnTo>
                    <a:pt x="97256" y="18643"/>
                  </a:lnTo>
                  <a:lnTo>
                    <a:pt x="94399" y="19138"/>
                  </a:lnTo>
                  <a:lnTo>
                    <a:pt x="91554" y="19596"/>
                  </a:lnTo>
                  <a:lnTo>
                    <a:pt x="89738" y="22034"/>
                  </a:lnTo>
                  <a:lnTo>
                    <a:pt x="90944" y="27139"/>
                  </a:lnTo>
                  <a:lnTo>
                    <a:pt x="93345" y="28943"/>
                  </a:lnTo>
                  <a:lnTo>
                    <a:pt x="95669" y="28549"/>
                  </a:lnTo>
                  <a:lnTo>
                    <a:pt x="98005" y="28130"/>
                  </a:lnTo>
                  <a:lnTo>
                    <a:pt x="99796" y="26162"/>
                  </a:lnTo>
                  <a:close/>
                </a:path>
                <a:path w="264795" h="631189">
                  <a:moveTo>
                    <a:pt x="103098" y="559943"/>
                  </a:moveTo>
                  <a:lnTo>
                    <a:pt x="102349" y="557491"/>
                  </a:lnTo>
                  <a:lnTo>
                    <a:pt x="101536" y="555066"/>
                  </a:lnTo>
                  <a:lnTo>
                    <a:pt x="98869" y="553783"/>
                  </a:lnTo>
                  <a:lnTo>
                    <a:pt x="96380" y="554621"/>
                  </a:lnTo>
                  <a:lnTo>
                    <a:pt x="93891" y="555459"/>
                  </a:lnTo>
                  <a:lnTo>
                    <a:pt x="92570" y="558215"/>
                  </a:lnTo>
                  <a:lnTo>
                    <a:pt x="93421" y="560768"/>
                  </a:lnTo>
                  <a:lnTo>
                    <a:pt x="94221" y="563346"/>
                  </a:lnTo>
                  <a:lnTo>
                    <a:pt x="97015" y="564591"/>
                  </a:lnTo>
                  <a:lnTo>
                    <a:pt x="101892" y="562635"/>
                  </a:lnTo>
                  <a:lnTo>
                    <a:pt x="103098" y="559943"/>
                  </a:lnTo>
                  <a:close/>
                </a:path>
                <a:path w="264795" h="631189">
                  <a:moveTo>
                    <a:pt x="113017" y="580669"/>
                  </a:moveTo>
                  <a:lnTo>
                    <a:pt x="111760" y="578497"/>
                  </a:lnTo>
                  <a:lnTo>
                    <a:pt x="110464" y="576351"/>
                  </a:lnTo>
                  <a:lnTo>
                    <a:pt x="107569" y="575500"/>
                  </a:lnTo>
                  <a:lnTo>
                    <a:pt x="105283" y="576630"/>
                  </a:lnTo>
                  <a:lnTo>
                    <a:pt x="102870" y="577824"/>
                  </a:lnTo>
                  <a:lnTo>
                    <a:pt x="102019" y="580707"/>
                  </a:lnTo>
                  <a:lnTo>
                    <a:pt x="104800" y="585444"/>
                  </a:lnTo>
                  <a:lnTo>
                    <a:pt x="107734" y="586257"/>
                  </a:lnTo>
                  <a:lnTo>
                    <a:pt x="112217" y="583526"/>
                  </a:lnTo>
                  <a:lnTo>
                    <a:pt x="113017" y="580669"/>
                  </a:lnTo>
                  <a:close/>
                </a:path>
                <a:path w="264795" h="631189">
                  <a:moveTo>
                    <a:pt x="113525" y="14909"/>
                  </a:moveTo>
                  <a:lnTo>
                    <a:pt x="112839" y="12382"/>
                  </a:lnTo>
                  <a:lnTo>
                    <a:pt x="112153" y="9842"/>
                  </a:lnTo>
                  <a:lnTo>
                    <a:pt x="109524" y="8394"/>
                  </a:lnTo>
                  <a:lnTo>
                    <a:pt x="104521" y="9652"/>
                  </a:lnTo>
                  <a:lnTo>
                    <a:pt x="102984" y="12242"/>
                  </a:lnTo>
                  <a:lnTo>
                    <a:pt x="104178" y="17348"/>
                  </a:lnTo>
                  <a:lnTo>
                    <a:pt x="106794" y="18884"/>
                  </a:lnTo>
                  <a:lnTo>
                    <a:pt x="109410" y="18211"/>
                  </a:lnTo>
                  <a:lnTo>
                    <a:pt x="112039" y="17564"/>
                  </a:lnTo>
                  <a:lnTo>
                    <a:pt x="113525" y="14909"/>
                  </a:lnTo>
                  <a:close/>
                </a:path>
                <a:path w="264795" h="631189">
                  <a:moveTo>
                    <a:pt x="123571" y="28536"/>
                  </a:moveTo>
                  <a:lnTo>
                    <a:pt x="122961" y="25425"/>
                  </a:lnTo>
                  <a:lnTo>
                    <a:pt x="120459" y="23634"/>
                  </a:lnTo>
                  <a:lnTo>
                    <a:pt x="117665" y="22263"/>
                  </a:lnTo>
                  <a:lnTo>
                    <a:pt x="114630" y="23215"/>
                  </a:lnTo>
                  <a:lnTo>
                    <a:pt x="112826" y="28143"/>
                  </a:lnTo>
                  <a:lnTo>
                    <a:pt x="113639" y="30911"/>
                  </a:lnTo>
                  <a:lnTo>
                    <a:pt x="115595" y="31800"/>
                  </a:lnTo>
                  <a:lnTo>
                    <a:pt x="117322" y="33108"/>
                  </a:lnTo>
                  <a:lnTo>
                    <a:pt x="120142" y="32512"/>
                  </a:lnTo>
                  <a:lnTo>
                    <a:pt x="121856" y="30530"/>
                  </a:lnTo>
                  <a:lnTo>
                    <a:pt x="123571" y="28536"/>
                  </a:lnTo>
                  <a:close/>
                </a:path>
                <a:path w="264795" h="631189">
                  <a:moveTo>
                    <a:pt x="126174" y="599059"/>
                  </a:moveTo>
                  <a:lnTo>
                    <a:pt x="124460" y="597319"/>
                  </a:lnTo>
                  <a:lnTo>
                    <a:pt x="122961" y="595337"/>
                  </a:lnTo>
                  <a:lnTo>
                    <a:pt x="120065" y="595045"/>
                  </a:lnTo>
                  <a:lnTo>
                    <a:pt x="117995" y="596658"/>
                  </a:lnTo>
                  <a:lnTo>
                    <a:pt x="115925" y="598271"/>
                  </a:lnTo>
                  <a:lnTo>
                    <a:pt x="115608" y="601357"/>
                  </a:lnTo>
                  <a:lnTo>
                    <a:pt x="117297" y="603567"/>
                  </a:lnTo>
                  <a:lnTo>
                    <a:pt x="119240" y="605561"/>
                  </a:lnTo>
                  <a:lnTo>
                    <a:pt x="122377" y="605650"/>
                  </a:lnTo>
                  <a:lnTo>
                    <a:pt x="126098" y="601954"/>
                  </a:lnTo>
                  <a:lnTo>
                    <a:pt x="126174" y="599059"/>
                  </a:lnTo>
                  <a:close/>
                </a:path>
                <a:path w="264795" h="631189">
                  <a:moveTo>
                    <a:pt x="136512" y="8953"/>
                  </a:moveTo>
                  <a:lnTo>
                    <a:pt x="136004" y="6400"/>
                  </a:lnTo>
                  <a:lnTo>
                    <a:pt x="135496" y="3797"/>
                  </a:lnTo>
                  <a:lnTo>
                    <a:pt x="132880" y="2159"/>
                  </a:lnTo>
                  <a:lnTo>
                    <a:pt x="130238" y="2819"/>
                  </a:lnTo>
                  <a:lnTo>
                    <a:pt x="127571" y="3429"/>
                  </a:lnTo>
                  <a:lnTo>
                    <a:pt x="126022" y="6057"/>
                  </a:lnTo>
                  <a:lnTo>
                    <a:pt x="127355" y="11137"/>
                  </a:lnTo>
                  <a:lnTo>
                    <a:pt x="129946" y="12623"/>
                  </a:lnTo>
                  <a:lnTo>
                    <a:pt x="132435" y="12065"/>
                  </a:lnTo>
                  <a:lnTo>
                    <a:pt x="134924" y="11442"/>
                  </a:lnTo>
                  <a:lnTo>
                    <a:pt x="136512" y="8953"/>
                  </a:lnTo>
                  <a:close/>
                </a:path>
                <a:path w="264795" h="631189">
                  <a:moveTo>
                    <a:pt x="138798" y="45847"/>
                  </a:moveTo>
                  <a:lnTo>
                    <a:pt x="137541" y="43307"/>
                  </a:lnTo>
                  <a:lnTo>
                    <a:pt x="136372" y="40728"/>
                  </a:lnTo>
                  <a:lnTo>
                    <a:pt x="133311" y="39890"/>
                  </a:lnTo>
                  <a:lnTo>
                    <a:pt x="128879" y="42722"/>
                  </a:lnTo>
                  <a:lnTo>
                    <a:pt x="128117" y="45453"/>
                  </a:lnTo>
                  <a:lnTo>
                    <a:pt x="129108" y="47688"/>
                  </a:lnTo>
                  <a:lnTo>
                    <a:pt x="130175" y="49860"/>
                  </a:lnTo>
                  <a:lnTo>
                    <a:pt x="133019" y="50774"/>
                  </a:lnTo>
                  <a:lnTo>
                    <a:pt x="135432" y="49758"/>
                  </a:lnTo>
                  <a:lnTo>
                    <a:pt x="137845" y="48742"/>
                  </a:lnTo>
                  <a:lnTo>
                    <a:pt x="138798" y="45847"/>
                  </a:lnTo>
                  <a:close/>
                </a:path>
                <a:path w="264795" h="631189">
                  <a:moveTo>
                    <a:pt x="144272" y="615721"/>
                  </a:moveTo>
                  <a:lnTo>
                    <a:pt x="143497" y="612902"/>
                  </a:lnTo>
                  <a:lnTo>
                    <a:pt x="141363" y="611797"/>
                  </a:lnTo>
                  <a:lnTo>
                    <a:pt x="139319" y="610514"/>
                  </a:lnTo>
                  <a:lnTo>
                    <a:pt x="136563" y="610946"/>
                  </a:lnTo>
                  <a:lnTo>
                    <a:pt x="135001" y="613105"/>
                  </a:lnTo>
                  <a:lnTo>
                    <a:pt x="133489" y="615188"/>
                  </a:lnTo>
                  <a:lnTo>
                    <a:pt x="133997" y="618401"/>
                  </a:lnTo>
                  <a:lnTo>
                    <a:pt x="136398" y="619899"/>
                  </a:lnTo>
                  <a:lnTo>
                    <a:pt x="138899" y="621233"/>
                  </a:lnTo>
                  <a:lnTo>
                    <a:pt x="141897" y="620395"/>
                  </a:lnTo>
                  <a:lnTo>
                    <a:pt x="144272" y="615721"/>
                  </a:lnTo>
                  <a:close/>
                </a:path>
                <a:path w="264795" h="631189">
                  <a:moveTo>
                    <a:pt x="152133" y="63512"/>
                  </a:moveTo>
                  <a:lnTo>
                    <a:pt x="148475" y="59601"/>
                  </a:lnTo>
                  <a:lnTo>
                    <a:pt x="145503" y="59588"/>
                  </a:lnTo>
                  <a:lnTo>
                    <a:pt x="141643" y="63144"/>
                  </a:lnTo>
                  <a:lnTo>
                    <a:pt x="141630" y="66179"/>
                  </a:lnTo>
                  <a:lnTo>
                    <a:pt x="145148" y="69951"/>
                  </a:lnTo>
                  <a:lnTo>
                    <a:pt x="148145" y="70053"/>
                  </a:lnTo>
                  <a:lnTo>
                    <a:pt x="150088" y="68287"/>
                  </a:lnTo>
                  <a:lnTo>
                    <a:pt x="152031" y="66522"/>
                  </a:lnTo>
                  <a:lnTo>
                    <a:pt x="152133" y="63512"/>
                  </a:lnTo>
                  <a:close/>
                </a:path>
                <a:path w="264795" h="631189">
                  <a:moveTo>
                    <a:pt x="160540" y="3746"/>
                  </a:moveTo>
                  <a:lnTo>
                    <a:pt x="158711" y="673"/>
                  </a:lnTo>
                  <a:lnTo>
                    <a:pt x="155638" y="381"/>
                  </a:lnTo>
                  <a:lnTo>
                    <a:pt x="152577" y="0"/>
                  </a:lnTo>
                  <a:lnTo>
                    <a:pt x="150190" y="2070"/>
                  </a:lnTo>
                  <a:lnTo>
                    <a:pt x="150291" y="7315"/>
                  </a:lnTo>
                  <a:lnTo>
                    <a:pt x="152184" y="9525"/>
                  </a:lnTo>
                  <a:lnTo>
                    <a:pt x="154368" y="9804"/>
                  </a:lnTo>
                  <a:lnTo>
                    <a:pt x="156565" y="9969"/>
                  </a:lnTo>
                  <a:lnTo>
                    <a:pt x="158750" y="8686"/>
                  </a:lnTo>
                  <a:lnTo>
                    <a:pt x="159664" y="6108"/>
                  </a:lnTo>
                  <a:lnTo>
                    <a:pt x="160540" y="3746"/>
                  </a:lnTo>
                  <a:close/>
                </a:path>
                <a:path w="264795" h="631189">
                  <a:moveTo>
                    <a:pt x="165900" y="622757"/>
                  </a:moveTo>
                  <a:lnTo>
                    <a:pt x="164249" y="620255"/>
                  </a:lnTo>
                  <a:lnTo>
                    <a:pt x="161874" y="619785"/>
                  </a:lnTo>
                  <a:lnTo>
                    <a:pt x="159499" y="619340"/>
                  </a:lnTo>
                  <a:lnTo>
                    <a:pt x="156972" y="621004"/>
                  </a:lnTo>
                  <a:lnTo>
                    <a:pt x="156260" y="623430"/>
                  </a:lnTo>
                  <a:lnTo>
                    <a:pt x="155498" y="626046"/>
                  </a:lnTo>
                  <a:lnTo>
                    <a:pt x="157149" y="628548"/>
                  </a:lnTo>
                  <a:lnTo>
                    <a:pt x="162699" y="629640"/>
                  </a:lnTo>
                  <a:lnTo>
                    <a:pt x="165227" y="627964"/>
                  </a:lnTo>
                  <a:lnTo>
                    <a:pt x="165900" y="622757"/>
                  </a:lnTo>
                  <a:close/>
                </a:path>
                <a:path w="264795" h="631189">
                  <a:moveTo>
                    <a:pt x="167627" y="82118"/>
                  </a:moveTo>
                  <a:lnTo>
                    <a:pt x="166039" y="79984"/>
                  </a:lnTo>
                  <a:lnTo>
                    <a:pt x="164363" y="77889"/>
                  </a:lnTo>
                  <a:lnTo>
                    <a:pt x="161340" y="77533"/>
                  </a:lnTo>
                  <a:lnTo>
                    <a:pt x="157264" y="80835"/>
                  </a:lnTo>
                  <a:lnTo>
                    <a:pt x="156908" y="83781"/>
                  </a:lnTo>
                  <a:lnTo>
                    <a:pt x="158521" y="85788"/>
                  </a:lnTo>
                  <a:lnTo>
                    <a:pt x="160058" y="87871"/>
                  </a:lnTo>
                  <a:lnTo>
                    <a:pt x="163017" y="88277"/>
                  </a:lnTo>
                  <a:lnTo>
                    <a:pt x="165112" y="86702"/>
                  </a:lnTo>
                  <a:lnTo>
                    <a:pt x="167208" y="85128"/>
                  </a:lnTo>
                  <a:lnTo>
                    <a:pt x="167627" y="82118"/>
                  </a:lnTo>
                  <a:close/>
                </a:path>
                <a:path w="264795" h="631189">
                  <a:moveTo>
                    <a:pt x="180962" y="102870"/>
                  </a:moveTo>
                  <a:lnTo>
                    <a:pt x="179768" y="100368"/>
                  </a:lnTo>
                  <a:lnTo>
                    <a:pt x="178663" y="97828"/>
                  </a:lnTo>
                  <a:lnTo>
                    <a:pt x="175361" y="97078"/>
                  </a:lnTo>
                  <a:lnTo>
                    <a:pt x="173215" y="98425"/>
                  </a:lnTo>
                  <a:lnTo>
                    <a:pt x="170903" y="99847"/>
                  </a:lnTo>
                  <a:lnTo>
                    <a:pt x="170357" y="102450"/>
                  </a:lnTo>
                  <a:lnTo>
                    <a:pt x="171323" y="104749"/>
                  </a:lnTo>
                  <a:lnTo>
                    <a:pt x="172389" y="106972"/>
                  </a:lnTo>
                  <a:lnTo>
                    <a:pt x="175196" y="107911"/>
                  </a:lnTo>
                  <a:lnTo>
                    <a:pt x="177596" y="106845"/>
                  </a:lnTo>
                  <a:lnTo>
                    <a:pt x="179997" y="105778"/>
                  </a:lnTo>
                  <a:lnTo>
                    <a:pt x="180962" y="102870"/>
                  </a:lnTo>
                  <a:close/>
                </a:path>
                <a:path w="264795" h="631189">
                  <a:moveTo>
                    <a:pt x="189522" y="125857"/>
                  </a:moveTo>
                  <a:lnTo>
                    <a:pt x="187921" y="120688"/>
                  </a:lnTo>
                  <a:lnTo>
                    <a:pt x="185267" y="119278"/>
                  </a:lnTo>
                  <a:lnTo>
                    <a:pt x="180289" y="120954"/>
                  </a:lnTo>
                  <a:lnTo>
                    <a:pt x="178879" y="123609"/>
                  </a:lnTo>
                  <a:lnTo>
                    <a:pt x="180390" y="128485"/>
                  </a:lnTo>
                  <a:lnTo>
                    <a:pt x="183057" y="129895"/>
                  </a:lnTo>
                  <a:lnTo>
                    <a:pt x="185559" y="129209"/>
                  </a:lnTo>
                  <a:lnTo>
                    <a:pt x="188125" y="128511"/>
                  </a:lnTo>
                  <a:lnTo>
                    <a:pt x="189522" y="125857"/>
                  </a:lnTo>
                  <a:close/>
                </a:path>
                <a:path w="264795" h="631189">
                  <a:moveTo>
                    <a:pt x="189623" y="627710"/>
                  </a:moveTo>
                  <a:lnTo>
                    <a:pt x="188861" y="622515"/>
                  </a:lnTo>
                  <a:lnTo>
                    <a:pt x="186563" y="620826"/>
                  </a:lnTo>
                  <a:lnTo>
                    <a:pt x="184099" y="621030"/>
                  </a:lnTo>
                  <a:lnTo>
                    <a:pt x="181648" y="621131"/>
                  </a:lnTo>
                  <a:lnTo>
                    <a:pt x="179717" y="623354"/>
                  </a:lnTo>
                  <a:lnTo>
                    <a:pt x="179781" y="625983"/>
                  </a:lnTo>
                  <a:lnTo>
                    <a:pt x="179844" y="628611"/>
                  </a:lnTo>
                  <a:lnTo>
                    <a:pt x="182168" y="630631"/>
                  </a:lnTo>
                  <a:lnTo>
                    <a:pt x="184950" y="630491"/>
                  </a:lnTo>
                  <a:lnTo>
                    <a:pt x="187731" y="630262"/>
                  </a:lnTo>
                  <a:lnTo>
                    <a:pt x="189623" y="627710"/>
                  </a:lnTo>
                  <a:close/>
                </a:path>
                <a:path w="264795" h="631189">
                  <a:moveTo>
                    <a:pt x="195364" y="149225"/>
                  </a:moveTo>
                  <a:lnTo>
                    <a:pt x="194157" y="144043"/>
                  </a:lnTo>
                  <a:lnTo>
                    <a:pt x="191604" y="142430"/>
                  </a:lnTo>
                  <a:lnTo>
                    <a:pt x="186499" y="143637"/>
                  </a:lnTo>
                  <a:lnTo>
                    <a:pt x="184899" y="146177"/>
                  </a:lnTo>
                  <a:lnTo>
                    <a:pt x="186080" y="151231"/>
                  </a:lnTo>
                  <a:lnTo>
                    <a:pt x="188582" y="152857"/>
                  </a:lnTo>
                  <a:lnTo>
                    <a:pt x="191147" y="152311"/>
                  </a:lnTo>
                  <a:lnTo>
                    <a:pt x="193713" y="151752"/>
                  </a:lnTo>
                  <a:lnTo>
                    <a:pt x="195364" y="149225"/>
                  </a:lnTo>
                  <a:close/>
                </a:path>
                <a:path w="264795" h="631189">
                  <a:moveTo>
                    <a:pt x="200177" y="172554"/>
                  </a:moveTo>
                  <a:lnTo>
                    <a:pt x="199136" y="167411"/>
                  </a:lnTo>
                  <a:lnTo>
                    <a:pt x="196621" y="165747"/>
                  </a:lnTo>
                  <a:lnTo>
                    <a:pt x="191490" y="166801"/>
                  </a:lnTo>
                  <a:lnTo>
                    <a:pt x="189826" y="169316"/>
                  </a:lnTo>
                  <a:lnTo>
                    <a:pt x="190868" y="174447"/>
                  </a:lnTo>
                  <a:lnTo>
                    <a:pt x="193395" y="176123"/>
                  </a:lnTo>
                  <a:lnTo>
                    <a:pt x="195961" y="175590"/>
                  </a:lnTo>
                  <a:lnTo>
                    <a:pt x="198526" y="175056"/>
                  </a:lnTo>
                  <a:lnTo>
                    <a:pt x="200177" y="172554"/>
                  </a:lnTo>
                  <a:close/>
                </a:path>
                <a:path w="264795" h="631189">
                  <a:moveTo>
                    <a:pt x="205130" y="195694"/>
                  </a:moveTo>
                  <a:lnTo>
                    <a:pt x="204012" y="190601"/>
                  </a:lnTo>
                  <a:lnTo>
                    <a:pt x="201472" y="188988"/>
                  </a:lnTo>
                  <a:lnTo>
                    <a:pt x="196342" y="190106"/>
                  </a:lnTo>
                  <a:lnTo>
                    <a:pt x="194729" y="192646"/>
                  </a:lnTo>
                  <a:lnTo>
                    <a:pt x="195872" y="197815"/>
                  </a:lnTo>
                  <a:lnTo>
                    <a:pt x="198412" y="199428"/>
                  </a:lnTo>
                  <a:lnTo>
                    <a:pt x="200977" y="198831"/>
                  </a:lnTo>
                  <a:lnTo>
                    <a:pt x="203517" y="198234"/>
                  </a:lnTo>
                  <a:lnTo>
                    <a:pt x="205130" y="195694"/>
                  </a:lnTo>
                  <a:close/>
                </a:path>
                <a:path w="264795" h="631189">
                  <a:moveTo>
                    <a:pt x="210985" y="218427"/>
                  </a:moveTo>
                  <a:lnTo>
                    <a:pt x="209600" y="213461"/>
                  </a:lnTo>
                  <a:lnTo>
                    <a:pt x="206984" y="211988"/>
                  </a:lnTo>
                  <a:lnTo>
                    <a:pt x="201904" y="213334"/>
                  </a:lnTo>
                  <a:lnTo>
                    <a:pt x="200431" y="215963"/>
                  </a:lnTo>
                  <a:lnTo>
                    <a:pt x="201866" y="221107"/>
                  </a:lnTo>
                  <a:lnTo>
                    <a:pt x="204482" y="222580"/>
                  </a:lnTo>
                  <a:lnTo>
                    <a:pt x="206997" y="221818"/>
                  </a:lnTo>
                  <a:lnTo>
                    <a:pt x="209511" y="221056"/>
                  </a:lnTo>
                  <a:lnTo>
                    <a:pt x="210985" y="218427"/>
                  </a:lnTo>
                  <a:close/>
                </a:path>
                <a:path w="264795" h="631189">
                  <a:moveTo>
                    <a:pt x="213182" y="621944"/>
                  </a:moveTo>
                  <a:lnTo>
                    <a:pt x="211391" y="617016"/>
                  </a:lnTo>
                  <a:lnTo>
                    <a:pt x="208711" y="615619"/>
                  </a:lnTo>
                  <a:lnTo>
                    <a:pt x="203923" y="617131"/>
                  </a:lnTo>
                  <a:lnTo>
                    <a:pt x="202552" y="619848"/>
                  </a:lnTo>
                  <a:lnTo>
                    <a:pt x="203212" y="622325"/>
                  </a:lnTo>
                  <a:lnTo>
                    <a:pt x="203911" y="624916"/>
                  </a:lnTo>
                  <a:lnTo>
                    <a:pt x="206565" y="626262"/>
                  </a:lnTo>
                  <a:lnTo>
                    <a:pt x="209181" y="625449"/>
                  </a:lnTo>
                  <a:lnTo>
                    <a:pt x="211797" y="624611"/>
                  </a:lnTo>
                  <a:lnTo>
                    <a:pt x="213182" y="621944"/>
                  </a:lnTo>
                  <a:close/>
                </a:path>
                <a:path w="264795" h="631189">
                  <a:moveTo>
                    <a:pt x="218554" y="240436"/>
                  </a:moveTo>
                  <a:lnTo>
                    <a:pt x="216712" y="235686"/>
                  </a:lnTo>
                  <a:lnTo>
                    <a:pt x="213956" y="234467"/>
                  </a:lnTo>
                  <a:lnTo>
                    <a:pt x="209016" y="236245"/>
                  </a:lnTo>
                  <a:lnTo>
                    <a:pt x="207810" y="239001"/>
                  </a:lnTo>
                  <a:lnTo>
                    <a:pt x="209753" y="244030"/>
                  </a:lnTo>
                  <a:lnTo>
                    <a:pt x="212509" y="245237"/>
                  </a:lnTo>
                  <a:lnTo>
                    <a:pt x="214922" y="244221"/>
                  </a:lnTo>
                  <a:lnTo>
                    <a:pt x="217335" y="243205"/>
                  </a:lnTo>
                  <a:lnTo>
                    <a:pt x="218554" y="240436"/>
                  </a:lnTo>
                  <a:close/>
                </a:path>
                <a:path w="264795" h="631189">
                  <a:moveTo>
                    <a:pt x="228676" y="261112"/>
                  </a:moveTo>
                  <a:lnTo>
                    <a:pt x="226199" y="256730"/>
                  </a:lnTo>
                  <a:lnTo>
                    <a:pt x="223291" y="255930"/>
                  </a:lnTo>
                  <a:lnTo>
                    <a:pt x="218630" y="258330"/>
                  </a:lnTo>
                  <a:lnTo>
                    <a:pt x="217830" y="261239"/>
                  </a:lnTo>
                  <a:lnTo>
                    <a:pt x="220522" y="266001"/>
                  </a:lnTo>
                  <a:lnTo>
                    <a:pt x="223431" y="266788"/>
                  </a:lnTo>
                  <a:lnTo>
                    <a:pt x="225653" y="265404"/>
                  </a:lnTo>
                  <a:lnTo>
                    <a:pt x="227876" y="264020"/>
                  </a:lnTo>
                  <a:lnTo>
                    <a:pt x="228676" y="261112"/>
                  </a:lnTo>
                  <a:close/>
                </a:path>
                <a:path w="264795" h="631189">
                  <a:moveTo>
                    <a:pt x="231609" y="607187"/>
                  </a:moveTo>
                  <a:lnTo>
                    <a:pt x="231000" y="604189"/>
                  </a:lnTo>
                  <a:lnTo>
                    <a:pt x="226441" y="601586"/>
                  </a:lnTo>
                  <a:lnTo>
                    <a:pt x="223520" y="602170"/>
                  </a:lnTo>
                  <a:lnTo>
                    <a:pt x="222224" y="604202"/>
                  </a:lnTo>
                  <a:lnTo>
                    <a:pt x="221005" y="606323"/>
                  </a:lnTo>
                  <a:lnTo>
                    <a:pt x="221246" y="608901"/>
                  </a:lnTo>
                  <a:lnTo>
                    <a:pt x="223291" y="610679"/>
                  </a:lnTo>
                  <a:lnTo>
                    <a:pt x="225209" y="612368"/>
                  </a:lnTo>
                  <a:lnTo>
                    <a:pt x="228625" y="612013"/>
                  </a:lnTo>
                  <a:lnTo>
                    <a:pt x="230060" y="609574"/>
                  </a:lnTo>
                  <a:lnTo>
                    <a:pt x="231609" y="607187"/>
                  </a:lnTo>
                  <a:close/>
                </a:path>
                <a:path w="264795" h="631189">
                  <a:moveTo>
                    <a:pt x="240030" y="282727"/>
                  </a:moveTo>
                  <a:lnTo>
                    <a:pt x="237693" y="277799"/>
                  </a:lnTo>
                  <a:lnTo>
                    <a:pt x="234835" y="276758"/>
                  </a:lnTo>
                  <a:lnTo>
                    <a:pt x="230136" y="279095"/>
                  </a:lnTo>
                  <a:lnTo>
                    <a:pt x="229108" y="281889"/>
                  </a:lnTo>
                  <a:lnTo>
                    <a:pt x="231292" y="286435"/>
                  </a:lnTo>
                  <a:lnTo>
                    <a:pt x="233921" y="287604"/>
                  </a:lnTo>
                  <a:lnTo>
                    <a:pt x="236385" y="286588"/>
                  </a:lnTo>
                  <a:lnTo>
                    <a:pt x="238772" y="285597"/>
                  </a:lnTo>
                  <a:lnTo>
                    <a:pt x="240030" y="282727"/>
                  </a:lnTo>
                  <a:close/>
                </a:path>
                <a:path w="264795" h="631189">
                  <a:moveTo>
                    <a:pt x="242189" y="584898"/>
                  </a:moveTo>
                  <a:lnTo>
                    <a:pt x="240931" y="582117"/>
                  </a:lnTo>
                  <a:lnTo>
                    <a:pt x="235991" y="580364"/>
                  </a:lnTo>
                  <a:lnTo>
                    <a:pt x="233273" y="581583"/>
                  </a:lnTo>
                  <a:lnTo>
                    <a:pt x="231521" y="586359"/>
                  </a:lnTo>
                  <a:lnTo>
                    <a:pt x="232562" y="589026"/>
                  </a:lnTo>
                  <a:lnTo>
                    <a:pt x="235000" y="590092"/>
                  </a:lnTo>
                  <a:lnTo>
                    <a:pt x="237375" y="591134"/>
                  </a:lnTo>
                  <a:lnTo>
                    <a:pt x="240309" y="589965"/>
                  </a:lnTo>
                  <a:lnTo>
                    <a:pt x="242189" y="584898"/>
                  </a:lnTo>
                  <a:close/>
                </a:path>
                <a:path w="264795" h="631189">
                  <a:moveTo>
                    <a:pt x="248145" y="305612"/>
                  </a:moveTo>
                  <a:lnTo>
                    <a:pt x="247396" y="303034"/>
                  </a:lnTo>
                  <a:lnTo>
                    <a:pt x="246608" y="300469"/>
                  </a:lnTo>
                  <a:lnTo>
                    <a:pt x="243827" y="299097"/>
                  </a:lnTo>
                  <a:lnTo>
                    <a:pt x="238861" y="300799"/>
                  </a:lnTo>
                  <a:lnTo>
                    <a:pt x="237578" y="303415"/>
                  </a:lnTo>
                  <a:lnTo>
                    <a:pt x="238328" y="305866"/>
                  </a:lnTo>
                  <a:lnTo>
                    <a:pt x="239052" y="308343"/>
                  </a:lnTo>
                  <a:lnTo>
                    <a:pt x="241681" y="309753"/>
                  </a:lnTo>
                  <a:lnTo>
                    <a:pt x="244195" y="309016"/>
                  </a:lnTo>
                  <a:lnTo>
                    <a:pt x="246710" y="308292"/>
                  </a:lnTo>
                  <a:lnTo>
                    <a:pt x="248145" y="305612"/>
                  </a:lnTo>
                  <a:close/>
                </a:path>
                <a:path w="264795" h="631189">
                  <a:moveTo>
                    <a:pt x="249428" y="561771"/>
                  </a:moveTo>
                  <a:lnTo>
                    <a:pt x="247916" y="559155"/>
                  </a:lnTo>
                  <a:lnTo>
                    <a:pt x="242836" y="557860"/>
                  </a:lnTo>
                  <a:lnTo>
                    <a:pt x="240233" y="559358"/>
                  </a:lnTo>
                  <a:lnTo>
                    <a:pt x="238899" y="564337"/>
                  </a:lnTo>
                  <a:lnTo>
                    <a:pt x="240411" y="566953"/>
                  </a:lnTo>
                  <a:lnTo>
                    <a:pt x="242900" y="567690"/>
                  </a:lnTo>
                  <a:lnTo>
                    <a:pt x="245440" y="568439"/>
                  </a:lnTo>
                  <a:lnTo>
                    <a:pt x="248031" y="566940"/>
                  </a:lnTo>
                  <a:lnTo>
                    <a:pt x="249428" y="561771"/>
                  </a:lnTo>
                  <a:close/>
                </a:path>
                <a:path w="264795" h="631189">
                  <a:moveTo>
                    <a:pt x="254139" y="328993"/>
                  </a:moveTo>
                  <a:lnTo>
                    <a:pt x="253034" y="323773"/>
                  </a:lnTo>
                  <a:lnTo>
                    <a:pt x="250393" y="322186"/>
                  </a:lnTo>
                  <a:lnTo>
                    <a:pt x="245287" y="323430"/>
                  </a:lnTo>
                  <a:lnTo>
                    <a:pt x="243776" y="325945"/>
                  </a:lnTo>
                  <a:lnTo>
                    <a:pt x="244856" y="331000"/>
                  </a:lnTo>
                  <a:lnTo>
                    <a:pt x="247370" y="332613"/>
                  </a:lnTo>
                  <a:lnTo>
                    <a:pt x="249936" y="332079"/>
                  </a:lnTo>
                  <a:lnTo>
                    <a:pt x="252501" y="331546"/>
                  </a:lnTo>
                  <a:lnTo>
                    <a:pt x="254139" y="328993"/>
                  </a:lnTo>
                  <a:close/>
                </a:path>
                <a:path w="264795" h="631189">
                  <a:moveTo>
                    <a:pt x="254749" y="538289"/>
                  </a:moveTo>
                  <a:lnTo>
                    <a:pt x="253072" y="535787"/>
                  </a:lnTo>
                  <a:lnTo>
                    <a:pt x="247916" y="534809"/>
                  </a:lnTo>
                  <a:lnTo>
                    <a:pt x="245414" y="536486"/>
                  </a:lnTo>
                  <a:lnTo>
                    <a:pt x="244411" y="541566"/>
                  </a:lnTo>
                  <a:lnTo>
                    <a:pt x="246100" y="544080"/>
                  </a:lnTo>
                  <a:lnTo>
                    <a:pt x="248653" y="544626"/>
                  </a:lnTo>
                  <a:lnTo>
                    <a:pt x="251231" y="545185"/>
                  </a:lnTo>
                  <a:lnTo>
                    <a:pt x="253720" y="543509"/>
                  </a:lnTo>
                  <a:lnTo>
                    <a:pt x="254749" y="538289"/>
                  </a:lnTo>
                  <a:close/>
                </a:path>
                <a:path w="264795" h="631189">
                  <a:moveTo>
                    <a:pt x="258533" y="352640"/>
                  </a:moveTo>
                  <a:lnTo>
                    <a:pt x="258127" y="350012"/>
                  </a:lnTo>
                  <a:lnTo>
                    <a:pt x="257670" y="347395"/>
                  </a:lnTo>
                  <a:lnTo>
                    <a:pt x="255206" y="345630"/>
                  </a:lnTo>
                  <a:lnTo>
                    <a:pt x="250024" y="346532"/>
                  </a:lnTo>
                  <a:lnTo>
                    <a:pt x="248297" y="348970"/>
                  </a:lnTo>
                  <a:lnTo>
                    <a:pt x="248742" y="351523"/>
                  </a:lnTo>
                  <a:lnTo>
                    <a:pt x="249148" y="354076"/>
                  </a:lnTo>
                  <a:lnTo>
                    <a:pt x="251523" y="355854"/>
                  </a:lnTo>
                  <a:lnTo>
                    <a:pt x="254127" y="355473"/>
                  </a:lnTo>
                  <a:lnTo>
                    <a:pt x="256717" y="355092"/>
                  </a:lnTo>
                  <a:lnTo>
                    <a:pt x="258533" y="352640"/>
                  </a:lnTo>
                  <a:close/>
                </a:path>
                <a:path w="264795" h="631189">
                  <a:moveTo>
                    <a:pt x="258699" y="514629"/>
                  </a:moveTo>
                  <a:lnTo>
                    <a:pt x="256895" y="512203"/>
                  </a:lnTo>
                  <a:lnTo>
                    <a:pt x="251688" y="511492"/>
                  </a:lnTo>
                  <a:lnTo>
                    <a:pt x="249301" y="513295"/>
                  </a:lnTo>
                  <a:lnTo>
                    <a:pt x="248945" y="515861"/>
                  </a:lnTo>
                  <a:lnTo>
                    <a:pt x="248615" y="518439"/>
                  </a:lnTo>
                  <a:lnTo>
                    <a:pt x="250317" y="520839"/>
                  </a:lnTo>
                  <a:lnTo>
                    <a:pt x="252920" y="521258"/>
                  </a:lnTo>
                  <a:lnTo>
                    <a:pt x="255498" y="521665"/>
                  </a:lnTo>
                  <a:lnTo>
                    <a:pt x="258000" y="519887"/>
                  </a:lnTo>
                  <a:lnTo>
                    <a:pt x="258699" y="514629"/>
                  </a:lnTo>
                  <a:close/>
                </a:path>
                <a:path w="264795" h="631189">
                  <a:moveTo>
                    <a:pt x="261594" y="376453"/>
                  </a:moveTo>
                  <a:lnTo>
                    <a:pt x="260972" y="371182"/>
                  </a:lnTo>
                  <a:lnTo>
                    <a:pt x="258610" y="369290"/>
                  </a:lnTo>
                  <a:lnTo>
                    <a:pt x="253403" y="369912"/>
                  </a:lnTo>
                  <a:lnTo>
                    <a:pt x="251536" y="372262"/>
                  </a:lnTo>
                  <a:lnTo>
                    <a:pt x="251828" y="374840"/>
                  </a:lnTo>
                  <a:lnTo>
                    <a:pt x="252145" y="377418"/>
                  </a:lnTo>
                  <a:lnTo>
                    <a:pt x="254469" y="379310"/>
                  </a:lnTo>
                  <a:lnTo>
                    <a:pt x="257060" y="379056"/>
                  </a:lnTo>
                  <a:lnTo>
                    <a:pt x="259689" y="378802"/>
                  </a:lnTo>
                  <a:lnTo>
                    <a:pt x="261594" y="376453"/>
                  </a:lnTo>
                  <a:close/>
                </a:path>
                <a:path w="264795" h="631189">
                  <a:moveTo>
                    <a:pt x="261632" y="490816"/>
                  </a:moveTo>
                  <a:lnTo>
                    <a:pt x="259651" y="488467"/>
                  </a:lnTo>
                  <a:lnTo>
                    <a:pt x="254419" y="487984"/>
                  </a:lnTo>
                  <a:lnTo>
                    <a:pt x="252171" y="489889"/>
                  </a:lnTo>
                  <a:lnTo>
                    <a:pt x="251853" y="492480"/>
                  </a:lnTo>
                  <a:lnTo>
                    <a:pt x="251574" y="495058"/>
                  </a:lnTo>
                  <a:lnTo>
                    <a:pt x="253453" y="497395"/>
                  </a:lnTo>
                  <a:lnTo>
                    <a:pt x="256057" y="497687"/>
                  </a:lnTo>
                  <a:lnTo>
                    <a:pt x="258660" y="497979"/>
                  </a:lnTo>
                  <a:lnTo>
                    <a:pt x="261023" y="496087"/>
                  </a:lnTo>
                  <a:lnTo>
                    <a:pt x="261315" y="493445"/>
                  </a:lnTo>
                  <a:lnTo>
                    <a:pt x="261632" y="490816"/>
                  </a:lnTo>
                  <a:close/>
                </a:path>
                <a:path w="264795" h="631189">
                  <a:moveTo>
                    <a:pt x="263410" y="466928"/>
                  </a:moveTo>
                  <a:lnTo>
                    <a:pt x="261429" y="464680"/>
                  </a:lnTo>
                  <a:lnTo>
                    <a:pt x="256184" y="464400"/>
                  </a:lnTo>
                  <a:lnTo>
                    <a:pt x="253923" y="466394"/>
                  </a:lnTo>
                  <a:lnTo>
                    <a:pt x="253606" y="471576"/>
                  </a:lnTo>
                  <a:lnTo>
                    <a:pt x="255600" y="473837"/>
                  </a:lnTo>
                  <a:lnTo>
                    <a:pt x="258216" y="474027"/>
                  </a:lnTo>
                  <a:lnTo>
                    <a:pt x="260832" y="474218"/>
                  </a:lnTo>
                  <a:lnTo>
                    <a:pt x="263093" y="472224"/>
                  </a:lnTo>
                  <a:lnTo>
                    <a:pt x="263410" y="466928"/>
                  </a:lnTo>
                  <a:close/>
                </a:path>
                <a:path w="264795" h="631189">
                  <a:moveTo>
                    <a:pt x="263461" y="400354"/>
                  </a:moveTo>
                  <a:lnTo>
                    <a:pt x="263144" y="395071"/>
                  </a:lnTo>
                  <a:lnTo>
                    <a:pt x="260883" y="393077"/>
                  </a:lnTo>
                  <a:lnTo>
                    <a:pt x="255651" y="393458"/>
                  </a:lnTo>
                  <a:lnTo>
                    <a:pt x="253657" y="395706"/>
                  </a:lnTo>
                  <a:lnTo>
                    <a:pt x="253974" y="400900"/>
                  </a:lnTo>
                  <a:lnTo>
                    <a:pt x="256235" y="402894"/>
                  </a:lnTo>
                  <a:lnTo>
                    <a:pt x="258851" y="402755"/>
                  </a:lnTo>
                  <a:lnTo>
                    <a:pt x="261467" y="402615"/>
                  </a:lnTo>
                  <a:lnTo>
                    <a:pt x="263461" y="400354"/>
                  </a:lnTo>
                  <a:close/>
                </a:path>
                <a:path w="264795" h="631189">
                  <a:moveTo>
                    <a:pt x="264325" y="442976"/>
                  </a:moveTo>
                  <a:lnTo>
                    <a:pt x="262216" y="440804"/>
                  </a:lnTo>
                  <a:lnTo>
                    <a:pt x="256971" y="440740"/>
                  </a:lnTo>
                  <a:lnTo>
                    <a:pt x="254825" y="442823"/>
                  </a:lnTo>
                  <a:lnTo>
                    <a:pt x="254787" y="445427"/>
                  </a:lnTo>
                  <a:lnTo>
                    <a:pt x="254774" y="448030"/>
                  </a:lnTo>
                  <a:lnTo>
                    <a:pt x="256768" y="450202"/>
                  </a:lnTo>
                  <a:lnTo>
                    <a:pt x="259410" y="450278"/>
                  </a:lnTo>
                  <a:lnTo>
                    <a:pt x="262013" y="450354"/>
                  </a:lnTo>
                  <a:lnTo>
                    <a:pt x="264274" y="448284"/>
                  </a:lnTo>
                  <a:lnTo>
                    <a:pt x="264287" y="445630"/>
                  </a:lnTo>
                  <a:lnTo>
                    <a:pt x="264325" y="442976"/>
                  </a:lnTo>
                  <a:close/>
                </a:path>
                <a:path w="264795" h="631189">
                  <a:moveTo>
                    <a:pt x="264325" y="424319"/>
                  </a:moveTo>
                  <a:lnTo>
                    <a:pt x="264287" y="419011"/>
                  </a:lnTo>
                  <a:lnTo>
                    <a:pt x="262039" y="416928"/>
                  </a:lnTo>
                  <a:lnTo>
                    <a:pt x="256794" y="417093"/>
                  </a:lnTo>
                  <a:lnTo>
                    <a:pt x="254787" y="419252"/>
                  </a:lnTo>
                  <a:lnTo>
                    <a:pt x="254787" y="421855"/>
                  </a:lnTo>
                  <a:lnTo>
                    <a:pt x="254825" y="424459"/>
                  </a:lnTo>
                  <a:lnTo>
                    <a:pt x="256971" y="426542"/>
                  </a:lnTo>
                  <a:lnTo>
                    <a:pt x="259600" y="426516"/>
                  </a:lnTo>
                  <a:lnTo>
                    <a:pt x="262229" y="426491"/>
                  </a:lnTo>
                  <a:lnTo>
                    <a:pt x="264325" y="42431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65">
              <a:extLst>
                <a:ext uri="{FF2B5EF4-FFF2-40B4-BE49-F238E27FC236}">
                  <a16:creationId xmlns:a16="http://schemas.microsoft.com/office/drawing/2014/main" id="{8AC1D753-E0DC-4177-A72C-AF5270E035EF}"/>
                </a:ext>
              </a:extLst>
            </p:cNvPr>
            <p:cNvSpPr/>
            <p:nvPr/>
          </p:nvSpPr>
          <p:spPr>
            <a:xfrm>
              <a:off x="6808241" y="3492576"/>
              <a:ext cx="376555" cy="769620"/>
            </a:xfrm>
            <a:custGeom>
              <a:avLst/>
              <a:gdLst/>
              <a:ahLst/>
              <a:cxnLst/>
              <a:rect l="l" t="t" r="r" b="b"/>
              <a:pathLst>
                <a:path w="376554" h="769620">
                  <a:moveTo>
                    <a:pt x="9537" y="304761"/>
                  </a:moveTo>
                  <a:lnTo>
                    <a:pt x="7429" y="302666"/>
                  </a:lnTo>
                  <a:lnTo>
                    <a:pt x="4800" y="302641"/>
                  </a:lnTo>
                  <a:lnTo>
                    <a:pt x="2171" y="302615"/>
                  </a:lnTo>
                  <a:lnTo>
                    <a:pt x="25" y="304774"/>
                  </a:lnTo>
                  <a:lnTo>
                    <a:pt x="0" y="307454"/>
                  </a:lnTo>
                  <a:lnTo>
                    <a:pt x="0" y="310134"/>
                  </a:lnTo>
                  <a:lnTo>
                    <a:pt x="2311" y="312229"/>
                  </a:lnTo>
                  <a:lnTo>
                    <a:pt x="7556" y="312051"/>
                  </a:lnTo>
                  <a:lnTo>
                    <a:pt x="9499" y="309892"/>
                  </a:lnTo>
                  <a:lnTo>
                    <a:pt x="9537" y="304761"/>
                  </a:lnTo>
                  <a:close/>
                </a:path>
                <a:path w="376554" h="769620">
                  <a:moveTo>
                    <a:pt x="10477" y="281546"/>
                  </a:moveTo>
                  <a:lnTo>
                    <a:pt x="8801" y="279273"/>
                  </a:lnTo>
                  <a:lnTo>
                    <a:pt x="6159" y="278942"/>
                  </a:lnTo>
                  <a:lnTo>
                    <a:pt x="3594" y="278625"/>
                  </a:lnTo>
                  <a:lnTo>
                    <a:pt x="1028" y="280530"/>
                  </a:lnTo>
                  <a:lnTo>
                    <a:pt x="914" y="283222"/>
                  </a:lnTo>
                  <a:lnTo>
                    <a:pt x="723" y="285915"/>
                  </a:lnTo>
                  <a:lnTo>
                    <a:pt x="2692" y="288226"/>
                  </a:lnTo>
                  <a:lnTo>
                    <a:pt x="7924" y="288569"/>
                  </a:lnTo>
                  <a:lnTo>
                    <a:pt x="10198" y="286651"/>
                  </a:lnTo>
                  <a:lnTo>
                    <a:pt x="10375" y="284099"/>
                  </a:lnTo>
                  <a:lnTo>
                    <a:pt x="10477" y="281546"/>
                  </a:lnTo>
                  <a:close/>
                </a:path>
                <a:path w="376554" h="769620">
                  <a:moveTo>
                    <a:pt x="11061" y="333235"/>
                  </a:moveTo>
                  <a:lnTo>
                    <a:pt x="10604" y="328091"/>
                  </a:lnTo>
                  <a:lnTo>
                    <a:pt x="8293" y="326161"/>
                  </a:lnTo>
                  <a:lnTo>
                    <a:pt x="5676" y="326364"/>
                  </a:lnTo>
                  <a:lnTo>
                    <a:pt x="3060" y="326555"/>
                  </a:lnTo>
                  <a:lnTo>
                    <a:pt x="1130" y="328879"/>
                  </a:lnTo>
                  <a:lnTo>
                    <a:pt x="1600" y="334187"/>
                  </a:lnTo>
                  <a:lnTo>
                    <a:pt x="3911" y="336105"/>
                  </a:lnTo>
                  <a:lnTo>
                    <a:pt x="9131" y="335546"/>
                  </a:lnTo>
                  <a:lnTo>
                    <a:pt x="11061" y="333235"/>
                  </a:lnTo>
                  <a:close/>
                </a:path>
                <a:path w="376554" h="769620">
                  <a:moveTo>
                    <a:pt x="14084" y="356527"/>
                  </a:moveTo>
                  <a:lnTo>
                    <a:pt x="13677" y="353961"/>
                  </a:lnTo>
                  <a:lnTo>
                    <a:pt x="13220" y="351409"/>
                  </a:lnTo>
                  <a:lnTo>
                    <a:pt x="10883" y="349618"/>
                  </a:lnTo>
                  <a:lnTo>
                    <a:pt x="8280" y="349973"/>
                  </a:lnTo>
                  <a:lnTo>
                    <a:pt x="5689" y="350329"/>
                  </a:lnTo>
                  <a:lnTo>
                    <a:pt x="3822" y="352767"/>
                  </a:lnTo>
                  <a:lnTo>
                    <a:pt x="4279" y="355384"/>
                  </a:lnTo>
                  <a:lnTo>
                    <a:pt x="4699" y="358000"/>
                  </a:lnTo>
                  <a:lnTo>
                    <a:pt x="7150" y="359791"/>
                  </a:lnTo>
                  <a:lnTo>
                    <a:pt x="12319" y="358940"/>
                  </a:lnTo>
                  <a:lnTo>
                    <a:pt x="14084" y="356527"/>
                  </a:lnTo>
                  <a:close/>
                </a:path>
                <a:path w="376554" h="769620">
                  <a:moveTo>
                    <a:pt x="14617" y="258876"/>
                  </a:moveTo>
                  <a:lnTo>
                    <a:pt x="13093" y="256324"/>
                  </a:lnTo>
                  <a:lnTo>
                    <a:pt x="10617" y="255625"/>
                  </a:lnTo>
                  <a:lnTo>
                    <a:pt x="8039" y="254889"/>
                  </a:lnTo>
                  <a:lnTo>
                    <a:pt x="5422" y="256451"/>
                  </a:lnTo>
                  <a:lnTo>
                    <a:pt x="4876" y="259118"/>
                  </a:lnTo>
                  <a:lnTo>
                    <a:pt x="4279" y="261785"/>
                  </a:lnTo>
                  <a:lnTo>
                    <a:pt x="5892" y="264350"/>
                  </a:lnTo>
                  <a:lnTo>
                    <a:pt x="11036" y="265391"/>
                  </a:lnTo>
                  <a:lnTo>
                    <a:pt x="13563" y="263817"/>
                  </a:lnTo>
                  <a:lnTo>
                    <a:pt x="14109" y="261353"/>
                  </a:lnTo>
                  <a:lnTo>
                    <a:pt x="14617" y="258876"/>
                  </a:lnTo>
                  <a:close/>
                </a:path>
                <a:path w="376554" h="769620">
                  <a:moveTo>
                    <a:pt x="18237" y="379704"/>
                  </a:moveTo>
                  <a:lnTo>
                    <a:pt x="17259" y="374599"/>
                  </a:lnTo>
                  <a:lnTo>
                    <a:pt x="14770" y="372922"/>
                  </a:lnTo>
                  <a:lnTo>
                    <a:pt x="12192" y="373405"/>
                  </a:lnTo>
                  <a:lnTo>
                    <a:pt x="9613" y="373888"/>
                  </a:lnTo>
                  <a:lnTo>
                    <a:pt x="7924" y="376389"/>
                  </a:lnTo>
                  <a:lnTo>
                    <a:pt x="8928" y="381584"/>
                  </a:lnTo>
                  <a:lnTo>
                    <a:pt x="11404" y="383273"/>
                  </a:lnTo>
                  <a:lnTo>
                    <a:pt x="16548" y="382206"/>
                  </a:lnTo>
                  <a:lnTo>
                    <a:pt x="18237" y="379704"/>
                  </a:lnTo>
                  <a:close/>
                </a:path>
                <a:path w="376554" h="769620">
                  <a:moveTo>
                    <a:pt x="22415" y="237464"/>
                  </a:moveTo>
                  <a:lnTo>
                    <a:pt x="21348" y="234645"/>
                  </a:lnTo>
                  <a:lnTo>
                    <a:pt x="19075" y="233476"/>
                  </a:lnTo>
                  <a:lnTo>
                    <a:pt x="16675" y="232244"/>
                  </a:lnTo>
                  <a:lnTo>
                    <a:pt x="13868" y="233311"/>
                  </a:lnTo>
                  <a:lnTo>
                    <a:pt x="11696" y="238366"/>
                  </a:lnTo>
                  <a:lnTo>
                    <a:pt x="12801" y="241198"/>
                  </a:lnTo>
                  <a:lnTo>
                    <a:pt x="17678" y="243128"/>
                  </a:lnTo>
                  <a:lnTo>
                    <a:pt x="20459" y="242062"/>
                  </a:lnTo>
                  <a:lnTo>
                    <a:pt x="21450" y="239763"/>
                  </a:lnTo>
                  <a:lnTo>
                    <a:pt x="22415" y="237464"/>
                  </a:lnTo>
                  <a:close/>
                </a:path>
                <a:path w="376554" h="769620">
                  <a:moveTo>
                    <a:pt x="23355" y="402755"/>
                  </a:moveTo>
                  <a:lnTo>
                    <a:pt x="22733" y="400227"/>
                  </a:lnTo>
                  <a:lnTo>
                    <a:pt x="22085" y="397700"/>
                  </a:lnTo>
                  <a:lnTo>
                    <a:pt x="19558" y="396100"/>
                  </a:lnTo>
                  <a:lnTo>
                    <a:pt x="17005" y="396671"/>
                  </a:lnTo>
                  <a:lnTo>
                    <a:pt x="14439" y="397243"/>
                  </a:lnTo>
                  <a:lnTo>
                    <a:pt x="12814" y="399808"/>
                  </a:lnTo>
                  <a:lnTo>
                    <a:pt x="13474" y="402361"/>
                  </a:lnTo>
                  <a:lnTo>
                    <a:pt x="14097" y="404926"/>
                  </a:lnTo>
                  <a:lnTo>
                    <a:pt x="16687" y="406514"/>
                  </a:lnTo>
                  <a:lnTo>
                    <a:pt x="21793" y="405307"/>
                  </a:lnTo>
                  <a:lnTo>
                    <a:pt x="23355" y="402755"/>
                  </a:lnTo>
                  <a:close/>
                </a:path>
                <a:path w="376554" h="769620">
                  <a:moveTo>
                    <a:pt x="28994" y="425716"/>
                  </a:moveTo>
                  <a:lnTo>
                    <a:pt x="27749" y="420649"/>
                  </a:lnTo>
                  <a:lnTo>
                    <a:pt x="25171" y="419112"/>
                  </a:lnTo>
                  <a:lnTo>
                    <a:pt x="22631" y="419747"/>
                  </a:lnTo>
                  <a:lnTo>
                    <a:pt x="20091" y="420382"/>
                  </a:lnTo>
                  <a:lnTo>
                    <a:pt x="18529" y="422973"/>
                  </a:lnTo>
                  <a:lnTo>
                    <a:pt x="19799" y="428104"/>
                  </a:lnTo>
                  <a:lnTo>
                    <a:pt x="22364" y="429641"/>
                  </a:lnTo>
                  <a:lnTo>
                    <a:pt x="27444" y="428307"/>
                  </a:lnTo>
                  <a:lnTo>
                    <a:pt x="28994" y="425716"/>
                  </a:lnTo>
                  <a:close/>
                </a:path>
                <a:path w="376554" h="769620">
                  <a:moveTo>
                    <a:pt x="34442" y="218300"/>
                  </a:moveTo>
                  <a:lnTo>
                    <a:pt x="34036" y="215315"/>
                  </a:lnTo>
                  <a:lnTo>
                    <a:pt x="32105" y="213664"/>
                  </a:lnTo>
                  <a:lnTo>
                    <a:pt x="30048" y="211912"/>
                  </a:lnTo>
                  <a:lnTo>
                    <a:pt x="27076" y="212305"/>
                  </a:lnTo>
                  <a:lnTo>
                    <a:pt x="23812" y="216789"/>
                  </a:lnTo>
                  <a:lnTo>
                    <a:pt x="24244" y="219798"/>
                  </a:lnTo>
                  <a:lnTo>
                    <a:pt x="28587" y="222745"/>
                  </a:lnTo>
                  <a:lnTo>
                    <a:pt x="31546" y="222326"/>
                  </a:lnTo>
                  <a:lnTo>
                    <a:pt x="33007" y="220319"/>
                  </a:lnTo>
                  <a:lnTo>
                    <a:pt x="34442" y="218300"/>
                  </a:lnTo>
                  <a:close/>
                </a:path>
                <a:path w="376554" h="769620">
                  <a:moveTo>
                    <a:pt x="35179" y="448564"/>
                  </a:moveTo>
                  <a:lnTo>
                    <a:pt x="33794" y="443522"/>
                  </a:lnTo>
                  <a:lnTo>
                    <a:pt x="31178" y="442036"/>
                  </a:lnTo>
                  <a:lnTo>
                    <a:pt x="28651" y="442722"/>
                  </a:lnTo>
                  <a:lnTo>
                    <a:pt x="26111" y="443407"/>
                  </a:lnTo>
                  <a:lnTo>
                    <a:pt x="24625" y="446024"/>
                  </a:lnTo>
                  <a:lnTo>
                    <a:pt x="26022" y="451104"/>
                  </a:lnTo>
                  <a:lnTo>
                    <a:pt x="28638" y="452589"/>
                  </a:lnTo>
                  <a:lnTo>
                    <a:pt x="33693" y="451180"/>
                  </a:lnTo>
                  <a:lnTo>
                    <a:pt x="35179" y="448564"/>
                  </a:lnTo>
                  <a:close/>
                </a:path>
                <a:path w="376554" h="769620">
                  <a:moveTo>
                    <a:pt x="41605" y="471398"/>
                  </a:moveTo>
                  <a:lnTo>
                    <a:pt x="40144" y="466356"/>
                  </a:lnTo>
                  <a:lnTo>
                    <a:pt x="37515" y="464896"/>
                  </a:lnTo>
                  <a:lnTo>
                    <a:pt x="34988" y="465620"/>
                  </a:lnTo>
                  <a:lnTo>
                    <a:pt x="32461" y="466344"/>
                  </a:lnTo>
                  <a:lnTo>
                    <a:pt x="31013" y="468972"/>
                  </a:lnTo>
                  <a:lnTo>
                    <a:pt x="32473" y="474014"/>
                  </a:lnTo>
                  <a:lnTo>
                    <a:pt x="35102" y="475475"/>
                  </a:lnTo>
                  <a:lnTo>
                    <a:pt x="40157" y="474027"/>
                  </a:lnTo>
                  <a:lnTo>
                    <a:pt x="41605" y="471398"/>
                  </a:lnTo>
                  <a:close/>
                </a:path>
                <a:path w="376554" h="769620">
                  <a:moveTo>
                    <a:pt x="47942" y="232867"/>
                  </a:moveTo>
                  <a:lnTo>
                    <a:pt x="46405" y="230301"/>
                  </a:lnTo>
                  <a:lnTo>
                    <a:pt x="43891" y="229565"/>
                  </a:lnTo>
                  <a:lnTo>
                    <a:pt x="41376" y="228828"/>
                  </a:lnTo>
                  <a:lnTo>
                    <a:pt x="38773" y="230378"/>
                  </a:lnTo>
                  <a:lnTo>
                    <a:pt x="38074" y="233019"/>
                  </a:lnTo>
                  <a:lnTo>
                    <a:pt x="37350" y="235661"/>
                  </a:lnTo>
                  <a:lnTo>
                    <a:pt x="39103" y="238264"/>
                  </a:lnTo>
                  <a:lnTo>
                    <a:pt x="44234" y="239344"/>
                  </a:lnTo>
                  <a:lnTo>
                    <a:pt x="46621" y="237731"/>
                  </a:lnTo>
                  <a:lnTo>
                    <a:pt x="47307" y="235305"/>
                  </a:lnTo>
                  <a:lnTo>
                    <a:pt x="47942" y="232867"/>
                  </a:lnTo>
                  <a:close/>
                </a:path>
                <a:path w="376554" h="769620">
                  <a:moveTo>
                    <a:pt x="48209" y="494195"/>
                  </a:moveTo>
                  <a:lnTo>
                    <a:pt x="46748" y="489153"/>
                  </a:lnTo>
                  <a:lnTo>
                    <a:pt x="44107" y="487705"/>
                  </a:lnTo>
                  <a:lnTo>
                    <a:pt x="41592" y="488442"/>
                  </a:lnTo>
                  <a:lnTo>
                    <a:pt x="39077" y="489178"/>
                  </a:lnTo>
                  <a:lnTo>
                    <a:pt x="37617" y="491820"/>
                  </a:lnTo>
                  <a:lnTo>
                    <a:pt x="39090" y="496862"/>
                  </a:lnTo>
                  <a:lnTo>
                    <a:pt x="41732" y="498297"/>
                  </a:lnTo>
                  <a:lnTo>
                    <a:pt x="46761" y="496836"/>
                  </a:lnTo>
                  <a:lnTo>
                    <a:pt x="48209" y="494195"/>
                  </a:lnTo>
                  <a:close/>
                </a:path>
                <a:path w="376554" h="769620">
                  <a:moveTo>
                    <a:pt x="50914" y="199517"/>
                  </a:moveTo>
                  <a:lnTo>
                    <a:pt x="49364" y="197396"/>
                  </a:lnTo>
                  <a:lnTo>
                    <a:pt x="47815" y="195275"/>
                  </a:lnTo>
                  <a:lnTo>
                    <a:pt x="44831" y="194995"/>
                  </a:lnTo>
                  <a:lnTo>
                    <a:pt x="40601" y="198551"/>
                  </a:lnTo>
                  <a:lnTo>
                    <a:pt x="40322" y="201574"/>
                  </a:lnTo>
                  <a:lnTo>
                    <a:pt x="43865" y="205447"/>
                  </a:lnTo>
                  <a:lnTo>
                    <a:pt x="46837" y="205727"/>
                  </a:lnTo>
                  <a:lnTo>
                    <a:pt x="50634" y="202526"/>
                  </a:lnTo>
                  <a:lnTo>
                    <a:pt x="50914" y="199517"/>
                  </a:lnTo>
                  <a:close/>
                </a:path>
                <a:path w="376554" h="769620">
                  <a:moveTo>
                    <a:pt x="54864" y="516978"/>
                  </a:moveTo>
                  <a:lnTo>
                    <a:pt x="53390" y="511949"/>
                  </a:lnTo>
                  <a:lnTo>
                    <a:pt x="50749" y="510501"/>
                  </a:lnTo>
                  <a:lnTo>
                    <a:pt x="48234" y="511238"/>
                  </a:lnTo>
                  <a:lnTo>
                    <a:pt x="45720" y="511975"/>
                  </a:lnTo>
                  <a:lnTo>
                    <a:pt x="44272" y="514616"/>
                  </a:lnTo>
                  <a:lnTo>
                    <a:pt x="45745" y="519645"/>
                  </a:lnTo>
                  <a:lnTo>
                    <a:pt x="48387" y="521093"/>
                  </a:lnTo>
                  <a:lnTo>
                    <a:pt x="53416" y="519620"/>
                  </a:lnTo>
                  <a:lnTo>
                    <a:pt x="54864" y="516978"/>
                  </a:lnTo>
                  <a:close/>
                </a:path>
                <a:path w="376554" h="769620">
                  <a:moveTo>
                    <a:pt x="55829" y="211569"/>
                  </a:moveTo>
                  <a:lnTo>
                    <a:pt x="55092" y="208889"/>
                  </a:lnTo>
                  <a:lnTo>
                    <a:pt x="52755" y="207568"/>
                  </a:lnTo>
                  <a:lnTo>
                    <a:pt x="50520" y="206298"/>
                  </a:lnTo>
                  <a:lnTo>
                    <a:pt x="47396" y="207175"/>
                  </a:lnTo>
                  <a:lnTo>
                    <a:pt x="46291" y="209727"/>
                  </a:lnTo>
                  <a:lnTo>
                    <a:pt x="45123" y="212242"/>
                  </a:lnTo>
                  <a:lnTo>
                    <a:pt x="46139" y="215099"/>
                  </a:lnTo>
                  <a:lnTo>
                    <a:pt x="50990" y="217093"/>
                  </a:lnTo>
                  <a:lnTo>
                    <a:pt x="53809" y="216103"/>
                  </a:lnTo>
                  <a:lnTo>
                    <a:pt x="54851" y="213855"/>
                  </a:lnTo>
                  <a:lnTo>
                    <a:pt x="55829" y="211569"/>
                  </a:lnTo>
                  <a:close/>
                </a:path>
                <a:path w="376554" h="769620">
                  <a:moveTo>
                    <a:pt x="61404" y="539889"/>
                  </a:moveTo>
                  <a:lnTo>
                    <a:pt x="59969" y="534822"/>
                  </a:lnTo>
                  <a:lnTo>
                    <a:pt x="57353" y="533349"/>
                  </a:lnTo>
                  <a:lnTo>
                    <a:pt x="54825" y="534073"/>
                  </a:lnTo>
                  <a:lnTo>
                    <a:pt x="52298" y="534797"/>
                  </a:lnTo>
                  <a:lnTo>
                    <a:pt x="50838" y="537413"/>
                  </a:lnTo>
                  <a:lnTo>
                    <a:pt x="52260" y="542455"/>
                  </a:lnTo>
                  <a:lnTo>
                    <a:pt x="54889" y="543928"/>
                  </a:lnTo>
                  <a:lnTo>
                    <a:pt x="59944" y="542505"/>
                  </a:lnTo>
                  <a:lnTo>
                    <a:pt x="61404" y="539889"/>
                  </a:lnTo>
                  <a:close/>
                </a:path>
                <a:path w="376554" h="769620">
                  <a:moveTo>
                    <a:pt x="67729" y="562851"/>
                  </a:moveTo>
                  <a:lnTo>
                    <a:pt x="66408" y="557745"/>
                  </a:lnTo>
                  <a:lnTo>
                    <a:pt x="63817" y="556234"/>
                  </a:lnTo>
                  <a:lnTo>
                    <a:pt x="61290" y="556933"/>
                  </a:lnTo>
                  <a:lnTo>
                    <a:pt x="58762" y="557631"/>
                  </a:lnTo>
                  <a:lnTo>
                    <a:pt x="57238" y="560235"/>
                  </a:lnTo>
                  <a:lnTo>
                    <a:pt x="58547" y="565289"/>
                  </a:lnTo>
                  <a:lnTo>
                    <a:pt x="61137" y="566801"/>
                  </a:lnTo>
                  <a:lnTo>
                    <a:pt x="66217" y="565467"/>
                  </a:lnTo>
                  <a:lnTo>
                    <a:pt x="67729" y="562851"/>
                  </a:lnTo>
                  <a:close/>
                </a:path>
                <a:path w="376554" h="769620">
                  <a:moveTo>
                    <a:pt x="70599" y="187261"/>
                  </a:moveTo>
                  <a:lnTo>
                    <a:pt x="69494" y="184861"/>
                  </a:lnTo>
                  <a:lnTo>
                    <a:pt x="68414" y="182499"/>
                  </a:lnTo>
                  <a:lnTo>
                    <a:pt x="65430" y="181495"/>
                  </a:lnTo>
                  <a:lnTo>
                    <a:pt x="62979" y="182816"/>
                  </a:lnTo>
                  <a:lnTo>
                    <a:pt x="60579" y="184188"/>
                  </a:lnTo>
                  <a:lnTo>
                    <a:pt x="59740" y="187121"/>
                  </a:lnTo>
                  <a:lnTo>
                    <a:pt x="60667" y="188633"/>
                  </a:lnTo>
                  <a:lnTo>
                    <a:pt x="60401" y="188937"/>
                  </a:lnTo>
                  <a:lnTo>
                    <a:pt x="58369" y="190944"/>
                  </a:lnTo>
                  <a:lnTo>
                    <a:pt x="58648" y="194119"/>
                  </a:lnTo>
                  <a:lnTo>
                    <a:pt x="62738" y="197408"/>
                  </a:lnTo>
                  <a:lnTo>
                    <a:pt x="65570" y="197154"/>
                  </a:lnTo>
                  <a:lnTo>
                    <a:pt x="67284" y="195491"/>
                  </a:lnTo>
                  <a:lnTo>
                    <a:pt x="68897" y="193700"/>
                  </a:lnTo>
                  <a:lnTo>
                    <a:pt x="68922" y="190804"/>
                  </a:lnTo>
                  <a:lnTo>
                    <a:pt x="68681" y="190550"/>
                  </a:lnTo>
                  <a:lnTo>
                    <a:pt x="69684" y="190004"/>
                  </a:lnTo>
                  <a:lnTo>
                    <a:pt x="70599" y="187261"/>
                  </a:lnTo>
                  <a:close/>
                </a:path>
                <a:path w="376554" h="769620">
                  <a:moveTo>
                    <a:pt x="73748" y="585952"/>
                  </a:moveTo>
                  <a:lnTo>
                    <a:pt x="73050" y="583399"/>
                  </a:lnTo>
                  <a:lnTo>
                    <a:pt x="72390" y="580847"/>
                  </a:lnTo>
                  <a:lnTo>
                    <a:pt x="69786" y="579297"/>
                  </a:lnTo>
                  <a:lnTo>
                    <a:pt x="67246" y="579932"/>
                  </a:lnTo>
                  <a:lnTo>
                    <a:pt x="64706" y="580567"/>
                  </a:lnTo>
                  <a:lnTo>
                    <a:pt x="63169" y="583133"/>
                  </a:lnTo>
                  <a:lnTo>
                    <a:pt x="63817" y="585660"/>
                  </a:lnTo>
                  <a:lnTo>
                    <a:pt x="64516" y="588175"/>
                  </a:lnTo>
                  <a:lnTo>
                    <a:pt x="66967" y="589762"/>
                  </a:lnTo>
                  <a:lnTo>
                    <a:pt x="72085" y="588556"/>
                  </a:lnTo>
                  <a:lnTo>
                    <a:pt x="73748" y="585952"/>
                  </a:lnTo>
                  <a:close/>
                </a:path>
                <a:path w="376554" h="769620">
                  <a:moveTo>
                    <a:pt x="78841" y="609333"/>
                  </a:moveTo>
                  <a:lnTo>
                    <a:pt x="77711" y="604164"/>
                  </a:lnTo>
                  <a:lnTo>
                    <a:pt x="75171" y="602513"/>
                  </a:lnTo>
                  <a:lnTo>
                    <a:pt x="72605" y="603072"/>
                  </a:lnTo>
                  <a:lnTo>
                    <a:pt x="70040" y="603631"/>
                  </a:lnTo>
                  <a:lnTo>
                    <a:pt x="68414" y="606132"/>
                  </a:lnTo>
                  <a:lnTo>
                    <a:pt x="69532" y="611212"/>
                  </a:lnTo>
                  <a:lnTo>
                    <a:pt x="72072" y="612863"/>
                  </a:lnTo>
                  <a:lnTo>
                    <a:pt x="77216" y="611847"/>
                  </a:lnTo>
                  <a:lnTo>
                    <a:pt x="78841" y="609333"/>
                  </a:lnTo>
                  <a:close/>
                </a:path>
                <a:path w="376554" h="769620">
                  <a:moveTo>
                    <a:pt x="82943" y="632993"/>
                  </a:moveTo>
                  <a:lnTo>
                    <a:pt x="82105" y="627735"/>
                  </a:lnTo>
                  <a:lnTo>
                    <a:pt x="79667" y="625957"/>
                  </a:lnTo>
                  <a:lnTo>
                    <a:pt x="77076" y="626389"/>
                  </a:lnTo>
                  <a:lnTo>
                    <a:pt x="74485" y="626821"/>
                  </a:lnTo>
                  <a:lnTo>
                    <a:pt x="72720" y="629246"/>
                  </a:lnTo>
                  <a:lnTo>
                    <a:pt x="73545" y="634352"/>
                  </a:lnTo>
                  <a:lnTo>
                    <a:pt x="75984" y="636130"/>
                  </a:lnTo>
                  <a:lnTo>
                    <a:pt x="81178" y="635419"/>
                  </a:lnTo>
                  <a:lnTo>
                    <a:pt x="82943" y="632993"/>
                  </a:lnTo>
                  <a:close/>
                </a:path>
                <a:path w="376554" h="769620">
                  <a:moveTo>
                    <a:pt x="86639" y="656361"/>
                  </a:moveTo>
                  <a:lnTo>
                    <a:pt x="85839" y="651256"/>
                  </a:lnTo>
                  <a:lnTo>
                    <a:pt x="83413" y="649490"/>
                  </a:lnTo>
                  <a:lnTo>
                    <a:pt x="80810" y="649859"/>
                  </a:lnTo>
                  <a:lnTo>
                    <a:pt x="78206" y="650227"/>
                  </a:lnTo>
                  <a:lnTo>
                    <a:pt x="76441" y="652653"/>
                  </a:lnTo>
                  <a:lnTo>
                    <a:pt x="77266" y="657923"/>
                  </a:lnTo>
                  <a:lnTo>
                    <a:pt x="79692" y="659701"/>
                  </a:lnTo>
                  <a:lnTo>
                    <a:pt x="84861" y="658799"/>
                  </a:lnTo>
                  <a:lnTo>
                    <a:pt x="86639" y="656361"/>
                  </a:lnTo>
                  <a:close/>
                </a:path>
                <a:path w="376554" h="769620">
                  <a:moveTo>
                    <a:pt x="91262" y="679246"/>
                  </a:moveTo>
                  <a:lnTo>
                    <a:pt x="90081" y="674243"/>
                  </a:lnTo>
                  <a:lnTo>
                    <a:pt x="87528" y="672668"/>
                  </a:lnTo>
                  <a:lnTo>
                    <a:pt x="84963" y="673227"/>
                  </a:lnTo>
                  <a:lnTo>
                    <a:pt x="82397" y="673785"/>
                  </a:lnTo>
                  <a:lnTo>
                    <a:pt x="80822" y="676351"/>
                  </a:lnTo>
                  <a:lnTo>
                    <a:pt x="82054" y="681570"/>
                  </a:lnTo>
                  <a:lnTo>
                    <a:pt x="84607" y="683145"/>
                  </a:lnTo>
                  <a:lnTo>
                    <a:pt x="89687" y="681812"/>
                  </a:lnTo>
                  <a:lnTo>
                    <a:pt x="91262" y="679246"/>
                  </a:lnTo>
                  <a:close/>
                </a:path>
                <a:path w="376554" h="769620">
                  <a:moveTo>
                    <a:pt x="92557" y="176822"/>
                  </a:moveTo>
                  <a:lnTo>
                    <a:pt x="90208" y="174599"/>
                  </a:lnTo>
                  <a:lnTo>
                    <a:pt x="87185" y="174739"/>
                  </a:lnTo>
                  <a:lnTo>
                    <a:pt x="86766" y="174802"/>
                  </a:lnTo>
                  <a:lnTo>
                    <a:pt x="86525" y="174117"/>
                  </a:lnTo>
                  <a:lnTo>
                    <a:pt x="83680" y="173012"/>
                  </a:lnTo>
                  <a:lnTo>
                    <a:pt x="81051" y="174142"/>
                  </a:lnTo>
                  <a:lnTo>
                    <a:pt x="78397" y="175196"/>
                  </a:lnTo>
                  <a:lnTo>
                    <a:pt x="77533" y="178409"/>
                  </a:lnTo>
                  <a:lnTo>
                    <a:pt x="80137" y="182956"/>
                  </a:lnTo>
                  <a:lnTo>
                    <a:pt x="82765" y="183654"/>
                  </a:lnTo>
                  <a:lnTo>
                    <a:pt x="84010" y="183172"/>
                  </a:lnTo>
                  <a:lnTo>
                    <a:pt x="85801" y="184569"/>
                  </a:lnTo>
                  <a:lnTo>
                    <a:pt x="88049" y="184200"/>
                  </a:lnTo>
                  <a:lnTo>
                    <a:pt x="90258" y="184137"/>
                  </a:lnTo>
                  <a:lnTo>
                    <a:pt x="92176" y="182054"/>
                  </a:lnTo>
                  <a:lnTo>
                    <a:pt x="92367" y="179412"/>
                  </a:lnTo>
                  <a:lnTo>
                    <a:pt x="92557" y="176822"/>
                  </a:lnTo>
                  <a:close/>
                </a:path>
                <a:path w="376554" h="769620">
                  <a:moveTo>
                    <a:pt x="97929" y="701484"/>
                  </a:moveTo>
                  <a:lnTo>
                    <a:pt x="96316" y="696645"/>
                  </a:lnTo>
                  <a:lnTo>
                    <a:pt x="93649" y="695337"/>
                  </a:lnTo>
                  <a:lnTo>
                    <a:pt x="91147" y="696150"/>
                  </a:lnTo>
                  <a:lnTo>
                    <a:pt x="88646" y="696963"/>
                  </a:lnTo>
                  <a:lnTo>
                    <a:pt x="87325" y="699693"/>
                  </a:lnTo>
                  <a:lnTo>
                    <a:pt x="89027" y="704811"/>
                  </a:lnTo>
                  <a:lnTo>
                    <a:pt x="91706" y="706120"/>
                  </a:lnTo>
                  <a:lnTo>
                    <a:pt x="96596" y="704215"/>
                  </a:lnTo>
                  <a:lnTo>
                    <a:pt x="97929" y="701484"/>
                  </a:lnTo>
                  <a:close/>
                </a:path>
                <a:path w="376554" h="769620">
                  <a:moveTo>
                    <a:pt x="107530" y="722299"/>
                  </a:moveTo>
                  <a:lnTo>
                    <a:pt x="106210" y="720178"/>
                  </a:lnTo>
                  <a:lnTo>
                    <a:pt x="104978" y="718007"/>
                  </a:lnTo>
                  <a:lnTo>
                    <a:pt x="102362" y="716991"/>
                  </a:lnTo>
                  <a:lnTo>
                    <a:pt x="99961" y="718172"/>
                  </a:lnTo>
                  <a:lnTo>
                    <a:pt x="97650" y="719302"/>
                  </a:lnTo>
                  <a:lnTo>
                    <a:pt x="96507" y="722325"/>
                  </a:lnTo>
                  <a:lnTo>
                    <a:pt x="97866" y="724700"/>
                  </a:lnTo>
                  <a:lnTo>
                    <a:pt x="99301" y="727049"/>
                  </a:lnTo>
                  <a:lnTo>
                    <a:pt x="102285" y="727849"/>
                  </a:lnTo>
                  <a:lnTo>
                    <a:pt x="106768" y="725119"/>
                  </a:lnTo>
                  <a:lnTo>
                    <a:pt x="107530" y="722299"/>
                  </a:lnTo>
                  <a:close/>
                </a:path>
                <a:path w="376554" h="769620">
                  <a:moveTo>
                    <a:pt x="115163" y="187452"/>
                  </a:moveTo>
                  <a:lnTo>
                    <a:pt x="115138" y="184150"/>
                  </a:lnTo>
                  <a:lnTo>
                    <a:pt x="112826" y="182206"/>
                  </a:lnTo>
                  <a:lnTo>
                    <a:pt x="110261" y="180454"/>
                  </a:lnTo>
                  <a:lnTo>
                    <a:pt x="107149" y="180962"/>
                  </a:lnTo>
                  <a:lnTo>
                    <a:pt x="104673" y="185597"/>
                  </a:lnTo>
                  <a:lnTo>
                    <a:pt x="105092" y="188468"/>
                  </a:lnTo>
                  <a:lnTo>
                    <a:pt x="106908" y="189636"/>
                  </a:lnTo>
                  <a:lnTo>
                    <a:pt x="108572" y="191058"/>
                  </a:lnTo>
                  <a:lnTo>
                    <a:pt x="111328" y="191033"/>
                  </a:lnTo>
                  <a:lnTo>
                    <a:pt x="113284" y="189204"/>
                  </a:lnTo>
                  <a:lnTo>
                    <a:pt x="115163" y="187452"/>
                  </a:lnTo>
                  <a:close/>
                </a:path>
                <a:path w="376554" h="769620">
                  <a:moveTo>
                    <a:pt x="120269" y="740879"/>
                  </a:moveTo>
                  <a:lnTo>
                    <a:pt x="119951" y="739648"/>
                  </a:lnTo>
                  <a:lnTo>
                    <a:pt x="117589" y="736803"/>
                  </a:lnTo>
                  <a:lnTo>
                    <a:pt x="114642" y="736587"/>
                  </a:lnTo>
                  <a:lnTo>
                    <a:pt x="112585" y="738212"/>
                  </a:lnTo>
                  <a:lnTo>
                    <a:pt x="110528" y="739838"/>
                  </a:lnTo>
                  <a:lnTo>
                    <a:pt x="116636" y="746798"/>
                  </a:lnTo>
                  <a:lnTo>
                    <a:pt x="117881" y="746302"/>
                  </a:lnTo>
                  <a:lnTo>
                    <a:pt x="119735" y="744435"/>
                  </a:lnTo>
                  <a:lnTo>
                    <a:pt x="120167" y="743267"/>
                  </a:lnTo>
                  <a:lnTo>
                    <a:pt x="120180" y="742111"/>
                  </a:lnTo>
                  <a:lnTo>
                    <a:pt x="120269" y="740879"/>
                  </a:lnTo>
                  <a:close/>
                </a:path>
                <a:path w="376554" h="769620">
                  <a:moveTo>
                    <a:pt x="129235" y="205613"/>
                  </a:moveTo>
                  <a:lnTo>
                    <a:pt x="127876" y="203111"/>
                  </a:lnTo>
                  <a:lnTo>
                    <a:pt x="126619" y="200571"/>
                  </a:lnTo>
                  <a:lnTo>
                    <a:pt x="123736" y="199542"/>
                  </a:lnTo>
                  <a:lnTo>
                    <a:pt x="119138" y="202057"/>
                  </a:lnTo>
                  <a:lnTo>
                    <a:pt x="118135" y="204838"/>
                  </a:lnTo>
                  <a:lnTo>
                    <a:pt x="119202" y="207010"/>
                  </a:lnTo>
                  <a:lnTo>
                    <a:pt x="120396" y="209118"/>
                  </a:lnTo>
                  <a:lnTo>
                    <a:pt x="122809" y="210426"/>
                  </a:lnTo>
                  <a:lnTo>
                    <a:pt x="125336" y="209448"/>
                  </a:lnTo>
                  <a:lnTo>
                    <a:pt x="127711" y="208546"/>
                  </a:lnTo>
                  <a:lnTo>
                    <a:pt x="129235" y="205613"/>
                  </a:lnTo>
                  <a:close/>
                </a:path>
                <a:path w="376554" h="769620">
                  <a:moveTo>
                    <a:pt x="136207" y="229082"/>
                  </a:moveTo>
                  <a:lnTo>
                    <a:pt x="135470" y="226491"/>
                  </a:lnTo>
                  <a:lnTo>
                    <a:pt x="134785" y="223888"/>
                  </a:lnTo>
                  <a:lnTo>
                    <a:pt x="132168" y="222338"/>
                  </a:lnTo>
                  <a:lnTo>
                    <a:pt x="127114" y="223723"/>
                  </a:lnTo>
                  <a:lnTo>
                    <a:pt x="125590" y="226275"/>
                  </a:lnTo>
                  <a:lnTo>
                    <a:pt x="126238" y="228752"/>
                  </a:lnTo>
                  <a:lnTo>
                    <a:pt x="126949" y="231216"/>
                  </a:lnTo>
                  <a:lnTo>
                    <a:pt x="129349" y="232829"/>
                  </a:lnTo>
                  <a:lnTo>
                    <a:pt x="131940" y="232244"/>
                  </a:lnTo>
                  <a:lnTo>
                    <a:pt x="134467" y="231673"/>
                  </a:lnTo>
                  <a:lnTo>
                    <a:pt x="136207" y="229082"/>
                  </a:lnTo>
                  <a:close/>
                </a:path>
                <a:path w="376554" h="769620">
                  <a:moveTo>
                    <a:pt x="139166" y="756640"/>
                  </a:moveTo>
                  <a:lnTo>
                    <a:pt x="138201" y="754075"/>
                  </a:lnTo>
                  <a:lnTo>
                    <a:pt x="136220" y="752665"/>
                  </a:lnTo>
                  <a:lnTo>
                    <a:pt x="134188" y="751395"/>
                  </a:lnTo>
                  <a:lnTo>
                    <a:pt x="131330" y="752132"/>
                  </a:lnTo>
                  <a:lnTo>
                    <a:pt x="129857" y="754303"/>
                  </a:lnTo>
                  <a:lnTo>
                    <a:pt x="128384" y="756475"/>
                  </a:lnTo>
                  <a:lnTo>
                    <a:pt x="129146" y="759460"/>
                  </a:lnTo>
                  <a:lnTo>
                    <a:pt x="131572" y="760945"/>
                  </a:lnTo>
                  <a:lnTo>
                    <a:pt x="133921" y="762571"/>
                  </a:lnTo>
                  <a:lnTo>
                    <a:pt x="136994" y="761415"/>
                  </a:lnTo>
                  <a:lnTo>
                    <a:pt x="139166" y="756640"/>
                  </a:lnTo>
                  <a:close/>
                </a:path>
                <a:path w="376554" h="769620">
                  <a:moveTo>
                    <a:pt x="140754" y="252691"/>
                  </a:moveTo>
                  <a:lnTo>
                    <a:pt x="139814" y="247459"/>
                  </a:lnTo>
                  <a:lnTo>
                    <a:pt x="137350" y="245732"/>
                  </a:lnTo>
                  <a:lnTo>
                    <a:pt x="132194" y="246697"/>
                  </a:lnTo>
                  <a:lnTo>
                    <a:pt x="130467" y="249161"/>
                  </a:lnTo>
                  <a:lnTo>
                    <a:pt x="131381" y="254266"/>
                  </a:lnTo>
                  <a:lnTo>
                    <a:pt x="133845" y="255993"/>
                  </a:lnTo>
                  <a:lnTo>
                    <a:pt x="136423" y="255574"/>
                  </a:lnTo>
                  <a:lnTo>
                    <a:pt x="139026" y="255143"/>
                  </a:lnTo>
                  <a:lnTo>
                    <a:pt x="140754" y="252691"/>
                  </a:lnTo>
                  <a:close/>
                </a:path>
                <a:path w="376554" h="769620">
                  <a:moveTo>
                    <a:pt x="144424" y="276237"/>
                  </a:moveTo>
                  <a:lnTo>
                    <a:pt x="143649" y="271043"/>
                  </a:lnTo>
                  <a:lnTo>
                    <a:pt x="141224" y="269252"/>
                  </a:lnTo>
                  <a:lnTo>
                    <a:pt x="136042" y="270040"/>
                  </a:lnTo>
                  <a:lnTo>
                    <a:pt x="134251" y="272453"/>
                  </a:lnTo>
                  <a:lnTo>
                    <a:pt x="135026" y="277647"/>
                  </a:lnTo>
                  <a:lnTo>
                    <a:pt x="137452" y="279438"/>
                  </a:lnTo>
                  <a:lnTo>
                    <a:pt x="140042" y="279044"/>
                  </a:lnTo>
                  <a:lnTo>
                    <a:pt x="142633" y="278650"/>
                  </a:lnTo>
                  <a:lnTo>
                    <a:pt x="144424" y="276237"/>
                  </a:lnTo>
                  <a:close/>
                </a:path>
                <a:path w="376554" h="769620">
                  <a:moveTo>
                    <a:pt x="148107" y="299618"/>
                  </a:moveTo>
                  <a:lnTo>
                    <a:pt x="147231" y="294487"/>
                  </a:lnTo>
                  <a:lnTo>
                    <a:pt x="144792" y="292735"/>
                  </a:lnTo>
                  <a:lnTo>
                    <a:pt x="139611" y="293547"/>
                  </a:lnTo>
                  <a:lnTo>
                    <a:pt x="137845" y="295998"/>
                  </a:lnTo>
                  <a:lnTo>
                    <a:pt x="138734" y="301218"/>
                  </a:lnTo>
                  <a:lnTo>
                    <a:pt x="141185" y="302958"/>
                  </a:lnTo>
                  <a:lnTo>
                    <a:pt x="143776" y="302514"/>
                  </a:lnTo>
                  <a:lnTo>
                    <a:pt x="146367" y="302069"/>
                  </a:lnTo>
                  <a:lnTo>
                    <a:pt x="148107" y="299618"/>
                  </a:lnTo>
                  <a:close/>
                </a:path>
                <a:path w="376554" h="769620">
                  <a:moveTo>
                    <a:pt x="152527" y="322707"/>
                  </a:moveTo>
                  <a:lnTo>
                    <a:pt x="151955" y="320192"/>
                  </a:lnTo>
                  <a:lnTo>
                    <a:pt x="151447" y="317639"/>
                  </a:lnTo>
                  <a:lnTo>
                    <a:pt x="148958" y="316001"/>
                  </a:lnTo>
                  <a:lnTo>
                    <a:pt x="143814" y="317030"/>
                  </a:lnTo>
                  <a:lnTo>
                    <a:pt x="142151" y="319557"/>
                  </a:lnTo>
                  <a:lnTo>
                    <a:pt x="142659" y="322173"/>
                  </a:lnTo>
                  <a:lnTo>
                    <a:pt x="143256" y="324777"/>
                  </a:lnTo>
                  <a:lnTo>
                    <a:pt x="145834" y="326402"/>
                  </a:lnTo>
                  <a:lnTo>
                    <a:pt x="148386" y="325805"/>
                  </a:lnTo>
                  <a:lnTo>
                    <a:pt x="150952" y="325208"/>
                  </a:lnTo>
                  <a:lnTo>
                    <a:pt x="152527" y="322707"/>
                  </a:lnTo>
                  <a:close/>
                </a:path>
                <a:path w="376554" h="769620">
                  <a:moveTo>
                    <a:pt x="158457" y="345287"/>
                  </a:moveTo>
                  <a:lnTo>
                    <a:pt x="157048" y="340347"/>
                  </a:lnTo>
                  <a:lnTo>
                    <a:pt x="154419" y="338924"/>
                  </a:lnTo>
                  <a:lnTo>
                    <a:pt x="149364" y="340321"/>
                  </a:lnTo>
                  <a:lnTo>
                    <a:pt x="147904" y="342976"/>
                  </a:lnTo>
                  <a:lnTo>
                    <a:pt x="149390" y="348132"/>
                  </a:lnTo>
                  <a:lnTo>
                    <a:pt x="152006" y="349567"/>
                  </a:lnTo>
                  <a:lnTo>
                    <a:pt x="154546" y="348742"/>
                  </a:lnTo>
                  <a:lnTo>
                    <a:pt x="156997" y="347941"/>
                  </a:lnTo>
                  <a:lnTo>
                    <a:pt x="158457" y="345287"/>
                  </a:lnTo>
                  <a:close/>
                </a:path>
                <a:path w="376554" h="769620">
                  <a:moveTo>
                    <a:pt x="161112" y="762368"/>
                  </a:moveTo>
                  <a:lnTo>
                    <a:pt x="159308" y="760082"/>
                  </a:lnTo>
                  <a:lnTo>
                    <a:pt x="156895" y="759891"/>
                  </a:lnTo>
                  <a:lnTo>
                    <a:pt x="154533" y="759396"/>
                  </a:lnTo>
                  <a:lnTo>
                    <a:pt x="152158" y="760984"/>
                  </a:lnTo>
                  <a:lnTo>
                    <a:pt x="151549" y="763549"/>
                  </a:lnTo>
                  <a:lnTo>
                    <a:pt x="150939" y="766089"/>
                  </a:lnTo>
                  <a:lnTo>
                    <a:pt x="152692" y="768731"/>
                  </a:lnTo>
                  <a:lnTo>
                    <a:pt x="155473" y="769289"/>
                  </a:lnTo>
                  <a:lnTo>
                    <a:pt x="158292" y="769531"/>
                  </a:lnTo>
                  <a:lnTo>
                    <a:pt x="160731" y="767600"/>
                  </a:lnTo>
                  <a:lnTo>
                    <a:pt x="161112" y="762368"/>
                  </a:lnTo>
                  <a:close/>
                </a:path>
                <a:path w="376554" h="769620">
                  <a:moveTo>
                    <a:pt x="166624" y="366991"/>
                  </a:moveTo>
                  <a:lnTo>
                    <a:pt x="164592" y="362318"/>
                  </a:lnTo>
                  <a:lnTo>
                    <a:pt x="161785" y="361200"/>
                  </a:lnTo>
                  <a:lnTo>
                    <a:pt x="156895" y="363118"/>
                  </a:lnTo>
                  <a:lnTo>
                    <a:pt x="155790" y="365912"/>
                  </a:lnTo>
                  <a:lnTo>
                    <a:pt x="157949" y="370865"/>
                  </a:lnTo>
                  <a:lnTo>
                    <a:pt x="160743" y="371983"/>
                  </a:lnTo>
                  <a:lnTo>
                    <a:pt x="163131" y="370878"/>
                  </a:lnTo>
                  <a:lnTo>
                    <a:pt x="165506" y="369773"/>
                  </a:lnTo>
                  <a:lnTo>
                    <a:pt x="166624" y="366991"/>
                  </a:lnTo>
                  <a:close/>
                </a:path>
                <a:path w="376554" h="769620">
                  <a:moveTo>
                    <a:pt x="177355" y="387400"/>
                  </a:moveTo>
                  <a:lnTo>
                    <a:pt x="175971" y="385279"/>
                  </a:lnTo>
                  <a:lnTo>
                    <a:pt x="174612" y="383146"/>
                  </a:lnTo>
                  <a:lnTo>
                    <a:pt x="171907" y="382295"/>
                  </a:lnTo>
                  <a:lnTo>
                    <a:pt x="167322" y="384835"/>
                  </a:lnTo>
                  <a:lnTo>
                    <a:pt x="166370" y="387883"/>
                  </a:lnTo>
                  <a:lnTo>
                    <a:pt x="167817" y="390169"/>
                  </a:lnTo>
                  <a:lnTo>
                    <a:pt x="169303" y="392455"/>
                  </a:lnTo>
                  <a:lnTo>
                    <a:pt x="172300" y="393141"/>
                  </a:lnTo>
                  <a:lnTo>
                    <a:pt x="174498" y="391706"/>
                  </a:lnTo>
                  <a:lnTo>
                    <a:pt x="176695" y="390271"/>
                  </a:lnTo>
                  <a:lnTo>
                    <a:pt x="177355" y="387400"/>
                  </a:lnTo>
                  <a:close/>
                </a:path>
                <a:path w="376554" h="769620">
                  <a:moveTo>
                    <a:pt x="185077" y="766114"/>
                  </a:moveTo>
                  <a:lnTo>
                    <a:pt x="183997" y="760984"/>
                  </a:lnTo>
                  <a:lnTo>
                    <a:pt x="181584" y="759206"/>
                  </a:lnTo>
                  <a:lnTo>
                    <a:pt x="176707" y="760006"/>
                  </a:lnTo>
                  <a:lnTo>
                    <a:pt x="174917" y="762431"/>
                  </a:lnTo>
                  <a:lnTo>
                    <a:pt x="175145" y="764971"/>
                  </a:lnTo>
                  <a:lnTo>
                    <a:pt x="175387" y="767664"/>
                  </a:lnTo>
                  <a:lnTo>
                    <a:pt x="177812" y="769454"/>
                  </a:lnTo>
                  <a:lnTo>
                    <a:pt x="183299" y="768553"/>
                  </a:lnTo>
                  <a:lnTo>
                    <a:pt x="185077" y="766114"/>
                  </a:lnTo>
                  <a:close/>
                </a:path>
                <a:path w="376554" h="769620">
                  <a:moveTo>
                    <a:pt x="190931" y="405980"/>
                  </a:moveTo>
                  <a:lnTo>
                    <a:pt x="187782" y="402031"/>
                  </a:lnTo>
                  <a:lnTo>
                    <a:pt x="184810" y="401726"/>
                  </a:lnTo>
                  <a:lnTo>
                    <a:pt x="180657" y="404926"/>
                  </a:lnTo>
                  <a:lnTo>
                    <a:pt x="180340" y="407949"/>
                  </a:lnTo>
                  <a:lnTo>
                    <a:pt x="183743" y="412191"/>
                  </a:lnTo>
                  <a:lnTo>
                    <a:pt x="186702" y="412496"/>
                  </a:lnTo>
                  <a:lnTo>
                    <a:pt x="188671" y="410743"/>
                  </a:lnTo>
                  <a:lnTo>
                    <a:pt x="190614" y="409003"/>
                  </a:lnTo>
                  <a:lnTo>
                    <a:pt x="190931" y="405980"/>
                  </a:lnTo>
                  <a:close/>
                </a:path>
                <a:path w="376554" h="769620">
                  <a:moveTo>
                    <a:pt x="207264" y="423164"/>
                  </a:moveTo>
                  <a:lnTo>
                    <a:pt x="203327" y="418973"/>
                  </a:lnTo>
                  <a:lnTo>
                    <a:pt x="200406" y="419023"/>
                  </a:lnTo>
                  <a:lnTo>
                    <a:pt x="196850" y="422871"/>
                  </a:lnTo>
                  <a:lnTo>
                    <a:pt x="196888" y="425970"/>
                  </a:lnTo>
                  <a:lnTo>
                    <a:pt x="200126" y="429437"/>
                  </a:lnTo>
                  <a:lnTo>
                    <a:pt x="203123" y="429501"/>
                  </a:lnTo>
                  <a:lnTo>
                    <a:pt x="205155" y="427850"/>
                  </a:lnTo>
                  <a:lnTo>
                    <a:pt x="207187" y="426199"/>
                  </a:lnTo>
                  <a:lnTo>
                    <a:pt x="207264" y="423164"/>
                  </a:lnTo>
                  <a:close/>
                </a:path>
                <a:path w="376554" h="769620">
                  <a:moveTo>
                    <a:pt x="208165" y="758710"/>
                  </a:moveTo>
                  <a:lnTo>
                    <a:pt x="206082" y="753897"/>
                  </a:lnTo>
                  <a:lnTo>
                    <a:pt x="203403" y="752894"/>
                  </a:lnTo>
                  <a:lnTo>
                    <a:pt x="198678" y="754570"/>
                  </a:lnTo>
                  <a:lnTo>
                    <a:pt x="197446" y="757262"/>
                  </a:lnTo>
                  <a:lnTo>
                    <a:pt x="198272" y="759752"/>
                  </a:lnTo>
                  <a:lnTo>
                    <a:pt x="199097" y="762241"/>
                  </a:lnTo>
                  <a:lnTo>
                    <a:pt x="201866" y="763524"/>
                  </a:lnTo>
                  <a:lnTo>
                    <a:pt x="207048" y="761682"/>
                  </a:lnTo>
                  <a:lnTo>
                    <a:pt x="208165" y="758710"/>
                  </a:lnTo>
                  <a:close/>
                </a:path>
                <a:path w="376554" h="769620">
                  <a:moveTo>
                    <a:pt x="221043" y="443839"/>
                  </a:moveTo>
                  <a:lnTo>
                    <a:pt x="219824" y="441401"/>
                  </a:lnTo>
                  <a:lnTo>
                    <a:pt x="218503" y="438988"/>
                  </a:lnTo>
                  <a:lnTo>
                    <a:pt x="215455" y="438213"/>
                  </a:lnTo>
                  <a:lnTo>
                    <a:pt x="210972" y="440944"/>
                  </a:lnTo>
                  <a:lnTo>
                    <a:pt x="210273" y="443738"/>
                  </a:lnTo>
                  <a:lnTo>
                    <a:pt x="211467" y="445922"/>
                  </a:lnTo>
                  <a:lnTo>
                    <a:pt x="212585" y="448183"/>
                  </a:lnTo>
                  <a:lnTo>
                    <a:pt x="215404" y="449072"/>
                  </a:lnTo>
                  <a:lnTo>
                    <a:pt x="217766" y="447916"/>
                  </a:lnTo>
                  <a:lnTo>
                    <a:pt x="220129" y="446760"/>
                  </a:lnTo>
                  <a:lnTo>
                    <a:pt x="221043" y="443839"/>
                  </a:lnTo>
                  <a:close/>
                </a:path>
                <a:path w="376554" h="769620">
                  <a:moveTo>
                    <a:pt x="227469" y="745185"/>
                  </a:moveTo>
                  <a:lnTo>
                    <a:pt x="226606" y="742124"/>
                  </a:lnTo>
                  <a:lnTo>
                    <a:pt x="221996" y="739635"/>
                  </a:lnTo>
                  <a:lnTo>
                    <a:pt x="219240" y="740397"/>
                  </a:lnTo>
                  <a:lnTo>
                    <a:pt x="217868" y="742226"/>
                  </a:lnTo>
                  <a:lnTo>
                    <a:pt x="217208" y="743178"/>
                  </a:lnTo>
                  <a:lnTo>
                    <a:pt x="217055" y="744397"/>
                  </a:lnTo>
                  <a:lnTo>
                    <a:pt x="217258" y="745566"/>
                  </a:lnTo>
                  <a:lnTo>
                    <a:pt x="217411" y="746645"/>
                  </a:lnTo>
                  <a:lnTo>
                    <a:pt x="217944" y="747801"/>
                  </a:lnTo>
                  <a:lnTo>
                    <a:pt x="218922" y="748677"/>
                  </a:lnTo>
                  <a:lnTo>
                    <a:pt x="219900" y="749554"/>
                  </a:lnTo>
                  <a:lnTo>
                    <a:pt x="221170" y="749947"/>
                  </a:lnTo>
                  <a:lnTo>
                    <a:pt x="222504" y="749769"/>
                  </a:lnTo>
                  <a:lnTo>
                    <a:pt x="223723" y="749566"/>
                  </a:lnTo>
                  <a:lnTo>
                    <a:pt x="224878" y="748792"/>
                  </a:lnTo>
                  <a:lnTo>
                    <a:pt x="225704" y="747598"/>
                  </a:lnTo>
                  <a:lnTo>
                    <a:pt x="227469" y="745185"/>
                  </a:lnTo>
                  <a:close/>
                </a:path>
                <a:path w="376554" h="769620">
                  <a:moveTo>
                    <a:pt x="230543" y="466305"/>
                  </a:moveTo>
                  <a:lnTo>
                    <a:pt x="229641" y="463778"/>
                  </a:lnTo>
                  <a:lnTo>
                    <a:pt x="228765" y="461225"/>
                  </a:lnTo>
                  <a:lnTo>
                    <a:pt x="226021" y="459955"/>
                  </a:lnTo>
                  <a:lnTo>
                    <a:pt x="221145" y="461886"/>
                  </a:lnTo>
                  <a:lnTo>
                    <a:pt x="219875" y="464604"/>
                  </a:lnTo>
                  <a:lnTo>
                    <a:pt x="221564" y="469430"/>
                  </a:lnTo>
                  <a:lnTo>
                    <a:pt x="224269" y="470700"/>
                  </a:lnTo>
                  <a:lnTo>
                    <a:pt x="226758" y="469874"/>
                  </a:lnTo>
                  <a:lnTo>
                    <a:pt x="229247" y="469049"/>
                  </a:lnTo>
                  <a:lnTo>
                    <a:pt x="230543" y="466305"/>
                  </a:lnTo>
                  <a:close/>
                </a:path>
                <a:path w="376554" h="769620">
                  <a:moveTo>
                    <a:pt x="237032" y="722249"/>
                  </a:moveTo>
                  <a:lnTo>
                    <a:pt x="235534" y="719543"/>
                  </a:lnTo>
                  <a:lnTo>
                    <a:pt x="230479" y="718096"/>
                  </a:lnTo>
                  <a:lnTo>
                    <a:pt x="227926" y="719518"/>
                  </a:lnTo>
                  <a:lnTo>
                    <a:pt x="227076" y="721893"/>
                  </a:lnTo>
                  <a:lnTo>
                    <a:pt x="226275" y="724281"/>
                  </a:lnTo>
                  <a:lnTo>
                    <a:pt x="227622" y="726948"/>
                  </a:lnTo>
                  <a:lnTo>
                    <a:pt x="230085" y="727862"/>
                  </a:lnTo>
                  <a:lnTo>
                    <a:pt x="232549" y="728776"/>
                  </a:lnTo>
                  <a:lnTo>
                    <a:pt x="235254" y="727417"/>
                  </a:lnTo>
                  <a:lnTo>
                    <a:pt x="236118" y="724827"/>
                  </a:lnTo>
                  <a:lnTo>
                    <a:pt x="237032" y="722249"/>
                  </a:lnTo>
                  <a:close/>
                </a:path>
                <a:path w="376554" h="769620">
                  <a:moveTo>
                    <a:pt x="237375" y="489508"/>
                  </a:moveTo>
                  <a:lnTo>
                    <a:pt x="236067" y="484327"/>
                  </a:lnTo>
                  <a:lnTo>
                    <a:pt x="233489" y="482790"/>
                  </a:lnTo>
                  <a:lnTo>
                    <a:pt x="228434" y="484200"/>
                  </a:lnTo>
                  <a:lnTo>
                    <a:pt x="226885" y="486791"/>
                  </a:lnTo>
                  <a:lnTo>
                    <a:pt x="228155" y="491794"/>
                  </a:lnTo>
                  <a:lnTo>
                    <a:pt x="230733" y="493318"/>
                  </a:lnTo>
                  <a:lnTo>
                    <a:pt x="233286" y="492709"/>
                  </a:lnTo>
                  <a:lnTo>
                    <a:pt x="235839" y="492099"/>
                  </a:lnTo>
                  <a:lnTo>
                    <a:pt x="237375" y="489508"/>
                  </a:lnTo>
                  <a:close/>
                </a:path>
                <a:path w="376554" h="769620">
                  <a:moveTo>
                    <a:pt x="242366" y="513041"/>
                  </a:moveTo>
                  <a:lnTo>
                    <a:pt x="241896" y="510425"/>
                  </a:lnTo>
                  <a:lnTo>
                    <a:pt x="241452" y="507809"/>
                  </a:lnTo>
                  <a:lnTo>
                    <a:pt x="238950" y="506107"/>
                  </a:lnTo>
                  <a:lnTo>
                    <a:pt x="233807" y="507136"/>
                  </a:lnTo>
                  <a:lnTo>
                    <a:pt x="232117" y="509612"/>
                  </a:lnTo>
                  <a:lnTo>
                    <a:pt x="232549" y="512165"/>
                  </a:lnTo>
                  <a:lnTo>
                    <a:pt x="233006" y="514718"/>
                  </a:lnTo>
                  <a:lnTo>
                    <a:pt x="235470" y="516420"/>
                  </a:lnTo>
                  <a:lnTo>
                    <a:pt x="238061" y="515975"/>
                  </a:lnTo>
                  <a:lnTo>
                    <a:pt x="240652" y="515531"/>
                  </a:lnTo>
                  <a:lnTo>
                    <a:pt x="242366" y="513041"/>
                  </a:lnTo>
                  <a:close/>
                </a:path>
                <a:path w="376554" h="769620">
                  <a:moveTo>
                    <a:pt x="242658" y="698677"/>
                  </a:moveTo>
                  <a:lnTo>
                    <a:pt x="240957" y="696163"/>
                  </a:lnTo>
                  <a:lnTo>
                    <a:pt x="235800" y="695210"/>
                  </a:lnTo>
                  <a:lnTo>
                    <a:pt x="233324" y="696887"/>
                  </a:lnTo>
                  <a:lnTo>
                    <a:pt x="232371" y="701941"/>
                  </a:lnTo>
                  <a:lnTo>
                    <a:pt x="233921" y="704418"/>
                  </a:lnTo>
                  <a:lnTo>
                    <a:pt x="236499" y="705002"/>
                  </a:lnTo>
                  <a:lnTo>
                    <a:pt x="239039" y="705573"/>
                  </a:lnTo>
                  <a:lnTo>
                    <a:pt x="241668" y="703935"/>
                  </a:lnTo>
                  <a:lnTo>
                    <a:pt x="242658" y="698677"/>
                  </a:lnTo>
                  <a:close/>
                </a:path>
                <a:path w="376554" h="769620">
                  <a:moveTo>
                    <a:pt x="245973" y="536778"/>
                  </a:moveTo>
                  <a:lnTo>
                    <a:pt x="245325" y="531507"/>
                  </a:lnTo>
                  <a:lnTo>
                    <a:pt x="242862" y="529678"/>
                  </a:lnTo>
                  <a:lnTo>
                    <a:pt x="237667" y="530415"/>
                  </a:lnTo>
                  <a:lnTo>
                    <a:pt x="235915" y="532790"/>
                  </a:lnTo>
                  <a:lnTo>
                    <a:pt x="236537" y="537946"/>
                  </a:lnTo>
                  <a:lnTo>
                    <a:pt x="238899" y="539788"/>
                  </a:lnTo>
                  <a:lnTo>
                    <a:pt x="241503" y="539470"/>
                  </a:lnTo>
                  <a:lnTo>
                    <a:pt x="244106" y="539165"/>
                  </a:lnTo>
                  <a:lnTo>
                    <a:pt x="245973" y="536778"/>
                  </a:lnTo>
                  <a:close/>
                </a:path>
                <a:path w="376554" h="769620">
                  <a:moveTo>
                    <a:pt x="246367" y="674903"/>
                  </a:moveTo>
                  <a:lnTo>
                    <a:pt x="244513" y="672515"/>
                  </a:lnTo>
                  <a:lnTo>
                    <a:pt x="239306" y="671906"/>
                  </a:lnTo>
                  <a:lnTo>
                    <a:pt x="236931" y="673735"/>
                  </a:lnTo>
                  <a:lnTo>
                    <a:pt x="236334" y="678878"/>
                  </a:lnTo>
                  <a:lnTo>
                    <a:pt x="238086" y="681253"/>
                  </a:lnTo>
                  <a:lnTo>
                    <a:pt x="240690" y="681634"/>
                  </a:lnTo>
                  <a:lnTo>
                    <a:pt x="243281" y="682015"/>
                  </a:lnTo>
                  <a:lnTo>
                    <a:pt x="245745" y="680186"/>
                  </a:lnTo>
                  <a:lnTo>
                    <a:pt x="246037" y="677545"/>
                  </a:lnTo>
                  <a:lnTo>
                    <a:pt x="246367" y="674903"/>
                  </a:lnTo>
                  <a:close/>
                </a:path>
                <a:path w="376554" h="769620">
                  <a:moveTo>
                    <a:pt x="248450" y="560616"/>
                  </a:moveTo>
                  <a:lnTo>
                    <a:pt x="248183" y="557987"/>
                  </a:lnTo>
                  <a:lnTo>
                    <a:pt x="247942" y="555345"/>
                  </a:lnTo>
                  <a:lnTo>
                    <a:pt x="245618" y="553402"/>
                  </a:lnTo>
                  <a:lnTo>
                    <a:pt x="240398" y="553897"/>
                  </a:lnTo>
                  <a:lnTo>
                    <a:pt x="238467" y="556196"/>
                  </a:lnTo>
                  <a:lnTo>
                    <a:pt x="238709" y="558774"/>
                  </a:lnTo>
                  <a:lnTo>
                    <a:pt x="238975" y="561365"/>
                  </a:lnTo>
                  <a:lnTo>
                    <a:pt x="241198" y="563308"/>
                  </a:lnTo>
                  <a:lnTo>
                    <a:pt x="243827" y="563118"/>
                  </a:lnTo>
                  <a:lnTo>
                    <a:pt x="246430" y="562927"/>
                  </a:lnTo>
                  <a:lnTo>
                    <a:pt x="248450" y="560616"/>
                  </a:lnTo>
                  <a:close/>
                </a:path>
                <a:path w="376554" h="769620">
                  <a:moveTo>
                    <a:pt x="248716" y="651027"/>
                  </a:moveTo>
                  <a:lnTo>
                    <a:pt x="246748" y="648741"/>
                  </a:lnTo>
                  <a:lnTo>
                    <a:pt x="241515" y="648385"/>
                  </a:lnTo>
                  <a:lnTo>
                    <a:pt x="239242" y="650341"/>
                  </a:lnTo>
                  <a:lnTo>
                    <a:pt x="239064" y="652932"/>
                  </a:lnTo>
                  <a:lnTo>
                    <a:pt x="238912" y="655523"/>
                  </a:lnTo>
                  <a:lnTo>
                    <a:pt x="240766" y="657796"/>
                  </a:lnTo>
                  <a:lnTo>
                    <a:pt x="243395" y="658037"/>
                  </a:lnTo>
                  <a:lnTo>
                    <a:pt x="245986" y="658279"/>
                  </a:lnTo>
                  <a:lnTo>
                    <a:pt x="248373" y="656323"/>
                  </a:lnTo>
                  <a:lnTo>
                    <a:pt x="248716" y="651027"/>
                  </a:lnTo>
                  <a:close/>
                </a:path>
                <a:path w="376554" h="769620">
                  <a:moveTo>
                    <a:pt x="249796" y="584517"/>
                  </a:moveTo>
                  <a:lnTo>
                    <a:pt x="249567" y="579234"/>
                  </a:lnTo>
                  <a:lnTo>
                    <a:pt x="247345" y="577202"/>
                  </a:lnTo>
                  <a:lnTo>
                    <a:pt x="242112" y="577469"/>
                  </a:lnTo>
                  <a:lnTo>
                    <a:pt x="240080" y="579691"/>
                  </a:lnTo>
                  <a:lnTo>
                    <a:pt x="240309" y="584885"/>
                  </a:lnTo>
                  <a:lnTo>
                    <a:pt x="242531" y="586917"/>
                  </a:lnTo>
                  <a:lnTo>
                    <a:pt x="245148" y="586828"/>
                  </a:lnTo>
                  <a:lnTo>
                    <a:pt x="247777" y="586740"/>
                  </a:lnTo>
                  <a:lnTo>
                    <a:pt x="249796" y="584517"/>
                  </a:lnTo>
                  <a:close/>
                </a:path>
                <a:path w="376554" h="769620">
                  <a:moveTo>
                    <a:pt x="249999" y="627100"/>
                  </a:moveTo>
                  <a:lnTo>
                    <a:pt x="247904" y="624903"/>
                  </a:lnTo>
                  <a:lnTo>
                    <a:pt x="242658" y="624763"/>
                  </a:lnTo>
                  <a:lnTo>
                    <a:pt x="240499" y="626808"/>
                  </a:lnTo>
                  <a:lnTo>
                    <a:pt x="240411" y="629412"/>
                  </a:lnTo>
                  <a:lnTo>
                    <a:pt x="240296" y="632002"/>
                  </a:lnTo>
                  <a:lnTo>
                    <a:pt x="242328" y="634212"/>
                  </a:lnTo>
                  <a:lnTo>
                    <a:pt x="244944" y="634326"/>
                  </a:lnTo>
                  <a:lnTo>
                    <a:pt x="247561" y="634441"/>
                  </a:lnTo>
                  <a:lnTo>
                    <a:pt x="249796" y="632396"/>
                  </a:lnTo>
                  <a:lnTo>
                    <a:pt x="249910" y="629754"/>
                  </a:lnTo>
                  <a:lnTo>
                    <a:pt x="249999" y="627100"/>
                  </a:lnTo>
                  <a:close/>
                </a:path>
                <a:path w="376554" h="769620">
                  <a:moveTo>
                    <a:pt x="250266" y="603161"/>
                  </a:moveTo>
                  <a:lnTo>
                    <a:pt x="248132" y="601040"/>
                  </a:lnTo>
                  <a:lnTo>
                    <a:pt x="242874" y="601103"/>
                  </a:lnTo>
                  <a:lnTo>
                    <a:pt x="240766" y="603250"/>
                  </a:lnTo>
                  <a:lnTo>
                    <a:pt x="240753" y="608444"/>
                  </a:lnTo>
                  <a:lnTo>
                    <a:pt x="242874" y="610565"/>
                  </a:lnTo>
                  <a:lnTo>
                    <a:pt x="245503" y="610577"/>
                  </a:lnTo>
                  <a:lnTo>
                    <a:pt x="248132" y="610590"/>
                  </a:lnTo>
                  <a:lnTo>
                    <a:pt x="250253" y="608457"/>
                  </a:lnTo>
                  <a:lnTo>
                    <a:pt x="250266" y="603161"/>
                  </a:lnTo>
                  <a:close/>
                </a:path>
                <a:path w="376554" h="769620">
                  <a:moveTo>
                    <a:pt x="292544" y="162979"/>
                  </a:moveTo>
                  <a:lnTo>
                    <a:pt x="290944" y="160553"/>
                  </a:lnTo>
                  <a:lnTo>
                    <a:pt x="288480" y="159956"/>
                  </a:lnTo>
                  <a:lnTo>
                    <a:pt x="286016" y="159296"/>
                  </a:lnTo>
                  <a:lnTo>
                    <a:pt x="283451" y="160820"/>
                  </a:lnTo>
                  <a:lnTo>
                    <a:pt x="282054" y="165874"/>
                  </a:lnTo>
                  <a:lnTo>
                    <a:pt x="283616" y="168490"/>
                  </a:lnTo>
                  <a:lnTo>
                    <a:pt x="286258" y="169202"/>
                  </a:lnTo>
                  <a:lnTo>
                    <a:pt x="288912" y="169837"/>
                  </a:lnTo>
                  <a:lnTo>
                    <a:pt x="291541" y="168122"/>
                  </a:lnTo>
                  <a:lnTo>
                    <a:pt x="292036" y="165569"/>
                  </a:lnTo>
                  <a:lnTo>
                    <a:pt x="292544" y="162979"/>
                  </a:lnTo>
                  <a:close/>
                </a:path>
                <a:path w="376554" h="769620">
                  <a:moveTo>
                    <a:pt x="315976" y="170167"/>
                  </a:moveTo>
                  <a:lnTo>
                    <a:pt x="315747" y="167576"/>
                  </a:lnTo>
                  <a:lnTo>
                    <a:pt x="315518" y="164934"/>
                  </a:lnTo>
                  <a:lnTo>
                    <a:pt x="313410" y="162991"/>
                  </a:lnTo>
                  <a:lnTo>
                    <a:pt x="310997" y="163029"/>
                  </a:lnTo>
                  <a:lnTo>
                    <a:pt x="308546" y="162915"/>
                  </a:lnTo>
                  <a:lnTo>
                    <a:pt x="306400" y="164960"/>
                  </a:lnTo>
                  <a:lnTo>
                    <a:pt x="306006" y="170192"/>
                  </a:lnTo>
                  <a:lnTo>
                    <a:pt x="308140" y="172415"/>
                  </a:lnTo>
                  <a:lnTo>
                    <a:pt x="310959" y="172529"/>
                  </a:lnTo>
                  <a:lnTo>
                    <a:pt x="313817" y="172504"/>
                  </a:lnTo>
                  <a:lnTo>
                    <a:pt x="315976" y="170167"/>
                  </a:lnTo>
                  <a:close/>
                </a:path>
                <a:path w="376554" h="769620">
                  <a:moveTo>
                    <a:pt x="339610" y="161353"/>
                  </a:moveTo>
                  <a:lnTo>
                    <a:pt x="337680" y="159385"/>
                  </a:lnTo>
                  <a:lnTo>
                    <a:pt x="335927" y="157607"/>
                  </a:lnTo>
                  <a:lnTo>
                    <a:pt x="333019" y="157022"/>
                  </a:lnTo>
                  <a:lnTo>
                    <a:pt x="331355" y="158267"/>
                  </a:lnTo>
                  <a:lnTo>
                    <a:pt x="329526" y="159346"/>
                  </a:lnTo>
                  <a:lnTo>
                    <a:pt x="328676" y="162013"/>
                  </a:lnTo>
                  <a:lnTo>
                    <a:pt x="330619" y="166890"/>
                  </a:lnTo>
                  <a:lnTo>
                    <a:pt x="333743" y="167906"/>
                  </a:lnTo>
                  <a:lnTo>
                    <a:pt x="336435" y="166293"/>
                  </a:lnTo>
                  <a:lnTo>
                    <a:pt x="339039" y="164439"/>
                  </a:lnTo>
                  <a:lnTo>
                    <a:pt x="339610" y="161353"/>
                  </a:lnTo>
                  <a:close/>
                </a:path>
                <a:path w="376554" h="769620">
                  <a:moveTo>
                    <a:pt x="349961" y="92379"/>
                  </a:moveTo>
                  <a:lnTo>
                    <a:pt x="347891" y="90233"/>
                  </a:lnTo>
                  <a:lnTo>
                    <a:pt x="345262" y="90170"/>
                  </a:lnTo>
                  <a:lnTo>
                    <a:pt x="342646" y="90106"/>
                  </a:lnTo>
                  <a:lnTo>
                    <a:pt x="340448" y="92240"/>
                  </a:lnTo>
                  <a:lnTo>
                    <a:pt x="340436" y="97599"/>
                  </a:lnTo>
                  <a:lnTo>
                    <a:pt x="342569" y="99745"/>
                  </a:lnTo>
                  <a:lnTo>
                    <a:pt x="347827" y="99695"/>
                  </a:lnTo>
                  <a:lnTo>
                    <a:pt x="349948" y="97574"/>
                  </a:lnTo>
                  <a:lnTo>
                    <a:pt x="349935" y="94970"/>
                  </a:lnTo>
                  <a:lnTo>
                    <a:pt x="349961" y="92379"/>
                  </a:lnTo>
                  <a:close/>
                </a:path>
                <a:path w="376554" h="769620">
                  <a:moveTo>
                    <a:pt x="350647" y="121196"/>
                  </a:moveTo>
                  <a:lnTo>
                    <a:pt x="350405" y="115976"/>
                  </a:lnTo>
                  <a:lnTo>
                    <a:pt x="348170" y="113944"/>
                  </a:lnTo>
                  <a:lnTo>
                    <a:pt x="345554" y="114046"/>
                  </a:lnTo>
                  <a:lnTo>
                    <a:pt x="342925" y="114147"/>
                  </a:lnTo>
                  <a:lnTo>
                    <a:pt x="340906" y="116395"/>
                  </a:lnTo>
                  <a:lnTo>
                    <a:pt x="341147" y="121716"/>
                  </a:lnTo>
                  <a:lnTo>
                    <a:pt x="343420" y="123736"/>
                  </a:lnTo>
                  <a:lnTo>
                    <a:pt x="348653" y="123444"/>
                  </a:lnTo>
                  <a:lnTo>
                    <a:pt x="350647" y="121196"/>
                  </a:lnTo>
                  <a:close/>
                </a:path>
                <a:path w="376554" h="769620">
                  <a:moveTo>
                    <a:pt x="351116" y="140423"/>
                  </a:moveTo>
                  <a:lnTo>
                    <a:pt x="349250" y="137960"/>
                  </a:lnTo>
                  <a:lnTo>
                    <a:pt x="346595" y="137896"/>
                  </a:lnTo>
                  <a:lnTo>
                    <a:pt x="344004" y="137833"/>
                  </a:lnTo>
                  <a:lnTo>
                    <a:pt x="341630" y="139623"/>
                  </a:lnTo>
                  <a:lnTo>
                    <a:pt x="341401" y="141897"/>
                  </a:lnTo>
                  <a:lnTo>
                    <a:pt x="341020" y="144106"/>
                  </a:lnTo>
                  <a:lnTo>
                    <a:pt x="342493" y="146456"/>
                  </a:lnTo>
                  <a:lnTo>
                    <a:pt x="347472" y="148120"/>
                  </a:lnTo>
                  <a:lnTo>
                    <a:pt x="350266" y="146380"/>
                  </a:lnTo>
                  <a:lnTo>
                    <a:pt x="350786" y="143395"/>
                  </a:lnTo>
                  <a:lnTo>
                    <a:pt x="351116" y="140423"/>
                  </a:lnTo>
                  <a:close/>
                </a:path>
                <a:path w="376554" h="769620">
                  <a:moveTo>
                    <a:pt x="351332" y="69011"/>
                  </a:moveTo>
                  <a:lnTo>
                    <a:pt x="349440" y="66687"/>
                  </a:lnTo>
                  <a:lnTo>
                    <a:pt x="346837" y="66357"/>
                  </a:lnTo>
                  <a:lnTo>
                    <a:pt x="344233" y="66040"/>
                  </a:lnTo>
                  <a:lnTo>
                    <a:pt x="341896" y="67957"/>
                  </a:lnTo>
                  <a:lnTo>
                    <a:pt x="341617" y="70650"/>
                  </a:lnTo>
                  <a:lnTo>
                    <a:pt x="341312" y="73342"/>
                  </a:lnTo>
                  <a:lnTo>
                    <a:pt x="343331" y="75679"/>
                  </a:lnTo>
                  <a:lnTo>
                    <a:pt x="348564" y="76060"/>
                  </a:lnTo>
                  <a:lnTo>
                    <a:pt x="350774" y="74117"/>
                  </a:lnTo>
                  <a:lnTo>
                    <a:pt x="351078" y="71564"/>
                  </a:lnTo>
                  <a:lnTo>
                    <a:pt x="351332" y="69011"/>
                  </a:lnTo>
                  <a:close/>
                </a:path>
                <a:path w="376554" h="769620">
                  <a:moveTo>
                    <a:pt x="355307" y="46189"/>
                  </a:moveTo>
                  <a:lnTo>
                    <a:pt x="353949" y="43675"/>
                  </a:lnTo>
                  <a:lnTo>
                    <a:pt x="351383" y="42938"/>
                  </a:lnTo>
                  <a:lnTo>
                    <a:pt x="348907" y="42227"/>
                  </a:lnTo>
                  <a:lnTo>
                    <a:pt x="346113" y="43764"/>
                  </a:lnTo>
                  <a:lnTo>
                    <a:pt x="345554" y="46443"/>
                  </a:lnTo>
                  <a:lnTo>
                    <a:pt x="344944" y="49110"/>
                  </a:lnTo>
                  <a:lnTo>
                    <a:pt x="346532" y="51701"/>
                  </a:lnTo>
                  <a:lnTo>
                    <a:pt x="351688" y="52730"/>
                  </a:lnTo>
                  <a:lnTo>
                    <a:pt x="354228" y="51142"/>
                  </a:lnTo>
                  <a:lnTo>
                    <a:pt x="354787" y="48666"/>
                  </a:lnTo>
                  <a:lnTo>
                    <a:pt x="355307" y="46189"/>
                  </a:lnTo>
                  <a:close/>
                </a:path>
                <a:path w="376554" h="769620">
                  <a:moveTo>
                    <a:pt x="363423" y="24904"/>
                  </a:moveTo>
                  <a:lnTo>
                    <a:pt x="362458" y="22059"/>
                  </a:lnTo>
                  <a:lnTo>
                    <a:pt x="360172" y="20777"/>
                  </a:lnTo>
                  <a:lnTo>
                    <a:pt x="357886" y="19494"/>
                  </a:lnTo>
                  <a:lnTo>
                    <a:pt x="355003" y="20472"/>
                  </a:lnTo>
                  <a:lnTo>
                    <a:pt x="353745" y="22987"/>
                  </a:lnTo>
                  <a:lnTo>
                    <a:pt x="352437" y="25463"/>
                  </a:lnTo>
                  <a:lnTo>
                    <a:pt x="353695" y="28422"/>
                  </a:lnTo>
                  <a:lnTo>
                    <a:pt x="358546" y="30429"/>
                  </a:lnTo>
                  <a:lnTo>
                    <a:pt x="361137" y="29286"/>
                  </a:lnTo>
                  <a:lnTo>
                    <a:pt x="362305" y="27101"/>
                  </a:lnTo>
                  <a:lnTo>
                    <a:pt x="363423" y="24904"/>
                  </a:lnTo>
                  <a:close/>
                </a:path>
                <a:path w="376554" h="769620">
                  <a:moveTo>
                    <a:pt x="376516" y="3962"/>
                  </a:moveTo>
                  <a:lnTo>
                    <a:pt x="374738" y="1993"/>
                  </a:lnTo>
                  <a:lnTo>
                    <a:pt x="373011" y="63"/>
                  </a:lnTo>
                  <a:lnTo>
                    <a:pt x="369811" y="0"/>
                  </a:lnTo>
                  <a:lnTo>
                    <a:pt x="367855" y="2070"/>
                  </a:lnTo>
                  <a:lnTo>
                    <a:pt x="365975" y="4216"/>
                  </a:lnTo>
                  <a:lnTo>
                    <a:pt x="366128" y="7277"/>
                  </a:lnTo>
                  <a:lnTo>
                    <a:pt x="370230" y="10553"/>
                  </a:lnTo>
                  <a:lnTo>
                    <a:pt x="373189" y="10414"/>
                  </a:lnTo>
                  <a:lnTo>
                    <a:pt x="374777" y="8585"/>
                  </a:lnTo>
                  <a:lnTo>
                    <a:pt x="376440" y="6819"/>
                  </a:lnTo>
                  <a:lnTo>
                    <a:pt x="376516" y="396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66">
              <a:extLst>
                <a:ext uri="{FF2B5EF4-FFF2-40B4-BE49-F238E27FC236}">
                  <a16:creationId xmlns:a16="http://schemas.microsoft.com/office/drawing/2014/main" id="{F679B80D-F0A2-4873-899C-90298DA7AEFB}"/>
                </a:ext>
              </a:extLst>
            </p:cNvPr>
            <p:cNvSpPr/>
            <p:nvPr/>
          </p:nvSpPr>
          <p:spPr>
            <a:xfrm>
              <a:off x="7005409" y="3469830"/>
              <a:ext cx="387350" cy="783590"/>
            </a:xfrm>
            <a:custGeom>
              <a:avLst/>
              <a:gdLst/>
              <a:ahLst/>
              <a:cxnLst/>
              <a:rect l="l" t="t" r="r" b="b"/>
              <a:pathLst>
                <a:path w="387350" h="783589">
                  <a:moveTo>
                    <a:pt x="9613" y="283921"/>
                  </a:moveTo>
                  <a:lnTo>
                    <a:pt x="7531" y="281762"/>
                  </a:lnTo>
                  <a:lnTo>
                    <a:pt x="4902" y="281698"/>
                  </a:lnTo>
                  <a:lnTo>
                    <a:pt x="2273" y="281635"/>
                  </a:lnTo>
                  <a:lnTo>
                    <a:pt x="114" y="283756"/>
                  </a:lnTo>
                  <a:lnTo>
                    <a:pt x="76" y="286435"/>
                  </a:lnTo>
                  <a:lnTo>
                    <a:pt x="0" y="289102"/>
                  </a:lnTo>
                  <a:lnTo>
                    <a:pt x="2159" y="291261"/>
                  </a:lnTo>
                  <a:lnTo>
                    <a:pt x="7404" y="291236"/>
                  </a:lnTo>
                  <a:lnTo>
                    <a:pt x="9499" y="289115"/>
                  </a:lnTo>
                  <a:lnTo>
                    <a:pt x="9575" y="286524"/>
                  </a:lnTo>
                  <a:lnTo>
                    <a:pt x="9613" y="283921"/>
                  </a:lnTo>
                  <a:close/>
                </a:path>
                <a:path w="387350" h="783589">
                  <a:moveTo>
                    <a:pt x="10121" y="312750"/>
                  </a:moveTo>
                  <a:lnTo>
                    <a:pt x="9906" y="307530"/>
                  </a:lnTo>
                  <a:lnTo>
                    <a:pt x="7696" y="305485"/>
                  </a:lnTo>
                  <a:lnTo>
                    <a:pt x="5067" y="305574"/>
                  </a:lnTo>
                  <a:lnTo>
                    <a:pt x="2451" y="305663"/>
                  </a:lnTo>
                  <a:lnTo>
                    <a:pt x="406" y="307886"/>
                  </a:lnTo>
                  <a:lnTo>
                    <a:pt x="635" y="313220"/>
                  </a:lnTo>
                  <a:lnTo>
                    <a:pt x="2844" y="315264"/>
                  </a:lnTo>
                  <a:lnTo>
                    <a:pt x="8089" y="314972"/>
                  </a:lnTo>
                  <a:lnTo>
                    <a:pt x="10121" y="312750"/>
                  </a:lnTo>
                  <a:close/>
                </a:path>
                <a:path w="387350" h="783589">
                  <a:moveTo>
                    <a:pt x="10769" y="260413"/>
                  </a:moveTo>
                  <a:lnTo>
                    <a:pt x="8839" y="258114"/>
                  </a:lnTo>
                  <a:lnTo>
                    <a:pt x="6223" y="257860"/>
                  </a:lnTo>
                  <a:lnTo>
                    <a:pt x="3606" y="257606"/>
                  </a:lnTo>
                  <a:lnTo>
                    <a:pt x="1295" y="259575"/>
                  </a:lnTo>
                  <a:lnTo>
                    <a:pt x="1054" y="262255"/>
                  </a:lnTo>
                  <a:lnTo>
                    <a:pt x="774" y="264934"/>
                  </a:lnTo>
                  <a:lnTo>
                    <a:pt x="2882" y="267233"/>
                  </a:lnTo>
                  <a:lnTo>
                    <a:pt x="8115" y="267538"/>
                  </a:lnTo>
                  <a:lnTo>
                    <a:pt x="10248" y="265557"/>
                  </a:lnTo>
                  <a:lnTo>
                    <a:pt x="10528" y="262978"/>
                  </a:lnTo>
                  <a:lnTo>
                    <a:pt x="10769" y="260413"/>
                  </a:lnTo>
                  <a:close/>
                </a:path>
                <a:path w="387350" h="783589">
                  <a:moveTo>
                    <a:pt x="11836" y="336359"/>
                  </a:moveTo>
                  <a:lnTo>
                    <a:pt x="11353" y="331165"/>
                  </a:lnTo>
                  <a:lnTo>
                    <a:pt x="9042" y="329222"/>
                  </a:lnTo>
                  <a:lnTo>
                    <a:pt x="6426" y="329425"/>
                  </a:lnTo>
                  <a:lnTo>
                    <a:pt x="3810" y="329628"/>
                  </a:lnTo>
                  <a:lnTo>
                    <a:pt x="1892" y="331952"/>
                  </a:lnTo>
                  <a:lnTo>
                    <a:pt x="2374" y="337248"/>
                  </a:lnTo>
                  <a:lnTo>
                    <a:pt x="4686" y="339191"/>
                  </a:lnTo>
                  <a:lnTo>
                    <a:pt x="9906" y="338683"/>
                  </a:lnTo>
                  <a:lnTo>
                    <a:pt x="11836" y="336359"/>
                  </a:lnTo>
                  <a:close/>
                </a:path>
                <a:path w="387350" h="783589">
                  <a:moveTo>
                    <a:pt x="13868" y="237236"/>
                  </a:moveTo>
                  <a:lnTo>
                    <a:pt x="12166" y="234772"/>
                  </a:lnTo>
                  <a:lnTo>
                    <a:pt x="9601" y="234238"/>
                  </a:lnTo>
                  <a:lnTo>
                    <a:pt x="7035" y="233705"/>
                  </a:lnTo>
                  <a:lnTo>
                    <a:pt x="4533" y="235445"/>
                  </a:lnTo>
                  <a:lnTo>
                    <a:pt x="4025" y="238112"/>
                  </a:lnTo>
                  <a:lnTo>
                    <a:pt x="3467" y="240779"/>
                  </a:lnTo>
                  <a:lnTo>
                    <a:pt x="5359" y="243255"/>
                  </a:lnTo>
                  <a:lnTo>
                    <a:pt x="10553" y="244030"/>
                  </a:lnTo>
                  <a:lnTo>
                    <a:pt x="12852" y="242252"/>
                  </a:lnTo>
                  <a:lnTo>
                    <a:pt x="13385" y="239750"/>
                  </a:lnTo>
                  <a:lnTo>
                    <a:pt x="13868" y="237236"/>
                  </a:lnTo>
                  <a:close/>
                </a:path>
                <a:path w="387350" h="783589">
                  <a:moveTo>
                    <a:pt x="14516" y="359892"/>
                  </a:moveTo>
                  <a:lnTo>
                    <a:pt x="14160" y="357301"/>
                  </a:lnTo>
                  <a:lnTo>
                    <a:pt x="13779" y="354711"/>
                  </a:lnTo>
                  <a:lnTo>
                    <a:pt x="11468" y="352856"/>
                  </a:lnTo>
                  <a:lnTo>
                    <a:pt x="8851" y="353174"/>
                  </a:lnTo>
                  <a:lnTo>
                    <a:pt x="6261" y="353491"/>
                  </a:lnTo>
                  <a:lnTo>
                    <a:pt x="4343" y="355892"/>
                  </a:lnTo>
                  <a:lnTo>
                    <a:pt x="4737" y="358521"/>
                  </a:lnTo>
                  <a:lnTo>
                    <a:pt x="5092" y="361162"/>
                  </a:lnTo>
                  <a:lnTo>
                    <a:pt x="7493" y="363004"/>
                  </a:lnTo>
                  <a:lnTo>
                    <a:pt x="12700" y="362280"/>
                  </a:lnTo>
                  <a:lnTo>
                    <a:pt x="14516" y="359892"/>
                  </a:lnTo>
                  <a:close/>
                </a:path>
                <a:path w="387350" h="783589">
                  <a:moveTo>
                    <a:pt x="18122" y="383311"/>
                  </a:moveTo>
                  <a:lnTo>
                    <a:pt x="17653" y="380733"/>
                  </a:lnTo>
                  <a:lnTo>
                    <a:pt x="17246" y="378155"/>
                  </a:lnTo>
                  <a:lnTo>
                    <a:pt x="14808" y="376402"/>
                  </a:lnTo>
                  <a:lnTo>
                    <a:pt x="12217" y="376821"/>
                  </a:lnTo>
                  <a:lnTo>
                    <a:pt x="9626" y="377240"/>
                  </a:lnTo>
                  <a:lnTo>
                    <a:pt x="7874" y="379704"/>
                  </a:lnTo>
                  <a:lnTo>
                    <a:pt x="8293" y="382346"/>
                  </a:lnTo>
                  <a:lnTo>
                    <a:pt x="8763" y="384962"/>
                  </a:lnTo>
                  <a:lnTo>
                    <a:pt x="11252" y="386702"/>
                  </a:lnTo>
                  <a:lnTo>
                    <a:pt x="16408" y="385762"/>
                  </a:lnTo>
                  <a:lnTo>
                    <a:pt x="18122" y="383311"/>
                  </a:lnTo>
                  <a:close/>
                </a:path>
                <a:path w="387350" h="783589">
                  <a:moveTo>
                    <a:pt x="19786" y="214960"/>
                  </a:moveTo>
                  <a:lnTo>
                    <a:pt x="18427" y="212229"/>
                  </a:lnTo>
                  <a:lnTo>
                    <a:pt x="16040" y="211277"/>
                  </a:lnTo>
                  <a:lnTo>
                    <a:pt x="13550" y="210286"/>
                  </a:lnTo>
                  <a:lnTo>
                    <a:pt x="10883" y="211632"/>
                  </a:lnTo>
                  <a:lnTo>
                    <a:pt x="9105" y="216865"/>
                  </a:lnTo>
                  <a:lnTo>
                    <a:pt x="10426" y="219583"/>
                  </a:lnTo>
                  <a:lnTo>
                    <a:pt x="15468" y="221043"/>
                  </a:lnTo>
                  <a:lnTo>
                    <a:pt x="18173" y="219710"/>
                  </a:lnTo>
                  <a:lnTo>
                    <a:pt x="19786" y="214960"/>
                  </a:lnTo>
                  <a:close/>
                </a:path>
                <a:path w="387350" h="783589">
                  <a:moveTo>
                    <a:pt x="22707" y="406527"/>
                  </a:moveTo>
                  <a:lnTo>
                    <a:pt x="21640" y="401421"/>
                  </a:lnTo>
                  <a:lnTo>
                    <a:pt x="19126" y="399770"/>
                  </a:lnTo>
                  <a:lnTo>
                    <a:pt x="16560" y="400304"/>
                  </a:lnTo>
                  <a:lnTo>
                    <a:pt x="13995" y="400837"/>
                  </a:lnTo>
                  <a:lnTo>
                    <a:pt x="12344" y="403377"/>
                  </a:lnTo>
                  <a:lnTo>
                    <a:pt x="13423" y="408597"/>
                  </a:lnTo>
                  <a:lnTo>
                    <a:pt x="16040" y="410222"/>
                  </a:lnTo>
                  <a:lnTo>
                    <a:pt x="21145" y="409054"/>
                  </a:lnTo>
                  <a:lnTo>
                    <a:pt x="22707" y="406527"/>
                  </a:lnTo>
                  <a:close/>
                </a:path>
                <a:path w="387350" h="783589">
                  <a:moveTo>
                    <a:pt x="28460" y="429425"/>
                  </a:moveTo>
                  <a:lnTo>
                    <a:pt x="27762" y="426923"/>
                  </a:lnTo>
                  <a:lnTo>
                    <a:pt x="27101" y="424408"/>
                  </a:lnTo>
                  <a:lnTo>
                    <a:pt x="24511" y="422897"/>
                  </a:lnTo>
                  <a:lnTo>
                    <a:pt x="21971" y="423557"/>
                  </a:lnTo>
                  <a:lnTo>
                    <a:pt x="19431" y="424218"/>
                  </a:lnTo>
                  <a:lnTo>
                    <a:pt x="17919" y="426847"/>
                  </a:lnTo>
                  <a:lnTo>
                    <a:pt x="18592" y="429437"/>
                  </a:lnTo>
                  <a:lnTo>
                    <a:pt x="19316" y="432015"/>
                  </a:lnTo>
                  <a:lnTo>
                    <a:pt x="21983" y="433501"/>
                  </a:lnTo>
                  <a:lnTo>
                    <a:pt x="27025" y="432028"/>
                  </a:lnTo>
                  <a:lnTo>
                    <a:pt x="28460" y="429425"/>
                  </a:lnTo>
                  <a:close/>
                </a:path>
                <a:path w="387350" h="783589">
                  <a:moveTo>
                    <a:pt x="30391" y="195541"/>
                  </a:moveTo>
                  <a:lnTo>
                    <a:pt x="30010" y="192582"/>
                  </a:lnTo>
                  <a:lnTo>
                    <a:pt x="28092" y="190792"/>
                  </a:lnTo>
                  <a:lnTo>
                    <a:pt x="26174" y="189001"/>
                  </a:lnTo>
                  <a:lnTo>
                    <a:pt x="23126" y="189395"/>
                  </a:lnTo>
                  <a:lnTo>
                    <a:pt x="21310" y="191693"/>
                  </a:lnTo>
                  <a:lnTo>
                    <a:pt x="19354" y="193916"/>
                  </a:lnTo>
                  <a:lnTo>
                    <a:pt x="20294" y="197154"/>
                  </a:lnTo>
                  <a:lnTo>
                    <a:pt x="24765" y="199898"/>
                  </a:lnTo>
                  <a:lnTo>
                    <a:pt x="27343" y="199097"/>
                  </a:lnTo>
                  <a:lnTo>
                    <a:pt x="28930" y="197370"/>
                  </a:lnTo>
                  <a:lnTo>
                    <a:pt x="30391" y="195541"/>
                  </a:lnTo>
                  <a:close/>
                </a:path>
                <a:path w="387350" h="783589">
                  <a:moveTo>
                    <a:pt x="35763" y="451700"/>
                  </a:moveTo>
                  <a:lnTo>
                    <a:pt x="34861" y="449300"/>
                  </a:lnTo>
                  <a:lnTo>
                    <a:pt x="33934" y="446913"/>
                  </a:lnTo>
                  <a:lnTo>
                    <a:pt x="31267" y="445604"/>
                  </a:lnTo>
                  <a:lnTo>
                    <a:pt x="28790" y="446443"/>
                  </a:lnTo>
                  <a:lnTo>
                    <a:pt x="26301" y="447294"/>
                  </a:lnTo>
                  <a:lnTo>
                    <a:pt x="24955" y="450049"/>
                  </a:lnTo>
                  <a:lnTo>
                    <a:pt x="25946" y="452577"/>
                  </a:lnTo>
                  <a:lnTo>
                    <a:pt x="26885" y="455117"/>
                  </a:lnTo>
                  <a:lnTo>
                    <a:pt x="29641" y="456387"/>
                  </a:lnTo>
                  <a:lnTo>
                    <a:pt x="34505" y="454444"/>
                  </a:lnTo>
                  <a:lnTo>
                    <a:pt x="35763" y="451700"/>
                  </a:lnTo>
                  <a:close/>
                </a:path>
                <a:path w="387350" h="783589">
                  <a:moveTo>
                    <a:pt x="45643" y="472833"/>
                  </a:moveTo>
                  <a:lnTo>
                    <a:pt x="43078" y="467956"/>
                  </a:lnTo>
                  <a:lnTo>
                    <a:pt x="40335" y="467233"/>
                  </a:lnTo>
                  <a:lnTo>
                    <a:pt x="37998" y="468439"/>
                  </a:lnTo>
                  <a:lnTo>
                    <a:pt x="35661" y="469646"/>
                  </a:lnTo>
                  <a:lnTo>
                    <a:pt x="34861" y="472732"/>
                  </a:lnTo>
                  <a:lnTo>
                    <a:pt x="37198" y="477202"/>
                  </a:lnTo>
                  <a:lnTo>
                    <a:pt x="40068" y="478078"/>
                  </a:lnTo>
                  <a:lnTo>
                    <a:pt x="44767" y="475742"/>
                  </a:lnTo>
                  <a:lnTo>
                    <a:pt x="45643" y="472833"/>
                  </a:lnTo>
                  <a:close/>
                </a:path>
                <a:path w="387350" h="783589">
                  <a:moveTo>
                    <a:pt x="48628" y="180530"/>
                  </a:moveTo>
                  <a:lnTo>
                    <a:pt x="43789" y="175437"/>
                  </a:lnTo>
                  <a:lnTo>
                    <a:pt x="42354" y="175907"/>
                  </a:lnTo>
                  <a:lnTo>
                    <a:pt x="39382" y="176784"/>
                  </a:lnTo>
                  <a:lnTo>
                    <a:pt x="38100" y="179679"/>
                  </a:lnTo>
                  <a:lnTo>
                    <a:pt x="39370" y="182118"/>
                  </a:lnTo>
                  <a:lnTo>
                    <a:pt x="39954" y="183324"/>
                  </a:lnTo>
                  <a:lnTo>
                    <a:pt x="40894" y="184035"/>
                  </a:lnTo>
                  <a:lnTo>
                    <a:pt x="41960" y="184543"/>
                  </a:lnTo>
                  <a:lnTo>
                    <a:pt x="43053" y="185102"/>
                  </a:lnTo>
                  <a:lnTo>
                    <a:pt x="44208" y="185293"/>
                  </a:lnTo>
                  <a:lnTo>
                    <a:pt x="46342" y="184607"/>
                  </a:lnTo>
                  <a:lnTo>
                    <a:pt x="47155" y="183756"/>
                  </a:lnTo>
                  <a:lnTo>
                    <a:pt x="47726" y="182664"/>
                  </a:lnTo>
                  <a:lnTo>
                    <a:pt x="48310" y="181724"/>
                  </a:lnTo>
                  <a:lnTo>
                    <a:pt x="48628" y="180530"/>
                  </a:lnTo>
                  <a:close/>
                </a:path>
                <a:path w="387350" h="783589">
                  <a:moveTo>
                    <a:pt x="55626" y="495109"/>
                  </a:moveTo>
                  <a:lnTo>
                    <a:pt x="54584" y="492620"/>
                  </a:lnTo>
                  <a:lnTo>
                    <a:pt x="53581" y="490118"/>
                  </a:lnTo>
                  <a:lnTo>
                    <a:pt x="50800" y="488924"/>
                  </a:lnTo>
                  <a:lnTo>
                    <a:pt x="48387" y="489940"/>
                  </a:lnTo>
                  <a:lnTo>
                    <a:pt x="45974" y="490956"/>
                  </a:lnTo>
                  <a:lnTo>
                    <a:pt x="44792" y="493725"/>
                  </a:lnTo>
                  <a:lnTo>
                    <a:pt x="45758" y="496125"/>
                  </a:lnTo>
                  <a:lnTo>
                    <a:pt x="46748" y="498500"/>
                  </a:lnTo>
                  <a:lnTo>
                    <a:pt x="49479" y="499719"/>
                  </a:lnTo>
                  <a:lnTo>
                    <a:pt x="54394" y="497890"/>
                  </a:lnTo>
                  <a:lnTo>
                    <a:pt x="55626" y="495109"/>
                  </a:lnTo>
                  <a:close/>
                </a:path>
                <a:path w="387350" h="783589">
                  <a:moveTo>
                    <a:pt x="63525" y="517969"/>
                  </a:moveTo>
                  <a:lnTo>
                    <a:pt x="61836" y="512889"/>
                  </a:lnTo>
                  <a:lnTo>
                    <a:pt x="59143" y="511505"/>
                  </a:lnTo>
                  <a:lnTo>
                    <a:pt x="56654" y="512330"/>
                  </a:lnTo>
                  <a:lnTo>
                    <a:pt x="54165" y="513156"/>
                  </a:lnTo>
                  <a:lnTo>
                    <a:pt x="52806" y="515835"/>
                  </a:lnTo>
                  <a:lnTo>
                    <a:pt x="53606" y="518312"/>
                  </a:lnTo>
                  <a:lnTo>
                    <a:pt x="54444" y="520776"/>
                  </a:lnTo>
                  <a:lnTo>
                    <a:pt x="57035" y="522198"/>
                  </a:lnTo>
                  <a:lnTo>
                    <a:pt x="62052" y="520674"/>
                  </a:lnTo>
                  <a:lnTo>
                    <a:pt x="63525" y="517969"/>
                  </a:lnTo>
                  <a:close/>
                </a:path>
                <a:path w="387350" h="783589">
                  <a:moveTo>
                    <a:pt x="70167" y="541096"/>
                  </a:moveTo>
                  <a:lnTo>
                    <a:pt x="68732" y="535978"/>
                  </a:lnTo>
                  <a:lnTo>
                    <a:pt x="66103" y="534479"/>
                  </a:lnTo>
                  <a:lnTo>
                    <a:pt x="63576" y="535190"/>
                  </a:lnTo>
                  <a:lnTo>
                    <a:pt x="61048" y="535901"/>
                  </a:lnTo>
                  <a:lnTo>
                    <a:pt x="59575" y="538518"/>
                  </a:lnTo>
                  <a:lnTo>
                    <a:pt x="60985" y="543560"/>
                  </a:lnTo>
                  <a:lnTo>
                    <a:pt x="63550" y="545084"/>
                  </a:lnTo>
                  <a:lnTo>
                    <a:pt x="68618" y="543737"/>
                  </a:lnTo>
                  <a:lnTo>
                    <a:pt x="70167" y="541096"/>
                  </a:lnTo>
                  <a:close/>
                </a:path>
                <a:path w="387350" h="783589">
                  <a:moveTo>
                    <a:pt x="72809" y="179387"/>
                  </a:moveTo>
                  <a:lnTo>
                    <a:pt x="71297" y="176758"/>
                  </a:lnTo>
                  <a:lnTo>
                    <a:pt x="65735" y="175260"/>
                  </a:lnTo>
                  <a:lnTo>
                    <a:pt x="63131" y="176720"/>
                  </a:lnTo>
                  <a:lnTo>
                    <a:pt x="62255" y="181889"/>
                  </a:lnTo>
                  <a:lnTo>
                    <a:pt x="63766" y="184569"/>
                  </a:lnTo>
                  <a:lnTo>
                    <a:pt x="68389" y="185813"/>
                  </a:lnTo>
                  <a:lnTo>
                    <a:pt x="70993" y="184315"/>
                  </a:lnTo>
                  <a:lnTo>
                    <a:pt x="71907" y="181851"/>
                  </a:lnTo>
                  <a:lnTo>
                    <a:pt x="72809" y="179387"/>
                  </a:lnTo>
                  <a:close/>
                </a:path>
                <a:path w="387350" h="783589">
                  <a:moveTo>
                    <a:pt x="76085" y="564349"/>
                  </a:moveTo>
                  <a:lnTo>
                    <a:pt x="74803" y="559206"/>
                  </a:lnTo>
                  <a:lnTo>
                    <a:pt x="72212" y="557644"/>
                  </a:lnTo>
                  <a:lnTo>
                    <a:pt x="69672" y="558279"/>
                  </a:lnTo>
                  <a:lnTo>
                    <a:pt x="67132" y="558914"/>
                  </a:lnTo>
                  <a:lnTo>
                    <a:pt x="65582" y="561505"/>
                  </a:lnTo>
                  <a:lnTo>
                    <a:pt x="66852" y="566597"/>
                  </a:lnTo>
                  <a:lnTo>
                    <a:pt x="69418" y="568172"/>
                  </a:lnTo>
                  <a:lnTo>
                    <a:pt x="74510" y="566940"/>
                  </a:lnTo>
                  <a:lnTo>
                    <a:pt x="76085" y="564349"/>
                  </a:lnTo>
                  <a:close/>
                </a:path>
                <a:path w="387350" h="783589">
                  <a:moveTo>
                    <a:pt x="81610" y="587616"/>
                  </a:moveTo>
                  <a:lnTo>
                    <a:pt x="80403" y="582472"/>
                  </a:lnTo>
                  <a:lnTo>
                    <a:pt x="77838" y="580885"/>
                  </a:lnTo>
                  <a:lnTo>
                    <a:pt x="75285" y="581482"/>
                  </a:lnTo>
                  <a:lnTo>
                    <a:pt x="72732" y="582091"/>
                  </a:lnTo>
                  <a:lnTo>
                    <a:pt x="71145" y="584657"/>
                  </a:lnTo>
                  <a:lnTo>
                    <a:pt x="72351" y="589775"/>
                  </a:lnTo>
                  <a:lnTo>
                    <a:pt x="74917" y="591375"/>
                  </a:lnTo>
                  <a:lnTo>
                    <a:pt x="80022" y="590194"/>
                  </a:lnTo>
                  <a:lnTo>
                    <a:pt x="81610" y="587616"/>
                  </a:lnTo>
                  <a:close/>
                </a:path>
                <a:path w="387350" h="783589">
                  <a:moveTo>
                    <a:pt x="87033" y="610895"/>
                  </a:moveTo>
                  <a:lnTo>
                    <a:pt x="85839" y="605751"/>
                  </a:lnTo>
                  <a:lnTo>
                    <a:pt x="83273" y="604151"/>
                  </a:lnTo>
                  <a:lnTo>
                    <a:pt x="80721" y="604748"/>
                  </a:lnTo>
                  <a:lnTo>
                    <a:pt x="78168" y="605345"/>
                  </a:lnTo>
                  <a:lnTo>
                    <a:pt x="76581" y="607910"/>
                  </a:lnTo>
                  <a:lnTo>
                    <a:pt x="77774" y="613041"/>
                  </a:lnTo>
                  <a:lnTo>
                    <a:pt x="80327" y="614641"/>
                  </a:lnTo>
                  <a:lnTo>
                    <a:pt x="85445" y="613460"/>
                  </a:lnTo>
                  <a:lnTo>
                    <a:pt x="87033" y="610895"/>
                  </a:lnTo>
                  <a:close/>
                </a:path>
                <a:path w="387350" h="783589">
                  <a:moveTo>
                    <a:pt x="92557" y="634060"/>
                  </a:moveTo>
                  <a:lnTo>
                    <a:pt x="91922" y="631507"/>
                  </a:lnTo>
                  <a:lnTo>
                    <a:pt x="91313" y="628954"/>
                  </a:lnTo>
                  <a:lnTo>
                    <a:pt x="88734" y="627380"/>
                  </a:lnTo>
                  <a:lnTo>
                    <a:pt x="86182" y="627989"/>
                  </a:lnTo>
                  <a:lnTo>
                    <a:pt x="83629" y="628599"/>
                  </a:lnTo>
                  <a:lnTo>
                    <a:pt x="82067" y="631177"/>
                  </a:lnTo>
                  <a:lnTo>
                    <a:pt x="83324" y="636320"/>
                  </a:lnTo>
                  <a:lnTo>
                    <a:pt x="85890" y="637895"/>
                  </a:lnTo>
                  <a:lnTo>
                    <a:pt x="90995" y="636638"/>
                  </a:lnTo>
                  <a:lnTo>
                    <a:pt x="92557" y="634060"/>
                  </a:lnTo>
                  <a:close/>
                </a:path>
                <a:path w="387350" h="783589">
                  <a:moveTo>
                    <a:pt x="98425" y="657098"/>
                  </a:moveTo>
                  <a:lnTo>
                    <a:pt x="97053" y="652043"/>
                  </a:lnTo>
                  <a:lnTo>
                    <a:pt x="94475" y="650506"/>
                  </a:lnTo>
                  <a:lnTo>
                    <a:pt x="91935" y="651167"/>
                  </a:lnTo>
                  <a:lnTo>
                    <a:pt x="89395" y="651827"/>
                  </a:lnTo>
                  <a:lnTo>
                    <a:pt x="87858" y="654443"/>
                  </a:lnTo>
                  <a:lnTo>
                    <a:pt x="89242" y="659561"/>
                  </a:lnTo>
                  <a:lnTo>
                    <a:pt x="91859" y="661085"/>
                  </a:lnTo>
                  <a:lnTo>
                    <a:pt x="96926" y="659714"/>
                  </a:lnTo>
                  <a:lnTo>
                    <a:pt x="98425" y="657098"/>
                  </a:lnTo>
                  <a:close/>
                </a:path>
                <a:path w="387350" h="783589">
                  <a:moveTo>
                    <a:pt x="104940" y="679907"/>
                  </a:moveTo>
                  <a:lnTo>
                    <a:pt x="103378" y="674928"/>
                  </a:lnTo>
                  <a:lnTo>
                    <a:pt x="100787" y="673468"/>
                  </a:lnTo>
                  <a:lnTo>
                    <a:pt x="98259" y="674204"/>
                  </a:lnTo>
                  <a:lnTo>
                    <a:pt x="95758" y="674941"/>
                  </a:lnTo>
                  <a:lnTo>
                    <a:pt x="94259" y="677608"/>
                  </a:lnTo>
                  <a:lnTo>
                    <a:pt x="95859" y="682701"/>
                  </a:lnTo>
                  <a:lnTo>
                    <a:pt x="98526" y="684136"/>
                  </a:lnTo>
                  <a:lnTo>
                    <a:pt x="103530" y="682561"/>
                  </a:lnTo>
                  <a:lnTo>
                    <a:pt x="104940" y="679907"/>
                  </a:lnTo>
                  <a:close/>
                </a:path>
                <a:path w="387350" h="783589">
                  <a:moveTo>
                    <a:pt x="112458" y="702284"/>
                  </a:moveTo>
                  <a:lnTo>
                    <a:pt x="110617" y="697433"/>
                  </a:lnTo>
                  <a:lnTo>
                    <a:pt x="107975" y="696099"/>
                  </a:lnTo>
                  <a:lnTo>
                    <a:pt x="105486" y="696963"/>
                  </a:lnTo>
                  <a:lnTo>
                    <a:pt x="103022" y="697814"/>
                  </a:lnTo>
                  <a:lnTo>
                    <a:pt x="101650" y="700570"/>
                  </a:lnTo>
                  <a:lnTo>
                    <a:pt x="102616" y="703084"/>
                  </a:lnTo>
                  <a:lnTo>
                    <a:pt x="103543" y="705599"/>
                  </a:lnTo>
                  <a:lnTo>
                    <a:pt x="106299" y="706869"/>
                  </a:lnTo>
                  <a:lnTo>
                    <a:pt x="111201" y="705002"/>
                  </a:lnTo>
                  <a:lnTo>
                    <a:pt x="112458" y="702284"/>
                  </a:lnTo>
                  <a:close/>
                </a:path>
                <a:path w="387350" h="783589">
                  <a:moveTo>
                    <a:pt x="121475" y="723900"/>
                  </a:moveTo>
                  <a:lnTo>
                    <a:pt x="119291" y="719251"/>
                  </a:lnTo>
                  <a:lnTo>
                    <a:pt x="116471" y="718197"/>
                  </a:lnTo>
                  <a:lnTo>
                    <a:pt x="114084" y="719226"/>
                  </a:lnTo>
                  <a:lnTo>
                    <a:pt x="111645" y="720280"/>
                  </a:lnTo>
                  <a:lnTo>
                    <a:pt x="110604" y="723112"/>
                  </a:lnTo>
                  <a:lnTo>
                    <a:pt x="112915" y="728014"/>
                  </a:lnTo>
                  <a:lnTo>
                    <a:pt x="115747" y="729056"/>
                  </a:lnTo>
                  <a:lnTo>
                    <a:pt x="120459" y="726732"/>
                  </a:lnTo>
                  <a:lnTo>
                    <a:pt x="121475" y="723900"/>
                  </a:lnTo>
                  <a:close/>
                </a:path>
                <a:path w="387350" h="783589">
                  <a:moveTo>
                    <a:pt x="132689" y="744181"/>
                  </a:moveTo>
                  <a:lnTo>
                    <a:pt x="131419" y="741984"/>
                  </a:lnTo>
                  <a:lnTo>
                    <a:pt x="130098" y="739825"/>
                  </a:lnTo>
                  <a:lnTo>
                    <a:pt x="127177" y="739165"/>
                  </a:lnTo>
                  <a:lnTo>
                    <a:pt x="124917" y="740498"/>
                  </a:lnTo>
                  <a:lnTo>
                    <a:pt x="122656" y="741832"/>
                  </a:lnTo>
                  <a:lnTo>
                    <a:pt x="121996" y="744804"/>
                  </a:lnTo>
                  <a:lnTo>
                    <a:pt x="123444" y="747141"/>
                  </a:lnTo>
                  <a:lnTo>
                    <a:pt x="124815" y="749503"/>
                  </a:lnTo>
                  <a:lnTo>
                    <a:pt x="127990" y="750023"/>
                  </a:lnTo>
                  <a:lnTo>
                    <a:pt x="132257" y="746975"/>
                  </a:lnTo>
                  <a:lnTo>
                    <a:pt x="132689" y="744181"/>
                  </a:lnTo>
                  <a:close/>
                </a:path>
                <a:path w="387350" h="783589">
                  <a:moveTo>
                    <a:pt x="147612" y="764235"/>
                  </a:moveTo>
                  <a:lnTo>
                    <a:pt x="147510" y="761225"/>
                  </a:lnTo>
                  <a:lnTo>
                    <a:pt x="145719" y="759561"/>
                  </a:lnTo>
                  <a:lnTo>
                    <a:pt x="143891" y="757948"/>
                  </a:lnTo>
                  <a:lnTo>
                    <a:pt x="140944" y="757948"/>
                  </a:lnTo>
                  <a:lnTo>
                    <a:pt x="139052" y="759688"/>
                  </a:lnTo>
                  <a:lnTo>
                    <a:pt x="137071" y="761504"/>
                  </a:lnTo>
                  <a:lnTo>
                    <a:pt x="137083" y="764590"/>
                  </a:lnTo>
                  <a:lnTo>
                    <a:pt x="139204" y="766483"/>
                  </a:lnTo>
                  <a:lnTo>
                    <a:pt x="141274" y="768413"/>
                  </a:lnTo>
                  <a:lnTo>
                    <a:pt x="144310" y="768324"/>
                  </a:lnTo>
                  <a:lnTo>
                    <a:pt x="147612" y="764235"/>
                  </a:lnTo>
                  <a:close/>
                </a:path>
                <a:path w="387350" h="783589">
                  <a:moveTo>
                    <a:pt x="167525" y="775017"/>
                  </a:moveTo>
                  <a:lnTo>
                    <a:pt x="166293" y="772287"/>
                  </a:lnTo>
                  <a:lnTo>
                    <a:pt x="164071" y="771474"/>
                  </a:lnTo>
                  <a:lnTo>
                    <a:pt x="161798" y="770775"/>
                  </a:lnTo>
                  <a:lnTo>
                    <a:pt x="159156" y="771715"/>
                  </a:lnTo>
                  <a:lnTo>
                    <a:pt x="157975" y="774026"/>
                  </a:lnTo>
                  <a:lnTo>
                    <a:pt x="156768" y="776389"/>
                  </a:lnTo>
                  <a:lnTo>
                    <a:pt x="157848" y="779437"/>
                  </a:lnTo>
                  <a:lnTo>
                    <a:pt x="160642" y="780338"/>
                  </a:lnTo>
                  <a:lnTo>
                    <a:pt x="163372" y="781342"/>
                  </a:lnTo>
                  <a:lnTo>
                    <a:pt x="166154" y="780084"/>
                  </a:lnTo>
                  <a:lnTo>
                    <a:pt x="167525" y="775017"/>
                  </a:lnTo>
                  <a:close/>
                </a:path>
                <a:path w="387350" h="783589">
                  <a:moveTo>
                    <a:pt x="179349" y="26708"/>
                  </a:moveTo>
                  <a:lnTo>
                    <a:pt x="177571" y="24739"/>
                  </a:lnTo>
                  <a:lnTo>
                    <a:pt x="175844" y="22809"/>
                  </a:lnTo>
                  <a:lnTo>
                    <a:pt x="172643" y="22745"/>
                  </a:lnTo>
                  <a:lnTo>
                    <a:pt x="170688" y="24815"/>
                  </a:lnTo>
                  <a:lnTo>
                    <a:pt x="168808" y="26962"/>
                  </a:lnTo>
                  <a:lnTo>
                    <a:pt x="168960" y="30022"/>
                  </a:lnTo>
                  <a:lnTo>
                    <a:pt x="173062" y="33299"/>
                  </a:lnTo>
                  <a:lnTo>
                    <a:pt x="176022" y="33159"/>
                  </a:lnTo>
                  <a:lnTo>
                    <a:pt x="177609" y="31330"/>
                  </a:lnTo>
                  <a:lnTo>
                    <a:pt x="179273" y="29565"/>
                  </a:lnTo>
                  <a:lnTo>
                    <a:pt x="179349" y="26708"/>
                  </a:lnTo>
                  <a:close/>
                </a:path>
                <a:path w="387350" h="783589">
                  <a:moveTo>
                    <a:pt x="191249" y="778700"/>
                  </a:moveTo>
                  <a:lnTo>
                    <a:pt x="188912" y="774001"/>
                  </a:lnTo>
                  <a:lnTo>
                    <a:pt x="186270" y="772731"/>
                  </a:lnTo>
                  <a:lnTo>
                    <a:pt x="184226" y="773582"/>
                  </a:lnTo>
                  <a:lnTo>
                    <a:pt x="182168" y="774090"/>
                  </a:lnTo>
                  <a:lnTo>
                    <a:pt x="180708" y="776478"/>
                  </a:lnTo>
                  <a:lnTo>
                    <a:pt x="180975" y="779119"/>
                  </a:lnTo>
                  <a:lnTo>
                    <a:pt x="181216" y="781697"/>
                  </a:lnTo>
                  <a:lnTo>
                    <a:pt x="184023" y="783450"/>
                  </a:lnTo>
                  <a:lnTo>
                    <a:pt x="187058" y="782650"/>
                  </a:lnTo>
                  <a:lnTo>
                    <a:pt x="189903" y="781545"/>
                  </a:lnTo>
                  <a:lnTo>
                    <a:pt x="191249" y="778700"/>
                  </a:lnTo>
                  <a:close/>
                </a:path>
                <a:path w="387350" h="783589">
                  <a:moveTo>
                    <a:pt x="198513" y="14236"/>
                  </a:moveTo>
                  <a:lnTo>
                    <a:pt x="197523" y="11836"/>
                  </a:lnTo>
                  <a:lnTo>
                    <a:pt x="196507" y="9372"/>
                  </a:lnTo>
                  <a:lnTo>
                    <a:pt x="193636" y="8432"/>
                  </a:lnTo>
                  <a:lnTo>
                    <a:pt x="191084" y="9677"/>
                  </a:lnTo>
                  <a:lnTo>
                    <a:pt x="188480" y="10845"/>
                  </a:lnTo>
                  <a:lnTo>
                    <a:pt x="187667" y="13970"/>
                  </a:lnTo>
                  <a:lnTo>
                    <a:pt x="190411" y="18453"/>
                  </a:lnTo>
                  <a:lnTo>
                    <a:pt x="193128" y="19138"/>
                  </a:lnTo>
                  <a:lnTo>
                    <a:pt x="195364" y="18161"/>
                  </a:lnTo>
                  <a:lnTo>
                    <a:pt x="197561" y="17094"/>
                  </a:lnTo>
                  <a:lnTo>
                    <a:pt x="198513" y="14236"/>
                  </a:lnTo>
                  <a:close/>
                </a:path>
                <a:path w="387350" h="783589">
                  <a:moveTo>
                    <a:pt x="210921" y="766940"/>
                  </a:moveTo>
                  <a:lnTo>
                    <a:pt x="210845" y="763778"/>
                  </a:lnTo>
                  <a:lnTo>
                    <a:pt x="207060" y="760133"/>
                  </a:lnTo>
                  <a:lnTo>
                    <a:pt x="204190" y="760222"/>
                  </a:lnTo>
                  <a:lnTo>
                    <a:pt x="202311" y="761822"/>
                  </a:lnTo>
                  <a:lnTo>
                    <a:pt x="200482" y="763485"/>
                  </a:lnTo>
                  <a:lnTo>
                    <a:pt x="200355" y="766483"/>
                  </a:lnTo>
                  <a:lnTo>
                    <a:pt x="202018" y="768515"/>
                  </a:lnTo>
                  <a:lnTo>
                    <a:pt x="203682" y="770547"/>
                  </a:lnTo>
                  <a:lnTo>
                    <a:pt x="206717" y="770661"/>
                  </a:lnTo>
                  <a:lnTo>
                    <a:pt x="208788" y="768781"/>
                  </a:lnTo>
                  <a:lnTo>
                    <a:pt x="210921" y="766940"/>
                  </a:lnTo>
                  <a:close/>
                </a:path>
                <a:path w="387350" h="783589">
                  <a:moveTo>
                    <a:pt x="220853" y="8331"/>
                  </a:moveTo>
                  <a:lnTo>
                    <a:pt x="220535" y="5727"/>
                  </a:lnTo>
                  <a:lnTo>
                    <a:pt x="220218" y="3124"/>
                  </a:lnTo>
                  <a:lnTo>
                    <a:pt x="217728" y="1397"/>
                  </a:lnTo>
                  <a:lnTo>
                    <a:pt x="214985" y="1879"/>
                  </a:lnTo>
                  <a:lnTo>
                    <a:pt x="212229" y="2311"/>
                  </a:lnTo>
                  <a:lnTo>
                    <a:pt x="210515" y="4864"/>
                  </a:lnTo>
                  <a:lnTo>
                    <a:pt x="211747" y="9969"/>
                  </a:lnTo>
                  <a:lnTo>
                    <a:pt x="214210" y="11607"/>
                  </a:lnTo>
                  <a:lnTo>
                    <a:pt x="216674" y="11226"/>
                  </a:lnTo>
                  <a:lnTo>
                    <a:pt x="219125" y="10795"/>
                  </a:lnTo>
                  <a:lnTo>
                    <a:pt x="220853" y="8331"/>
                  </a:lnTo>
                  <a:close/>
                </a:path>
                <a:path w="387350" h="783589">
                  <a:moveTo>
                    <a:pt x="226669" y="748017"/>
                  </a:moveTo>
                  <a:lnTo>
                    <a:pt x="226225" y="745020"/>
                  </a:lnTo>
                  <a:lnTo>
                    <a:pt x="221919" y="742010"/>
                  </a:lnTo>
                  <a:lnTo>
                    <a:pt x="218948" y="742467"/>
                  </a:lnTo>
                  <a:lnTo>
                    <a:pt x="217436" y="744524"/>
                  </a:lnTo>
                  <a:lnTo>
                    <a:pt x="215938" y="746607"/>
                  </a:lnTo>
                  <a:lnTo>
                    <a:pt x="216344" y="749566"/>
                  </a:lnTo>
                  <a:lnTo>
                    <a:pt x="218376" y="751179"/>
                  </a:lnTo>
                  <a:lnTo>
                    <a:pt x="220459" y="752830"/>
                  </a:lnTo>
                  <a:lnTo>
                    <a:pt x="223469" y="752398"/>
                  </a:lnTo>
                  <a:lnTo>
                    <a:pt x="225056" y="750201"/>
                  </a:lnTo>
                  <a:lnTo>
                    <a:pt x="226669" y="748017"/>
                  </a:lnTo>
                  <a:close/>
                </a:path>
                <a:path w="387350" h="783589">
                  <a:moveTo>
                    <a:pt x="239915" y="727595"/>
                  </a:moveTo>
                  <a:lnTo>
                    <a:pt x="239179" y="724674"/>
                  </a:lnTo>
                  <a:lnTo>
                    <a:pt x="234632" y="722071"/>
                  </a:lnTo>
                  <a:lnTo>
                    <a:pt x="231698" y="722807"/>
                  </a:lnTo>
                  <a:lnTo>
                    <a:pt x="229019" y="727227"/>
                  </a:lnTo>
                  <a:lnTo>
                    <a:pt x="229743" y="730161"/>
                  </a:lnTo>
                  <a:lnTo>
                    <a:pt x="231965" y="731545"/>
                  </a:lnTo>
                  <a:lnTo>
                    <a:pt x="234188" y="732942"/>
                  </a:lnTo>
                  <a:lnTo>
                    <a:pt x="237121" y="732193"/>
                  </a:lnTo>
                  <a:lnTo>
                    <a:pt x="239915" y="727595"/>
                  </a:lnTo>
                  <a:close/>
                </a:path>
                <a:path w="387350" h="783589">
                  <a:moveTo>
                    <a:pt x="244513" y="2387"/>
                  </a:moveTo>
                  <a:lnTo>
                    <a:pt x="242430" y="139"/>
                  </a:lnTo>
                  <a:lnTo>
                    <a:pt x="239699" y="0"/>
                  </a:lnTo>
                  <a:lnTo>
                    <a:pt x="236956" y="25"/>
                  </a:lnTo>
                  <a:lnTo>
                    <a:pt x="234772" y="2197"/>
                  </a:lnTo>
                  <a:lnTo>
                    <a:pt x="234886" y="7442"/>
                  </a:lnTo>
                  <a:lnTo>
                    <a:pt x="236982" y="9525"/>
                  </a:lnTo>
                  <a:lnTo>
                    <a:pt x="239509" y="9499"/>
                  </a:lnTo>
                  <a:lnTo>
                    <a:pt x="242049" y="9639"/>
                  </a:lnTo>
                  <a:lnTo>
                    <a:pt x="244221" y="7620"/>
                  </a:lnTo>
                  <a:lnTo>
                    <a:pt x="244373" y="5003"/>
                  </a:lnTo>
                  <a:lnTo>
                    <a:pt x="244513" y="2387"/>
                  </a:lnTo>
                  <a:close/>
                </a:path>
                <a:path w="387350" h="783589">
                  <a:moveTo>
                    <a:pt x="251371" y="706297"/>
                  </a:moveTo>
                  <a:lnTo>
                    <a:pt x="250456" y="703427"/>
                  </a:lnTo>
                  <a:lnTo>
                    <a:pt x="245732" y="701128"/>
                  </a:lnTo>
                  <a:lnTo>
                    <a:pt x="242862" y="702068"/>
                  </a:lnTo>
                  <a:lnTo>
                    <a:pt x="240487" y="706691"/>
                  </a:lnTo>
                  <a:lnTo>
                    <a:pt x="241414" y="709561"/>
                  </a:lnTo>
                  <a:lnTo>
                    <a:pt x="243738" y="710780"/>
                  </a:lnTo>
                  <a:lnTo>
                    <a:pt x="246062" y="712000"/>
                  </a:lnTo>
                  <a:lnTo>
                    <a:pt x="248932" y="711060"/>
                  </a:lnTo>
                  <a:lnTo>
                    <a:pt x="251371" y="706297"/>
                  </a:lnTo>
                  <a:close/>
                </a:path>
                <a:path w="387350" h="783589">
                  <a:moveTo>
                    <a:pt x="261531" y="684415"/>
                  </a:moveTo>
                  <a:lnTo>
                    <a:pt x="260451" y="681596"/>
                  </a:lnTo>
                  <a:lnTo>
                    <a:pt x="255625" y="679526"/>
                  </a:lnTo>
                  <a:lnTo>
                    <a:pt x="252818" y="680618"/>
                  </a:lnTo>
                  <a:lnTo>
                    <a:pt x="250723" y="685406"/>
                  </a:lnTo>
                  <a:lnTo>
                    <a:pt x="251802" y="688213"/>
                  </a:lnTo>
                  <a:lnTo>
                    <a:pt x="254190" y="689305"/>
                  </a:lnTo>
                  <a:lnTo>
                    <a:pt x="256578" y="690397"/>
                  </a:lnTo>
                  <a:lnTo>
                    <a:pt x="259384" y="689292"/>
                  </a:lnTo>
                  <a:lnTo>
                    <a:pt x="261531" y="684415"/>
                  </a:lnTo>
                  <a:close/>
                </a:path>
                <a:path w="387350" h="783589">
                  <a:moveTo>
                    <a:pt x="268528" y="5207"/>
                  </a:moveTo>
                  <a:lnTo>
                    <a:pt x="266750" y="2730"/>
                  </a:lnTo>
                  <a:lnTo>
                    <a:pt x="264083" y="2273"/>
                  </a:lnTo>
                  <a:lnTo>
                    <a:pt x="261442" y="1752"/>
                  </a:lnTo>
                  <a:lnTo>
                    <a:pt x="258953" y="3733"/>
                  </a:lnTo>
                  <a:lnTo>
                    <a:pt x="258305" y="8940"/>
                  </a:lnTo>
                  <a:lnTo>
                    <a:pt x="260108" y="11176"/>
                  </a:lnTo>
                  <a:lnTo>
                    <a:pt x="262636" y="11671"/>
                  </a:lnTo>
                  <a:lnTo>
                    <a:pt x="265176" y="12103"/>
                  </a:lnTo>
                  <a:lnTo>
                    <a:pt x="267601" y="10363"/>
                  </a:lnTo>
                  <a:lnTo>
                    <a:pt x="268071" y="7785"/>
                  </a:lnTo>
                  <a:lnTo>
                    <a:pt x="268528" y="5207"/>
                  </a:lnTo>
                  <a:close/>
                </a:path>
                <a:path w="387350" h="783589">
                  <a:moveTo>
                    <a:pt x="270662" y="662139"/>
                  </a:moveTo>
                  <a:lnTo>
                    <a:pt x="269443" y="659358"/>
                  </a:lnTo>
                  <a:lnTo>
                    <a:pt x="264528" y="657491"/>
                  </a:lnTo>
                  <a:lnTo>
                    <a:pt x="261785" y="658723"/>
                  </a:lnTo>
                  <a:lnTo>
                    <a:pt x="260858" y="661162"/>
                  </a:lnTo>
                  <a:lnTo>
                    <a:pt x="259956" y="663625"/>
                  </a:lnTo>
                  <a:lnTo>
                    <a:pt x="261073" y="666343"/>
                  </a:lnTo>
                  <a:lnTo>
                    <a:pt x="263525" y="667334"/>
                  </a:lnTo>
                  <a:lnTo>
                    <a:pt x="265938" y="668299"/>
                  </a:lnTo>
                  <a:lnTo>
                    <a:pt x="268795" y="667118"/>
                  </a:lnTo>
                  <a:lnTo>
                    <a:pt x="269709" y="664616"/>
                  </a:lnTo>
                  <a:lnTo>
                    <a:pt x="270662" y="662139"/>
                  </a:lnTo>
                  <a:close/>
                </a:path>
                <a:path w="387350" h="783589">
                  <a:moveTo>
                    <a:pt x="278892" y="639521"/>
                  </a:moveTo>
                  <a:lnTo>
                    <a:pt x="277596" y="636816"/>
                  </a:lnTo>
                  <a:lnTo>
                    <a:pt x="272630" y="635139"/>
                  </a:lnTo>
                  <a:lnTo>
                    <a:pt x="269900" y="636447"/>
                  </a:lnTo>
                  <a:lnTo>
                    <a:pt x="268160" y="641388"/>
                  </a:lnTo>
                  <a:lnTo>
                    <a:pt x="269455" y="644093"/>
                  </a:lnTo>
                  <a:lnTo>
                    <a:pt x="271932" y="644982"/>
                  </a:lnTo>
                  <a:lnTo>
                    <a:pt x="274408" y="645858"/>
                  </a:lnTo>
                  <a:lnTo>
                    <a:pt x="277126" y="644550"/>
                  </a:lnTo>
                  <a:lnTo>
                    <a:pt x="278892" y="639521"/>
                  </a:lnTo>
                  <a:close/>
                </a:path>
                <a:path w="387350" h="783589">
                  <a:moveTo>
                    <a:pt x="286270" y="616648"/>
                  </a:moveTo>
                  <a:lnTo>
                    <a:pt x="284861" y="613968"/>
                  </a:lnTo>
                  <a:lnTo>
                    <a:pt x="279831" y="612457"/>
                  </a:lnTo>
                  <a:lnTo>
                    <a:pt x="277177" y="613879"/>
                  </a:lnTo>
                  <a:lnTo>
                    <a:pt x="275678" y="618896"/>
                  </a:lnTo>
                  <a:lnTo>
                    <a:pt x="277063" y="621563"/>
                  </a:lnTo>
                  <a:lnTo>
                    <a:pt x="279552" y="622350"/>
                  </a:lnTo>
                  <a:lnTo>
                    <a:pt x="282067" y="623150"/>
                  </a:lnTo>
                  <a:lnTo>
                    <a:pt x="284746" y="621741"/>
                  </a:lnTo>
                  <a:lnTo>
                    <a:pt x="285496" y="619188"/>
                  </a:lnTo>
                  <a:lnTo>
                    <a:pt x="286270" y="616648"/>
                  </a:lnTo>
                  <a:close/>
                </a:path>
                <a:path w="387350" h="783589">
                  <a:moveTo>
                    <a:pt x="291757" y="13741"/>
                  </a:moveTo>
                  <a:lnTo>
                    <a:pt x="291185" y="10337"/>
                  </a:lnTo>
                  <a:lnTo>
                    <a:pt x="288442" y="9182"/>
                  </a:lnTo>
                  <a:lnTo>
                    <a:pt x="285775" y="7886"/>
                  </a:lnTo>
                  <a:lnTo>
                    <a:pt x="282854" y="8864"/>
                  </a:lnTo>
                  <a:lnTo>
                    <a:pt x="280987" y="13766"/>
                  </a:lnTo>
                  <a:lnTo>
                    <a:pt x="281914" y="16586"/>
                  </a:lnTo>
                  <a:lnTo>
                    <a:pt x="284010" y="17589"/>
                  </a:lnTo>
                  <a:lnTo>
                    <a:pt x="286181" y="18427"/>
                  </a:lnTo>
                  <a:lnTo>
                    <a:pt x="288772" y="18059"/>
                  </a:lnTo>
                  <a:lnTo>
                    <a:pt x="290309" y="15824"/>
                  </a:lnTo>
                  <a:lnTo>
                    <a:pt x="291757" y="13741"/>
                  </a:lnTo>
                  <a:close/>
                </a:path>
                <a:path w="387350" h="783589">
                  <a:moveTo>
                    <a:pt x="292950" y="593572"/>
                  </a:moveTo>
                  <a:lnTo>
                    <a:pt x="291477" y="590943"/>
                  </a:lnTo>
                  <a:lnTo>
                    <a:pt x="286410" y="589584"/>
                  </a:lnTo>
                  <a:lnTo>
                    <a:pt x="283781" y="591083"/>
                  </a:lnTo>
                  <a:lnTo>
                    <a:pt x="282371" y="596125"/>
                  </a:lnTo>
                  <a:lnTo>
                    <a:pt x="283845" y="598754"/>
                  </a:lnTo>
                  <a:lnTo>
                    <a:pt x="286372" y="599465"/>
                  </a:lnTo>
                  <a:lnTo>
                    <a:pt x="288899" y="600176"/>
                  </a:lnTo>
                  <a:lnTo>
                    <a:pt x="291528" y="598690"/>
                  </a:lnTo>
                  <a:lnTo>
                    <a:pt x="292950" y="593572"/>
                  </a:lnTo>
                  <a:close/>
                </a:path>
                <a:path w="387350" h="783589">
                  <a:moveTo>
                    <a:pt x="298907" y="570293"/>
                  </a:moveTo>
                  <a:lnTo>
                    <a:pt x="297319" y="567715"/>
                  </a:lnTo>
                  <a:lnTo>
                    <a:pt x="292214" y="566496"/>
                  </a:lnTo>
                  <a:lnTo>
                    <a:pt x="289661" y="568083"/>
                  </a:lnTo>
                  <a:lnTo>
                    <a:pt x="288467" y="573176"/>
                  </a:lnTo>
                  <a:lnTo>
                    <a:pt x="289966" y="575741"/>
                  </a:lnTo>
                  <a:lnTo>
                    <a:pt x="292519" y="576389"/>
                  </a:lnTo>
                  <a:lnTo>
                    <a:pt x="295059" y="577024"/>
                  </a:lnTo>
                  <a:lnTo>
                    <a:pt x="297688" y="575462"/>
                  </a:lnTo>
                  <a:lnTo>
                    <a:pt x="298907" y="570293"/>
                  </a:lnTo>
                  <a:close/>
                </a:path>
                <a:path w="387350" h="783589">
                  <a:moveTo>
                    <a:pt x="304165" y="546862"/>
                  </a:moveTo>
                  <a:lnTo>
                    <a:pt x="302526" y="544322"/>
                  </a:lnTo>
                  <a:lnTo>
                    <a:pt x="297395" y="543255"/>
                  </a:lnTo>
                  <a:lnTo>
                    <a:pt x="294868" y="544906"/>
                  </a:lnTo>
                  <a:lnTo>
                    <a:pt x="293776" y="550037"/>
                  </a:lnTo>
                  <a:lnTo>
                    <a:pt x="295414" y="552577"/>
                  </a:lnTo>
                  <a:lnTo>
                    <a:pt x="297980" y="553135"/>
                  </a:lnTo>
                  <a:lnTo>
                    <a:pt x="300545" y="553707"/>
                  </a:lnTo>
                  <a:lnTo>
                    <a:pt x="303072" y="552056"/>
                  </a:lnTo>
                  <a:lnTo>
                    <a:pt x="304165" y="546862"/>
                  </a:lnTo>
                  <a:close/>
                </a:path>
                <a:path w="387350" h="783589">
                  <a:moveTo>
                    <a:pt x="308800" y="523303"/>
                  </a:moveTo>
                  <a:lnTo>
                    <a:pt x="307111" y="520814"/>
                  </a:lnTo>
                  <a:lnTo>
                    <a:pt x="301955" y="519899"/>
                  </a:lnTo>
                  <a:lnTo>
                    <a:pt x="299453" y="521614"/>
                  </a:lnTo>
                  <a:lnTo>
                    <a:pt x="298475" y="526757"/>
                  </a:lnTo>
                  <a:lnTo>
                    <a:pt x="300164" y="529247"/>
                  </a:lnTo>
                  <a:lnTo>
                    <a:pt x="302742" y="529742"/>
                  </a:lnTo>
                  <a:lnTo>
                    <a:pt x="305320" y="530237"/>
                  </a:lnTo>
                  <a:lnTo>
                    <a:pt x="307809" y="528523"/>
                  </a:lnTo>
                  <a:lnTo>
                    <a:pt x="308800" y="523303"/>
                  </a:lnTo>
                  <a:close/>
                </a:path>
                <a:path w="387350" h="783589">
                  <a:moveTo>
                    <a:pt x="309600" y="28448"/>
                  </a:moveTo>
                  <a:lnTo>
                    <a:pt x="307746" y="26238"/>
                  </a:lnTo>
                  <a:lnTo>
                    <a:pt x="305993" y="23964"/>
                  </a:lnTo>
                  <a:lnTo>
                    <a:pt x="302958" y="23545"/>
                  </a:lnTo>
                  <a:lnTo>
                    <a:pt x="299034" y="27025"/>
                  </a:lnTo>
                  <a:lnTo>
                    <a:pt x="298627" y="29984"/>
                  </a:lnTo>
                  <a:lnTo>
                    <a:pt x="300101" y="31877"/>
                  </a:lnTo>
                  <a:lnTo>
                    <a:pt x="301675" y="33705"/>
                  </a:lnTo>
                  <a:lnTo>
                    <a:pt x="304380" y="34391"/>
                  </a:lnTo>
                  <a:lnTo>
                    <a:pt x="306628" y="32981"/>
                  </a:lnTo>
                  <a:lnTo>
                    <a:pt x="308825" y="31610"/>
                  </a:lnTo>
                  <a:lnTo>
                    <a:pt x="309600" y="28448"/>
                  </a:lnTo>
                  <a:close/>
                </a:path>
                <a:path w="387350" h="783589">
                  <a:moveTo>
                    <a:pt x="312737" y="499618"/>
                  </a:moveTo>
                  <a:lnTo>
                    <a:pt x="310946" y="497166"/>
                  </a:lnTo>
                  <a:lnTo>
                    <a:pt x="305765" y="496392"/>
                  </a:lnTo>
                  <a:lnTo>
                    <a:pt x="303352" y="498182"/>
                  </a:lnTo>
                  <a:lnTo>
                    <a:pt x="302577" y="503364"/>
                  </a:lnTo>
                  <a:lnTo>
                    <a:pt x="304292" y="505802"/>
                  </a:lnTo>
                  <a:lnTo>
                    <a:pt x="306895" y="506222"/>
                  </a:lnTo>
                  <a:lnTo>
                    <a:pt x="309473" y="506641"/>
                  </a:lnTo>
                  <a:lnTo>
                    <a:pt x="311962" y="504863"/>
                  </a:lnTo>
                  <a:lnTo>
                    <a:pt x="312737" y="499618"/>
                  </a:lnTo>
                  <a:close/>
                </a:path>
                <a:path w="387350" h="783589">
                  <a:moveTo>
                    <a:pt x="316026" y="475830"/>
                  </a:moveTo>
                  <a:lnTo>
                    <a:pt x="314185" y="473443"/>
                  </a:lnTo>
                  <a:lnTo>
                    <a:pt x="308978" y="472808"/>
                  </a:lnTo>
                  <a:lnTo>
                    <a:pt x="306603" y="474662"/>
                  </a:lnTo>
                  <a:lnTo>
                    <a:pt x="305955" y="479856"/>
                  </a:lnTo>
                  <a:lnTo>
                    <a:pt x="307797" y="482257"/>
                  </a:lnTo>
                  <a:lnTo>
                    <a:pt x="310400" y="482600"/>
                  </a:lnTo>
                  <a:lnTo>
                    <a:pt x="313004" y="482955"/>
                  </a:lnTo>
                  <a:lnTo>
                    <a:pt x="315379" y="481101"/>
                  </a:lnTo>
                  <a:lnTo>
                    <a:pt x="316026" y="475830"/>
                  </a:lnTo>
                  <a:close/>
                </a:path>
                <a:path w="387350" h="783589">
                  <a:moveTo>
                    <a:pt x="318693" y="451954"/>
                  </a:moveTo>
                  <a:lnTo>
                    <a:pt x="316788" y="449618"/>
                  </a:lnTo>
                  <a:lnTo>
                    <a:pt x="311569" y="449135"/>
                  </a:lnTo>
                  <a:lnTo>
                    <a:pt x="309232" y="451040"/>
                  </a:lnTo>
                  <a:lnTo>
                    <a:pt x="308698" y="456260"/>
                  </a:lnTo>
                  <a:lnTo>
                    <a:pt x="310591" y="458597"/>
                  </a:lnTo>
                  <a:lnTo>
                    <a:pt x="313207" y="458876"/>
                  </a:lnTo>
                  <a:lnTo>
                    <a:pt x="315810" y="459155"/>
                  </a:lnTo>
                  <a:lnTo>
                    <a:pt x="318147" y="457238"/>
                  </a:lnTo>
                  <a:lnTo>
                    <a:pt x="318693" y="451954"/>
                  </a:lnTo>
                  <a:close/>
                </a:path>
                <a:path w="387350" h="783589">
                  <a:moveTo>
                    <a:pt x="320459" y="50939"/>
                  </a:moveTo>
                  <a:lnTo>
                    <a:pt x="319506" y="48361"/>
                  </a:lnTo>
                  <a:lnTo>
                    <a:pt x="318604" y="45758"/>
                  </a:lnTo>
                  <a:lnTo>
                    <a:pt x="315734" y="44564"/>
                  </a:lnTo>
                  <a:lnTo>
                    <a:pt x="310934" y="46685"/>
                  </a:lnTo>
                  <a:lnTo>
                    <a:pt x="309829" y="49377"/>
                  </a:lnTo>
                  <a:lnTo>
                    <a:pt x="310642" y="51777"/>
                  </a:lnTo>
                  <a:lnTo>
                    <a:pt x="311505" y="54140"/>
                  </a:lnTo>
                  <a:lnTo>
                    <a:pt x="314236" y="55384"/>
                  </a:lnTo>
                  <a:lnTo>
                    <a:pt x="316725" y="54546"/>
                  </a:lnTo>
                  <a:lnTo>
                    <a:pt x="319214" y="53708"/>
                  </a:lnTo>
                  <a:lnTo>
                    <a:pt x="320459" y="50939"/>
                  </a:lnTo>
                  <a:close/>
                </a:path>
                <a:path w="387350" h="783589">
                  <a:moveTo>
                    <a:pt x="320713" y="428028"/>
                  </a:moveTo>
                  <a:lnTo>
                    <a:pt x="318693" y="425742"/>
                  </a:lnTo>
                  <a:lnTo>
                    <a:pt x="313461" y="425411"/>
                  </a:lnTo>
                  <a:lnTo>
                    <a:pt x="311226" y="427393"/>
                  </a:lnTo>
                  <a:lnTo>
                    <a:pt x="310794" y="432612"/>
                  </a:lnTo>
                  <a:lnTo>
                    <a:pt x="312750" y="434898"/>
                  </a:lnTo>
                  <a:lnTo>
                    <a:pt x="315366" y="435102"/>
                  </a:lnTo>
                  <a:lnTo>
                    <a:pt x="317982" y="435305"/>
                  </a:lnTo>
                  <a:lnTo>
                    <a:pt x="320268" y="433324"/>
                  </a:lnTo>
                  <a:lnTo>
                    <a:pt x="320713" y="428028"/>
                  </a:lnTo>
                  <a:close/>
                </a:path>
                <a:path w="387350" h="783589">
                  <a:moveTo>
                    <a:pt x="321932" y="404037"/>
                  </a:moveTo>
                  <a:lnTo>
                    <a:pt x="319887" y="401815"/>
                  </a:lnTo>
                  <a:lnTo>
                    <a:pt x="314642" y="401624"/>
                  </a:lnTo>
                  <a:lnTo>
                    <a:pt x="312445" y="403669"/>
                  </a:lnTo>
                  <a:lnTo>
                    <a:pt x="312356" y="406298"/>
                  </a:lnTo>
                  <a:lnTo>
                    <a:pt x="312293" y="408914"/>
                  </a:lnTo>
                  <a:lnTo>
                    <a:pt x="314236" y="411137"/>
                  </a:lnTo>
                  <a:lnTo>
                    <a:pt x="316877" y="411264"/>
                  </a:lnTo>
                  <a:lnTo>
                    <a:pt x="319481" y="411391"/>
                  </a:lnTo>
                  <a:lnTo>
                    <a:pt x="321779" y="409346"/>
                  </a:lnTo>
                  <a:lnTo>
                    <a:pt x="321932" y="404037"/>
                  </a:lnTo>
                  <a:close/>
                </a:path>
                <a:path w="387350" h="783589">
                  <a:moveTo>
                    <a:pt x="322668" y="380136"/>
                  </a:moveTo>
                  <a:lnTo>
                    <a:pt x="320598" y="377939"/>
                  </a:lnTo>
                  <a:lnTo>
                    <a:pt x="315353" y="377761"/>
                  </a:lnTo>
                  <a:lnTo>
                    <a:pt x="313169" y="379844"/>
                  </a:lnTo>
                  <a:lnTo>
                    <a:pt x="313029" y="385152"/>
                  </a:lnTo>
                  <a:lnTo>
                    <a:pt x="315087" y="387350"/>
                  </a:lnTo>
                  <a:lnTo>
                    <a:pt x="317715" y="387400"/>
                  </a:lnTo>
                  <a:lnTo>
                    <a:pt x="320344" y="387451"/>
                  </a:lnTo>
                  <a:lnTo>
                    <a:pt x="322529" y="385368"/>
                  </a:lnTo>
                  <a:lnTo>
                    <a:pt x="322668" y="380136"/>
                  </a:lnTo>
                  <a:close/>
                </a:path>
                <a:path w="387350" h="783589">
                  <a:moveTo>
                    <a:pt x="323634" y="356374"/>
                  </a:moveTo>
                  <a:lnTo>
                    <a:pt x="321614" y="354126"/>
                  </a:lnTo>
                  <a:lnTo>
                    <a:pt x="316382" y="353860"/>
                  </a:lnTo>
                  <a:lnTo>
                    <a:pt x="314147" y="355892"/>
                  </a:lnTo>
                  <a:lnTo>
                    <a:pt x="313867" y="361175"/>
                  </a:lnTo>
                  <a:lnTo>
                    <a:pt x="315899" y="363423"/>
                  </a:lnTo>
                  <a:lnTo>
                    <a:pt x="318528" y="363537"/>
                  </a:lnTo>
                  <a:lnTo>
                    <a:pt x="321144" y="363651"/>
                  </a:lnTo>
                  <a:lnTo>
                    <a:pt x="323367" y="361619"/>
                  </a:lnTo>
                  <a:lnTo>
                    <a:pt x="323634" y="356374"/>
                  </a:lnTo>
                  <a:close/>
                </a:path>
                <a:path w="387350" h="783589">
                  <a:moveTo>
                    <a:pt x="324980" y="332574"/>
                  </a:moveTo>
                  <a:lnTo>
                    <a:pt x="322999" y="330314"/>
                  </a:lnTo>
                  <a:lnTo>
                    <a:pt x="317754" y="329984"/>
                  </a:lnTo>
                  <a:lnTo>
                    <a:pt x="315493" y="331990"/>
                  </a:lnTo>
                  <a:lnTo>
                    <a:pt x="315175" y="337273"/>
                  </a:lnTo>
                  <a:lnTo>
                    <a:pt x="317182" y="339534"/>
                  </a:lnTo>
                  <a:lnTo>
                    <a:pt x="319798" y="339686"/>
                  </a:lnTo>
                  <a:lnTo>
                    <a:pt x="322414" y="339839"/>
                  </a:lnTo>
                  <a:lnTo>
                    <a:pt x="324662" y="337832"/>
                  </a:lnTo>
                  <a:lnTo>
                    <a:pt x="324980" y="332574"/>
                  </a:lnTo>
                  <a:close/>
                </a:path>
                <a:path w="387350" h="783589">
                  <a:moveTo>
                    <a:pt x="326542" y="308775"/>
                  </a:moveTo>
                  <a:lnTo>
                    <a:pt x="324561" y="306489"/>
                  </a:lnTo>
                  <a:lnTo>
                    <a:pt x="319316" y="306146"/>
                  </a:lnTo>
                  <a:lnTo>
                    <a:pt x="317055" y="308127"/>
                  </a:lnTo>
                  <a:lnTo>
                    <a:pt x="316699" y="313397"/>
                  </a:lnTo>
                  <a:lnTo>
                    <a:pt x="318681" y="315671"/>
                  </a:lnTo>
                  <a:lnTo>
                    <a:pt x="321297" y="315849"/>
                  </a:lnTo>
                  <a:lnTo>
                    <a:pt x="323913" y="316026"/>
                  </a:lnTo>
                  <a:lnTo>
                    <a:pt x="326186" y="314032"/>
                  </a:lnTo>
                  <a:lnTo>
                    <a:pt x="326542" y="308775"/>
                  </a:lnTo>
                  <a:close/>
                </a:path>
                <a:path w="387350" h="783589">
                  <a:moveTo>
                    <a:pt x="327025" y="74574"/>
                  </a:moveTo>
                  <a:lnTo>
                    <a:pt x="325831" y="69291"/>
                  </a:lnTo>
                  <a:lnTo>
                    <a:pt x="323278" y="67665"/>
                  </a:lnTo>
                  <a:lnTo>
                    <a:pt x="318185" y="68935"/>
                  </a:lnTo>
                  <a:lnTo>
                    <a:pt x="316585" y="71488"/>
                  </a:lnTo>
                  <a:lnTo>
                    <a:pt x="317715" y="76492"/>
                  </a:lnTo>
                  <a:lnTo>
                    <a:pt x="320281" y="78105"/>
                  </a:lnTo>
                  <a:lnTo>
                    <a:pt x="322821" y="77622"/>
                  </a:lnTo>
                  <a:lnTo>
                    <a:pt x="325437" y="77114"/>
                  </a:lnTo>
                  <a:lnTo>
                    <a:pt x="327025" y="74574"/>
                  </a:lnTo>
                  <a:close/>
                </a:path>
                <a:path w="387350" h="783589">
                  <a:moveTo>
                    <a:pt x="328168" y="284949"/>
                  </a:moveTo>
                  <a:lnTo>
                    <a:pt x="326199" y="282676"/>
                  </a:lnTo>
                  <a:lnTo>
                    <a:pt x="320954" y="282308"/>
                  </a:lnTo>
                  <a:lnTo>
                    <a:pt x="318693" y="284302"/>
                  </a:lnTo>
                  <a:lnTo>
                    <a:pt x="318325" y="289560"/>
                  </a:lnTo>
                  <a:lnTo>
                    <a:pt x="320306" y="291846"/>
                  </a:lnTo>
                  <a:lnTo>
                    <a:pt x="322922" y="292023"/>
                  </a:lnTo>
                  <a:lnTo>
                    <a:pt x="325539" y="292201"/>
                  </a:lnTo>
                  <a:lnTo>
                    <a:pt x="327812" y="290220"/>
                  </a:lnTo>
                  <a:lnTo>
                    <a:pt x="328168" y="284949"/>
                  </a:lnTo>
                  <a:close/>
                </a:path>
                <a:path w="387350" h="783589">
                  <a:moveTo>
                    <a:pt x="329780" y="261112"/>
                  </a:moveTo>
                  <a:lnTo>
                    <a:pt x="327812" y="258838"/>
                  </a:lnTo>
                  <a:lnTo>
                    <a:pt x="322567" y="258495"/>
                  </a:lnTo>
                  <a:lnTo>
                    <a:pt x="320306" y="260489"/>
                  </a:lnTo>
                  <a:lnTo>
                    <a:pt x="319951" y="265747"/>
                  </a:lnTo>
                  <a:lnTo>
                    <a:pt x="321932" y="268020"/>
                  </a:lnTo>
                  <a:lnTo>
                    <a:pt x="324548" y="268198"/>
                  </a:lnTo>
                  <a:lnTo>
                    <a:pt x="327164" y="268376"/>
                  </a:lnTo>
                  <a:lnTo>
                    <a:pt x="329438" y="266382"/>
                  </a:lnTo>
                  <a:lnTo>
                    <a:pt x="329780" y="261112"/>
                  </a:lnTo>
                  <a:close/>
                </a:path>
                <a:path w="387350" h="783589">
                  <a:moveTo>
                    <a:pt x="330835" y="98564"/>
                  </a:moveTo>
                  <a:lnTo>
                    <a:pt x="330136" y="93230"/>
                  </a:lnTo>
                  <a:lnTo>
                    <a:pt x="327748" y="91376"/>
                  </a:lnTo>
                  <a:lnTo>
                    <a:pt x="322554" y="92138"/>
                  </a:lnTo>
                  <a:lnTo>
                    <a:pt x="320725" y="94526"/>
                  </a:lnTo>
                  <a:lnTo>
                    <a:pt x="321398" y="99656"/>
                  </a:lnTo>
                  <a:lnTo>
                    <a:pt x="323799" y="101511"/>
                  </a:lnTo>
                  <a:lnTo>
                    <a:pt x="326377" y="101231"/>
                  </a:lnTo>
                  <a:lnTo>
                    <a:pt x="329006" y="100952"/>
                  </a:lnTo>
                  <a:lnTo>
                    <a:pt x="330835" y="98564"/>
                  </a:lnTo>
                  <a:close/>
                </a:path>
                <a:path w="387350" h="783589">
                  <a:moveTo>
                    <a:pt x="331279" y="237236"/>
                  </a:moveTo>
                  <a:lnTo>
                    <a:pt x="329272" y="234975"/>
                  </a:lnTo>
                  <a:lnTo>
                    <a:pt x="324040" y="234670"/>
                  </a:lnTo>
                  <a:lnTo>
                    <a:pt x="321792" y="236689"/>
                  </a:lnTo>
                  <a:lnTo>
                    <a:pt x="321487" y="241935"/>
                  </a:lnTo>
                  <a:lnTo>
                    <a:pt x="323481" y="244195"/>
                  </a:lnTo>
                  <a:lnTo>
                    <a:pt x="326097" y="244360"/>
                  </a:lnTo>
                  <a:lnTo>
                    <a:pt x="328726" y="244525"/>
                  </a:lnTo>
                  <a:lnTo>
                    <a:pt x="330962" y="242519"/>
                  </a:lnTo>
                  <a:lnTo>
                    <a:pt x="331279" y="237236"/>
                  </a:lnTo>
                  <a:close/>
                </a:path>
                <a:path w="387350" h="783589">
                  <a:moveTo>
                    <a:pt x="332549" y="213334"/>
                  </a:moveTo>
                  <a:lnTo>
                    <a:pt x="330504" y="211099"/>
                  </a:lnTo>
                  <a:lnTo>
                    <a:pt x="325259" y="210870"/>
                  </a:lnTo>
                  <a:lnTo>
                    <a:pt x="323062" y="212902"/>
                  </a:lnTo>
                  <a:lnTo>
                    <a:pt x="322910" y="215531"/>
                  </a:lnTo>
                  <a:lnTo>
                    <a:pt x="322783" y="218147"/>
                  </a:lnTo>
                  <a:lnTo>
                    <a:pt x="324802" y="220395"/>
                  </a:lnTo>
                  <a:lnTo>
                    <a:pt x="327418" y="220522"/>
                  </a:lnTo>
                  <a:lnTo>
                    <a:pt x="330034" y="220662"/>
                  </a:lnTo>
                  <a:lnTo>
                    <a:pt x="332270" y="218617"/>
                  </a:lnTo>
                  <a:lnTo>
                    <a:pt x="332549" y="213334"/>
                  </a:lnTo>
                  <a:close/>
                </a:path>
                <a:path w="387350" h="783589">
                  <a:moveTo>
                    <a:pt x="332905" y="122618"/>
                  </a:moveTo>
                  <a:lnTo>
                    <a:pt x="332549" y="117297"/>
                  </a:lnTo>
                  <a:lnTo>
                    <a:pt x="330288" y="115303"/>
                  </a:lnTo>
                  <a:lnTo>
                    <a:pt x="325056" y="115697"/>
                  </a:lnTo>
                  <a:lnTo>
                    <a:pt x="323075" y="117970"/>
                  </a:lnTo>
                  <a:lnTo>
                    <a:pt x="323418" y="123177"/>
                  </a:lnTo>
                  <a:lnTo>
                    <a:pt x="325678" y="125171"/>
                  </a:lnTo>
                  <a:lnTo>
                    <a:pt x="328295" y="125031"/>
                  </a:lnTo>
                  <a:lnTo>
                    <a:pt x="330911" y="124891"/>
                  </a:lnTo>
                  <a:lnTo>
                    <a:pt x="332905" y="122618"/>
                  </a:lnTo>
                  <a:close/>
                </a:path>
                <a:path w="387350" h="783589">
                  <a:moveTo>
                    <a:pt x="333451" y="189382"/>
                  </a:moveTo>
                  <a:lnTo>
                    <a:pt x="331393" y="187185"/>
                  </a:lnTo>
                  <a:lnTo>
                    <a:pt x="326148" y="187045"/>
                  </a:lnTo>
                  <a:lnTo>
                    <a:pt x="323951" y="189115"/>
                  </a:lnTo>
                  <a:lnTo>
                    <a:pt x="323786" y="194360"/>
                  </a:lnTo>
                  <a:lnTo>
                    <a:pt x="325856" y="196570"/>
                  </a:lnTo>
                  <a:lnTo>
                    <a:pt x="328472" y="196659"/>
                  </a:lnTo>
                  <a:lnTo>
                    <a:pt x="331089" y="196748"/>
                  </a:lnTo>
                  <a:lnTo>
                    <a:pt x="333286" y="194678"/>
                  </a:lnTo>
                  <a:lnTo>
                    <a:pt x="333451" y="189382"/>
                  </a:lnTo>
                  <a:close/>
                </a:path>
                <a:path w="387350" h="783589">
                  <a:moveTo>
                    <a:pt x="333781" y="146685"/>
                  </a:moveTo>
                  <a:lnTo>
                    <a:pt x="333692" y="141363"/>
                  </a:lnTo>
                  <a:lnTo>
                    <a:pt x="331520" y="139280"/>
                  </a:lnTo>
                  <a:lnTo>
                    <a:pt x="326275" y="139433"/>
                  </a:lnTo>
                  <a:lnTo>
                    <a:pt x="324192" y="141617"/>
                  </a:lnTo>
                  <a:lnTo>
                    <a:pt x="324281" y="146850"/>
                  </a:lnTo>
                  <a:lnTo>
                    <a:pt x="326440" y="148945"/>
                  </a:lnTo>
                  <a:lnTo>
                    <a:pt x="329069" y="148907"/>
                  </a:lnTo>
                  <a:lnTo>
                    <a:pt x="331698" y="148869"/>
                  </a:lnTo>
                  <a:lnTo>
                    <a:pt x="333781" y="146685"/>
                  </a:lnTo>
                  <a:close/>
                </a:path>
                <a:path w="387350" h="783589">
                  <a:moveTo>
                    <a:pt x="333895" y="165392"/>
                  </a:moveTo>
                  <a:lnTo>
                    <a:pt x="331774" y="163233"/>
                  </a:lnTo>
                  <a:lnTo>
                    <a:pt x="326529" y="163220"/>
                  </a:lnTo>
                  <a:lnTo>
                    <a:pt x="324396" y="165341"/>
                  </a:lnTo>
                  <a:lnTo>
                    <a:pt x="324396" y="167970"/>
                  </a:lnTo>
                  <a:lnTo>
                    <a:pt x="324370" y="170586"/>
                  </a:lnTo>
                  <a:lnTo>
                    <a:pt x="326440" y="172745"/>
                  </a:lnTo>
                  <a:lnTo>
                    <a:pt x="329069" y="172783"/>
                  </a:lnTo>
                  <a:lnTo>
                    <a:pt x="331685" y="172821"/>
                  </a:lnTo>
                  <a:lnTo>
                    <a:pt x="333870" y="170700"/>
                  </a:lnTo>
                  <a:lnTo>
                    <a:pt x="333895" y="168046"/>
                  </a:lnTo>
                  <a:lnTo>
                    <a:pt x="333895" y="165392"/>
                  </a:lnTo>
                  <a:close/>
                </a:path>
                <a:path w="387350" h="783589">
                  <a:moveTo>
                    <a:pt x="385381" y="421424"/>
                  </a:moveTo>
                  <a:lnTo>
                    <a:pt x="383400" y="419125"/>
                  </a:lnTo>
                  <a:lnTo>
                    <a:pt x="378167" y="418719"/>
                  </a:lnTo>
                  <a:lnTo>
                    <a:pt x="375907" y="420649"/>
                  </a:lnTo>
                  <a:lnTo>
                    <a:pt x="375412" y="425831"/>
                  </a:lnTo>
                  <a:lnTo>
                    <a:pt x="377329" y="428117"/>
                  </a:lnTo>
                  <a:lnTo>
                    <a:pt x="379945" y="428358"/>
                  </a:lnTo>
                  <a:lnTo>
                    <a:pt x="382562" y="428599"/>
                  </a:lnTo>
                  <a:lnTo>
                    <a:pt x="384873" y="426669"/>
                  </a:lnTo>
                  <a:lnTo>
                    <a:pt x="385114" y="424040"/>
                  </a:lnTo>
                  <a:lnTo>
                    <a:pt x="385381" y="421424"/>
                  </a:lnTo>
                  <a:close/>
                </a:path>
                <a:path w="387350" h="783589">
                  <a:moveTo>
                    <a:pt x="386956" y="397662"/>
                  </a:moveTo>
                  <a:lnTo>
                    <a:pt x="384924" y="395427"/>
                  </a:lnTo>
                  <a:lnTo>
                    <a:pt x="379679" y="395160"/>
                  </a:lnTo>
                  <a:lnTo>
                    <a:pt x="377456" y="397154"/>
                  </a:lnTo>
                  <a:lnTo>
                    <a:pt x="377342" y="399745"/>
                  </a:lnTo>
                  <a:lnTo>
                    <a:pt x="377202" y="402348"/>
                  </a:lnTo>
                  <a:lnTo>
                    <a:pt x="379145" y="404583"/>
                  </a:lnTo>
                  <a:lnTo>
                    <a:pt x="381774" y="404749"/>
                  </a:lnTo>
                  <a:lnTo>
                    <a:pt x="384378" y="404914"/>
                  </a:lnTo>
                  <a:lnTo>
                    <a:pt x="386689" y="402920"/>
                  </a:lnTo>
                  <a:lnTo>
                    <a:pt x="386956" y="39766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67">
              <a:extLst>
                <a:ext uri="{FF2B5EF4-FFF2-40B4-BE49-F238E27FC236}">
                  <a16:creationId xmlns:a16="http://schemas.microsoft.com/office/drawing/2014/main" id="{AB02F73C-90B6-4365-87E8-C69A2188103A}"/>
                </a:ext>
              </a:extLst>
            </p:cNvPr>
            <p:cNvSpPr/>
            <p:nvPr/>
          </p:nvSpPr>
          <p:spPr>
            <a:xfrm>
              <a:off x="7073379" y="3451999"/>
              <a:ext cx="335280" cy="802640"/>
            </a:xfrm>
            <a:custGeom>
              <a:avLst/>
              <a:gdLst/>
              <a:ahLst/>
              <a:cxnLst/>
              <a:rect l="l" t="t" r="r" b="b"/>
              <a:pathLst>
                <a:path w="335279" h="802639">
                  <a:moveTo>
                    <a:pt x="9588" y="291350"/>
                  </a:moveTo>
                  <a:lnTo>
                    <a:pt x="7505" y="289191"/>
                  </a:lnTo>
                  <a:lnTo>
                    <a:pt x="4876" y="289102"/>
                  </a:lnTo>
                  <a:lnTo>
                    <a:pt x="2247" y="289013"/>
                  </a:lnTo>
                  <a:lnTo>
                    <a:pt x="88" y="291096"/>
                  </a:lnTo>
                  <a:lnTo>
                    <a:pt x="0" y="296392"/>
                  </a:lnTo>
                  <a:lnTo>
                    <a:pt x="2095" y="298551"/>
                  </a:lnTo>
                  <a:lnTo>
                    <a:pt x="7340" y="298602"/>
                  </a:lnTo>
                  <a:lnTo>
                    <a:pt x="9512" y="296519"/>
                  </a:lnTo>
                  <a:lnTo>
                    <a:pt x="9588" y="291350"/>
                  </a:lnTo>
                  <a:close/>
                </a:path>
                <a:path w="335279" h="802639">
                  <a:moveTo>
                    <a:pt x="9652" y="319989"/>
                  </a:moveTo>
                  <a:lnTo>
                    <a:pt x="9563" y="317398"/>
                  </a:lnTo>
                  <a:lnTo>
                    <a:pt x="9499" y="314807"/>
                  </a:lnTo>
                  <a:lnTo>
                    <a:pt x="7378" y="312737"/>
                  </a:lnTo>
                  <a:lnTo>
                    <a:pt x="4749" y="312775"/>
                  </a:lnTo>
                  <a:lnTo>
                    <a:pt x="2133" y="312813"/>
                  </a:lnTo>
                  <a:lnTo>
                    <a:pt x="0" y="314985"/>
                  </a:lnTo>
                  <a:lnTo>
                    <a:pt x="63" y="317627"/>
                  </a:lnTo>
                  <a:lnTo>
                    <a:pt x="152" y="320255"/>
                  </a:lnTo>
                  <a:lnTo>
                    <a:pt x="2349" y="322326"/>
                  </a:lnTo>
                  <a:lnTo>
                    <a:pt x="7594" y="322160"/>
                  </a:lnTo>
                  <a:lnTo>
                    <a:pt x="9652" y="319989"/>
                  </a:lnTo>
                  <a:close/>
                </a:path>
                <a:path w="335279" h="802639">
                  <a:moveTo>
                    <a:pt x="10718" y="343471"/>
                  </a:moveTo>
                  <a:lnTo>
                    <a:pt x="10452" y="338302"/>
                  </a:lnTo>
                  <a:lnTo>
                    <a:pt x="8204" y="336308"/>
                  </a:lnTo>
                  <a:lnTo>
                    <a:pt x="5588" y="336448"/>
                  </a:lnTo>
                  <a:lnTo>
                    <a:pt x="2971" y="336588"/>
                  </a:lnTo>
                  <a:lnTo>
                    <a:pt x="965" y="338836"/>
                  </a:lnTo>
                  <a:lnTo>
                    <a:pt x="1244" y="344106"/>
                  </a:lnTo>
                  <a:lnTo>
                    <a:pt x="3517" y="346087"/>
                  </a:lnTo>
                  <a:lnTo>
                    <a:pt x="8750" y="345719"/>
                  </a:lnTo>
                  <a:lnTo>
                    <a:pt x="10718" y="343471"/>
                  </a:lnTo>
                  <a:close/>
                </a:path>
                <a:path w="335279" h="802639">
                  <a:moveTo>
                    <a:pt x="10820" y="267957"/>
                  </a:moveTo>
                  <a:lnTo>
                    <a:pt x="8864" y="265684"/>
                  </a:lnTo>
                  <a:lnTo>
                    <a:pt x="6248" y="265455"/>
                  </a:lnTo>
                  <a:lnTo>
                    <a:pt x="3632" y="265226"/>
                  </a:lnTo>
                  <a:lnTo>
                    <a:pt x="1346" y="267182"/>
                  </a:lnTo>
                  <a:lnTo>
                    <a:pt x="939" y="272478"/>
                  </a:lnTo>
                  <a:lnTo>
                    <a:pt x="2908" y="274751"/>
                  </a:lnTo>
                  <a:lnTo>
                    <a:pt x="8140" y="275056"/>
                  </a:lnTo>
                  <a:lnTo>
                    <a:pt x="10426" y="273100"/>
                  </a:lnTo>
                  <a:lnTo>
                    <a:pt x="10820" y="267957"/>
                  </a:lnTo>
                  <a:close/>
                </a:path>
                <a:path w="335279" h="802639">
                  <a:moveTo>
                    <a:pt x="12712" y="366903"/>
                  </a:moveTo>
                  <a:lnTo>
                    <a:pt x="12204" y="361746"/>
                  </a:lnTo>
                  <a:lnTo>
                    <a:pt x="9880" y="359841"/>
                  </a:lnTo>
                  <a:lnTo>
                    <a:pt x="7264" y="360070"/>
                  </a:lnTo>
                  <a:lnTo>
                    <a:pt x="4648" y="360299"/>
                  </a:lnTo>
                  <a:lnTo>
                    <a:pt x="2743" y="362623"/>
                  </a:lnTo>
                  <a:lnTo>
                    <a:pt x="3263" y="367868"/>
                  </a:lnTo>
                  <a:lnTo>
                    <a:pt x="5588" y="369773"/>
                  </a:lnTo>
                  <a:lnTo>
                    <a:pt x="10807" y="369227"/>
                  </a:lnTo>
                  <a:lnTo>
                    <a:pt x="12712" y="366903"/>
                  </a:lnTo>
                  <a:close/>
                </a:path>
                <a:path w="335279" h="802639">
                  <a:moveTo>
                    <a:pt x="13449" y="244767"/>
                  </a:moveTo>
                  <a:lnTo>
                    <a:pt x="11671" y="242366"/>
                  </a:lnTo>
                  <a:lnTo>
                    <a:pt x="9080" y="241947"/>
                  </a:lnTo>
                  <a:lnTo>
                    <a:pt x="6489" y="241528"/>
                  </a:lnTo>
                  <a:lnTo>
                    <a:pt x="4064" y="243319"/>
                  </a:lnTo>
                  <a:lnTo>
                    <a:pt x="3657" y="245960"/>
                  </a:lnTo>
                  <a:lnTo>
                    <a:pt x="3213" y="248589"/>
                  </a:lnTo>
                  <a:lnTo>
                    <a:pt x="5105" y="251002"/>
                  </a:lnTo>
                  <a:lnTo>
                    <a:pt x="10312" y="251637"/>
                  </a:lnTo>
                  <a:lnTo>
                    <a:pt x="12636" y="249834"/>
                  </a:lnTo>
                  <a:lnTo>
                    <a:pt x="13068" y="247307"/>
                  </a:lnTo>
                  <a:lnTo>
                    <a:pt x="13449" y="244767"/>
                  </a:lnTo>
                  <a:close/>
                </a:path>
                <a:path w="335279" h="802639">
                  <a:moveTo>
                    <a:pt x="15519" y="390245"/>
                  </a:moveTo>
                  <a:lnTo>
                    <a:pt x="14770" y="385114"/>
                  </a:lnTo>
                  <a:lnTo>
                    <a:pt x="12433" y="383286"/>
                  </a:lnTo>
                  <a:lnTo>
                    <a:pt x="9829" y="383616"/>
                  </a:lnTo>
                  <a:lnTo>
                    <a:pt x="7226" y="383946"/>
                  </a:lnTo>
                  <a:lnTo>
                    <a:pt x="5346" y="386334"/>
                  </a:lnTo>
                  <a:lnTo>
                    <a:pt x="5740" y="388950"/>
                  </a:lnTo>
                  <a:lnTo>
                    <a:pt x="6108" y="391566"/>
                  </a:lnTo>
                  <a:lnTo>
                    <a:pt x="8509" y="393382"/>
                  </a:lnTo>
                  <a:lnTo>
                    <a:pt x="13703" y="392633"/>
                  </a:lnTo>
                  <a:lnTo>
                    <a:pt x="15519" y="390245"/>
                  </a:lnTo>
                  <a:close/>
                </a:path>
                <a:path w="335279" h="802639">
                  <a:moveTo>
                    <a:pt x="18034" y="222059"/>
                  </a:moveTo>
                  <a:lnTo>
                    <a:pt x="16510" y="219506"/>
                  </a:lnTo>
                  <a:lnTo>
                    <a:pt x="13982" y="218795"/>
                  </a:lnTo>
                  <a:lnTo>
                    <a:pt x="11455" y="218084"/>
                  </a:lnTo>
                  <a:lnTo>
                    <a:pt x="8851" y="219633"/>
                  </a:lnTo>
                  <a:lnTo>
                    <a:pt x="8166" y="222237"/>
                  </a:lnTo>
                  <a:lnTo>
                    <a:pt x="7442" y="224840"/>
                  </a:lnTo>
                  <a:lnTo>
                    <a:pt x="9131" y="227431"/>
                  </a:lnTo>
                  <a:lnTo>
                    <a:pt x="14262" y="228549"/>
                  </a:lnTo>
                  <a:lnTo>
                    <a:pt x="16700" y="226949"/>
                  </a:lnTo>
                  <a:lnTo>
                    <a:pt x="17399" y="224510"/>
                  </a:lnTo>
                  <a:lnTo>
                    <a:pt x="18034" y="222059"/>
                  </a:lnTo>
                  <a:close/>
                </a:path>
                <a:path w="335279" h="802639">
                  <a:moveTo>
                    <a:pt x="19215" y="413435"/>
                  </a:moveTo>
                  <a:lnTo>
                    <a:pt x="18732" y="410895"/>
                  </a:lnTo>
                  <a:lnTo>
                    <a:pt x="18300" y="408343"/>
                  </a:lnTo>
                  <a:lnTo>
                    <a:pt x="15875" y="406615"/>
                  </a:lnTo>
                  <a:lnTo>
                    <a:pt x="13284" y="407047"/>
                  </a:lnTo>
                  <a:lnTo>
                    <a:pt x="10693" y="407479"/>
                  </a:lnTo>
                  <a:lnTo>
                    <a:pt x="8940" y="409943"/>
                  </a:lnTo>
                  <a:lnTo>
                    <a:pt x="9372" y="412546"/>
                  </a:lnTo>
                  <a:lnTo>
                    <a:pt x="9867" y="415150"/>
                  </a:lnTo>
                  <a:lnTo>
                    <a:pt x="12344" y="416864"/>
                  </a:lnTo>
                  <a:lnTo>
                    <a:pt x="17513" y="415899"/>
                  </a:lnTo>
                  <a:lnTo>
                    <a:pt x="19215" y="413435"/>
                  </a:lnTo>
                  <a:close/>
                </a:path>
                <a:path w="335279" h="802639">
                  <a:moveTo>
                    <a:pt x="23952" y="436384"/>
                  </a:moveTo>
                  <a:lnTo>
                    <a:pt x="23342" y="433882"/>
                  </a:lnTo>
                  <a:lnTo>
                    <a:pt x="22796" y="431368"/>
                  </a:lnTo>
                  <a:lnTo>
                    <a:pt x="20281" y="429768"/>
                  </a:lnTo>
                  <a:lnTo>
                    <a:pt x="17716" y="430314"/>
                  </a:lnTo>
                  <a:lnTo>
                    <a:pt x="15151" y="430860"/>
                  </a:lnTo>
                  <a:lnTo>
                    <a:pt x="13512" y="433412"/>
                  </a:lnTo>
                  <a:lnTo>
                    <a:pt x="14071" y="436003"/>
                  </a:lnTo>
                  <a:lnTo>
                    <a:pt x="14706" y="438581"/>
                  </a:lnTo>
                  <a:lnTo>
                    <a:pt x="17284" y="440169"/>
                  </a:lnTo>
                  <a:lnTo>
                    <a:pt x="22377" y="438924"/>
                  </a:lnTo>
                  <a:lnTo>
                    <a:pt x="23952" y="436384"/>
                  </a:lnTo>
                  <a:close/>
                </a:path>
                <a:path w="335279" h="802639">
                  <a:moveTo>
                    <a:pt x="25476" y="200507"/>
                  </a:moveTo>
                  <a:lnTo>
                    <a:pt x="24358" y="197713"/>
                  </a:lnTo>
                  <a:lnTo>
                    <a:pt x="22009" y="196545"/>
                  </a:lnTo>
                  <a:lnTo>
                    <a:pt x="19659" y="195376"/>
                  </a:lnTo>
                  <a:lnTo>
                    <a:pt x="16865" y="196481"/>
                  </a:lnTo>
                  <a:lnTo>
                    <a:pt x="14693" y="201549"/>
                  </a:lnTo>
                  <a:lnTo>
                    <a:pt x="15811" y="204343"/>
                  </a:lnTo>
                  <a:lnTo>
                    <a:pt x="20739" y="206159"/>
                  </a:lnTo>
                  <a:lnTo>
                    <a:pt x="23533" y="205054"/>
                  </a:lnTo>
                  <a:lnTo>
                    <a:pt x="25476" y="200507"/>
                  </a:lnTo>
                  <a:close/>
                </a:path>
                <a:path w="335279" h="802639">
                  <a:moveTo>
                    <a:pt x="30124" y="458825"/>
                  </a:moveTo>
                  <a:lnTo>
                    <a:pt x="29349" y="456412"/>
                  </a:lnTo>
                  <a:lnTo>
                    <a:pt x="28536" y="453999"/>
                  </a:lnTo>
                  <a:lnTo>
                    <a:pt x="25971" y="452564"/>
                  </a:lnTo>
                  <a:lnTo>
                    <a:pt x="23444" y="453288"/>
                  </a:lnTo>
                  <a:lnTo>
                    <a:pt x="20929" y="454012"/>
                  </a:lnTo>
                  <a:lnTo>
                    <a:pt x="19418" y="456692"/>
                  </a:lnTo>
                  <a:lnTo>
                    <a:pt x="20281" y="459232"/>
                  </a:lnTo>
                  <a:lnTo>
                    <a:pt x="21094" y="461797"/>
                  </a:lnTo>
                  <a:lnTo>
                    <a:pt x="23774" y="463181"/>
                  </a:lnTo>
                  <a:lnTo>
                    <a:pt x="28740" y="461479"/>
                  </a:lnTo>
                  <a:lnTo>
                    <a:pt x="30124" y="458825"/>
                  </a:lnTo>
                  <a:close/>
                </a:path>
                <a:path w="335279" h="802639">
                  <a:moveTo>
                    <a:pt x="37528" y="182295"/>
                  </a:moveTo>
                  <a:lnTo>
                    <a:pt x="37426" y="179349"/>
                  </a:lnTo>
                  <a:lnTo>
                    <a:pt x="35699" y="177380"/>
                  </a:lnTo>
                  <a:lnTo>
                    <a:pt x="33972" y="175412"/>
                  </a:lnTo>
                  <a:lnTo>
                    <a:pt x="30886" y="175475"/>
                  </a:lnTo>
                  <a:lnTo>
                    <a:pt x="28829" y="177571"/>
                  </a:lnTo>
                  <a:lnTo>
                    <a:pt x="26758" y="179641"/>
                  </a:lnTo>
                  <a:lnTo>
                    <a:pt x="27381" y="182930"/>
                  </a:lnTo>
                  <a:lnTo>
                    <a:pt x="31584" y="186055"/>
                  </a:lnTo>
                  <a:lnTo>
                    <a:pt x="34239" y="185521"/>
                  </a:lnTo>
                  <a:lnTo>
                    <a:pt x="35902" y="183921"/>
                  </a:lnTo>
                  <a:lnTo>
                    <a:pt x="37528" y="182295"/>
                  </a:lnTo>
                  <a:close/>
                </a:path>
                <a:path w="335279" h="802639">
                  <a:moveTo>
                    <a:pt x="38773" y="480225"/>
                  </a:moveTo>
                  <a:lnTo>
                    <a:pt x="36499" y="475348"/>
                  </a:lnTo>
                  <a:lnTo>
                    <a:pt x="33832" y="474535"/>
                  </a:lnTo>
                  <a:lnTo>
                    <a:pt x="31407" y="475564"/>
                  </a:lnTo>
                  <a:lnTo>
                    <a:pt x="28994" y="476592"/>
                  </a:lnTo>
                  <a:lnTo>
                    <a:pt x="28028" y="479666"/>
                  </a:lnTo>
                  <a:lnTo>
                    <a:pt x="30175" y="484263"/>
                  </a:lnTo>
                  <a:lnTo>
                    <a:pt x="32981" y="485254"/>
                  </a:lnTo>
                  <a:lnTo>
                    <a:pt x="37769" y="483082"/>
                  </a:lnTo>
                  <a:lnTo>
                    <a:pt x="38773" y="480225"/>
                  </a:lnTo>
                  <a:close/>
                </a:path>
                <a:path w="335279" h="802639">
                  <a:moveTo>
                    <a:pt x="47840" y="502640"/>
                  </a:moveTo>
                  <a:lnTo>
                    <a:pt x="46037" y="497611"/>
                  </a:lnTo>
                  <a:lnTo>
                    <a:pt x="43319" y="496341"/>
                  </a:lnTo>
                  <a:lnTo>
                    <a:pt x="40868" y="497281"/>
                  </a:lnTo>
                  <a:lnTo>
                    <a:pt x="38417" y="498221"/>
                  </a:lnTo>
                  <a:lnTo>
                    <a:pt x="37134" y="500938"/>
                  </a:lnTo>
                  <a:lnTo>
                    <a:pt x="38874" y="505764"/>
                  </a:lnTo>
                  <a:lnTo>
                    <a:pt x="41592" y="507034"/>
                  </a:lnTo>
                  <a:lnTo>
                    <a:pt x="46558" y="505358"/>
                  </a:lnTo>
                  <a:lnTo>
                    <a:pt x="47840" y="502640"/>
                  </a:lnTo>
                  <a:close/>
                </a:path>
                <a:path w="335279" h="802639">
                  <a:moveTo>
                    <a:pt x="55029" y="525500"/>
                  </a:moveTo>
                  <a:lnTo>
                    <a:pt x="53543" y="520420"/>
                  </a:lnTo>
                  <a:lnTo>
                    <a:pt x="50901" y="518972"/>
                  </a:lnTo>
                  <a:lnTo>
                    <a:pt x="48387" y="519734"/>
                  </a:lnTo>
                  <a:lnTo>
                    <a:pt x="45872" y="520496"/>
                  </a:lnTo>
                  <a:lnTo>
                    <a:pt x="44424" y="523125"/>
                  </a:lnTo>
                  <a:lnTo>
                    <a:pt x="45885" y="528091"/>
                  </a:lnTo>
                  <a:lnTo>
                    <a:pt x="48526" y="529526"/>
                  </a:lnTo>
                  <a:lnTo>
                    <a:pt x="53581" y="528129"/>
                  </a:lnTo>
                  <a:lnTo>
                    <a:pt x="55029" y="525500"/>
                  </a:lnTo>
                  <a:close/>
                </a:path>
                <a:path w="335279" h="802639">
                  <a:moveTo>
                    <a:pt x="57010" y="170408"/>
                  </a:moveTo>
                  <a:lnTo>
                    <a:pt x="56857" y="167792"/>
                  </a:lnTo>
                  <a:lnTo>
                    <a:pt x="56705" y="165176"/>
                  </a:lnTo>
                  <a:lnTo>
                    <a:pt x="54165" y="163449"/>
                  </a:lnTo>
                  <a:lnTo>
                    <a:pt x="51168" y="164007"/>
                  </a:lnTo>
                  <a:lnTo>
                    <a:pt x="48120" y="164376"/>
                  </a:lnTo>
                  <a:lnTo>
                    <a:pt x="46710" y="167576"/>
                  </a:lnTo>
                  <a:lnTo>
                    <a:pt x="48666" y="172453"/>
                  </a:lnTo>
                  <a:lnTo>
                    <a:pt x="51003" y="173456"/>
                  </a:lnTo>
                  <a:lnTo>
                    <a:pt x="53225" y="173278"/>
                  </a:lnTo>
                  <a:lnTo>
                    <a:pt x="55384" y="172897"/>
                  </a:lnTo>
                  <a:lnTo>
                    <a:pt x="57010" y="170408"/>
                  </a:lnTo>
                  <a:close/>
                </a:path>
                <a:path w="335279" h="802639">
                  <a:moveTo>
                    <a:pt x="61099" y="548551"/>
                  </a:moveTo>
                  <a:lnTo>
                    <a:pt x="59817" y="543445"/>
                  </a:lnTo>
                  <a:lnTo>
                    <a:pt x="57238" y="541909"/>
                  </a:lnTo>
                  <a:lnTo>
                    <a:pt x="54698" y="542556"/>
                  </a:lnTo>
                  <a:lnTo>
                    <a:pt x="52158" y="543204"/>
                  </a:lnTo>
                  <a:lnTo>
                    <a:pt x="50609" y="545782"/>
                  </a:lnTo>
                  <a:lnTo>
                    <a:pt x="51866" y="550824"/>
                  </a:lnTo>
                  <a:lnTo>
                    <a:pt x="54457" y="552361"/>
                  </a:lnTo>
                  <a:lnTo>
                    <a:pt x="59550" y="551129"/>
                  </a:lnTo>
                  <a:lnTo>
                    <a:pt x="61099" y="548551"/>
                  </a:lnTo>
                  <a:close/>
                </a:path>
                <a:path w="335279" h="802639">
                  <a:moveTo>
                    <a:pt x="66522" y="571715"/>
                  </a:moveTo>
                  <a:lnTo>
                    <a:pt x="65366" y="566597"/>
                  </a:lnTo>
                  <a:lnTo>
                    <a:pt x="62814" y="564997"/>
                  </a:lnTo>
                  <a:lnTo>
                    <a:pt x="60261" y="565581"/>
                  </a:lnTo>
                  <a:lnTo>
                    <a:pt x="57708" y="566166"/>
                  </a:lnTo>
                  <a:lnTo>
                    <a:pt x="56095" y="568706"/>
                  </a:lnTo>
                  <a:lnTo>
                    <a:pt x="57251" y="573798"/>
                  </a:lnTo>
                  <a:lnTo>
                    <a:pt x="59791" y="575398"/>
                  </a:lnTo>
                  <a:lnTo>
                    <a:pt x="64909" y="574255"/>
                  </a:lnTo>
                  <a:lnTo>
                    <a:pt x="66522" y="571715"/>
                  </a:lnTo>
                  <a:close/>
                </a:path>
                <a:path w="335279" h="802639">
                  <a:moveTo>
                    <a:pt x="71589" y="594893"/>
                  </a:moveTo>
                  <a:lnTo>
                    <a:pt x="70485" y="589775"/>
                  </a:lnTo>
                  <a:lnTo>
                    <a:pt x="67957" y="588149"/>
                  </a:lnTo>
                  <a:lnTo>
                    <a:pt x="65392" y="588708"/>
                  </a:lnTo>
                  <a:lnTo>
                    <a:pt x="62826" y="589267"/>
                  </a:lnTo>
                  <a:lnTo>
                    <a:pt x="61201" y="591781"/>
                  </a:lnTo>
                  <a:lnTo>
                    <a:pt x="62293" y="596900"/>
                  </a:lnTo>
                  <a:lnTo>
                    <a:pt x="64820" y="598525"/>
                  </a:lnTo>
                  <a:lnTo>
                    <a:pt x="69951" y="597420"/>
                  </a:lnTo>
                  <a:lnTo>
                    <a:pt x="71589" y="594893"/>
                  </a:lnTo>
                  <a:close/>
                </a:path>
                <a:path w="335279" h="802639">
                  <a:moveTo>
                    <a:pt x="76542" y="618045"/>
                  </a:moveTo>
                  <a:lnTo>
                    <a:pt x="75450" y="612940"/>
                  </a:lnTo>
                  <a:lnTo>
                    <a:pt x="72923" y="611314"/>
                  </a:lnTo>
                  <a:lnTo>
                    <a:pt x="70358" y="611860"/>
                  </a:lnTo>
                  <a:lnTo>
                    <a:pt x="67792" y="612406"/>
                  </a:lnTo>
                  <a:lnTo>
                    <a:pt x="66154" y="614934"/>
                  </a:lnTo>
                  <a:lnTo>
                    <a:pt x="67259" y="620052"/>
                  </a:lnTo>
                  <a:lnTo>
                    <a:pt x="69786" y="621677"/>
                  </a:lnTo>
                  <a:lnTo>
                    <a:pt x="74917" y="620572"/>
                  </a:lnTo>
                  <a:lnTo>
                    <a:pt x="76542" y="618045"/>
                  </a:lnTo>
                  <a:close/>
                </a:path>
                <a:path w="335279" h="802639">
                  <a:moveTo>
                    <a:pt x="80797" y="169240"/>
                  </a:moveTo>
                  <a:lnTo>
                    <a:pt x="79387" y="166598"/>
                  </a:lnTo>
                  <a:lnTo>
                    <a:pt x="76911" y="165849"/>
                  </a:lnTo>
                  <a:lnTo>
                    <a:pt x="74460" y="165061"/>
                  </a:lnTo>
                  <a:lnTo>
                    <a:pt x="71424" y="166725"/>
                  </a:lnTo>
                  <a:lnTo>
                    <a:pt x="70396" y="171894"/>
                  </a:lnTo>
                  <a:lnTo>
                    <a:pt x="71589" y="174129"/>
                  </a:lnTo>
                  <a:lnTo>
                    <a:pt x="74129" y="174942"/>
                  </a:lnTo>
                  <a:lnTo>
                    <a:pt x="76669" y="175704"/>
                  </a:lnTo>
                  <a:lnTo>
                    <a:pt x="79324" y="174269"/>
                  </a:lnTo>
                  <a:lnTo>
                    <a:pt x="80060" y="171754"/>
                  </a:lnTo>
                  <a:lnTo>
                    <a:pt x="80797" y="169240"/>
                  </a:lnTo>
                  <a:close/>
                </a:path>
                <a:path w="335279" h="802639">
                  <a:moveTo>
                    <a:pt x="81610" y="641146"/>
                  </a:moveTo>
                  <a:lnTo>
                    <a:pt x="80479" y="636054"/>
                  </a:lnTo>
                  <a:lnTo>
                    <a:pt x="77952" y="634441"/>
                  </a:lnTo>
                  <a:lnTo>
                    <a:pt x="75387" y="635012"/>
                  </a:lnTo>
                  <a:lnTo>
                    <a:pt x="72821" y="635571"/>
                  </a:lnTo>
                  <a:lnTo>
                    <a:pt x="71208" y="638111"/>
                  </a:lnTo>
                  <a:lnTo>
                    <a:pt x="72339" y="643229"/>
                  </a:lnTo>
                  <a:lnTo>
                    <a:pt x="74904" y="644842"/>
                  </a:lnTo>
                  <a:lnTo>
                    <a:pt x="80022" y="643674"/>
                  </a:lnTo>
                  <a:lnTo>
                    <a:pt x="81610" y="641146"/>
                  </a:lnTo>
                  <a:close/>
                </a:path>
                <a:path w="335279" h="802639">
                  <a:moveTo>
                    <a:pt x="86982" y="664121"/>
                  </a:moveTo>
                  <a:lnTo>
                    <a:pt x="85775" y="659053"/>
                  </a:lnTo>
                  <a:lnTo>
                    <a:pt x="83210" y="657491"/>
                  </a:lnTo>
                  <a:lnTo>
                    <a:pt x="80657" y="658101"/>
                  </a:lnTo>
                  <a:lnTo>
                    <a:pt x="78105" y="658710"/>
                  </a:lnTo>
                  <a:lnTo>
                    <a:pt x="76530" y="661263"/>
                  </a:lnTo>
                  <a:lnTo>
                    <a:pt x="77749" y="666381"/>
                  </a:lnTo>
                  <a:lnTo>
                    <a:pt x="80314" y="667943"/>
                  </a:lnTo>
                  <a:lnTo>
                    <a:pt x="85420" y="666686"/>
                  </a:lnTo>
                  <a:lnTo>
                    <a:pt x="86982" y="664121"/>
                  </a:lnTo>
                  <a:close/>
                </a:path>
                <a:path w="335279" h="802639">
                  <a:moveTo>
                    <a:pt x="92938" y="686892"/>
                  </a:moveTo>
                  <a:lnTo>
                    <a:pt x="91567" y="681888"/>
                  </a:lnTo>
                  <a:lnTo>
                    <a:pt x="88963" y="680402"/>
                  </a:lnTo>
                  <a:lnTo>
                    <a:pt x="86423" y="681075"/>
                  </a:lnTo>
                  <a:lnTo>
                    <a:pt x="83883" y="681748"/>
                  </a:lnTo>
                  <a:lnTo>
                    <a:pt x="82397" y="684352"/>
                  </a:lnTo>
                  <a:lnTo>
                    <a:pt x="83781" y="689444"/>
                  </a:lnTo>
                  <a:lnTo>
                    <a:pt x="86385" y="690930"/>
                  </a:lnTo>
                  <a:lnTo>
                    <a:pt x="91440" y="689495"/>
                  </a:lnTo>
                  <a:lnTo>
                    <a:pt x="92938" y="686892"/>
                  </a:lnTo>
                  <a:close/>
                </a:path>
                <a:path w="335279" h="802639">
                  <a:moveTo>
                    <a:pt x="99720" y="709333"/>
                  </a:moveTo>
                  <a:lnTo>
                    <a:pt x="98132" y="704418"/>
                  </a:lnTo>
                  <a:lnTo>
                    <a:pt x="95453" y="703059"/>
                  </a:lnTo>
                  <a:lnTo>
                    <a:pt x="92951" y="703834"/>
                  </a:lnTo>
                  <a:lnTo>
                    <a:pt x="90449" y="704608"/>
                  </a:lnTo>
                  <a:lnTo>
                    <a:pt x="89077" y="707288"/>
                  </a:lnTo>
                  <a:lnTo>
                    <a:pt x="90703" y="712330"/>
                  </a:lnTo>
                  <a:lnTo>
                    <a:pt x="93383" y="713689"/>
                  </a:lnTo>
                  <a:lnTo>
                    <a:pt x="98348" y="712000"/>
                  </a:lnTo>
                  <a:lnTo>
                    <a:pt x="99720" y="709333"/>
                  </a:lnTo>
                  <a:close/>
                </a:path>
                <a:path w="335279" h="802639">
                  <a:moveTo>
                    <a:pt x="103505" y="175133"/>
                  </a:moveTo>
                  <a:lnTo>
                    <a:pt x="101917" y="172694"/>
                  </a:lnTo>
                  <a:lnTo>
                    <a:pt x="99428" y="172046"/>
                  </a:lnTo>
                  <a:lnTo>
                    <a:pt x="96951" y="171450"/>
                  </a:lnTo>
                  <a:lnTo>
                    <a:pt x="94399" y="173012"/>
                  </a:lnTo>
                  <a:lnTo>
                    <a:pt x="93091" y="178104"/>
                  </a:lnTo>
                  <a:lnTo>
                    <a:pt x="94665" y="180670"/>
                  </a:lnTo>
                  <a:lnTo>
                    <a:pt x="97269" y="181305"/>
                  </a:lnTo>
                  <a:lnTo>
                    <a:pt x="99847" y="181965"/>
                  </a:lnTo>
                  <a:lnTo>
                    <a:pt x="102450" y="180276"/>
                  </a:lnTo>
                  <a:lnTo>
                    <a:pt x="102971" y="177711"/>
                  </a:lnTo>
                  <a:lnTo>
                    <a:pt x="103505" y="175133"/>
                  </a:lnTo>
                  <a:close/>
                </a:path>
                <a:path w="335279" h="802639">
                  <a:moveTo>
                    <a:pt x="107784" y="731240"/>
                  </a:moveTo>
                  <a:lnTo>
                    <a:pt x="105879" y="726478"/>
                  </a:lnTo>
                  <a:lnTo>
                    <a:pt x="103111" y="725309"/>
                  </a:lnTo>
                  <a:lnTo>
                    <a:pt x="100660" y="726236"/>
                  </a:lnTo>
                  <a:lnTo>
                    <a:pt x="98209" y="727163"/>
                  </a:lnTo>
                  <a:lnTo>
                    <a:pt x="97015" y="729932"/>
                  </a:lnTo>
                  <a:lnTo>
                    <a:pt x="99009" y="734885"/>
                  </a:lnTo>
                  <a:lnTo>
                    <a:pt x="101765" y="736066"/>
                  </a:lnTo>
                  <a:lnTo>
                    <a:pt x="106591" y="734009"/>
                  </a:lnTo>
                  <a:lnTo>
                    <a:pt x="107784" y="731240"/>
                  </a:lnTo>
                  <a:close/>
                </a:path>
                <a:path w="335279" h="802639">
                  <a:moveTo>
                    <a:pt x="117627" y="752157"/>
                  </a:moveTo>
                  <a:lnTo>
                    <a:pt x="116509" y="749884"/>
                  </a:lnTo>
                  <a:lnTo>
                    <a:pt x="115341" y="747623"/>
                  </a:lnTo>
                  <a:lnTo>
                    <a:pt x="112496" y="746747"/>
                  </a:lnTo>
                  <a:lnTo>
                    <a:pt x="110147" y="747915"/>
                  </a:lnTo>
                  <a:lnTo>
                    <a:pt x="107797" y="749084"/>
                  </a:lnTo>
                  <a:lnTo>
                    <a:pt x="106895" y="751979"/>
                  </a:lnTo>
                  <a:lnTo>
                    <a:pt x="108140" y="754367"/>
                  </a:lnTo>
                  <a:lnTo>
                    <a:pt x="109321" y="756793"/>
                  </a:lnTo>
                  <a:lnTo>
                    <a:pt x="112356" y="757580"/>
                  </a:lnTo>
                  <a:lnTo>
                    <a:pt x="116890" y="754938"/>
                  </a:lnTo>
                  <a:lnTo>
                    <a:pt x="117627" y="752157"/>
                  </a:lnTo>
                  <a:close/>
                </a:path>
                <a:path w="335279" h="802639">
                  <a:moveTo>
                    <a:pt x="126606" y="182943"/>
                  </a:moveTo>
                  <a:lnTo>
                    <a:pt x="126453" y="180327"/>
                  </a:lnTo>
                  <a:lnTo>
                    <a:pt x="126301" y="177711"/>
                  </a:lnTo>
                  <a:lnTo>
                    <a:pt x="124256" y="175590"/>
                  </a:lnTo>
                  <a:lnTo>
                    <a:pt x="121907" y="175615"/>
                  </a:lnTo>
                  <a:lnTo>
                    <a:pt x="119481" y="175412"/>
                  </a:lnTo>
                  <a:lnTo>
                    <a:pt x="117271" y="177368"/>
                  </a:lnTo>
                  <a:lnTo>
                    <a:pt x="116713" y="182587"/>
                  </a:lnTo>
                  <a:lnTo>
                    <a:pt x="118745" y="184899"/>
                  </a:lnTo>
                  <a:lnTo>
                    <a:pt x="121526" y="185102"/>
                  </a:lnTo>
                  <a:lnTo>
                    <a:pt x="124409" y="185102"/>
                  </a:lnTo>
                  <a:lnTo>
                    <a:pt x="126606" y="182943"/>
                  </a:lnTo>
                  <a:close/>
                </a:path>
                <a:path w="335279" h="802639">
                  <a:moveTo>
                    <a:pt x="130479" y="770877"/>
                  </a:moveTo>
                  <a:lnTo>
                    <a:pt x="128892" y="769010"/>
                  </a:lnTo>
                  <a:lnTo>
                    <a:pt x="127228" y="767181"/>
                  </a:lnTo>
                  <a:lnTo>
                    <a:pt x="124510" y="766610"/>
                  </a:lnTo>
                  <a:lnTo>
                    <a:pt x="122326" y="768197"/>
                  </a:lnTo>
                  <a:lnTo>
                    <a:pt x="120256" y="769696"/>
                  </a:lnTo>
                  <a:lnTo>
                    <a:pt x="119608" y="772871"/>
                  </a:lnTo>
                  <a:lnTo>
                    <a:pt x="121475" y="774941"/>
                  </a:lnTo>
                  <a:lnTo>
                    <a:pt x="123253" y="777062"/>
                  </a:lnTo>
                  <a:lnTo>
                    <a:pt x="126288" y="777354"/>
                  </a:lnTo>
                  <a:lnTo>
                    <a:pt x="130187" y="773836"/>
                  </a:lnTo>
                  <a:lnTo>
                    <a:pt x="130479" y="770877"/>
                  </a:lnTo>
                  <a:close/>
                </a:path>
                <a:path w="335279" h="802639">
                  <a:moveTo>
                    <a:pt x="147650" y="788238"/>
                  </a:moveTo>
                  <a:lnTo>
                    <a:pt x="146977" y="785456"/>
                  </a:lnTo>
                  <a:lnTo>
                    <a:pt x="144945" y="784237"/>
                  </a:lnTo>
                  <a:lnTo>
                    <a:pt x="143040" y="782789"/>
                  </a:lnTo>
                  <a:lnTo>
                    <a:pt x="140169" y="783285"/>
                  </a:lnTo>
                  <a:lnTo>
                    <a:pt x="138531" y="785329"/>
                  </a:lnTo>
                  <a:lnTo>
                    <a:pt x="136893" y="787374"/>
                  </a:lnTo>
                  <a:lnTo>
                    <a:pt x="137401" y="790435"/>
                  </a:lnTo>
                  <a:lnTo>
                    <a:pt x="139661" y="792149"/>
                  </a:lnTo>
                  <a:lnTo>
                    <a:pt x="142100" y="793635"/>
                  </a:lnTo>
                  <a:lnTo>
                    <a:pt x="145173" y="792861"/>
                  </a:lnTo>
                  <a:lnTo>
                    <a:pt x="147650" y="788238"/>
                  </a:lnTo>
                  <a:close/>
                </a:path>
                <a:path w="335279" h="802639">
                  <a:moveTo>
                    <a:pt x="149466" y="175133"/>
                  </a:moveTo>
                  <a:lnTo>
                    <a:pt x="149288" y="171919"/>
                  </a:lnTo>
                  <a:lnTo>
                    <a:pt x="146926" y="170510"/>
                  </a:lnTo>
                  <a:lnTo>
                    <a:pt x="144780" y="169252"/>
                  </a:lnTo>
                  <a:lnTo>
                    <a:pt x="141871" y="169278"/>
                  </a:lnTo>
                  <a:lnTo>
                    <a:pt x="140677" y="170713"/>
                  </a:lnTo>
                  <a:lnTo>
                    <a:pt x="139179" y="171805"/>
                  </a:lnTo>
                  <a:lnTo>
                    <a:pt x="138988" y="174713"/>
                  </a:lnTo>
                  <a:lnTo>
                    <a:pt x="140106" y="176936"/>
                  </a:lnTo>
                  <a:lnTo>
                    <a:pt x="141363" y="179387"/>
                  </a:lnTo>
                  <a:lnTo>
                    <a:pt x="144576" y="179743"/>
                  </a:lnTo>
                  <a:lnTo>
                    <a:pt x="147205" y="177634"/>
                  </a:lnTo>
                  <a:lnTo>
                    <a:pt x="149466" y="175133"/>
                  </a:lnTo>
                  <a:close/>
                </a:path>
                <a:path w="335279" h="802639">
                  <a:moveTo>
                    <a:pt x="156946" y="150025"/>
                  </a:moveTo>
                  <a:lnTo>
                    <a:pt x="154863" y="147878"/>
                  </a:lnTo>
                  <a:lnTo>
                    <a:pt x="152260" y="147726"/>
                  </a:lnTo>
                  <a:lnTo>
                    <a:pt x="149618" y="147574"/>
                  </a:lnTo>
                  <a:lnTo>
                    <a:pt x="147447" y="149669"/>
                  </a:lnTo>
                  <a:lnTo>
                    <a:pt x="147231" y="152120"/>
                  </a:lnTo>
                  <a:lnTo>
                    <a:pt x="146989" y="154495"/>
                  </a:lnTo>
                  <a:lnTo>
                    <a:pt x="148907" y="156756"/>
                  </a:lnTo>
                  <a:lnTo>
                    <a:pt x="154101" y="157581"/>
                  </a:lnTo>
                  <a:lnTo>
                    <a:pt x="156438" y="155625"/>
                  </a:lnTo>
                  <a:lnTo>
                    <a:pt x="156718" y="152793"/>
                  </a:lnTo>
                  <a:lnTo>
                    <a:pt x="156946" y="150025"/>
                  </a:lnTo>
                  <a:close/>
                </a:path>
                <a:path w="335279" h="802639">
                  <a:moveTo>
                    <a:pt x="157924" y="126403"/>
                  </a:moveTo>
                  <a:lnTo>
                    <a:pt x="155917" y="124193"/>
                  </a:lnTo>
                  <a:lnTo>
                    <a:pt x="153289" y="124066"/>
                  </a:lnTo>
                  <a:lnTo>
                    <a:pt x="150672" y="123939"/>
                  </a:lnTo>
                  <a:lnTo>
                    <a:pt x="148424" y="125971"/>
                  </a:lnTo>
                  <a:lnTo>
                    <a:pt x="148209" y="131216"/>
                  </a:lnTo>
                  <a:lnTo>
                    <a:pt x="150241" y="133426"/>
                  </a:lnTo>
                  <a:lnTo>
                    <a:pt x="155486" y="133642"/>
                  </a:lnTo>
                  <a:lnTo>
                    <a:pt x="157708" y="131610"/>
                  </a:lnTo>
                  <a:lnTo>
                    <a:pt x="157924" y="126403"/>
                  </a:lnTo>
                  <a:close/>
                </a:path>
                <a:path w="335279" h="802639">
                  <a:moveTo>
                    <a:pt x="159461" y="103009"/>
                  </a:moveTo>
                  <a:lnTo>
                    <a:pt x="157543" y="100711"/>
                  </a:lnTo>
                  <a:lnTo>
                    <a:pt x="154927" y="100444"/>
                  </a:lnTo>
                  <a:lnTo>
                    <a:pt x="152311" y="100177"/>
                  </a:lnTo>
                  <a:lnTo>
                    <a:pt x="149999" y="102108"/>
                  </a:lnTo>
                  <a:lnTo>
                    <a:pt x="149517" y="107403"/>
                  </a:lnTo>
                  <a:lnTo>
                    <a:pt x="151523" y="109702"/>
                  </a:lnTo>
                  <a:lnTo>
                    <a:pt x="156756" y="110070"/>
                  </a:lnTo>
                  <a:lnTo>
                    <a:pt x="158991" y="108127"/>
                  </a:lnTo>
                  <a:lnTo>
                    <a:pt x="159461" y="103009"/>
                  </a:lnTo>
                  <a:close/>
                </a:path>
                <a:path w="335279" h="802639">
                  <a:moveTo>
                    <a:pt x="162547" y="79971"/>
                  </a:moveTo>
                  <a:lnTo>
                    <a:pt x="160934" y="77546"/>
                  </a:lnTo>
                  <a:lnTo>
                    <a:pt x="158356" y="77012"/>
                  </a:lnTo>
                  <a:lnTo>
                    <a:pt x="155803" y="76479"/>
                  </a:lnTo>
                  <a:lnTo>
                    <a:pt x="153212" y="78193"/>
                  </a:lnTo>
                  <a:lnTo>
                    <a:pt x="152793" y="80835"/>
                  </a:lnTo>
                  <a:lnTo>
                    <a:pt x="152349" y="83489"/>
                  </a:lnTo>
                  <a:lnTo>
                    <a:pt x="154076" y="85953"/>
                  </a:lnTo>
                  <a:lnTo>
                    <a:pt x="159270" y="86715"/>
                  </a:lnTo>
                  <a:lnTo>
                    <a:pt x="161734" y="85001"/>
                  </a:lnTo>
                  <a:lnTo>
                    <a:pt x="162153" y="82499"/>
                  </a:lnTo>
                  <a:lnTo>
                    <a:pt x="162547" y="79971"/>
                  </a:lnTo>
                  <a:close/>
                </a:path>
                <a:path w="335279" h="802639">
                  <a:moveTo>
                    <a:pt x="168529" y="57886"/>
                  </a:moveTo>
                  <a:lnTo>
                    <a:pt x="167220" y="55219"/>
                  </a:lnTo>
                  <a:lnTo>
                    <a:pt x="164782" y="54254"/>
                  </a:lnTo>
                  <a:lnTo>
                    <a:pt x="162344" y="53289"/>
                  </a:lnTo>
                  <a:lnTo>
                    <a:pt x="159600" y="54610"/>
                  </a:lnTo>
                  <a:lnTo>
                    <a:pt x="158673" y="57188"/>
                  </a:lnTo>
                  <a:lnTo>
                    <a:pt x="157784" y="59766"/>
                  </a:lnTo>
                  <a:lnTo>
                    <a:pt x="159270" y="62496"/>
                  </a:lnTo>
                  <a:lnTo>
                    <a:pt x="164299" y="63969"/>
                  </a:lnTo>
                  <a:lnTo>
                    <a:pt x="166865" y="62598"/>
                  </a:lnTo>
                  <a:lnTo>
                    <a:pt x="167678" y="60236"/>
                  </a:lnTo>
                  <a:lnTo>
                    <a:pt x="168529" y="57886"/>
                  </a:lnTo>
                  <a:close/>
                </a:path>
                <a:path w="335279" h="802639">
                  <a:moveTo>
                    <a:pt x="169100" y="799731"/>
                  </a:moveTo>
                  <a:lnTo>
                    <a:pt x="168871" y="797179"/>
                  </a:lnTo>
                  <a:lnTo>
                    <a:pt x="168668" y="794473"/>
                  </a:lnTo>
                  <a:lnTo>
                    <a:pt x="167093" y="792543"/>
                  </a:lnTo>
                  <a:lnTo>
                    <a:pt x="164922" y="792175"/>
                  </a:lnTo>
                  <a:lnTo>
                    <a:pt x="162636" y="791654"/>
                  </a:lnTo>
                  <a:lnTo>
                    <a:pt x="160223" y="793305"/>
                  </a:lnTo>
                  <a:lnTo>
                    <a:pt x="159537" y="795832"/>
                  </a:lnTo>
                  <a:lnTo>
                    <a:pt x="158851" y="798360"/>
                  </a:lnTo>
                  <a:lnTo>
                    <a:pt x="160578" y="800938"/>
                  </a:lnTo>
                  <a:lnTo>
                    <a:pt x="163398" y="801547"/>
                  </a:lnTo>
                  <a:lnTo>
                    <a:pt x="166370" y="802068"/>
                  </a:lnTo>
                  <a:lnTo>
                    <a:pt x="169100" y="799731"/>
                  </a:lnTo>
                  <a:close/>
                </a:path>
                <a:path w="335279" h="802639">
                  <a:moveTo>
                    <a:pt x="178511" y="37833"/>
                  </a:moveTo>
                  <a:lnTo>
                    <a:pt x="178079" y="35064"/>
                  </a:lnTo>
                  <a:lnTo>
                    <a:pt x="175945" y="33451"/>
                  </a:lnTo>
                  <a:lnTo>
                    <a:pt x="173888" y="31902"/>
                  </a:lnTo>
                  <a:lnTo>
                    <a:pt x="170713" y="32385"/>
                  </a:lnTo>
                  <a:lnTo>
                    <a:pt x="167792" y="37160"/>
                  </a:lnTo>
                  <a:lnTo>
                    <a:pt x="168478" y="40119"/>
                  </a:lnTo>
                  <a:lnTo>
                    <a:pt x="173075" y="42646"/>
                  </a:lnTo>
                  <a:lnTo>
                    <a:pt x="175971" y="41986"/>
                  </a:lnTo>
                  <a:lnTo>
                    <a:pt x="178511" y="37833"/>
                  </a:lnTo>
                  <a:close/>
                </a:path>
                <a:path w="335279" h="802639">
                  <a:moveTo>
                    <a:pt x="191935" y="790232"/>
                  </a:moveTo>
                  <a:lnTo>
                    <a:pt x="188709" y="786091"/>
                  </a:lnTo>
                  <a:lnTo>
                    <a:pt x="185839" y="785571"/>
                  </a:lnTo>
                  <a:lnTo>
                    <a:pt x="183908" y="786980"/>
                  </a:lnTo>
                  <a:lnTo>
                    <a:pt x="181889" y="788111"/>
                  </a:lnTo>
                  <a:lnTo>
                    <a:pt x="181216" y="790956"/>
                  </a:lnTo>
                  <a:lnTo>
                    <a:pt x="182384" y="793305"/>
                  </a:lnTo>
                  <a:lnTo>
                    <a:pt x="183553" y="795655"/>
                  </a:lnTo>
                  <a:lnTo>
                    <a:pt x="186563" y="796404"/>
                  </a:lnTo>
                  <a:lnTo>
                    <a:pt x="189103" y="794943"/>
                  </a:lnTo>
                  <a:lnTo>
                    <a:pt x="191401" y="793280"/>
                  </a:lnTo>
                  <a:lnTo>
                    <a:pt x="191935" y="790232"/>
                  </a:lnTo>
                  <a:close/>
                </a:path>
                <a:path w="335279" h="802639">
                  <a:moveTo>
                    <a:pt x="194335" y="19316"/>
                  </a:moveTo>
                  <a:lnTo>
                    <a:pt x="192938" y="17145"/>
                  </a:lnTo>
                  <a:lnTo>
                    <a:pt x="191503" y="14897"/>
                  </a:lnTo>
                  <a:lnTo>
                    <a:pt x="188404" y="14351"/>
                  </a:lnTo>
                  <a:lnTo>
                    <a:pt x="186194" y="16154"/>
                  </a:lnTo>
                  <a:lnTo>
                    <a:pt x="183896" y="17830"/>
                  </a:lnTo>
                  <a:lnTo>
                    <a:pt x="183642" y="20955"/>
                  </a:lnTo>
                  <a:lnTo>
                    <a:pt x="187185" y="24815"/>
                  </a:lnTo>
                  <a:lnTo>
                    <a:pt x="190055" y="25069"/>
                  </a:lnTo>
                  <a:lnTo>
                    <a:pt x="191998" y="23672"/>
                  </a:lnTo>
                  <a:lnTo>
                    <a:pt x="193840" y="22148"/>
                  </a:lnTo>
                  <a:lnTo>
                    <a:pt x="194335" y="19316"/>
                  </a:lnTo>
                  <a:close/>
                </a:path>
                <a:path w="335279" h="802639">
                  <a:moveTo>
                    <a:pt x="209372" y="776262"/>
                  </a:moveTo>
                  <a:lnTo>
                    <a:pt x="209143" y="773226"/>
                  </a:lnTo>
                  <a:lnTo>
                    <a:pt x="205092" y="769886"/>
                  </a:lnTo>
                  <a:lnTo>
                    <a:pt x="202145" y="770102"/>
                  </a:lnTo>
                  <a:lnTo>
                    <a:pt x="200533" y="772033"/>
                  </a:lnTo>
                  <a:lnTo>
                    <a:pt x="198818" y="773849"/>
                  </a:lnTo>
                  <a:lnTo>
                    <a:pt x="198945" y="776795"/>
                  </a:lnTo>
                  <a:lnTo>
                    <a:pt x="200825" y="778624"/>
                  </a:lnTo>
                  <a:lnTo>
                    <a:pt x="202704" y="780453"/>
                  </a:lnTo>
                  <a:lnTo>
                    <a:pt x="205765" y="780338"/>
                  </a:lnTo>
                  <a:lnTo>
                    <a:pt x="207645" y="778344"/>
                  </a:lnTo>
                  <a:lnTo>
                    <a:pt x="209372" y="776262"/>
                  </a:lnTo>
                  <a:close/>
                </a:path>
                <a:path w="335279" h="802639">
                  <a:moveTo>
                    <a:pt x="215188" y="10350"/>
                  </a:moveTo>
                  <a:lnTo>
                    <a:pt x="214553" y="7785"/>
                  </a:lnTo>
                  <a:lnTo>
                    <a:pt x="213931" y="5257"/>
                  </a:lnTo>
                  <a:lnTo>
                    <a:pt x="211213" y="3708"/>
                  </a:lnTo>
                  <a:lnTo>
                    <a:pt x="208534" y="4495"/>
                  </a:lnTo>
                  <a:lnTo>
                    <a:pt x="205892" y="5473"/>
                  </a:lnTo>
                  <a:lnTo>
                    <a:pt x="204546" y="8229"/>
                  </a:lnTo>
                  <a:lnTo>
                    <a:pt x="206527" y="13093"/>
                  </a:lnTo>
                  <a:lnTo>
                    <a:pt x="209169" y="14389"/>
                  </a:lnTo>
                  <a:lnTo>
                    <a:pt x="211429" y="13550"/>
                  </a:lnTo>
                  <a:lnTo>
                    <a:pt x="213766" y="12865"/>
                  </a:lnTo>
                  <a:lnTo>
                    <a:pt x="215188" y="10350"/>
                  </a:lnTo>
                  <a:close/>
                </a:path>
                <a:path w="335279" h="802639">
                  <a:moveTo>
                    <a:pt x="223888" y="756843"/>
                  </a:moveTo>
                  <a:lnTo>
                    <a:pt x="223316" y="753884"/>
                  </a:lnTo>
                  <a:lnTo>
                    <a:pt x="218909" y="751039"/>
                  </a:lnTo>
                  <a:lnTo>
                    <a:pt x="215963" y="751598"/>
                  </a:lnTo>
                  <a:lnTo>
                    <a:pt x="213106" y="755827"/>
                  </a:lnTo>
                  <a:lnTo>
                    <a:pt x="213702" y="758799"/>
                  </a:lnTo>
                  <a:lnTo>
                    <a:pt x="215811" y="760310"/>
                  </a:lnTo>
                  <a:lnTo>
                    <a:pt x="217970" y="761847"/>
                  </a:lnTo>
                  <a:lnTo>
                    <a:pt x="220903" y="761276"/>
                  </a:lnTo>
                  <a:lnTo>
                    <a:pt x="223888" y="756843"/>
                  </a:lnTo>
                  <a:close/>
                </a:path>
                <a:path w="335279" h="802639">
                  <a:moveTo>
                    <a:pt x="236347" y="736282"/>
                  </a:moveTo>
                  <a:lnTo>
                    <a:pt x="235534" y="733386"/>
                  </a:lnTo>
                  <a:lnTo>
                    <a:pt x="230936" y="730872"/>
                  </a:lnTo>
                  <a:lnTo>
                    <a:pt x="228041" y="731659"/>
                  </a:lnTo>
                  <a:lnTo>
                    <a:pt x="225501" y="736142"/>
                  </a:lnTo>
                  <a:lnTo>
                    <a:pt x="226314" y="739038"/>
                  </a:lnTo>
                  <a:lnTo>
                    <a:pt x="228574" y="740371"/>
                  </a:lnTo>
                  <a:lnTo>
                    <a:pt x="230835" y="741705"/>
                  </a:lnTo>
                  <a:lnTo>
                    <a:pt x="233730" y="740905"/>
                  </a:lnTo>
                  <a:lnTo>
                    <a:pt x="236347" y="736282"/>
                  </a:lnTo>
                  <a:close/>
                </a:path>
                <a:path w="335279" h="802639">
                  <a:moveTo>
                    <a:pt x="238023" y="7493"/>
                  </a:moveTo>
                  <a:lnTo>
                    <a:pt x="237985" y="4826"/>
                  </a:lnTo>
                  <a:lnTo>
                    <a:pt x="237959" y="2235"/>
                  </a:lnTo>
                  <a:lnTo>
                    <a:pt x="235724" y="0"/>
                  </a:lnTo>
                  <a:lnTo>
                    <a:pt x="232981" y="203"/>
                  </a:lnTo>
                  <a:lnTo>
                    <a:pt x="230238" y="444"/>
                  </a:lnTo>
                  <a:lnTo>
                    <a:pt x="228257" y="2743"/>
                  </a:lnTo>
                  <a:lnTo>
                    <a:pt x="228815" y="7962"/>
                  </a:lnTo>
                  <a:lnTo>
                    <a:pt x="231051" y="9906"/>
                  </a:lnTo>
                  <a:lnTo>
                    <a:pt x="236004" y="9499"/>
                  </a:lnTo>
                  <a:lnTo>
                    <a:pt x="238023" y="7493"/>
                  </a:lnTo>
                  <a:close/>
                </a:path>
                <a:path w="335279" h="802639">
                  <a:moveTo>
                    <a:pt x="247357" y="715010"/>
                  </a:moveTo>
                  <a:lnTo>
                    <a:pt x="246367" y="712165"/>
                  </a:lnTo>
                  <a:lnTo>
                    <a:pt x="241630" y="709904"/>
                  </a:lnTo>
                  <a:lnTo>
                    <a:pt x="238798" y="710882"/>
                  </a:lnTo>
                  <a:lnTo>
                    <a:pt x="236537" y="715530"/>
                  </a:lnTo>
                  <a:lnTo>
                    <a:pt x="237528" y="718375"/>
                  </a:lnTo>
                  <a:lnTo>
                    <a:pt x="239864" y="719556"/>
                  </a:lnTo>
                  <a:lnTo>
                    <a:pt x="242214" y="720750"/>
                  </a:lnTo>
                  <a:lnTo>
                    <a:pt x="245046" y="719772"/>
                  </a:lnTo>
                  <a:lnTo>
                    <a:pt x="247357" y="715010"/>
                  </a:lnTo>
                  <a:close/>
                </a:path>
                <a:path w="335279" h="802639">
                  <a:moveTo>
                    <a:pt x="257251" y="693242"/>
                  </a:moveTo>
                  <a:lnTo>
                    <a:pt x="256108" y="690448"/>
                  </a:lnTo>
                  <a:lnTo>
                    <a:pt x="251282" y="688403"/>
                  </a:lnTo>
                  <a:lnTo>
                    <a:pt x="248500" y="689521"/>
                  </a:lnTo>
                  <a:lnTo>
                    <a:pt x="247497" y="691908"/>
                  </a:lnTo>
                  <a:lnTo>
                    <a:pt x="246468" y="694283"/>
                  </a:lnTo>
                  <a:lnTo>
                    <a:pt x="247535" y="697052"/>
                  </a:lnTo>
                  <a:lnTo>
                    <a:pt x="249936" y="698119"/>
                  </a:lnTo>
                  <a:lnTo>
                    <a:pt x="252323" y="699185"/>
                  </a:lnTo>
                  <a:lnTo>
                    <a:pt x="255168" y="698106"/>
                  </a:lnTo>
                  <a:lnTo>
                    <a:pt x="256222" y="695680"/>
                  </a:lnTo>
                  <a:lnTo>
                    <a:pt x="257251" y="693242"/>
                  </a:lnTo>
                  <a:close/>
                </a:path>
                <a:path w="335279" h="802639">
                  <a:moveTo>
                    <a:pt x="261962" y="3746"/>
                  </a:moveTo>
                  <a:lnTo>
                    <a:pt x="260083" y="1371"/>
                  </a:lnTo>
                  <a:lnTo>
                    <a:pt x="257416" y="1041"/>
                  </a:lnTo>
                  <a:lnTo>
                    <a:pt x="254749" y="660"/>
                  </a:lnTo>
                  <a:lnTo>
                    <a:pt x="252387" y="2654"/>
                  </a:lnTo>
                  <a:lnTo>
                    <a:pt x="251980" y="7886"/>
                  </a:lnTo>
                  <a:lnTo>
                    <a:pt x="253860" y="10134"/>
                  </a:lnTo>
                  <a:lnTo>
                    <a:pt x="256374" y="10490"/>
                  </a:lnTo>
                  <a:lnTo>
                    <a:pt x="258889" y="10807"/>
                  </a:lnTo>
                  <a:lnTo>
                    <a:pt x="261226" y="8953"/>
                  </a:lnTo>
                  <a:lnTo>
                    <a:pt x="261594" y="6350"/>
                  </a:lnTo>
                  <a:lnTo>
                    <a:pt x="261962" y="3746"/>
                  </a:lnTo>
                  <a:close/>
                </a:path>
                <a:path w="335279" h="802639">
                  <a:moveTo>
                    <a:pt x="266192" y="671118"/>
                  </a:moveTo>
                  <a:lnTo>
                    <a:pt x="264985" y="668375"/>
                  </a:lnTo>
                  <a:lnTo>
                    <a:pt x="260070" y="666521"/>
                  </a:lnTo>
                  <a:lnTo>
                    <a:pt x="257314" y="667727"/>
                  </a:lnTo>
                  <a:lnTo>
                    <a:pt x="255422" y="672566"/>
                  </a:lnTo>
                  <a:lnTo>
                    <a:pt x="256641" y="675309"/>
                  </a:lnTo>
                  <a:lnTo>
                    <a:pt x="259080" y="676275"/>
                  </a:lnTo>
                  <a:lnTo>
                    <a:pt x="261518" y="677240"/>
                  </a:lnTo>
                  <a:lnTo>
                    <a:pt x="264274" y="676033"/>
                  </a:lnTo>
                  <a:lnTo>
                    <a:pt x="266192" y="671118"/>
                  </a:lnTo>
                  <a:close/>
                </a:path>
                <a:path w="335279" h="802639">
                  <a:moveTo>
                    <a:pt x="274294" y="648690"/>
                  </a:moveTo>
                  <a:lnTo>
                    <a:pt x="272973" y="645985"/>
                  </a:lnTo>
                  <a:lnTo>
                    <a:pt x="267995" y="644296"/>
                  </a:lnTo>
                  <a:lnTo>
                    <a:pt x="265303" y="645617"/>
                  </a:lnTo>
                  <a:lnTo>
                    <a:pt x="263664" y="650544"/>
                  </a:lnTo>
                  <a:lnTo>
                    <a:pt x="264922" y="653224"/>
                  </a:lnTo>
                  <a:lnTo>
                    <a:pt x="267398" y="654100"/>
                  </a:lnTo>
                  <a:lnTo>
                    <a:pt x="269862" y="654977"/>
                  </a:lnTo>
                  <a:lnTo>
                    <a:pt x="272630" y="653694"/>
                  </a:lnTo>
                  <a:lnTo>
                    <a:pt x="274294" y="648690"/>
                  </a:lnTo>
                  <a:close/>
                </a:path>
                <a:path w="335279" h="802639">
                  <a:moveTo>
                    <a:pt x="281673" y="626033"/>
                  </a:moveTo>
                  <a:lnTo>
                    <a:pt x="280276" y="623366"/>
                  </a:lnTo>
                  <a:lnTo>
                    <a:pt x="275259" y="621842"/>
                  </a:lnTo>
                  <a:lnTo>
                    <a:pt x="272592" y="623239"/>
                  </a:lnTo>
                  <a:lnTo>
                    <a:pt x="271030" y="628192"/>
                  </a:lnTo>
                  <a:lnTo>
                    <a:pt x="272427" y="630847"/>
                  </a:lnTo>
                  <a:lnTo>
                    <a:pt x="274929" y="631647"/>
                  </a:lnTo>
                  <a:lnTo>
                    <a:pt x="277431" y="632447"/>
                  </a:lnTo>
                  <a:lnTo>
                    <a:pt x="280098" y="631063"/>
                  </a:lnTo>
                  <a:lnTo>
                    <a:pt x="281673" y="626033"/>
                  </a:lnTo>
                  <a:close/>
                </a:path>
                <a:path w="335279" h="802639">
                  <a:moveTo>
                    <a:pt x="285737" y="8978"/>
                  </a:moveTo>
                  <a:lnTo>
                    <a:pt x="284340" y="6286"/>
                  </a:lnTo>
                  <a:lnTo>
                    <a:pt x="281533" y="5473"/>
                  </a:lnTo>
                  <a:lnTo>
                    <a:pt x="278726" y="4635"/>
                  </a:lnTo>
                  <a:lnTo>
                    <a:pt x="276098" y="6057"/>
                  </a:lnTo>
                  <a:lnTo>
                    <a:pt x="275145" y="11226"/>
                  </a:lnTo>
                  <a:lnTo>
                    <a:pt x="276580" y="13906"/>
                  </a:lnTo>
                  <a:lnTo>
                    <a:pt x="278777" y="14566"/>
                  </a:lnTo>
                  <a:lnTo>
                    <a:pt x="281000" y="15189"/>
                  </a:lnTo>
                  <a:lnTo>
                    <a:pt x="283641" y="13792"/>
                  </a:lnTo>
                  <a:lnTo>
                    <a:pt x="284645" y="11493"/>
                  </a:lnTo>
                  <a:lnTo>
                    <a:pt x="285737" y="8978"/>
                  </a:lnTo>
                  <a:close/>
                </a:path>
                <a:path w="335279" h="802639">
                  <a:moveTo>
                    <a:pt x="288378" y="603161"/>
                  </a:moveTo>
                  <a:lnTo>
                    <a:pt x="286867" y="600544"/>
                  </a:lnTo>
                  <a:lnTo>
                    <a:pt x="281813" y="599160"/>
                  </a:lnTo>
                  <a:lnTo>
                    <a:pt x="279209" y="600633"/>
                  </a:lnTo>
                  <a:lnTo>
                    <a:pt x="278536" y="603148"/>
                  </a:lnTo>
                  <a:lnTo>
                    <a:pt x="277812" y="605637"/>
                  </a:lnTo>
                  <a:lnTo>
                    <a:pt x="279260" y="608253"/>
                  </a:lnTo>
                  <a:lnTo>
                    <a:pt x="281787" y="608977"/>
                  </a:lnTo>
                  <a:lnTo>
                    <a:pt x="284314" y="609701"/>
                  </a:lnTo>
                  <a:lnTo>
                    <a:pt x="286956" y="608241"/>
                  </a:lnTo>
                  <a:lnTo>
                    <a:pt x="287693" y="605713"/>
                  </a:lnTo>
                  <a:lnTo>
                    <a:pt x="288378" y="603161"/>
                  </a:lnTo>
                  <a:close/>
                </a:path>
                <a:path w="335279" h="802639">
                  <a:moveTo>
                    <a:pt x="294373" y="580110"/>
                  </a:moveTo>
                  <a:lnTo>
                    <a:pt x="292811" y="577532"/>
                  </a:lnTo>
                  <a:lnTo>
                    <a:pt x="287705" y="576300"/>
                  </a:lnTo>
                  <a:lnTo>
                    <a:pt x="285140" y="577837"/>
                  </a:lnTo>
                  <a:lnTo>
                    <a:pt x="283895" y="582891"/>
                  </a:lnTo>
                  <a:lnTo>
                    <a:pt x="285457" y="585470"/>
                  </a:lnTo>
                  <a:lnTo>
                    <a:pt x="287997" y="586117"/>
                  </a:lnTo>
                  <a:lnTo>
                    <a:pt x="290537" y="586765"/>
                  </a:lnTo>
                  <a:lnTo>
                    <a:pt x="293116" y="585228"/>
                  </a:lnTo>
                  <a:lnTo>
                    <a:pt x="294373" y="580110"/>
                  </a:lnTo>
                  <a:close/>
                </a:path>
                <a:path w="335279" h="802639">
                  <a:moveTo>
                    <a:pt x="299758" y="556920"/>
                  </a:moveTo>
                  <a:lnTo>
                    <a:pt x="298145" y="554380"/>
                  </a:lnTo>
                  <a:lnTo>
                    <a:pt x="293014" y="553288"/>
                  </a:lnTo>
                  <a:lnTo>
                    <a:pt x="290474" y="554901"/>
                  </a:lnTo>
                  <a:lnTo>
                    <a:pt x="289344" y="559968"/>
                  </a:lnTo>
                  <a:lnTo>
                    <a:pt x="290957" y="562495"/>
                  </a:lnTo>
                  <a:lnTo>
                    <a:pt x="293509" y="563079"/>
                  </a:lnTo>
                  <a:lnTo>
                    <a:pt x="296062" y="563664"/>
                  </a:lnTo>
                  <a:lnTo>
                    <a:pt x="298615" y="562051"/>
                  </a:lnTo>
                  <a:lnTo>
                    <a:pt x="299758" y="556920"/>
                  </a:lnTo>
                  <a:close/>
                </a:path>
                <a:path w="335279" h="802639">
                  <a:moveTo>
                    <a:pt x="304558" y="533590"/>
                  </a:moveTo>
                  <a:lnTo>
                    <a:pt x="302818" y="531101"/>
                  </a:lnTo>
                  <a:lnTo>
                    <a:pt x="297662" y="530136"/>
                  </a:lnTo>
                  <a:lnTo>
                    <a:pt x="295224" y="531825"/>
                  </a:lnTo>
                  <a:lnTo>
                    <a:pt x="294195" y="536917"/>
                  </a:lnTo>
                  <a:lnTo>
                    <a:pt x="295859" y="539407"/>
                  </a:lnTo>
                  <a:lnTo>
                    <a:pt x="298437" y="539915"/>
                  </a:lnTo>
                  <a:lnTo>
                    <a:pt x="301015" y="540423"/>
                  </a:lnTo>
                  <a:lnTo>
                    <a:pt x="303517" y="538759"/>
                  </a:lnTo>
                  <a:lnTo>
                    <a:pt x="304558" y="533590"/>
                  </a:lnTo>
                  <a:close/>
                </a:path>
                <a:path w="335279" h="802639">
                  <a:moveTo>
                    <a:pt x="305562" y="23799"/>
                  </a:moveTo>
                  <a:lnTo>
                    <a:pt x="305549" y="20815"/>
                  </a:lnTo>
                  <a:lnTo>
                    <a:pt x="303530" y="18757"/>
                  </a:lnTo>
                  <a:lnTo>
                    <a:pt x="301523" y="16675"/>
                  </a:lnTo>
                  <a:lnTo>
                    <a:pt x="298462" y="16738"/>
                  </a:lnTo>
                  <a:lnTo>
                    <a:pt x="295160" y="20828"/>
                  </a:lnTo>
                  <a:lnTo>
                    <a:pt x="295198" y="23774"/>
                  </a:lnTo>
                  <a:lnTo>
                    <a:pt x="296811" y="25476"/>
                  </a:lnTo>
                  <a:lnTo>
                    <a:pt x="298450" y="27152"/>
                  </a:lnTo>
                  <a:lnTo>
                    <a:pt x="301498" y="27114"/>
                  </a:lnTo>
                  <a:lnTo>
                    <a:pt x="303453" y="25527"/>
                  </a:lnTo>
                  <a:lnTo>
                    <a:pt x="305562" y="23799"/>
                  </a:lnTo>
                  <a:close/>
                </a:path>
                <a:path w="335279" h="802639">
                  <a:moveTo>
                    <a:pt x="308648" y="510146"/>
                  </a:moveTo>
                  <a:lnTo>
                    <a:pt x="306882" y="507695"/>
                  </a:lnTo>
                  <a:lnTo>
                    <a:pt x="301701" y="506869"/>
                  </a:lnTo>
                  <a:lnTo>
                    <a:pt x="299275" y="508609"/>
                  </a:lnTo>
                  <a:lnTo>
                    <a:pt x="298856" y="511187"/>
                  </a:lnTo>
                  <a:lnTo>
                    <a:pt x="298462" y="513753"/>
                  </a:lnTo>
                  <a:lnTo>
                    <a:pt x="300202" y="516191"/>
                  </a:lnTo>
                  <a:lnTo>
                    <a:pt x="302780" y="516636"/>
                  </a:lnTo>
                  <a:lnTo>
                    <a:pt x="305384" y="517080"/>
                  </a:lnTo>
                  <a:lnTo>
                    <a:pt x="307835" y="515340"/>
                  </a:lnTo>
                  <a:lnTo>
                    <a:pt x="308648" y="510146"/>
                  </a:lnTo>
                  <a:close/>
                </a:path>
                <a:path w="335279" h="802639">
                  <a:moveTo>
                    <a:pt x="312178" y="486600"/>
                  </a:moveTo>
                  <a:lnTo>
                    <a:pt x="310362" y="484200"/>
                  </a:lnTo>
                  <a:lnTo>
                    <a:pt x="305155" y="483514"/>
                  </a:lnTo>
                  <a:lnTo>
                    <a:pt x="302755" y="485317"/>
                  </a:lnTo>
                  <a:lnTo>
                    <a:pt x="302044" y="490474"/>
                  </a:lnTo>
                  <a:lnTo>
                    <a:pt x="303872" y="492861"/>
                  </a:lnTo>
                  <a:lnTo>
                    <a:pt x="306463" y="493242"/>
                  </a:lnTo>
                  <a:lnTo>
                    <a:pt x="309054" y="493623"/>
                  </a:lnTo>
                  <a:lnTo>
                    <a:pt x="311454" y="491807"/>
                  </a:lnTo>
                  <a:lnTo>
                    <a:pt x="312178" y="486600"/>
                  </a:lnTo>
                  <a:close/>
                </a:path>
                <a:path w="335279" h="802639">
                  <a:moveTo>
                    <a:pt x="315087" y="462953"/>
                  </a:moveTo>
                  <a:lnTo>
                    <a:pt x="313220" y="460616"/>
                  </a:lnTo>
                  <a:lnTo>
                    <a:pt x="308000" y="460057"/>
                  </a:lnTo>
                  <a:lnTo>
                    <a:pt x="305650" y="461924"/>
                  </a:lnTo>
                  <a:lnTo>
                    <a:pt x="305054" y="467093"/>
                  </a:lnTo>
                  <a:lnTo>
                    <a:pt x="306920" y="469442"/>
                  </a:lnTo>
                  <a:lnTo>
                    <a:pt x="309524" y="469747"/>
                  </a:lnTo>
                  <a:lnTo>
                    <a:pt x="312127" y="470052"/>
                  </a:lnTo>
                  <a:lnTo>
                    <a:pt x="314490" y="468185"/>
                  </a:lnTo>
                  <a:lnTo>
                    <a:pt x="315087" y="462953"/>
                  </a:lnTo>
                  <a:close/>
                </a:path>
                <a:path w="335279" h="802639">
                  <a:moveTo>
                    <a:pt x="317411" y="439254"/>
                  </a:moveTo>
                  <a:lnTo>
                    <a:pt x="315429" y="436956"/>
                  </a:lnTo>
                  <a:lnTo>
                    <a:pt x="310197" y="436549"/>
                  </a:lnTo>
                  <a:lnTo>
                    <a:pt x="307936" y="438480"/>
                  </a:lnTo>
                  <a:lnTo>
                    <a:pt x="307441" y="443661"/>
                  </a:lnTo>
                  <a:lnTo>
                    <a:pt x="309359" y="445947"/>
                  </a:lnTo>
                  <a:lnTo>
                    <a:pt x="311975" y="446189"/>
                  </a:lnTo>
                  <a:lnTo>
                    <a:pt x="314591" y="446430"/>
                  </a:lnTo>
                  <a:lnTo>
                    <a:pt x="316903" y="444500"/>
                  </a:lnTo>
                  <a:lnTo>
                    <a:pt x="317144" y="441871"/>
                  </a:lnTo>
                  <a:lnTo>
                    <a:pt x="317411" y="439254"/>
                  </a:lnTo>
                  <a:close/>
                </a:path>
                <a:path w="335279" h="802639">
                  <a:moveTo>
                    <a:pt x="318897" y="41998"/>
                  </a:moveTo>
                  <a:lnTo>
                    <a:pt x="317779" y="39471"/>
                  </a:lnTo>
                  <a:lnTo>
                    <a:pt x="316750" y="36918"/>
                  </a:lnTo>
                  <a:lnTo>
                    <a:pt x="313537" y="36068"/>
                  </a:lnTo>
                  <a:lnTo>
                    <a:pt x="308965" y="38658"/>
                  </a:lnTo>
                  <a:lnTo>
                    <a:pt x="308292" y="41275"/>
                  </a:lnTo>
                  <a:lnTo>
                    <a:pt x="309206" y="43586"/>
                  </a:lnTo>
                  <a:lnTo>
                    <a:pt x="310210" y="45847"/>
                  </a:lnTo>
                  <a:lnTo>
                    <a:pt x="312991" y="46863"/>
                  </a:lnTo>
                  <a:lnTo>
                    <a:pt x="315417" y="45859"/>
                  </a:lnTo>
                  <a:lnTo>
                    <a:pt x="317842" y="44856"/>
                  </a:lnTo>
                  <a:lnTo>
                    <a:pt x="318897" y="41998"/>
                  </a:lnTo>
                  <a:close/>
                </a:path>
                <a:path w="335279" h="802639">
                  <a:moveTo>
                    <a:pt x="326732" y="65189"/>
                  </a:moveTo>
                  <a:lnTo>
                    <a:pt x="325323" y="59969"/>
                  </a:lnTo>
                  <a:lnTo>
                    <a:pt x="322719" y="58470"/>
                  </a:lnTo>
                  <a:lnTo>
                    <a:pt x="317690" y="59994"/>
                  </a:lnTo>
                  <a:lnTo>
                    <a:pt x="316191" y="62585"/>
                  </a:lnTo>
                  <a:lnTo>
                    <a:pt x="317500" y="67462"/>
                  </a:lnTo>
                  <a:lnTo>
                    <a:pt x="320116" y="68961"/>
                  </a:lnTo>
                  <a:lnTo>
                    <a:pt x="322668" y="68376"/>
                  </a:lnTo>
                  <a:lnTo>
                    <a:pt x="325234" y="67779"/>
                  </a:lnTo>
                  <a:lnTo>
                    <a:pt x="326732" y="65189"/>
                  </a:lnTo>
                  <a:close/>
                </a:path>
                <a:path w="335279" h="802639">
                  <a:moveTo>
                    <a:pt x="331254" y="88938"/>
                  </a:moveTo>
                  <a:lnTo>
                    <a:pt x="330428" y="83654"/>
                  </a:lnTo>
                  <a:lnTo>
                    <a:pt x="328002" y="81876"/>
                  </a:lnTo>
                  <a:lnTo>
                    <a:pt x="322834" y="82765"/>
                  </a:lnTo>
                  <a:lnTo>
                    <a:pt x="321056" y="85178"/>
                  </a:lnTo>
                  <a:lnTo>
                    <a:pt x="321843" y="90233"/>
                  </a:lnTo>
                  <a:lnTo>
                    <a:pt x="324281" y="92011"/>
                  </a:lnTo>
                  <a:lnTo>
                    <a:pt x="326859" y="91681"/>
                  </a:lnTo>
                  <a:lnTo>
                    <a:pt x="329488" y="91338"/>
                  </a:lnTo>
                  <a:lnTo>
                    <a:pt x="331254" y="88938"/>
                  </a:lnTo>
                  <a:close/>
                </a:path>
                <a:path w="335279" h="802639">
                  <a:moveTo>
                    <a:pt x="333616" y="202831"/>
                  </a:moveTo>
                  <a:lnTo>
                    <a:pt x="331558" y="200596"/>
                  </a:lnTo>
                  <a:lnTo>
                    <a:pt x="326313" y="200342"/>
                  </a:lnTo>
                  <a:lnTo>
                    <a:pt x="324129" y="202349"/>
                  </a:lnTo>
                  <a:lnTo>
                    <a:pt x="323964" y="204952"/>
                  </a:lnTo>
                  <a:lnTo>
                    <a:pt x="323824" y="207556"/>
                  </a:lnTo>
                  <a:lnTo>
                    <a:pt x="325831" y="209791"/>
                  </a:lnTo>
                  <a:lnTo>
                    <a:pt x="328447" y="209931"/>
                  </a:lnTo>
                  <a:lnTo>
                    <a:pt x="331063" y="210083"/>
                  </a:lnTo>
                  <a:lnTo>
                    <a:pt x="333311" y="208076"/>
                  </a:lnTo>
                  <a:lnTo>
                    <a:pt x="333616" y="202831"/>
                  </a:lnTo>
                  <a:close/>
                </a:path>
                <a:path w="335279" h="802639">
                  <a:moveTo>
                    <a:pt x="333705" y="112801"/>
                  </a:moveTo>
                  <a:lnTo>
                    <a:pt x="333286" y="107518"/>
                  </a:lnTo>
                  <a:lnTo>
                    <a:pt x="331000" y="105562"/>
                  </a:lnTo>
                  <a:lnTo>
                    <a:pt x="325780" y="106045"/>
                  </a:lnTo>
                  <a:lnTo>
                    <a:pt x="323824" y="108331"/>
                  </a:lnTo>
                  <a:lnTo>
                    <a:pt x="324231" y="113474"/>
                  </a:lnTo>
                  <a:lnTo>
                    <a:pt x="326517" y="115417"/>
                  </a:lnTo>
                  <a:lnTo>
                    <a:pt x="329133" y="115252"/>
                  </a:lnTo>
                  <a:lnTo>
                    <a:pt x="331749" y="115087"/>
                  </a:lnTo>
                  <a:lnTo>
                    <a:pt x="333705" y="112801"/>
                  </a:lnTo>
                  <a:close/>
                </a:path>
                <a:path w="335279" h="802639">
                  <a:moveTo>
                    <a:pt x="334556" y="179057"/>
                  </a:moveTo>
                  <a:lnTo>
                    <a:pt x="332498" y="176872"/>
                  </a:lnTo>
                  <a:lnTo>
                    <a:pt x="327253" y="176733"/>
                  </a:lnTo>
                  <a:lnTo>
                    <a:pt x="325056" y="178777"/>
                  </a:lnTo>
                  <a:lnTo>
                    <a:pt x="324891" y="183984"/>
                  </a:lnTo>
                  <a:lnTo>
                    <a:pt x="326948" y="186169"/>
                  </a:lnTo>
                  <a:lnTo>
                    <a:pt x="329565" y="186270"/>
                  </a:lnTo>
                  <a:lnTo>
                    <a:pt x="332181" y="186372"/>
                  </a:lnTo>
                  <a:lnTo>
                    <a:pt x="334378" y="184315"/>
                  </a:lnTo>
                  <a:lnTo>
                    <a:pt x="334556" y="179057"/>
                  </a:lnTo>
                  <a:close/>
                </a:path>
                <a:path w="335279" h="802639">
                  <a:moveTo>
                    <a:pt x="334797" y="136677"/>
                  </a:moveTo>
                  <a:lnTo>
                    <a:pt x="334683" y="131406"/>
                  </a:lnTo>
                  <a:lnTo>
                    <a:pt x="332498" y="129336"/>
                  </a:lnTo>
                  <a:lnTo>
                    <a:pt x="327253" y="129540"/>
                  </a:lnTo>
                  <a:lnTo>
                    <a:pt x="325183" y="131724"/>
                  </a:lnTo>
                  <a:lnTo>
                    <a:pt x="325297" y="136906"/>
                  </a:lnTo>
                  <a:lnTo>
                    <a:pt x="327469" y="138963"/>
                  </a:lnTo>
                  <a:lnTo>
                    <a:pt x="330098" y="138912"/>
                  </a:lnTo>
                  <a:lnTo>
                    <a:pt x="332727" y="138861"/>
                  </a:lnTo>
                  <a:lnTo>
                    <a:pt x="334797" y="136677"/>
                  </a:lnTo>
                  <a:close/>
                </a:path>
                <a:path w="335279" h="802639">
                  <a:moveTo>
                    <a:pt x="335000" y="157899"/>
                  </a:moveTo>
                  <a:lnTo>
                    <a:pt x="334987" y="155257"/>
                  </a:lnTo>
                  <a:lnTo>
                    <a:pt x="332854" y="153123"/>
                  </a:lnTo>
                  <a:lnTo>
                    <a:pt x="327609" y="153123"/>
                  </a:lnTo>
                  <a:lnTo>
                    <a:pt x="325488" y="155232"/>
                  </a:lnTo>
                  <a:lnTo>
                    <a:pt x="325475" y="160426"/>
                  </a:lnTo>
                  <a:lnTo>
                    <a:pt x="327545" y="162560"/>
                  </a:lnTo>
                  <a:lnTo>
                    <a:pt x="330174" y="162598"/>
                  </a:lnTo>
                  <a:lnTo>
                    <a:pt x="332790" y="162636"/>
                  </a:lnTo>
                  <a:lnTo>
                    <a:pt x="334975" y="160528"/>
                  </a:lnTo>
                  <a:lnTo>
                    <a:pt x="335000" y="15789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68">
              <a:extLst>
                <a:ext uri="{FF2B5EF4-FFF2-40B4-BE49-F238E27FC236}">
                  <a16:creationId xmlns:a16="http://schemas.microsoft.com/office/drawing/2014/main" id="{C0D2192E-6E15-47F3-84CD-438BCC16BA0B}"/>
                </a:ext>
              </a:extLst>
            </p:cNvPr>
            <p:cNvSpPr/>
            <p:nvPr/>
          </p:nvSpPr>
          <p:spPr>
            <a:xfrm>
              <a:off x="7138073" y="3443604"/>
              <a:ext cx="317500" cy="815975"/>
            </a:xfrm>
            <a:custGeom>
              <a:avLst/>
              <a:gdLst/>
              <a:ahLst/>
              <a:cxnLst/>
              <a:rect l="l" t="t" r="r" b="b"/>
              <a:pathLst>
                <a:path w="317500" h="815975">
                  <a:moveTo>
                    <a:pt x="9613" y="308216"/>
                  </a:moveTo>
                  <a:lnTo>
                    <a:pt x="7531" y="306057"/>
                  </a:lnTo>
                  <a:lnTo>
                    <a:pt x="4902" y="305993"/>
                  </a:lnTo>
                  <a:lnTo>
                    <a:pt x="2273" y="305930"/>
                  </a:lnTo>
                  <a:lnTo>
                    <a:pt x="114" y="308013"/>
                  </a:lnTo>
                  <a:lnTo>
                    <a:pt x="0" y="313309"/>
                  </a:lnTo>
                  <a:lnTo>
                    <a:pt x="2070" y="315468"/>
                  </a:lnTo>
                  <a:lnTo>
                    <a:pt x="7327" y="315506"/>
                  </a:lnTo>
                  <a:lnTo>
                    <a:pt x="9499" y="313410"/>
                  </a:lnTo>
                  <a:lnTo>
                    <a:pt x="9613" y="308216"/>
                  </a:lnTo>
                  <a:close/>
                </a:path>
                <a:path w="317500" h="815975">
                  <a:moveTo>
                    <a:pt x="9652" y="336981"/>
                  </a:moveTo>
                  <a:lnTo>
                    <a:pt x="9537" y="331787"/>
                  </a:lnTo>
                  <a:lnTo>
                    <a:pt x="7353" y="329704"/>
                  </a:lnTo>
                  <a:lnTo>
                    <a:pt x="4737" y="329730"/>
                  </a:lnTo>
                  <a:lnTo>
                    <a:pt x="2108" y="329755"/>
                  </a:lnTo>
                  <a:lnTo>
                    <a:pt x="38" y="331927"/>
                  </a:lnTo>
                  <a:lnTo>
                    <a:pt x="152" y="337210"/>
                  </a:lnTo>
                  <a:lnTo>
                    <a:pt x="2324" y="339293"/>
                  </a:lnTo>
                  <a:lnTo>
                    <a:pt x="7569" y="339153"/>
                  </a:lnTo>
                  <a:lnTo>
                    <a:pt x="9652" y="336981"/>
                  </a:lnTo>
                  <a:close/>
                </a:path>
                <a:path w="317500" h="815975">
                  <a:moveTo>
                    <a:pt x="10502" y="284695"/>
                  </a:moveTo>
                  <a:lnTo>
                    <a:pt x="8559" y="282460"/>
                  </a:lnTo>
                  <a:lnTo>
                    <a:pt x="5930" y="282282"/>
                  </a:lnTo>
                  <a:lnTo>
                    <a:pt x="3327" y="282105"/>
                  </a:lnTo>
                  <a:lnTo>
                    <a:pt x="1016" y="284111"/>
                  </a:lnTo>
                  <a:lnTo>
                    <a:pt x="876" y="286753"/>
                  </a:lnTo>
                  <a:lnTo>
                    <a:pt x="762" y="289394"/>
                  </a:lnTo>
                  <a:lnTo>
                    <a:pt x="2781" y="291642"/>
                  </a:lnTo>
                  <a:lnTo>
                    <a:pt x="8026" y="291884"/>
                  </a:lnTo>
                  <a:lnTo>
                    <a:pt x="10248" y="289877"/>
                  </a:lnTo>
                  <a:lnTo>
                    <a:pt x="10363" y="287286"/>
                  </a:lnTo>
                  <a:lnTo>
                    <a:pt x="10502" y="284695"/>
                  </a:lnTo>
                  <a:close/>
                </a:path>
                <a:path w="317500" h="815975">
                  <a:moveTo>
                    <a:pt x="10528" y="360553"/>
                  </a:moveTo>
                  <a:lnTo>
                    <a:pt x="10287" y="355346"/>
                  </a:lnTo>
                  <a:lnTo>
                    <a:pt x="8064" y="353339"/>
                  </a:lnTo>
                  <a:lnTo>
                    <a:pt x="5448" y="353453"/>
                  </a:lnTo>
                  <a:lnTo>
                    <a:pt x="2832" y="353568"/>
                  </a:lnTo>
                  <a:lnTo>
                    <a:pt x="800" y="355803"/>
                  </a:lnTo>
                  <a:lnTo>
                    <a:pt x="901" y="358444"/>
                  </a:lnTo>
                  <a:lnTo>
                    <a:pt x="1028" y="361073"/>
                  </a:lnTo>
                  <a:lnTo>
                    <a:pt x="3314" y="363093"/>
                  </a:lnTo>
                  <a:lnTo>
                    <a:pt x="8559" y="362775"/>
                  </a:lnTo>
                  <a:lnTo>
                    <a:pt x="10528" y="360553"/>
                  </a:lnTo>
                  <a:close/>
                </a:path>
                <a:path w="317500" h="815975">
                  <a:moveTo>
                    <a:pt x="12242" y="384060"/>
                  </a:moveTo>
                  <a:lnTo>
                    <a:pt x="11811" y="378879"/>
                  </a:lnTo>
                  <a:lnTo>
                    <a:pt x="9512" y="376936"/>
                  </a:lnTo>
                  <a:lnTo>
                    <a:pt x="6896" y="377139"/>
                  </a:lnTo>
                  <a:lnTo>
                    <a:pt x="4279" y="377342"/>
                  </a:lnTo>
                  <a:lnTo>
                    <a:pt x="2336" y="379641"/>
                  </a:lnTo>
                  <a:lnTo>
                    <a:pt x="2768" y="384898"/>
                  </a:lnTo>
                  <a:lnTo>
                    <a:pt x="5067" y="386842"/>
                  </a:lnTo>
                  <a:lnTo>
                    <a:pt x="10287" y="386359"/>
                  </a:lnTo>
                  <a:lnTo>
                    <a:pt x="12242" y="384060"/>
                  </a:lnTo>
                  <a:close/>
                </a:path>
                <a:path w="317500" h="815975">
                  <a:moveTo>
                    <a:pt x="12509" y="261289"/>
                  </a:moveTo>
                  <a:lnTo>
                    <a:pt x="10604" y="258953"/>
                  </a:lnTo>
                  <a:lnTo>
                    <a:pt x="8001" y="258648"/>
                  </a:lnTo>
                  <a:lnTo>
                    <a:pt x="5397" y="258343"/>
                  </a:lnTo>
                  <a:lnTo>
                    <a:pt x="3060" y="260235"/>
                  </a:lnTo>
                  <a:lnTo>
                    <a:pt x="2540" y="265518"/>
                  </a:lnTo>
                  <a:lnTo>
                    <a:pt x="4445" y="267855"/>
                  </a:lnTo>
                  <a:lnTo>
                    <a:pt x="9664" y="268338"/>
                  </a:lnTo>
                  <a:lnTo>
                    <a:pt x="11988" y="266446"/>
                  </a:lnTo>
                  <a:lnTo>
                    <a:pt x="12509" y="261289"/>
                  </a:lnTo>
                  <a:close/>
                </a:path>
                <a:path w="317500" h="815975">
                  <a:moveTo>
                    <a:pt x="14732" y="407479"/>
                  </a:moveTo>
                  <a:lnTo>
                    <a:pt x="14097" y="402323"/>
                  </a:lnTo>
                  <a:lnTo>
                    <a:pt x="11709" y="400469"/>
                  </a:lnTo>
                  <a:lnTo>
                    <a:pt x="9118" y="400761"/>
                  </a:lnTo>
                  <a:lnTo>
                    <a:pt x="6502" y="401053"/>
                  </a:lnTo>
                  <a:lnTo>
                    <a:pt x="4648" y="403415"/>
                  </a:lnTo>
                  <a:lnTo>
                    <a:pt x="5308" y="408660"/>
                  </a:lnTo>
                  <a:lnTo>
                    <a:pt x="7670" y="410527"/>
                  </a:lnTo>
                  <a:lnTo>
                    <a:pt x="12877" y="409841"/>
                  </a:lnTo>
                  <a:lnTo>
                    <a:pt x="14732" y="407479"/>
                  </a:lnTo>
                  <a:close/>
                </a:path>
                <a:path w="317500" h="815975">
                  <a:moveTo>
                    <a:pt x="15786" y="238099"/>
                  </a:moveTo>
                  <a:lnTo>
                    <a:pt x="14046" y="235661"/>
                  </a:lnTo>
                  <a:lnTo>
                    <a:pt x="11468" y="235178"/>
                  </a:lnTo>
                  <a:lnTo>
                    <a:pt x="8890" y="234708"/>
                  </a:lnTo>
                  <a:lnTo>
                    <a:pt x="6426" y="236448"/>
                  </a:lnTo>
                  <a:lnTo>
                    <a:pt x="5524" y="241706"/>
                  </a:lnTo>
                  <a:lnTo>
                    <a:pt x="7264" y="244144"/>
                  </a:lnTo>
                  <a:lnTo>
                    <a:pt x="12458" y="244919"/>
                  </a:lnTo>
                  <a:lnTo>
                    <a:pt x="14922" y="243179"/>
                  </a:lnTo>
                  <a:lnTo>
                    <a:pt x="15786" y="238099"/>
                  </a:lnTo>
                  <a:close/>
                </a:path>
                <a:path w="317500" h="815975">
                  <a:moveTo>
                    <a:pt x="18122" y="430758"/>
                  </a:moveTo>
                  <a:lnTo>
                    <a:pt x="17691" y="428205"/>
                  </a:lnTo>
                  <a:lnTo>
                    <a:pt x="17221" y="425653"/>
                  </a:lnTo>
                  <a:lnTo>
                    <a:pt x="14859" y="423887"/>
                  </a:lnTo>
                  <a:lnTo>
                    <a:pt x="12255" y="424281"/>
                  </a:lnTo>
                  <a:lnTo>
                    <a:pt x="9677" y="424675"/>
                  </a:lnTo>
                  <a:lnTo>
                    <a:pt x="7835" y="427126"/>
                  </a:lnTo>
                  <a:lnTo>
                    <a:pt x="8305" y="429729"/>
                  </a:lnTo>
                  <a:lnTo>
                    <a:pt x="8750" y="432346"/>
                  </a:lnTo>
                  <a:lnTo>
                    <a:pt x="11214" y="434098"/>
                  </a:lnTo>
                  <a:lnTo>
                    <a:pt x="16383" y="433197"/>
                  </a:lnTo>
                  <a:lnTo>
                    <a:pt x="18122" y="430758"/>
                  </a:lnTo>
                  <a:close/>
                </a:path>
                <a:path w="317500" h="815975">
                  <a:moveTo>
                    <a:pt x="20751" y="215341"/>
                  </a:moveTo>
                  <a:lnTo>
                    <a:pt x="19240" y="212750"/>
                  </a:lnTo>
                  <a:lnTo>
                    <a:pt x="16713" y="212039"/>
                  </a:lnTo>
                  <a:lnTo>
                    <a:pt x="14185" y="211315"/>
                  </a:lnTo>
                  <a:lnTo>
                    <a:pt x="11569" y="212839"/>
                  </a:lnTo>
                  <a:lnTo>
                    <a:pt x="10871" y="215442"/>
                  </a:lnTo>
                  <a:lnTo>
                    <a:pt x="10134" y="218033"/>
                  </a:lnTo>
                  <a:lnTo>
                    <a:pt x="11747" y="220624"/>
                  </a:lnTo>
                  <a:lnTo>
                    <a:pt x="16865" y="221805"/>
                  </a:lnTo>
                  <a:lnTo>
                    <a:pt x="19380" y="220256"/>
                  </a:lnTo>
                  <a:lnTo>
                    <a:pt x="20078" y="217805"/>
                  </a:lnTo>
                  <a:lnTo>
                    <a:pt x="20751" y="215341"/>
                  </a:lnTo>
                  <a:close/>
                </a:path>
                <a:path w="317500" h="815975">
                  <a:moveTo>
                    <a:pt x="22669" y="453758"/>
                  </a:moveTo>
                  <a:lnTo>
                    <a:pt x="22085" y="451243"/>
                  </a:lnTo>
                  <a:lnTo>
                    <a:pt x="21475" y="448754"/>
                  </a:lnTo>
                  <a:lnTo>
                    <a:pt x="19024" y="447116"/>
                  </a:lnTo>
                  <a:lnTo>
                    <a:pt x="16446" y="447649"/>
                  </a:lnTo>
                  <a:lnTo>
                    <a:pt x="13881" y="448183"/>
                  </a:lnTo>
                  <a:lnTo>
                    <a:pt x="12192" y="450735"/>
                  </a:lnTo>
                  <a:lnTo>
                    <a:pt x="13423" y="455930"/>
                  </a:lnTo>
                  <a:lnTo>
                    <a:pt x="15976" y="457530"/>
                  </a:lnTo>
                  <a:lnTo>
                    <a:pt x="21082" y="456285"/>
                  </a:lnTo>
                  <a:lnTo>
                    <a:pt x="22669" y="453758"/>
                  </a:lnTo>
                  <a:close/>
                </a:path>
                <a:path w="317500" h="815975">
                  <a:moveTo>
                    <a:pt x="28155" y="193548"/>
                  </a:moveTo>
                  <a:lnTo>
                    <a:pt x="27000" y="190779"/>
                  </a:lnTo>
                  <a:lnTo>
                    <a:pt x="24612" y="189687"/>
                  </a:lnTo>
                  <a:lnTo>
                    <a:pt x="22225" y="188595"/>
                  </a:lnTo>
                  <a:lnTo>
                    <a:pt x="19443" y="189750"/>
                  </a:lnTo>
                  <a:lnTo>
                    <a:pt x="17322" y="194792"/>
                  </a:lnTo>
                  <a:lnTo>
                    <a:pt x="18503" y="197561"/>
                  </a:lnTo>
                  <a:lnTo>
                    <a:pt x="21005" y="198475"/>
                  </a:lnTo>
                  <a:lnTo>
                    <a:pt x="23431" y="199339"/>
                  </a:lnTo>
                  <a:lnTo>
                    <a:pt x="26200" y="198170"/>
                  </a:lnTo>
                  <a:lnTo>
                    <a:pt x="28155" y="193548"/>
                  </a:lnTo>
                  <a:close/>
                </a:path>
                <a:path w="317500" h="815975">
                  <a:moveTo>
                    <a:pt x="28917" y="476059"/>
                  </a:moveTo>
                  <a:lnTo>
                    <a:pt x="28194" y="473621"/>
                  </a:lnTo>
                  <a:lnTo>
                    <a:pt x="27419" y="471220"/>
                  </a:lnTo>
                  <a:lnTo>
                    <a:pt x="24752" y="469887"/>
                  </a:lnTo>
                  <a:lnTo>
                    <a:pt x="22237" y="470649"/>
                  </a:lnTo>
                  <a:lnTo>
                    <a:pt x="19723" y="471411"/>
                  </a:lnTo>
                  <a:lnTo>
                    <a:pt x="18364" y="474116"/>
                  </a:lnTo>
                  <a:lnTo>
                    <a:pt x="19202" y="476694"/>
                  </a:lnTo>
                  <a:lnTo>
                    <a:pt x="19977" y="479298"/>
                  </a:lnTo>
                  <a:lnTo>
                    <a:pt x="22923" y="480593"/>
                  </a:lnTo>
                  <a:lnTo>
                    <a:pt x="27800" y="478624"/>
                  </a:lnTo>
                  <a:lnTo>
                    <a:pt x="28917" y="476059"/>
                  </a:lnTo>
                  <a:close/>
                </a:path>
                <a:path w="317500" h="815975">
                  <a:moveTo>
                    <a:pt x="37706" y="498157"/>
                  </a:moveTo>
                  <a:lnTo>
                    <a:pt x="35877" y="493128"/>
                  </a:lnTo>
                  <a:lnTo>
                    <a:pt x="33172" y="491845"/>
                  </a:lnTo>
                  <a:lnTo>
                    <a:pt x="30708" y="492810"/>
                  </a:lnTo>
                  <a:lnTo>
                    <a:pt x="28282" y="493763"/>
                  </a:lnTo>
                  <a:lnTo>
                    <a:pt x="26987" y="496493"/>
                  </a:lnTo>
                  <a:lnTo>
                    <a:pt x="28740" y="501307"/>
                  </a:lnTo>
                  <a:lnTo>
                    <a:pt x="31457" y="502577"/>
                  </a:lnTo>
                  <a:lnTo>
                    <a:pt x="36436" y="500888"/>
                  </a:lnTo>
                  <a:lnTo>
                    <a:pt x="37706" y="498157"/>
                  </a:lnTo>
                  <a:close/>
                </a:path>
                <a:path w="317500" h="815975">
                  <a:moveTo>
                    <a:pt x="39141" y="174040"/>
                  </a:moveTo>
                  <a:lnTo>
                    <a:pt x="39027" y="171399"/>
                  </a:lnTo>
                  <a:lnTo>
                    <a:pt x="37020" y="169583"/>
                  </a:lnTo>
                  <a:lnTo>
                    <a:pt x="35153" y="167868"/>
                  </a:lnTo>
                  <a:lnTo>
                    <a:pt x="31750" y="168059"/>
                  </a:lnTo>
                  <a:lnTo>
                    <a:pt x="30200" y="170408"/>
                  </a:lnTo>
                  <a:lnTo>
                    <a:pt x="28613" y="172745"/>
                  </a:lnTo>
                  <a:lnTo>
                    <a:pt x="29133" y="175780"/>
                  </a:lnTo>
                  <a:lnTo>
                    <a:pt x="33578" y="178574"/>
                  </a:lnTo>
                  <a:lnTo>
                    <a:pt x="36474" y="178079"/>
                  </a:lnTo>
                  <a:lnTo>
                    <a:pt x="37833" y="176072"/>
                  </a:lnTo>
                  <a:lnTo>
                    <a:pt x="39141" y="174040"/>
                  </a:lnTo>
                  <a:close/>
                </a:path>
                <a:path w="317500" h="815975">
                  <a:moveTo>
                    <a:pt x="44869" y="521119"/>
                  </a:moveTo>
                  <a:lnTo>
                    <a:pt x="43395" y="516013"/>
                  </a:lnTo>
                  <a:lnTo>
                    <a:pt x="40767" y="514553"/>
                  </a:lnTo>
                  <a:lnTo>
                    <a:pt x="38252" y="515302"/>
                  </a:lnTo>
                  <a:lnTo>
                    <a:pt x="35737" y="516051"/>
                  </a:lnTo>
                  <a:lnTo>
                    <a:pt x="34277" y="518680"/>
                  </a:lnTo>
                  <a:lnTo>
                    <a:pt x="35712" y="523646"/>
                  </a:lnTo>
                  <a:lnTo>
                    <a:pt x="38341" y="525106"/>
                  </a:lnTo>
                  <a:lnTo>
                    <a:pt x="43408" y="523735"/>
                  </a:lnTo>
                  <a:lnTo>
                    <a:pt x="44869" y="521119"/>
                  </a:lnTo>
                  <a:close/>
                </a:path>
                <a:path w="317500" h="815975">
                  <a:moveTo>
                    <a:pt x="50761" y="544309"/>
                  </a:moveTo>
                  <a:lnTo>
                    <a:pt x="49530" y="539165"/>
                  </a:lnTo>
                  <a:lnTo>
                    <a:pt x="46964" y="537591"/>
                  </a:lnTo>
                  <a:lnTo>
                    <a:pt x="44411" y="538226"/>
                  </a:lnTo>
                  <a:lnTo>
                    <a:pt x="41859" y="538861"/>
                  </a:lnTo>
                  <a:lnTo>
                    <a:pt x="40297" y="541413"/>
                  </a:lnTo>
                  <a:lnTo>
                    <a:pt x="41516" y="546468"/>
                  </a:lnTo>
                  <a:lnTo>
                    <a:pt x="44081" y="548043"/>
                  </a:lnTo>
                  <a:lnTo>
                    <a:pt x="49199" y="546862"/>
                  </a:lnTo>
                  <a:lnTo>
                    <a:pt x="50761" y="544309"/>
                  </a:lnTo>
                  <a:close/>
                </a:path>
                <a:path w="317500" h="815975">
                  <a:moveTo>
                    <a:pt x="55918" y="567575"/>
                  </a:moveTo>
                  <a:lnTo>
                    <a:pt x="54825" y="562432"/>
                  </a:lnTo>
                  <a:lnTo>
                    <a:pt x="52298" y="560793"/>
                  </a:lnTo>
                  <a:lnTo>
                    <a:pt x="49733" y="561352"/>
                  </a:lnTo>
                  <a:lnTo>
                    <a:pt x="47167" y="561911"/>
                  </a:lnTo>
                  <a:lnTo>
                    <a:pt x="45529" y="564438"/>
                  </a:lnTo>
                  <a:lnTo>
                    <a:pt x="46621" y="569544"/>
                  </a:lnTo>
                  <a:lnTo>
                    <a:pt x="49149" y="571169"/>
                  </a:lnTo>
                  <a:lnTo>
                    <a:pt x="54279" y="570103"/>
                  </a:lnTo>
                  <a:lnTo>
                    <a:pt x="55918" y="567575"/>
                  </a:lnTo>
                  <a:close/>
                </a:path>
                <a:path w="317500" h="815975">
                  <a:moveTo>
                    <a:pt x="57086" y="159270"/>
                  </a:moveTo>
                  <a:lnTo>
                    <a:pt x="56400" y="156603"/>
                  </a:lnTo>
                  <a:lnTo>
                    <a:pt x="55803" y="154190"/>
                  </a:lnTo>
                  <a:lnTo>
                    <a:pt x="52717" y="152349"/>
                  </a:lnTo>
                  <a:lnTo>
                    <a:pt x="50025" y="153758"/>
                  </a:lnTo>
                  <a:lnTo>
                    <a:pt x="47332" y="155130"/>
                  </a:lnTo>
                  <a:lnTo>
                    <a:pt x="46304" y="158089"/>
                  </a:lnTo>
                  <a:lnTo>
                    <a:pt x="49123" y="162521"/>
                  </a:lnTo>
                  <a:lnTo>
                    <a:pt x="51866" y="163512"/>
                  </a:lnTo>
                  <a:lnTo>
                    <a:pt x="53822" y="162471"/>
                  </a:lnTo>
                  <a:lnTo>
                    <a:pt x="55765" y="161378"/>
                  </a:lnTo>
                  <a:lnTo>
                    <a:pt x="57086" y="159270"/>
                  </a:lnTo>
                  <a:close/>
                </a:path>
                <a:path w="317500" h="815975">
                  <a:moveTo>
                    <a:pt x="60693" y="590880"/>
                  </a:moveTo>
                  <a:lnTo>
                    <a:pt x="59664" y="585736"/>
                  </a:lnTo>
                  <a:lnTo>
                    <a:pt x="57162" y="584073"/>
                  </a:lnTo>
                  <a:lnTo>
                    <a:pt x="54584" y="584581"/>
                  </a:lnTo>
                  <a:lnTo>
                    <a:pt x="52006" y="585089"/>
                  </a:lnTo>
                  <a:lnTo>
                    <a:pt x="50342" y="587590"/>
                  </a:lnTo>
                  <a:lnTo>
                    <a:pt x="51371" y="592734"/>
                  </a:lnTo>
                  <a:lnTo>
                    <a:pt x="53873" y="594398"/>
                  </a:lnTo>
                  <a:lnTo>
                    <a:pt x="59016" y="593382"/>
                  </a:lnTo>
                  <a:lnTo>
                    <a:pt x="60693" y="590880"/>
                  </a:lnTo>
                  <a:close/>
                </a:path>
                <a:path w="317500" h="815975">
                  <a:moveTo>
                    <a:pt x="65290" y="614172"/>
                  </a:moveTo>
                  <a:lnTo>
                    <a:pt x="64274" y="609028"/>
                  </a:lnTo>
                  <a:lnTo>
                    <a:pt x="61785" y="607352"/>
                  </a:lnTo>
                  <a:lnTo>
                    <a:pt x="59207" y="607860"/>
                  </a:lnTo>
                  <a:lnTo>
                    <a:pt x="56629" y="608368"/>
                  </a:lnTo>
                  <a:lnTo>
                    <a:pt x="54952" y="610857"/>
                  </a:lnTo>
                  <a:lnTo>
                    <a:pt x="55968" y="616013"/>
                  </a:lnTo>
                  <a:lnTo>
                    <a:pt x="58470" y="617677"/>
                  </a:lnTo>
                  <a:lnTo>
                    <a:pt x="63627" y="616661"/>
                  </a:lnTo>
                  <a:lnTo>
                    <a:pt x="65290" y="614172"/>
                  </a:lnTo>
                  <a:close/>
                </a:path>
                <a:path w="317500" h="815975">
                  <a:moveTo>
                    <a:pt x="69938" y="637413"/>
                  </a:moveTo>
                  <a:lnTo>
                    <a:pt x="68910" y="632282"/>
                  </a:lnTo>
                  <a:lnTo>
                    <a:pt x="66408" y="630618"/>
                  </a:lnTo>
                  <a:lnTo>
                    <a:pt x="63830" y="631139"/>
                  </a:lnTo>
                  <a:lnTo>
                    <a:pt x="61252" y="631659"/>
                  </a:lnTo>
                  <a:lnTo>
                    <a:pt x="59588" y="634161"/>
                  </a:lnTo>
                  <a:lnTo>
                    <a:pt x="60629" y="639318"/>
                  </a:lnTo>
                  <a:lnTo>
                    <a:pt x="63144" y="640969"/>
                  </a:lnTo>
                  <a:lnTo>
                    <a:pt x="68287" y="639914"/>
                  </a:lnTo>
                  <a:lnTo>
                    <a:pt x="69938" y="637413"/>
                  </a:lnTo>
                  <a:close/>
                </a:path>
                <a:path w="317500" h="815975">
                  <a:moveTo>
                    <a:pt x="74828" y="660565"/>
                  </a:moveTo>
                  <a:lnTo>
                    <a:pt x="73723" y="655459"/>
                  </a:lnTo>
                  <a:lnTo>
                    <a:pt x="71196" y="653834"/>
                  </a:lnTo>
                  <a:lnTo>
                    <a:pt x="68630" y="654380"/>
                  </a:lnTo>
                  <a:lnTo>
                    <a:pt x="66065" y="654926"/>
                  </a:lnTo>
                  <a:lnTo>
                    <a:pt x="64427" y="657453"/>
                  </a:lnTo>
                  <a:lnTo>
                    <a:pt x="65544" y="662597"/>
                  </a:lnTo>
                  <a:lnTo>
                    <a:pt x="68059" y="664222"/>
                  </a:lnTo>
                  <a:lnTo>
                    <a:pt x="73190" y="663092"/>
                  </a:lnTo>
                  <a:lnTo>
                    <a:pt x="74828" y="660565"/>
                  </a:lnTo>
                  <a:close/>
                </a:path>
                <a:path w="317500" h="815975">
                  <a:moveTo>
                    <a:pt x="80149" y="683577"/>
                  </a:moveTo>
                  <a:lnTo>
                    <a:pt x="78917" y="678510"/>
                  </a:lnTo>
                  <a:lnTo>
                    <a:pt x="76352" y="676948"/>
                  </a:lnTo>
                  <a:lnTo>
                    <a:pt x="73799" y="677545"/>
                  </a:lnTo>
                  <a:lnTo>
                    <a:pt x="71247" y="678141"/>
                  </a:lnTo>
                  <a:lnTo>
                    <a:pt x="69672" y="680707"/>
                  </a:lnTo>
                  <a:lnTo>
                    <a:pt x="70916" y="685838"/>
                  </a:lnTo>
                  <a:lnTo>
                    <a:pt x="73482" y="687412"/>
                  </a:lnTo>
                  <a:lnTo>
                    <a:pt x="78574" y="686142"/>
                  </a:lnTo>
                  <a:lnTo>
                    <a:pt x="80149" y="683577"/>
                  </a:lnTo>
                  <a:close/>
                </a:path>
                <a:path w="317500" h="815975">
                  <a:moveTo>
                    <a:pt x="80352" y="154901"/>
                  </a:moveTo>
                  <a:lnTo>
                    <a:pt x="79108" y="152107"/>
                  </a:lnTo>
                  <a:lnTo>
                    <a:pt x="76174" y="151676"/>
                  </a:lnTo>
                  <a:lnTo>
                    <a:pt x="73266" y="151180"/>
                  </a:lnTo>
                  <a:lnTo>
                    <a:pt x="70700" y="152933"/>
                  </a:lnTo>
                  <a:lnTo>
                    <a:pt x="70218" y="158153"/>
                  </a:lnTo>
                  <a:lnTo>
                    <a:pt x="71856" y="160591"/>
                  </a:lnTo>
                  <a:lnTo>
                    <a:pt x="74129" y="160947"/>
                  </a:lnTo>
                  <a:lnTo>
                    <a:pt x="76390" y="161226"/>
                  </a:lnTo>
                  <a:lnTo>
                    <a:pt x="79146" y="160007"/>
                  </a:lnTo>
                  <a:lnTo>
                    <a:pt x="79768" y="157378"/>
                  </a:lnTo>
                  <a:lnTo>
                    <a:pt x="80352" y="154901"/>
                  </a:lnTo>
                  <a:close/>
                </a:path>
                <a:path w="317500" h="815975">
                  <a:moveTo>
                    <a:pt x="86156" y="706348"/>
                  </a:moveTo>
                  <a:lnTo>
                    <a:pt x="84734" y="701357"/>
                  </a:lnTo>
                  <a:lnTo>
                    <a:pt x="82105" y="699884"/>
                  </a:lnTo>
                  <a:lnTo>
                    <a:pt x="79590" y="700557"/>
                  </a:lnTo>
                  <a:lnTo>
                    <a:pt x="77038" y="701243"/>
                  </a:lnTo>
                  <a:lnTo>
                    <a:pt x="75565" y="703859"/>
                  </a:lnTo>
                  <a:lnTo>
                    <a:pt x="77012" y="708952"/>
                  </a:lnTo>
                  <a:lnTo>
                    <a:pt x="79654" y="710425"/>
                  </a:lnTo>
                  <a:lnTo>
                    <a:pt x="84683" y="708964"/>
                  </a:lnTo>
                  <a:lnTo>
                    <a:pt x="86156" y="706348"/>
                  </a:lnTo>
                  <a:close/>
                </a:path>
                <a:path w="317500" h="815975">
                  <a:moveTo>
                    <a:pt x="93167" y="728738"/>
                  </a:moveTo>
                  <a:lnTo>
                    <a:pt x="92329" y="726300"/>
                  </a:lnTo>
                  <a:lnTo>
                    <a:pt x="91452" y="723874"/>
                  </a:lnTo>
                  <a:lnTo>
                    <a:pt x="88823" y="722515"/>
                  </a:lnTo>
                  <a:lnTo>
                    <a:pt x="86321" y="723315"/>
                  </a:lnTo>
                  <a:lnTo>
                    <a:pt x="83820" y="724115"/>
                  </a:lnTo>
                  <a:lnTo>
                    <a:pt x="82423" y="726833"/>
                  </a:lnTo>
                  <a:lnTo>
                    <a:pt x="83324" y="729335"/>
                  </a:lnTo>
                  <a:lnTo>
                    <a:pt x="84201" y="731850"/>
                  </a:lnTo>
                  <a:lnTo>
                    <a:pt x="86906" y="733183"/>
                  </a:lnTo>
                  <a:lnTo>
                    <a:pt x="91846" y="731418"/>
                  </a:lnTo>
                  <a:lnTo>
                    <a:pt x="93167" y="728738"/>
                  </a:lnTo>
                  <a:close/>
                </a:path>
                <a:path w="317500" h="815975">
                  <a:moveTo>
                    <a:pt x="101650" y="750443"/>
                  </a:moveTo>
                  <a:lnTo>
                    <a:pt x="100622" y="748106"/>
                  </a:lnTo>
                  <a:lnTo>
                    <a:pt x="99555" y="745782"/>
                  </a:lnTo>
                  <a:lnTo>
                    <a:pt x="96812" y="744639"/>
                  </a:lnTo>
                  <a:lnTo>
                    <a:pt x="94399" y="745617"/>
                  </a:lnTo>
                  <a:lnTo>
                    <a:pt x="91948" y="746607"/>
                  </a:lnTo>
                  <a:lnTo>
                    <a:pt x="90779" y="749414"/>
                  </a:lnTo>
                  <a:lnTo>
                    <a:pt x="92976" y="754316"/>
                  </a:lnTo>
                  <a:lnTo>
                    <a:pt x="95783" y="755421"/>
                  </a:lnTo>
                  <a:lnTo>
                    <a:pt x="100558" y="753237"/>
                  </a:lnTo>
                  <a:lnTo>
                    <a:pt x="101650" y="750443"/>
                  </a:lnTo>
                  <a:close/>
                </a:path>
                <a:path w="317500" h="815975">
                  <a:moveTo>
                    <a:pt x="103352" y="161213"/>
                  </a:moveTo>
                  <a:lnTo>
                    <a:pt x="101879" y="158584"/>
                  </a:lnTo>
                  <a:lnTo>
                    <a:pt x="96837" y="157149"/>
                  </a:lnTo>
                  <a:lnTo>
                    <a:pt x="94208" y="158623"/>
                  </a:lnTo>
                  <a:lnTo>
                    <a:pt x="92786" y="163677"/>
                  </a:lnTo>
                  <a:lnTo>
                    <a:pt x="94246" y="166293"/>
                  </a:lnTo>
                  <a:lnTo>
                    <a:pt x="99288" y="167728"/>
                  </a:lnTo>
                  <a:lnTo>
                    <a:pt x="101917" y="166268"/>
                  </a:lnTo>
                  <a:lnTo>
                    <a:pt x="102628" y="163741"/>
                  </a:lnTo>
                  <a:lnTo>
                    <a:pt x="103352" y="161213"/>
                  </a:lnTo>
                  <a:close/>
                </a:path>
                <a:path w="317500" h="815975">
                  <a:moveTo>
                    <a:pt x="112242" y="770953"/>
                  </a:moveTo>
                  <a:lnTo>
                    <a:pt x="109689" y="766597"/>
                  </a:lnTo>
                  <a:lnTo>
                    <a:pt x="106794" y="765848"/>
                  </a:lnTo>
                  <a:lnTo>
                    <a:pt x="104482" y="767092"/>
                  </a:lnTo>
                  <a:lnTo>
                    <a:pt x="102171" y="768337"/>
                  </a:lnTo>
                  <a:lnTo>
                    <a:pt x="101409" y="771258"/>
                  </a:lnTo>
                  <a:lnTo>
                    <a:pt x="104165" y="775957"/>
                  </a:lnTo>
                  <a:lnTo>
                    <a:pt x="107048" y="776719"/>
                  </a:lnTo>
                  <a:lnTo>
                    <a:pt x="111467" y="773887"/>
                  </a:lnTo>
                  <a:lnTo>
                    <a:pt x="112242" y="770953"/>
                  </a:lnTo>
                  <a:close/>
                </a:path>
                <a:path w="317500" h="815975">
                  <a:moveTo>
                    <a:pt x="125984" y="788885"/>
                  </a:moveTo>
                  <a:lnTo>
                    <a:pt x="124244" y="787184"/>
                  </a:lnTo>
                  <a:lnTo>
                    <a:pt x="122605" y="785342"/>
                  </a:lnTo>
                  <a:lnTo>
                    <a:pt x="119735" y="785088"/>
                  </a:lnTo>
                  <a:lnTo>
                    <a:pt x="117690" y="786765"/>
                  </a:lnTo>
                  <a:lnTo>
                    <a:pt x="115671" y="788416"/>
                  </a:lnTo>
                  <a:lnTo>
                    <a:pt x="115392" y="791540"/>
                  </a:lnTo>
                  <a:lnTo>
                    <a:pt x="117246" y="793610"/>
                  </a:lnTo>
                  <a:lnTo>
                    <a:pt x="119240" y="795591"/>
                  </a:lnTo>
                  <a:lnTo>
                    <a:pt x="122313" y="795642"/>
                  </a:lnTo>
                  <a:lnTo>
                    <a:pt x="125920" y="791832"/>
                  </a:lnTo>
                  <a:lnTo>
                    <a:pt x="125984" y="788885"/>
                  </a:lnTo>
                  <a:close/>
                </a:path>
                <a:path w="317500" h="815975">
                  <a:moveTo>
                    <a:pt x="126060" y="166916"/>
                  </a:moveTo>
                  <a:lnTo>
                    <a:pt x="124485" y="164553"/>
                  </a:lnTo>
                  <a:lnTo>
                    <a:pt x="122021" y="163944"/>
                  </a:lnTo>
                  <a:lnTo>
                    <a:pt x="119557" y="163385"/>
                  </a:lnTo>
                  <a:lnTo>
                    <a:pt x="117017" y="164973"/>
                  </a:lnTo>
                  <a:lnTo>
                    <a:pt x="115709" y="170053"/>
                  </a:lnTo>
                  <a:lnTo>
                    <a:pt x="117297" y="172618"/>
                  </a:lnTo>
                  <a:lnTo>
                    <a:pt x="119964" y="173215"/>
                  </a:lnTo>
                  <a:lnTo>
                    <a:pt x="122593" y="173875"/>
                  </a:lnTo>
                  <a:lnTo>
                    <a:pt x="125222" y="172097"/>
                  </a:lnTo>
                  <a:lnTo>
                    <a:pt x="125641" y="169519"/>
                  </a:lnTo>
                  <a:lnTo>
                    <a:pt x="126060" y="166916"/>
                  </a:lnTo>
                  <a:close/>
                </a:path>
                <a:path w="317500" h="815975">
                  <a:moveTo>
                    <a:pt x="144653" y="804392"/>
                  </a:moveTo>
                  <a:lnTo>
                    <a:pt x="143586" y="801916"/>
                  </a:lnTo>
                  <a:lnTo>
                    <a:pt x="141528" y="800735"/>
                  </a:lnTo>
                  <a:lnTo>
                    <a:pt x="139484" y="799528"/>
                  </a:lnTo>
                  <a:lnTo>
                    <a:pt x="136664" y="800354"/>
                  </a:lnTo>
                  <a:lnTo>
                    <a:pt x="135242" y="802551"/>
                  </a:lnTo>
                  <a:lnTo>
                    <a:pt x="133819" y="804748"/>
                  </a:lnTo>
                  <a:lnTo>
                    <a:pt x="134658" y="807720"/>
                  </a:lnTo>
                  <a:lnTo>
                    <a:pt x="137147" y="809167"/>
                  </a:lnTo>
                  <a:lnTo>
                    <a:pt x="139649" y="810577"/>
                  </a:lnTo>
                  <a:lnTo>
                    <a:pt x="142722" y="809269"/>
                  </a:lnTo>
                  <a:lnTo>
                    <a:pt x="144653" y="804392"/>
                  </a:lnTo>
                  <a:close/>
                </a:path>
                <a:path w="317500" h="815975">
                  <a:moveTo>
                    <a:pt x="149453" y="167944"/>
                  </a:moveTo>
                  <a:lnTo>
                    <a:pt x="149047" y="166738"/>
                  </a:lnTo>
                  <a:lnTo>
                    <a:pt x="148107" y="165823"/>
                  </a:lnTo>
                  <a:lnTo>
                    <a:pt x="146062" y="163982"/>
                  </a:lnTo>
                  <a:lnTo>
                    <a:pt x="143611" y="163639"/>
                  </a:lnTo>
                  <a:lnTo>
                    <a:pt x="142087" y="164312"/>
                  </a:lnTo>
                  <a:lnTo>
                    <a:pt x="140677" y="165176"/>
                  </a:lnTo>
                  <a:lnTo>
                    <a:pt x="139344" y="167398"/>
                  </a:lnTo>
                  <a:lnTo>
                    <a:pt x="140169" y="172554"/>
                  </a:lnTo>
                  <a:lnTo>
                    <a:pt x="143179" y="174485"/>
                  </a:lnTo>
                  <a:lnTo>
                    <a:pt x="146405" y="172770"/>
                  </a:lnTo>
                  <a:lnTo>
                    <a:pt x="148043" y="172161"/>
                  </a:lnTo>
                  <a:lnTo>
                    <a:pt x="148894" y="170561"/>
                  </a:lnTo>
                  <a:lnTo>
                    <a:pt x="149453" y="167944"/>
                  </a:lnTo>
                  <a:close/>
                </a:path>
                <a:path w="317500" h="815975">
                  <a:moveTo>
                    <a:pt x="160680" y="146710"/>
                  </a:moveTo>
                  <a:lnTo>
                    <a:pt x="158775" y="144348"/>
                  </a:lnTo>
                  <a:lnTo>
                    <a:pt x="156222" y="143916"/>
                  </a:lnTo>
                  <a:lnTo>
                    <a:pt x="153593" y="143471"/>
                  </a:lnTo>
                  <a:lnTo>
                    <a:pt x="151269" y="145351"/>
                  </a:lnTo>
                  <a:lnTo>
                    <a:pt x="150736" y="147688"/>
                  </a:lnTo>
                  <a:lnTo>
                    <a:pt x="150241" y="150050"/>
                  </a:lnTo>
                  <a:lnTo>
                    <a:pt x="151904" y="152539"/>
                  </a:lnTo>
                  <a:lnTo>
                    <a:pt x="156959" y="153936"/>
                  </a:lnTo>
                  <a:lnTo>
                    <a:pt x="159486" y="152247"/>
                  </a:lnTo>
                  <a:lnTo>
                    <a:pt x="160680" y="146710"/>
                  </a:lnTo>
                  <a:close/>
                </a:path>
                <a:path w="317500" h="815975">
                  <a:moveTo>
                    <a:pt x="163753" y="123050"/>
                  </a:moveTo>
                  <a:lnTo>
                    <a:pt x="161886" y="120688"/>
                  </a:lnTo>
                  <a:lnTo>
                    <a:pt x="159283" y="120383"/>
                  </a:lnTo>
                  <a:lnTo>
                    <a:pt x="156679" y="120078"/>
                  </a:lnTo>
                  <a:lnTo>
                    <a:pt x="154317" y="121945"/>
                  </a:lnTo>
                  <a:lnTo>
                    <a:pt x="153695" y="127127"/>
                  </a:lnTo>
                  <a:lnTo>
                    <a:pt x="155549" y="129489"/>
                  </a:lnTo>
                  <a:lnTo>
                    <a:pt x="160769" y="130136"/>
                  </a:lnTo>
                  <a:lnTo>
                    <a:pt x="163131" y="128270"/>
                  </a:lnTo>
                  <a:lnTo>
                    <a:pt x="163753" y="123050"/>
                  </a:lnTo>
                  <a:close/>
                </a:path>
                <a:path w="317500" h="815975">
                  <a:moveTo>
                    <a:pt x="166687" y="99618"/>
                  </a:moveTo>
                  <a:lnTo>
                    <a:pt x="164871" y="97218"/>
                  </a:lnTo>
                  <a:lnTo>
                    <a:pt x="162280" y="96837"/>
                  </a:lnTo>
                  <a:lnTo>
                    <a:pt x="159689" y="96456"/>
                  </a:lnTo>
                  <a:lnTo>
                    <a:pt x="157276" y="98272"/>
                  </a:lnTo>
                  <a:lnTo>
                    <a:pt x="156552" y="103517"/>
                  </a:lnTo>
                  <a:lnTo>
                    <a:pt x="158407" y="105918"/>
                  </a:lnTo>
                  <a:lnTo>
                    <a:pt x="163614" y="106578"/>
                  </a:lnTo>
                  <a:lnTo>
                    <a:pt x="165976" y="104749"/>
                  </a:lnTo>
                  <a:lnTo>
                    <a:pt x="166687" y="99618"/>
                  </a:lnTo>
                  <a:close/>
                </a:path>
                <a:path w="317500" h="815975">
                  <a:moveTo>
                    <a:pt x="167551" y="812342"/>
                  </a:moveTo>
                  <a:lnTo>
                    <a:pt x="165938" y="807339"/>
                  </a:lnTo>
                  <a:lnTo>
                    <a:pt x="163601" y="805484"/>
                  </a:lnTo>
                  <a:lnTo>
                    <a:pt x="161569" y="805891"/>
                  </a:lnTo>
                  <a:lnTo>
                    <a:pt x="159550" y="806132"/>
                  </a:lnTo>
                  <a:lnTo>
                    <a:pt x="157695" y="807923"/>
                  </a:lnTo>
                  <a:lnTo>
                    <a:pt x="157327" y="810615"/>
                  </a:lnTo>
                  <a:lnTo>
                    <a:pt x="156946" y="813130"/>
                  </a:lnTo>
                  <a:lnTo>
                    <a:pt x="159372" y="815682"/>
                  </a:lnTo>
                  <a:lnTo>
                    <a:pt x="162547" y="815340"/>
                  </a:lnTo>
                  <a:lnTo>
                    <a:pt x="165671" y="814806"/>
                  </a:lnTo>
                  <a:lnTo>
                    <a:pt x="167551" y="812342"/>
                  </a:lnTo>
                  <a:close/>
                </a:path>
                <a:path w="317500" h="815975">
                  <a:moveTo>
                    <a:pt x="170700" y="76606"/>
                  </a:moveTo>
                  <a:lnTo>
                    <a:pt x="169164" y="74129"/>
                  </a:lnTo>
                  <a:lnTo>
                    <a:pt x="166598" y="73507"/>
                  </a:lnTo>
                  <a:lnTo>
                    <a:pt x="164071" y="72898"/>
                  </a:lnTo>
                  <a:lnTo>
                    <a:pt x="161429" y="74523"/>
                  </a:lnTo>
                  <a:lnTo>
                    <a:pt x="160375" y="79781"/>
                  </a:lnTo>
                  <a:lnTo>
                    <a:pt x="162026" y="82308"/>
                  </a:lnTo>
                  <a:lnTo>
                    <a:pt x="167182" y="83273"/>
                  </a:lnTo>
                  <a:lnTo>
                    <a:pt x="169697" y="81635"/>
                  </a:lnTo>
                  <a:lnTo>
                    <a:pt x="170218" y="79121"/>
                  </a:lnTo>
                  <a:lnTo>
                    <a:pt x="170700" y="76606"/>
                  </a:lnTo>
                  <a:close/>
                </a:path>
                <a:path w="317500" h="815975">
                  <a:moveTo>
                    <a:pt x="177317" y="54610"/>
                  </a:moveTo>
                  <a:lnTo>
                    <a:pt x="176060" y="51892"/>
                  </a:lnTo>
                  <a:lnTo>
                    <a:pt x="173659" y="50876"/>
                  </a:lnTo>
                  <a:lnTo>
                    <a:pt x="171221" y="49847"/>
                  </a:lnTo>
                  <a:lnTo>
                    <a:pt x="168478" y="51104"/>
                  </a:lnTo>
                  <a:lnTo>
                    <a:pt x="167500" y="53670"/>
                  </a:lnTo>
                  <a:lnTo>
                    <a:pt x="166484" y="56222"/>
                  </a:lnTo>
                  <a:lnTo>
                    <a:pt x="167957" y="59004"/>
                  </a:lnTo>
                  <a:lnTo>
                    <a:pt x="172948" y="60617"/>
                  </a:lnTo>
                  <a:lnTo>
                    <a:pt x="175488" y="59270"/>
                  </a:lnTo>
                  <a:lnTo>
                    <a:pt x="176428" y="56946"/>
                  </a:lnTo>
                  <a:lnTo>
                    <a:pt x="177317" y="54610"/>
                  </a:lnTo>
                  <a:close/>
                </a:path>
                <a:path w="317500" h="815975">
                  <a:moveTo>
                    <a:pt x="187947" y="34899"/>
                  </a:moveTo>
                  <a:lnTo>
                    <a:pt x="187452" y="31991"/>
                  </a:lnTo>
                  <a:lnTo>
                    <a:pt x="185407" y="30340"/>
                  </a:lnTo>
                  <a:lnTo>
                    <a:pt x="183362" y="28689"/>
                  </a:lnTo>
                  <a:lnTo>
                    <a:pt x="180340" y="29197"/>
                  </a:lnTo>
                  <a:lnTo>
                    <a:pt x="178663" y="31470"/>
                  </a:lnTo>
                  <a:lnTo>
                    <a:pt x="177126" y="33807"/>
                  </a:lnTo>
                  <a:lnTo>
                    <a:pt x="177800" y="36842"/>
                  </a:lnTo>
                  <a:lnTo>
                    <a:pt x="182321" y="39509"/>
                  </a:lnTo>
                  <a:lnTo>
                    <a:pt x="185166" y="38874"/>
                  </a:lnTo>
                  <a:lnTo>
                    <a:pt x="186499" y="36842"/>
                  </a:lnTo>
                  <a:lnTo>
                    <a:pt x="187947" y="34899"/>
                  </a:lnTo>
                  <a:close/>
                </a:path>
                <a:path w="317500" h="815975">
                  <a:moveTo>
                    <a:pt x="188582" y="799490"/>
                  </a:moveTo>
                  <a:lnTo>
                    <a:pt x="185077" y="795578"/>
                  </a:lnTo>
                  <a:lnTo>
                    <a:pt x="182181" y="795362"/>
                  </a:lnTo>
                  <a:lnTo>
                    <a:pt x="180301" y="796925"/>
                  </a:lnTo>
                  <a:lnTo>
                    <a:pt x="178346" y="798322"/>
                  </a:lnTo>
                  <a:lnTo>
                    <a:pt x="177952" y="801243"/>
                  </a:lnTo>
                  <a:lnTo>
                    <a:pt x="179400" y="803427"/>
                  </a:lnTo>
                  <a:lnTo>
                    <a:pt x="180848" y="805611"/>
                  </a:lnTo>
                  <a:lnTo>
                    <a:pt x="183896" y="806043"/>
                  </a:lnTo>
                  <a:lnTo>
                    <a:pt x="186194" y="804379"/>
                  </a:lnTo>
                  <a:lnTo>
                    <a:pt x="188353" y="802601"/>
                  </a:lnTo>
                  <a:lnTo>
                    <a:pt x="188582" y="799490"/>
                  </a:lnTo>
                  <a:close/>
                </a:path>
                <a:path w="317500" h="815975">
                  <a:moveTo>
                    <a:pt x="204431" y="17068"/>
                  </a:moveTo>
                  <a:lnTo>
                    <a:pt x="203123" y="14770"/>
                  </a:lnTo>
                  <a:lnTo>
                    <a:pt x="201828" y="12509"/>
                  </a:lnTo>
                  <a:lnTo>
                    <a:pt x="198767" y="11811"/>
                  </a:lnTo>
                  <a:lnTo>
                    <a:pt x="196380" y="13398"/>
                  </a:lnTo>
                  <a:lnTo>
                    <a:pt x="194106" y="15125"/>
                  </a:lnTo>
                  <a:lnTo>
                    <a:pt x="193636" y="18161"/>
                  </a:lnTo>
                  <a:lnTo>
                    <a:pt x="197027" y="22174"/>
                  </a:lnTo>
                  <a:lnTo>
                    <a:pt x="199936" y="22644"/>
                  </a:lnTo>
                  <a:lnTo>
                    <a:pt x="201828" y="21183"/>
                  </a:lnTo>
                  <a:lnTo>
                    <a:pt x="203809" y="19875"/>
                  </a:lnTo>
                  <a:lnTo>
                    <a:pt x="204431" y="17068"/>
                  </a:lnTo>
                  <a:close/>
                </a:path>
                <a:path w="317500" h="815975">
                  <a:moveTo>
                    <a:pt x="205384" y="784847"/>
                  </a:moveTo>
                  <a:lnTo>
                    <a:pt x="205003" y="781786"/>
                  </a:lnTo>
                  <a:lnTo>
                    <a:pt x="200875" y="778560"/>
                  </a:lnTo>
                  <a:lnTo>
                    <a:pt x="197967" y="778916"/>
                  </a:lnTo>
                  <a:lnTo>
                    <a:pt x="196291" y="780808"/>
                  </a:lnTo>
                  <a:lnTo>
                    <a:pt x="194652" y="782726"/>
                  </a:lnTo>
                  <a:lnTo>
                    <a:pt x="194906" y="785710"/>
                  </a:lnTo>
                  <a:lnTo>
                    <a:pt x="196862" y="787463"/>
                  </a:lnTo>
                  <a:lnTo>
                    <a:pt x="198818" y="789216"/>
                  </a:lnTo>
                  <a:lnTo>
                    <a:pt x="201828" y="788962"/>
                  </a:lnTo>
                  <a:lnTo>
                    <a:pt x="203593" y="786892"/>
                  </a:lnTo>
                  <a:lnTo>
                    <a:pt x="205384" y="784847"/>
                  </a:lnTo>
                  <a:close/>
                </a:path>
                <a:path w="317500" h="815975">
                  <a:moveTo>
                    <a:pt x="219443" y="765124"/>
                  </a:moveTo>
                  <a:lnTo>
                    <a:pt x="218782" y="762152"/>
                  </a:lnTo>
                  <a:lnTo>
                    <a:pt x="214350" y="759345"/>
                  </a:lnTo>
                  <a:lnTo>
                    <a:pt x="211455" y="759980"/>
                  </a:lnTo>
                  <a:lnTo>
                    <a:pt x="210070" y="762139"/>
                  </a:lnTo>
                  <a:lnTo>
                    <a:pt x="208610" y="764247"/>
                  </a:lnTo>
                  <a:lnTo>
                    <a:pt x="209181" y="767168"/>
                  </a:lnTo>
                  <a:lnTo>
                    <a:pt x="211340" y="768667"/>
                  </a:lnTo>
                  <a:lnTo>
                    <a:pt x="213499" y="770166"/>
                  </a:lnTo>
                  <a:lnTo>
                    <a:pt x="216484" y="769581"/>
                  </a:lnTo>
                  <a:lnTo>
                    <a:pt x="217995" y="767372"/>
                  </a:lnTo>
                  <a:lnTo>
                    <a:pt x="219443" y="765124"/>
                  </a:lnTo>
                  <a:close/>
                </a:path>
                <a:path w="317500" h="815975">
                  <a:moveTo>
                    <a:pt x="225704" y="9042"/>
                  </a:moveTo>
                  <a:lnTo>
                    <a:pt x="225234" y="6515"/>
                  </a:lnTo>
                  <a:lnTo>
                    <a:pt x="224739" y="3873"/>
                  </a:lnTo>
                  <a:lnTo>
                    <a:pt x="222135" y="2298"/>
                  </a:lnTo>
                  <a:lnTo>
                    <a:pt x="219417" y="3022"/>
                  </a:lnTo>
                  <a:lnTo>
                    <a:pt x="216687" y="3657"/>
                  </a:lnTo>
                  <a:lnTo>
                    <a:pt x="215201" y="6388"/>
                  </a:lnTo>
                  <a:lnTo>
                    <a:pt x="216890" y="11353"/>
                  </a:lnTo>
                  <a:lnTo>
                    <a:pt x="219443" y="12750"/>
                  </a:lnTo>
                  <a:lnTo>
                    <a:pt x="221818" y="12217"/>
                  </a:lnTo>
                  <a:lnTo>
                    <a:pt x="224167" y="11582"/>
                  </a:lnTo>
                  <a:lnTo>
                    <a:pt x="225704" y="9042"/>
                  </a:lnTo>
                  <a:close/>
                </a:path>
                <a:path w="317500" h="815975">
                  <a:moveTo>
                    <a:pt x="231762" y="744461"/>
                  </a:moveTo>
                  <a:lnTo>
                    <a:pt x="230886" y="741540"/>
                  </a:lnTo>
                  <a:lnTo>
                    <a:pt x="226263" y="739038"/>
                  </a:lnTo>
                  <a:lnTo>
                    <a:pt x="223431" y="739889"/>
                  </a:lnTo>
                  <a:lnTo>
                    <a:pt x="222173" y="742149"/>
                  </a:lnTo>
                  <a:lnTo>
                    <a:pt x="220878" y="744385"/>
                  </a:lnTo>
                  <a:lnTo>
                    <a:pt x="221665" y="747255"/>
                  </a:lnTo>
                  <a:lnTo>
                    <a:pt x="223939" y="748576"/>
                  </a:lnTo>
                  <a:lnTo>
                    <a:pt x="226212" y="749896"/>
                  </a:lnTo>
                  <a:lnTo>
                    <a:pt x="229133" y="749096"/>
                  </a:lnTo>
                  <a:lnTo>
                    <a:pt x="230466" y="746785"/>
                  </a:lnTo>
                  <a:lnTo>
                    <a:pt x="231762" y="744461"/>
                  </a:lnTo>
                  <a:close/>
                </a:path>
                <a:path w="317500" h="815975">
                  <a:moveTo>
                    <a:pt x="242760" y="723150"/>
                  </a:moveTo>
                  <a:lnTo>
                    <a:pt x="241769" y="720293"/>
                  </a:lnTo>
                  <a:lnTo>
                    <a:pt x="237032" y="718045"/>
                  </a:lnTo>
                  <a:lnTo>
                    <a:pt x="234200" y="719023"/>
                  </a:lnTo>
                  <a:lnTo>
                    <a:pt x="231876" y="723646"/>
                  </a:lnTo>
                  <a:lnTo>
                    <a:pt x="232841" y="726490"/>
                  </a:lnTo>
                  <a:lnTo>
                    <a:pt x="235178" y="727671"/>
                  </a:lnTo>
                  <a:lnTo>
                    <a:pt x="237515" y="728853"/>
                  </a:lnTo>
                  <a:lnTo>
                    <a:pt x="240372" y="727887"/>
                  </a:lnTo>
                  <a:lnTo>
                    <a:pt x="242760" y="723150"/>
                  </a:lnTo>
                  <a:close/>
                </a:path>
                <a:path w="317500" h="815975">
                  <a:moveTo>
                    <a:pt x="248958" y="2159"/>
                  </a:moveTo>
                  <a:lnTo>
                    <a:pt x="246811" y="25"/>
                  </a:lnTo>
                  <a:lnTo>
                    <a:pt x="244081" y="25"/>
                  </a:lnTo>
                  <a:lnTo>
                    <a:pt x="241338" y="0"/>
                  </a:lnTo>
                  <a:lnTo>
                    <a:pt x="239217" y="2184"/>
                  </a:lnTo>
                  <a:lnTo>
                    <a:pt x="239509" y="7429"/>
                  </a:lnTo>
                  <a:lnTo>
                    <a:pt x="241642" y="9512"/>
                  </a:lnTo>
                  <a:lnTo>
                    <a:pt x="246646" y="9525"/>
                  </a:lnTo>
                  <a:lnTo>
                    <a:pt x="248754" y="7391"/>
                  </a:lnTo>
                  <a:lnTo>
                    <a:pt x="248856" y="4775"/>
                  </a:lnTo>
                  <a:lnTo>
                    <a:pt x="248958" y="2159"/>
                  </a:lnTo>
                  <a:close/>
                </a:path>
                <a:path w="317500" h="815975">
                  <a:moveTo>
                    <a:pt x="252641" y="701357"/>
                  </a:moveTo>
                  <a:lnTo>
                    <a:pt x="251536" y="698550"/>
                  </a:lnTo>
                  <a:lnTo>
                    <a:pt x="246710" y="696493"/>
                  </a:lnTo>
                  <a:lnTo>
                    <a:pt x="243916" y="697598"/>
                  </a:lnTo>
                  <a:lnTo>
                    <a:pt x="241846" y="702360"/>
                  </a:lnTo>
                  <a:lnTo>
                    <a:pt x="242951" y="705167"/>
                  </a:lnTo>
                  <a:lnTo>
                    <a:pt x="245351" y="706234"/>
                  </a:lnTo>
                  <a:lnTo>
                    <a:pt x="247751" y="707313"/>
                  </a:lnTo>
                  <a:lnTo>
                    <a:pt x="250545" y="706208"/>
                  </a:lnTo>
                  <a:lnTo>
                    <a:pt x="252641" y="701357"/>
                  </a:lnTo>
                  <a:close/>
                </a:path>
                <a:path w="317500" h="815975">
                  <a:moveTo>
                    <a:pt x="255358" y="400177"/>
                  </a:moveTo>
                  <a:lnTo>
                    <a:pt x="253326" y="397967"/>
                  </a:lnTo>
                  <a:lnTo>
                    <a:pt x="248081" y="397725"/>
                  </a:lnTo>
                  <a:lnTo>
                    <a:pt x="245872" y="399757"/>
                  </a:lnTo>
                  <a:lnTo>
                    <a:pt x="245643" y="405028"/>
                  </a:lnTo>
                  <a:lnTo>
                    <a:pt x="247675" y="407225"/>
                  </a:lnTo>
                  <a:lnTo>
                    <a:pt x="250304" y="407314"/>
                  </a:lnTo>
                  <a:lnTo>
                    <a:pt x="252920" y="407403"/>
                  </a:lnTo>
                  <a:lnTo>
                    <a:pt x="255143" y="405371"/>
                  </a:lnTo>
                  <a:lnTo>
                    <a:pt x="255358" y="400177"/>
                  </a:lnTo>
                  <a:close/>
                </a:path>
                <a:path w="317500" h="815975">
                  <a:moveTo>
                    <a:pt x="256616" y="376631"/>
                  </a:moveTo>
                  <a:lnTo>
                    <a:pt x="254635" y="374383"/>
                  </a:lnTo>
                  <a:lnTo>
                    <a:pt x="249402" y="374040"/>
                  </a:lnTo>
                  <a:lnTo>
                    <a:pt x="247129" y="376021"/>
                  </a:lnTo>
                  <a:lnTo>
                    <a:pt x="246799" y="381266"/>
                  </a:lnTo>
                  <a:lnTo>
                    <a:pt x="248818" y="383514"/>
                  </a:lnTo>
                  <a:lnTo>
                    <a:pt x="251434" y="383667"/>
                  </a:lnTo>
                  <a:lnTo>
                    <a:pt x="254063" y="383819"/>
                  </a:lnTo>
                  <a:lnTo>
                    <a:pt x="256286" y="381825"/>
                  </a:lnTo>
                  <a:lnTo>
                    <a:pt x="256616" y="376631"/>
                  </a:lnTo>
                  <a:close/>
                </a:path>
                <a:path w="317500" h="815975">
                  <a:moveTo>
                    <a:pt x="258254" y="353060"/>
                  </a:moveTo>
                  <a:lnTo>
                    <a:pt x="256286" y="350786"/>
                  </a:lnTo>
                  <a:lnTo>
                    <a:pt x="251053" y="350380"/>
                  </a:lnTo>
                  <a:lnTo>
                    <a:pt x="248780" y="352336"/>
                  </a:lnTo>
                  <a:lnTo>
                    <a:pt x="248399" y="357568"/>
                  </a:lnTo>
                  <a:lnTo>
                    <a:pt x="250367" y="359841"/>
                  </a:lnTo>
                  <a:lnTo>
                    <a:pt x="252984" y="360032"/>
                  </a:lnTo>
                  <a:lnTo>
                    <a:pt x="255600" y="360222"/>
                  </a:lnTo>
                  <a:lnTo>
                    <a:pt x="257873" y="358267"/>
                  </a:lnTo>
                  <a:lnTo>
                    <a:pt x="258254" y="353060"/>
                  </a:lnTo>
                  <a:close/>
                </a:path>
                <a:path w="317500" h="815975">
                  <a:moveTo>
                    <a:pt x="260108" y="329463"/>
                  </a:moveTo>
                  <a:lnTo>
                    <a:pt x="258165" y="327177"/>
                  </a:lnTo>
                  <a:lnTo>
                    <a:pt x="252933" y="326758"/>
                  </a:lnTo>
                  <a:lnTo>
                    <a:pt x="250634" y="328701"/>
                  </a:lnTo>
                  <a:lnTo>
                    <a:pt x="250215" y="333921"/>
                  </a:lnTo>
                  <a:lnTo>
                    <a:pt x="252158" y="336194"/>
                  </a:lnTo>
                  <a:lnTo>
                    <a:pt x="254774" y="336410"/>
                  </a:lnTo>
                  <a:lnTo>
                    <a:pt x="257390" y="336613"/>
                  </a:lnTo>
                  <a:lnTo>
                    <a:pt x="259689" y="334670"/>
                  </a:lnTo>
                  <a:lnTo>
                    <a:pt x="260108" y="329463"/>
                  </a:lnTo>
                  <a:close/>
                </a:path>
                <a:path w="317500" h="815975">
                  <a:moveTo>
                    <a:pt x="261734" y="679246"/>
                  </a:moveTo>
                  <a:lnTo>
                    <a:pt x="260477" y="676465"/>
                  </a:lnTo>
                  <a:lnTo>
                    <a:pt x="255574" y="674585"/>
                  </a:lnTo>
                  <a:lnTo>
                    <a:pt x="252869" y="675817"/>
                  </a:lnTo>
                  <a:lnTo>
                    <a:pt x="251917" y="678230"/>
                  </a:lnTo>
                  <a:lnTo>
                    <a:pt x="250939" y="680643"/>
                  </a:lnTo>
                  <a:lnTo>
                    <a:pt x="252120" y="683387"/>
                  </a:lnTo>
                  <a:lnTo>
                    <a:pt x="254558" y="684364"/>
                  </a:lnTo>
                  <a:lnTo>
                    <a:pt x="256997" y="685342"/>
                  </a:lnTo>
                  <a:lnTo>
                    <a:pt x="259765" y="684149"/>
                  </a:lnTo>
                  <a:lnTo>
                    <a:pt x="261734" y="679246"/>
                  </a:lnTo>
                  <a:close/>
                </a:path>
                <a:path w="317500" h="815975">
                  <a:moveTo>
                    <a:pt x="262064" y="305866"/>
                  </a:moveTo>
                  <a:lnTo>
                    <a:pt x="260121" y="303580"/>
                  </a:lnTo>
                  <a:lnTo>
                    <a:pt x="254889" y="303149"/>
                  </a:lnTo>
                  <a:lnTo>
                    <a:pt x="252590" y="305079"/>
                  </a:lnTo>
                  <a:lnTo>
                    <a:pt x="252158" y="310299"/>
                  </a:lnTo>
                  <a:lnTo>
                    <a:pt x="254101" y="312585"/>
                  </a:lnTo>
                  <a:lnTo>
                    <a:pt x="256717" y="312801"/>
                  </a:lnTo>
                  <a:lnTo>
                    <a:pt x="259334" y="313016"/>
                  </a:lnTo>
                  <a:lnTo>
                    <a:pt x="261632" y="311086"/>
                  </a:lnTo>
                  <a:lnTo>
                    <a:pt x="262064" y="305866"/>
                  </a:lnTo>
                  <a:close/>
                </a:path>
                <a:path w="317500" h="815975">
                  <a:moveTo>
                    <a:pt x="264007" y="282244"/>
                  </a:moveTo>
                  <a:lnTo>
                    <a:pt x="262051" y="279958"/>
                  </a:lnTo>
                  <a:lnTo>
                    <a:pt x="256819" y="279539"/>
                  </a:lnTo>
                  <a:lnTo>
                    <a:pt x="254533" y="281482"/>
                  </a:lnTo>
                  <a:lnTo>
                    <a:pt x="254114" y="286689"/>
                  </a:lnTo>
                  <a:lnTo>
                    <a:pt x="256057" y="288975"/>
                  </a:lnTo>
                  <a:lnTo>
                    <a:pt x="258673" y="289191"/>
                  </a:lnTo>
                  <a:lnTo>
                    <a:pt x="261289" y="289407"/>
                  </a:lnTo>
                  <a:lnTo>
                    <a:pt x="263575" y="287464"/>
                  </a:lnTo>
                  <a:lnTo>
                    <a:pt x="264007" y="282244"/>
                  </a:lnTo>
                  <a:close/>
                </a:path>
                <a:path w="317500" h="815975">
                  <a:moveTo>
                    <a:pt x="265861" y="258622"/>
                  </a:moveTo>
                  <a:lnTo>
                    <a:pt x="263880" y="256336"/>
                  </a:lnTo>
                  <a:lnTo>
                    <a:pt x="258648" y="255955"/>
                  </a:lnTo>
                  <a:lnTo>
                    <a:pt x="256387" y="257911"/>
                  </a:lnTo>
                  <a:lnTo>
                    <a:pt x="255981" y="263118"/>
                  </a:lnTo>
                  <a:lnTo>
                    <a:pt x="257937" y="265391"/>
                  </a:lnTo>
                  <a:lnTo>
                    <a:pt x="260553" y="265595"/>
                  </a:lnTo>
                  <a:lnTo>
                    <a:pt x="263169" y="265798"/>
                  </a:lnTo>
                  <a:lnTo>
                    <a:pt x="265455" y="263842"/>
                  </a:lnTo>
                  <a:lnTo>
                    <a:pt x="265861" y="258622"/>
                  </a:lnTo>
                  <a:close/>
                </a:path>
                <a:path w="317500" h="815975">
                  <a:moveTo>
                    <a:pt x="267512" y="234937"/>
                  </a:moveTo>
                  <a:lnTo>
                    <a:pt x="265531" y="232689"/>
                  </a:lnTo>
                  <a:lnTo>
                    <a:pt x="260286" y="232359"/>
                  </a:lnTo>
                  <a:lnTo>
                    <a:pt x="258025" y="234327"/>
                  </a:lnTo>
                  <a:lnTo>
                    <a:pt x="257695" y="239534"/>
                  </a:lnTo>
                  <a:lnTo>
                    <a:pt x="259676" y="241795"/>
                  </a:lnTo>
                  <a:lnTo>
                    <a:pt x="262293" y="241973"/>
                  </a:lnTo>
                  <a:lnTo>
                    <a:pt x="264909" y="242150"/>
                  </a:lnTo>
                  <a:lnTo>
                    <a:pt x="267169" y="240182"/>
                  </a:lnTo>
                  <a:lnTo>
                    <a:pt x="267512" y="234937"/>
                  </a:lnTo>
                  <a:close/>
                </a:path>
                <a:path w="317500" h="815975">
                  <a:moveTo>
                    <a:pt x="268922" y="211226"/>
                  </a:moveTo>
                  <a:lnTo>
                    <a:pt x="266865" y="208991"/>
                  </a:lnTo>
                  <a:lnTo>
                    <a:pt x="261620" y="208737"/>
                  </a:lnTo>
                  <a:lnTo>
                    <a:pt x="259435" y="210743"/>
                  </a:lnTo>
                  <a:lnTo>
                    <a:pt x="259270" y="213347"/>
                  </a:lnTo>
                  <a:lnTo>
                    <a:pt x="259130" y="215950"/>
                  </a:lnTo>
                  <a:lnTo>
                    <a:pt x="261137" y="218186"/>
                  </a:lnTo>
                  <a:lnTo>
                    <a:pt x="263753" y="218325"/>
                  </a:lnTo>
                  <a:lnTo>
                    <a:pt x="266369" y="218478"/>
                  </a:lnTo>
                  <a:lnTo>
                    <a:pt x="268617" y="216471"/>
                  </a:lnTo>
                  <a:lnTo>
                    <a:pt x="268922" y="211226"/>
                  </a:lnTo>
                  <a:close/>
                </a:path>
                <a:path w="317500" h="815975">
                  <a:moveTo>
                    <a:pt x="269951" y="656805"/>
                  </a:moveTo>
                  <a:lnTo>
                    <a:pt x="268655" y="654100"/>
                  </a:lnTo>
                  <a:lnTo>
                    <a:pt x="263690" y="652373"/>
                  </a:lnTo>
                  <a:lnTo>
                    <a:pt x="260985" y="653669"/>
                  </a:lnTo>
                  <a:lnTo>
                    <a:pt x="259245" y="658583"/>
                  </a:lnTo>
                  <a:lnTo>
                    <a:pt x="260553" y="661301"/>
                  </a:lnTo>
                  <a:lnTo>
                    <a:pt x="263017" y="662190"/>
                  </a:lnTo>
                  <a:lnTo>
                    <a:pt x="265480" y="663079"/>
                  </a:lnTo>
                  <a:lnTo>
                    <a:pt x="268198" y="661797"/>
                  </a:lnTo>
                  <a:lnTo>
                    <a:pt x="269951" y="656805"/>
                  </a:lnTo>
                  <a:close/>
                </a:path>
                <a:path w="317500" h="815975">
                  <a:moveTo>
                    <a:pt x="277558" y="634174"/>
                  </a:moveTo>
                  <a:lnTo>
                    <a:pt x="276136" y="631482"/>
                  </a:lnTo>
                  <a:lnTo>
                    <a:pt x="271132" y="629920"/>
                  </a:lnTo>
                  <a:lnTo>
                    <a:pt x="268490" y="631304"/>
                  </a:lnTo>
                  <a:lnTo>
                    <a:pt x="266852" y="636244"/>
                  </a:lnTo>
                  <a:lnTo>
                    <a:pt x="268224" y="638924"/>
                  </a:lnTo>
                  <a:lnTo>
                    <a:pt x="270713" y="639737"/>
                  </a:lnTo>
                  <a:lnTo>
                    <a:pt x="273202" y="640549"/>
                  </a:lnTo>
                  <a:lnTo>
                    <a:pt x="275894" y="639178"/>
                  </a:lnTo>
                  <a:lnTo>
                    <a:pt x="277558" y="634174"/>
                  </a:lnTo>
                  <a:close/>
                </a:path>
                <a:path w="317500" h="815975">
                  <a:moveTo>
                    <a:pt x="284378" y="611301"/>
                  </a:moveTo>
                  <a:lnTo>
                    <a:pt x="282917" y="608660"/>
                  </a:lnTo>
                  <a:lnTo>
                    <a:pt x="277863" y="607237"/>
                  </a:lnTo>
                  <a:lnTo>
                    <a:pt x="275247" y="608698"/>
                  </a:lnTo>
                  <a:lnTo>
                    <a:pt x="274535" y="611200"/>
                  </a:lnTo>
                  <a:lnTo>
                    <a:pt x="273850" y="613714"/>
                  </a:lnTo>
                  <a:lnTo>
                    <a:pt x="275285" y="616343"/>
                  </a:lnTo>
                  <a:lnTo>
                    <a:pt x="277787" y="617080"/>
                  </a:lnTo>
                  <a:lnTo>
                    <a:pt x="280314" y="617829"/>
                  </a:lnTo>
                  <a:lnTo>
                    <a:pt x="282968" y="616381"/>
                  </a:lnTo>
                  <a:lnTo>
                    <a:pt x="284378" y="611301"/>
                  </a:lnTo>
                  <a:close/>
                </a:path>
                <a:path w="317500" h="815975">
                  <a:moveTo>
                    <a:pt x="290614" y="588276"/>
                  </a:moveTo>
                  <a:lnTo>
                    <a:pt x="289090" y="585685"/>
                  </a:lnTo>
                  <a:lnTo>
                    <a:pt x="284010" y="584403"/>
                  </a:lnTo>
                  <a:lnTo>
                    <a:pt x="281406" y="585927"/>
                  </a:lnTo>
                  <a:lnTo>
                    <a:pt x="280098" y="590969"/>
                  </a:lnTo>
                  <a:lnTo>
                    <a:pt x="281622" y="593559"/>
                  </a:lnTo>
                  <a:lnTo>
                    <a:pt x="284162" y="594233"/>
                  </a:lnTo>
                  <a:lnTo>
                    <a:pt x="286702" y="594906"/>
                  </a:lnTo>
                  <a:lnTo>
                    <a:pt x="289293" y="593382"/>
                  </a:lnTo>
                  <a:lnTo>
                    <a:pt x="290614" y="588276"/>
                  </a:lnTo>
                  <a:close/>
                </a:path>
                <a:path w="317500" h="815975">
                  <a:moveTo>
                    <a:pt x="296278" y="565099"/>
                  </a:moveTo>
                  <a:lnTo>
                    <a:pt x="294678" y="562546"/>
                  </a:lnTo>
                  <a:lnTo>
                    <a:pt x="289560" y="561390"/>
                  </a:lnTo>
                  <a:lnTo>
                    <a:pt x="287007" y="562991"/>
                  </a:lnTo>
                  <a:lnTo>
                    <a:pt x="285788" y="568058"/>
                  </a:lnTo>
                  <a:lnTo>
                    <a:pt x="287375" y="570598"/>
                  </a:lnTo>
                  <a:lnTo>
                    <a:pt x="289928" y="571207"/>
                  </a:lnTo>
                  <a:lnTo>
                    <a:pt x="292481" y="571817"/>
                  </a:lnTo>
                  <a:lnTo>
                    <a:pt x="295046" y="570230"/>
                  </a:lnTo>
                  <a:lnTo>
                    <a:pt x="296278" y="565099"/>
                  </a:lnTo>
                  <a:close/>
                </a:path>
                <a:path w="317500" h="815975">
                  <a:moveTo>
                    <a:pt x="301269" y="541769"/>
                  </a:moveTo>
                  <a:lnTo>
                    <a:pt x="299593" y="539267"/>
                  </a:lnTo>
                  <a:lnTo>
                    <a:pt x="294436" y="538238"/>
                  </a:lnTo>
                  <a:lnTo>
                    <a:pt x="291947" y="539902"/>
                  </a:lnTo>
                  <a:lnTo>
                    <a:pt x="290944" y="545020"/>
                  </a:lnTo>
                  <a:lnTo>
                    <a:pt x="292544" y="547509"/>
                  </a:lnTo>
                  <a:lnTo>
                    <a:pt x="295122" y="548055"/>
                  </a:lnTo>
                  <a:lnTo>
                    <a:pt x="297675" y="548589"/>
                  </a:lnTo>
                  <a:lnTo>
                    <a:pt x="300240" y="546950"/>
                  </a:lnTo>
                  <a:lnTo>
                    <a:pt x="301269" y="541769"/>
                  </a:lnTo>
                  <a:close/>
                </a:path>
                <a:path w="317500" h="815975">
                  <a:moveTo>
                    <a:pt x="305663" y="518325"/>
                  </a:moveTo>
                  <a:lnTo>
                    <a:pt x="303923" y="515848"/>
                  </a:lnTo>
                  <a:lnTo>
                    <a:pt x="298754" y="514972"/>
                  </a:lnTo>
                  <a:lnTo>
                    <a:pt x="296291" y="516686"/>
                  </a:lnTo>
                  <a:lnTo>
                    <a:pt x="295402" y="521817"/>
                  </a:lnTo>
                  <a:lnTo>
                    <a:pt x="297141" y="524294"/>
                  </a:lnTo>
                  <a:lnTo>
                    <a:pt x="299720" y="524764"/>
                  </a:lnTo>
                  <a:lnTo>
                    <a:pt x="302298" y="525233"/>
                  </a:lnTo>
                  <a:lnTo>
                    <a:pt x="304761" y="523519"/>
                  </a:lnTo>
                  <a:lnTo>
                    <a:pt x="305663" y="518325"/>
                  </a:lnTo>
                  <a:close/>
                </a:path>
                <a:path w="317500" h="815975">
                  <a:moveTo>
                    <a:pt x="309460" y="494779"/>
                  </a:moveTo>
                  <a:lnTo>
                    <a:pt x="307682" y="492366"/>
                  </a:lnTo>
                  <a:lnTo>
                    <a:pt x="302488" y="491604"/>
                  </a:lnTo>
                  <a:lnTo>
                    <a:pt x="300062" y="493395"/>
                  </a:lnTo>
                  <a:lnTo>
                    <a:pt x="299275" y="498538"/>
                  </a:lnTo>
                  <a:lnTo>
                    <a:pt x="301066" y="500964"/>
                  </a:lnTo>
                  <a:lnTo>
                    <a:pt x="303657" y="501370"/>
                  </a:lnTo>
                  <a:lnTo>
                    <a:pt x="306247" y="501777"/>
                  </a:lnTo>
                  <a:lnTo>
                    <a:pt x="308673" y="499999"/>
                  </a:lnTo>
                  <a:lnTo>
                    <a:pt x="309460" y="494779"/>
                  </a:lnTo>
                  <a:close/>
                </a:path>
                <a:path w="317500" h="815975">
                  <a:moveTo>
                    <a:pt x="312686" y="471144"/>
                  </a:moveTo>
                  <a:lnTo>
                    <a:pt x="310845" y="468769"/>
                  </a:lnTo>
                  <a:lnTo>
                    <a:pt x="305638" y="468147"/>
                  </a:lnTo>
                  <a:lnTo>
                    <a:pt x="303250" y="470001"/>
                  </a:lnTo>
                  <a:lnTo>
                    <a:pt x="302577" y="475157"/>
                  </a:lnTo>
                  <a:lnTo>
                    <a:pt x="304419" y="477532"/>
                  </a:lnTo>
                  <a:lnTo>
                    <a:pt x="307022" y="477875"/>
                  </a:lnTo>
                  <a:lnTo>
                    <a:pt x="309626" y="478218"/>
                  </a:lnTo>
                  <a:lnTo>
                    <a:pt x="312013" y="476377"/>
                  </a:lnTo>
                  <a:lnTo>
                    <a:pt x="312686" y="471144"/>
                  </a:lnTo>
                  <a:close/>
                </a:path>
                <a:path w="317500" h="815975">
                  <a:moveTo>
                    <a:pt x="315328" y="447433"/>
                  </a:moveTo>
                  <a:lnTo>
                    <a:pt x="313347" y="445096"/>
                  </a:lnTo>
                  <a:lnTo>
                    <a:pt x="308127" y="444614"/>
                  </a:lnTo>
                  <a:lnTo>
                    <a:pt x="305866" y="446532"/>
                  </a:lnTo>
                  <a:lnTo>
                    <a:pt x="305295" y="451713"/>
                  </a:lnTo>
                  <a:lnTo>
                    <a:pt x="307174" y="454025"/>
                  </a:lnTo>
                  <a:lnTo>
                    <a:pt x="309791" y="454304"/>
                  </a:lnTo>
                  <a:lnTo>
                    <a:pt x="312394" y="454571"/>
                  </a:lnTo>
                  <a:lnTo>
                    <a:pt x="314744" y="452678"/>
                  </a:lnTo>
                  <a:lnTo>
                    <a:pt x="315023" y="450049"/>
                  </a:lnTo>
                  <a:lnTo>
                    <a:pt x="315328" y="447433"/>
                  </a:lnTo>
                  <a:close/>
                </a:path>
                <a:path w="317500" h="815975">
                  <a:moveTo>
                    <a:pt x="317220" y="423646"/>
                  </a:moveTo>
                  <a:lnTo>
                    <a:pt x="315226" y="421373"/>
                  </a:lnTo>
                  <a:lnTo>
                    <a:pt x="309994" y="421030"/>
                  </a:lnTo>
                  <a:lnTo>
                    <a:pt x="307733" y="422998"/>
                  </a:lnTo>
                  <a:lnTo>
                    <a:pt x="307416" y="428205"/>
                  </a:lnTo>
                  <a:lnTo>
                    <a:pt x="309321" y="430466"/>
                  </a:lnTo>
                  <a:lnTo>
                    <a:pt x="311950" y="430669"/>
                  </a:lnTo>
                  <a:lnTo>
                    <a:pt x="314553" y="430872"/>
                  </a:lnTo>
                  <a:lnTo>
                    <a:pt x="316903" y="428904"/>
                  </a:lnTo>
                  <a:lnTo>
                    <a:pt x="317220" y="423646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69">
              <a:extLst>
                <a:ext uri="{FF2B5EF4-FFF2-40B4-BE49-F238E27FC236}">
                  <a16:creationId xmlns:a16="http://schemas.microsoft.com/office/drawing/2014/main" id="{CEDBE003-9559-4109-BCDD-C11431C4A422}"/>
                </a:ext>
              </a:extLst>
            </p:cNvPr>
            <p:cNvSpPr/>
            <p:nvPr/>
          </p:nvSpPr>
          <p:spPr>
            <a:xfrm>
              <a:off x="7201751" y="3443604"/>
              <a:ext cx="312420" cy="812165"/>
            </a:xfrm>
            <a:custGeom>
              <a:avLst/>
              <a:gdLst/>
              <a:ahLst/>
              <a:cxnLst/>
              <a:rect l="l" t="t" r="r" b="b"/>
              <a:pathLst>
                <a:path w="312420" h="812164">
                  <a:moveTo>
                    <a:pt x="9525" y="324319"/>
                  </a:moveTo>
                  <a:lnTo>
                    <a:pt x="7442" y="322173"/>
                  </a:lnTo>
                  <a:lnTo>
                    <a:pt x="4813" y="322135"/>
                  </a:lnTo>
                  <a:lnTo>
                    <a:pt x="2197" y="322097"/>
                  </a:lnTo>
                  <a:lnTo>
                    <a:pt x="25" y="324218"/>
                  </a:lnTo>
                  <a:lnTo>
                    <a:pt x="0" y="329514"/>
                  </a:lnTo>
                  <a:lnTo>
                    <a:pt x="2120" y="331673"/>
                  </a:lnTo>
                  <a:lnTo>
                    <a:pt x="7378" y="331660"/>
                  </a:lnTo>
                  <a:lnTo>
                    <a:pt x="9512" y="329539"/>
                  </a:lnTo>
                  <a:lnTo>
                    <a:pt x="9525" y="324319"/>
                  </a:lnTo>
                  <a:close/>
                </a:path>
                <a:path w="312420" h="812164">
                  <a:moveTo>
                    <a:pt x="9791" y="353225"/>
                  </a:moveTo>
                  <a:lnTo>
                    <a:pt x="9652" y="348005"/>
                  </a:lnTo>
                  <a:lnTo>
                    <a:pt x="7505" y="345922"/>
                  </a:lnTo>
                  <a:lnTo>
                    <a:pt x="4876" y="345960"/>
                  </a:lnTo>
                  <a:lnTo>
                    <a:pt x="2247" y="345998"/>
                  </a:lnTo>
                  <a:lnTo>
                    <a:pt x="152" y="348183"/>
                  </a:lnTo>
                  <a:lnTo>
                    <a:pt x="292" y="353479"/>
                  </a:lnTo>
                  <a:lnTo>
                    <a:pt x="2463" y="355574"/>
                  </a:lnTo>
                  <a:lnTo>
                    <a:pt x="7708" y="355409"/>
                  </a:lnTo>
                  <a:lnTo>
                    <a:pt x="9791" y="353225"/>
                  </a:lnTo>
                  <a:close/>
                </a:path>
                <a:path w="312420" h="812164">
                  <a:moveTo>
                    <a:pt x="10134" y="300647"/>
                  </a:moveTo>
                  <a:lnTo>
                    <a:pt x="8115" y="298437"/>
                  </a:lnTo>
                  <a:lnTo>
                    <a:pt x="5486" y="298323"/>
                  </a:lnTo>
                  <a:lnTo>
                    <a:pt x="2870" y="298208"/>
                  </a:lnTo>
                  <a:lnTo>
                    <a:pt x="647" y="300253"/>
                  </a:lnTo>
                  <a:lnTo>
                    <a:pt x="533" y="302907"/>
                  </a:lnTo>
                  <a:lnTo>
                    <a:pt x="444" y="305562"/>
                  </a:lnTo>
                  <a:lnTo>
                    <a:pt x="2501" y="307771"/>
                  </a:lnTo>
                  <a:lnTo>
                    <a:pt x="7747" y="307924"/>
                  </a:lnTo>
                  <a:lnTo>
                    <a:pt x="9944" y="305866"/>
                  </a:lnTo>
                  <a:lnTo>
                    <a:pt x="10134" y="300647"/>
                  </a:lnTo>
                  <a:close/>
                </a:path>
                <a:path w="312420" h="812164">
                  <a:moveTo>
                    <a:pt x="10756" y="376885"/>
                  </a:moveTo>
                  <a:lnTo>
                    <a:pt x="10490" y="371665"/>
                  </a:lnTo>
                  <a:lnTo>
                    <a:pt x="8255" y="369658"/>
                  </a:lnTo>
                  <a:lnTo>
                    <a:pt x="5638" y="369773"/>
                  </a:lnTo>
                  <a:lnTo>
                    <a:pt x="3009" y="369900"/>
                  </a:lnTo>
                  <a:lnTo>
                    <a:pt x="1003" y="372135"/>
                  </a:lnTo>
                  <a:lnTo>
                    <a:pt x="1270" y="377431"/>
                  </a:lnTo>
                  <a:lnTo>
                    <a:pt x="3530" y="379450"/>
                  </a:lnTo>
                  <a:lnTo>
                    <a:pt x="8775" y="379133"/>
                  </a:lnTo>
                  <a:lnTo>
                    <a:pt x="10756" y="376885"/>
                  </a:lnTo>
                  <a:close/>
                </a:path>
                <a:path w="312420" h="812164">
                  <a:moveTo>
                    <a:pt x="11506" y="277025"/>
                  </a:moveTo>
                  <a:lnTo>
                    <a:pt x="9550" y="274751"/>
                  </a:lnTo>
                  <a:lnTo>
                    <a:pt x="6934" y="274535"/>
                  </a:lnTo>
                  <a:lnTo>
                    <a:pt x="4318" y="274320"/>
                  </a:lnTo>
                  <a:lnTo>
                    <a:pt x="2032" y="276301"/>
                  </a:lnTo>
                  <a:lnTo>
                    <a:pt x="1638" y="281597"/>
                  </a:lnTo>
                  <a:lnTo>
                    <a:pt x="3632" y="283870"/>
                  </a:lnTo>
                  <a:lnTo>
                    <a:pt x="8877" y="284213"/>
                  </a:lnTo>
                  <a:lnTo>
                    <a:pt x="11125" y="282232"/>
                  </a:lnTo>
                  <a:lnTo>
                    <a:pt x="11303" y="279628"/>
                  </a:lnTo>
                  <a:lnTo>
                    <a:pt x="11506" y="277025"/>
                  </a:lnTo>
                  <a:close/>
                </a:path>
                <a:path w="312420" h="812164">
                  <a:moveTo>
                    <a:pt x="12509" y="400481"/>
                  </a:moveTo>
                  <a:lnTo>
                    <a:pt x="12268" y="397891"/>
                  </a:lnTo>
                  <a:lnTo>
                    <a:pt x="12052" y="395287"/>
                  </a:lnTo>
                  <a:lnTo>
                    <a:pt x="9766" y="393344"/>
                  </a:lnTo>
                  <a:lnTo>
                    <a:pt x="7150" y="393547"/>
                  </a:lnTo>
                  <a:lnTo>
                    <a:pt x="4533" y="393750"/>
                  </a:lnTo>
                  <a:lnTo>
                    <a:pt x="2590" y="396062"/>
                  </a:lnTo>
                  <a:lnTo>
                    <a:pt x="2806" y="398703"/>
                  </a:lnTo>
                  <a:lnTo>
                    <a:pt x="3048" y="401358"/>
                  </a:lnTo>
                  <a:lnTo>
                    <a:pt x="5359" y="403288"/>
                  </a:lnTo>
                  <a:lnTo>
                    <a:pt x="10591" y="402793"/>
                  </a:lnTo>
                  <a:lnTo>
                    <a:pt x="12509" y="400481"/>
                  </a:lnTo>
                  <a:close/>
                </a:path>
                <a:path w="312420" h="812164">
                  <a:moveTo>
                    <a:pt x="13766" y="253517"/>
                  </a:moveTo>
                  <a:lnTo>
                    <a:pt x="11899" y="251155"/>
                  </a:lnTo>
                  <a:lnTo>
                    <a:pt x="9296" y="250837"/>
                  </a:lnTo>
                  <a:lnTo>
                    <a:pt x="6692" y="250520"/>
                  </a:lnTo>
                  <a:lnTo>
                    <a:pt x="4330" y="252399"/>
                  </a:lnTo>
                  <a:lnTo>
                    <a:pt x="3708" y="257683"/>
                  </a:lnTo>
                  <a:lnTo>
                    <a:pt x="5638" y="260045"/>
                  </a:lnTo>
                  <a:lnTo>
                    <a:pt x="10858" y="260578"/>
                  </a:lnTo>
                  <a:lnTo>
                    <a:pt x="13157" y="258686"/>
                  </a:lnTo>
                  <a:lnTo>
                    <a:pt x="13474" y="256108"/>
                  </a:lnTo>
                  <a:lnTo>
                    <a:pt x="13766" y="253517"/>
                  </a:lnTo>
                  <a:close/>
                </a:path>
                <a:path w="312420" h="812164">
                  <a:moveTo>
                    <a:pt x="15087" y="423976"/>
                  </a:moveTo>
                  <a:lnTo>
                    <a:pt x="14452" y="418807"/>
                  </a:lnTo>
                  <a:lnTo>
                    <a:pt x="12077" y="416953"/>
                  </a:lnTo>
                  <a:lnTo>
                    <a:pt x="9474" y="417258"/>
                  </a:lnTo>
                  <a:lnTo>
                    <a:pt x="6858" y="417563"/>
                  </a:lnTo>
                  <a:lnTo>
                    <a:pt x="5016" y="419950"/>
                  </a:lnTo>
                  <a:lnTo>
                    <a:pt x="5664" y="425234"/>
                  </a:lnTo>
                  <a:lnTo>
                    <a:pt x="8102" y="427075"/>
                  </a:lnTo>
                  <a:lnTo>
                    <a:pt x="13296" y="426351"/>
                  </a:lnTo>
                  <a:lnTo>
                    <a:pt x="15087" y="423976"/>
                  </a:lnTo>
                  <a:close/>
                </a:path>
                <a:path w="312420" h="812164">
                  <a:moveTo>
                    <a:pt x="17056" y="230162"/>
                  </a:moveTo>
                  <a:lnTo>
                    <a:pt x="15354" y="227723"/>
                  </a:lnTo>
                  <a:lnTo>
                    <a:pt x="12763" y="227266"/>
                  </a:lnTo>
                  <a:lnTo>
                    <a:pt x="10185" y="226809"/>
                  </a:lnTo>
                  <a:lnTo>
                    <a:pt x="7683" y="228561"/>
                  </a:lnTo>
                  <a:lnTo>
                    <a:pt x="6858" y="233832"/>
                  </a:lnTo>
                  <a:lnTo>
                    <a:pt x="8610" y="236283"/>
                  </a:lnTo>
                  <a:lnTo>
                    <a:pt x="13804" y="237058"/>
                  </a:lnTo>
                  <a:lnTo>
                    <a:pt x="16256" y="235292"/>
                  </a:lnTo>
                  <a:lnTo>
                    <a:pt x="17056" y="230162"/>
                  </a:lnTo>
                  <a:close/>
                </a:path>
                <a:path w="312420" h="812164">
                  <a:moveTo>
                    <a:pt x="18834" y="447205"/>
                  </a:moveTo>
                  <a:lnTo>
                    <a:pt x="17907" y="442112"/>
                  </a:lnTo>
                  <a:lnTo>
                    <a:pt x="15430" y="440410"/>
                  </a:lnTo>
                  <a:lnTo>
                    <a:pt x="12852" y="440842"/>
                  </a:lnTo>
                  <a:lnTo>
                    <a:pt x="10248" y="441286"/>
                  </a:lnTo>
                  <a:lnTo>
                    <a:pt x="8547" y="443763"/>
                  </a:lnTo>
                  <a:lnTo>
                    <a:pt x="9017" y="446405"/>
                  </a:lnTo>
                  <a:lnTo>
                    <a:pt x="9512" y="449033"/>
                  </a:lnTo>
                  <a:lnTo>
                    <a:pt x="12039" y="450735"/>
                  </a:lnTo>
                  <a:lnTo>
                    <a:pt x="17183" y="449681"/>
                  </a:lnTo>
                  <a:lnTo>
                    <a:pt x="18834" y="447205"/>
                  </a:lnTo>
                  <a:close/>
                </a:path>
                <a:path w="312420" h="812164">
                  <a:moveTo>
                    <a:pt x="21755" y="207137"/>
                  </a:moveTo>
                  <a:lnTo>
                    <a:pt x="20167" y="204584"/>
                  </a:lnTo>
                  <a:lnTo>
                    <a:pt x="17627" y="203949"/>
                  </a:lnTo>
                  <a:lnTo>
                    <a:pt x="15087" y="203314"/>
                  </a:lnTo>
                  <a:lnTo>
                    <a:pt x="12509" y="204914"/>
                  </a:lnTo>
                  <a:lnTo>
                    <a:pt x="11277" y="210121"/>
                  </a:lnTo>
                  <a:lnTo>
                    <a:pt x="12941" y="212686"/>
                  </a:lnTo>
                  <a:lnTo>
                    <a:pt x="18072" y="213791"/>
                  </a:lnTo>
                  <a:lnTo>
                    <a:pt x="20561" y="212166"/>
                  </a:lnTo>
                  <a:lnTo>
                    <a:pt x="21145" y="209651"/>
                  </a:lnTo>
                  <a:lnTo>
                    <a:pt x="21755" y="207137"/>
                  </a:lnTo>
                  <a:close/>
                </a:path>
                <a:path w="312420" h="812164">
                  <a:moveTo>
                    <a:pt x="24422" y="469747"/>
                  </a:moveTo>
                  <a:lnTo>
                    <a:pt x="23672" y="467347"/>
                  </a:lnTo>
                  <a:lnTo>
                    <a:pt x="22961" y="464921"/>
                  </a:lnTo>
                  <a:lnTo>
                    <a:pt x="20358" y="463473"/>
                  </a:lnTo>
                  <a:lnTo>
                    <a:pt x="17830" y="464134"/>
                  </a:lnTo>
                  <a:lnTo>
                    <a:pt x="15278" y="464807"/>
                  </a:lnTo>
                  <a:lnTo>
                    <a:pt x="13804" y="467474"/>
                  </a:lnTo>
                  <a:lnTo>
                    <a:pt x="14579" y="470090"/>
                  </a:lnTo>
                  <a:lnTo>
                    <a:pt x="15392" y="472719"/>
                  </a:lnTo>
                  <a:lnTo>
                    <a:pt x="18097" y="474141"/>
                  </a:lnTo>
                  <a:lnTo>
                    <a:pt x="23050" y="472389"/>
                  </a:lnTo>
                  <a:lnTo>
                    <a:pt x="24422" y="469747"/>
                  </a:lnTo>
                  <a:close/>
                </a:path>
                <a:path w="312420" h="812164">
                  <a:moveTo>
                    <a:pt x="28232" y="184734"/>
                  </a:moveTo>
                  <a:lnTo>
                    <a:pt x="26924" y="182041"/>
                  </a:lnTo>
                  <a:lnTo>
                    <a:pt x="24460" y="181140"/>
                  </a:lnTo>
                  <a:lnTo>
                    <a:pt x="21996" y="180238"/>
                  </a:lnTo>
                  <a:lnTo>
                    <a:pt x="19265" y="181571"/>
                  </a:lnTo>
                  <a:lnTo>
                    <a:pt x="18376" y="184137"/>
                  </a:lnTo>
                  <a:lnTo>
                    <a:pt x="17564" y="186702"/>
                  </a:lnTo>
                  <a:lnTo>
                    <a:pt x="18935" y="189407"/>
                  </a:lnTo>
                  <a:lnTo>
                    <a:pt x="23952" y="190944"/>
                  </a:lnTo>
                  <a:lnTo>
                    <a:pt x="26619" y="189585"/>
                  </a:lnTo>
                  <a:lnTo>
                    <a:pt x="27393" y="187147"/>
                  </a:lnTo>
                  <a:lnTo>
                    <a:pt x="28232" y="184734"/>
                  </a:lnTo>
                  <a:close/>
                </a:path>
                <a:path w="312420" h="812164">
                  <a:moveTo>
                    <a:pt x="32207" y="492379"/>
                  </a:moveTo>
                  <a:lnTo>
                    <a:pt x="30568" y="487260"/>
                  </a:lnTo>
                  <a:lnTo>
                    <a:pt x="27901" y="485863"/>
                  </a:lnTo>
                  <a:lnTo>
                    <a:pt x="25412" y="486702"/>
                  </a:lnTo>
                  <a:lnTo>
                    <a:pt x="22923" y="487540"/>
                  </a:lnTo>
                  <a:lnTo>
                    <a:pt x="21539" y="490207"/>
                  </a:lnTo>
                  <a:lnTo>
                    <a:pt x="23101" y="495122"/>
                  </a:lnTo>
                  <a:lnTo>
                    <a:pt x="25781" y="496519"/>
                  </a:lnTo>
                  <a:lnTo>
                    <a:pt x="30822" y="495046"/>
                  </a:lnTo>
                  <a:lnTo>
                    <a:pt x="32207" y="492379"/>
                  </a:lnTo>
                  <a:close/>
                </a:path>
                <a:path w="312420" h="812164">
                  <a:moveTo>
                    <a:pt x="37388" y="163626"/>
                  </a:moveTo>
                  <a:lnTo>
                    <a:pt x="36563" y="160820"/>
                  </a:lnTo>
                  <a:lnTo>
                    <a:pt x="34328" y="159486"/>
                  </a:lnTo>
                  <a:lnTo>
                    <a:pt x="32054" y="158140"/>
                  </a:lnTo>
                  <a:lnTo>
                    <a:pt x="29083" y="159004"/>
                  </a:lnTo>
                  <a:lnTo>
                    <a:pt x="27825" y="161467"/>
                  </a:lnTo>
                  <a:lnTo>
                    <a:pt x="26492" y="163893"/>
                  </a:lnTo>
                  <a:lnTo>
                    <a:pt x="27571" y="166839"/>
                  </a:lnTo>
                  <a:lnTo>
                    <a:pt x="32334" y="169049"/>
                  </a:lnTo>
                  <a:lnTo>
                    <a:pt x="35039" y="168046"/>
                  </a:lnTo>
                  <a:lnTo>
                    <a:pt x="36245" y="165862"/>
                  </a:lnTo>
                  <a:lnTo>
                    <a:pt x="37388" y="163626"/>
                  </a:lnTo>
                  <a:close/>
                </a:path>
                <a:path w="312420" h="812164">
                  <a:moveTo>
                    <a:pt x="38506" y="515632"/>
                  </a:moveTo>
                  <a:lnTo>
                    <a:pt x="37833" y="513054"/>
                  </a:lnTo>
                  <a:lnTo>
                    <a:pt x="37185" y="510476"/>
                  </a:lnTo>
                  <a:lnTo>
                    <a:pt x="34594" y="508914"/>
                  </a:lnTo>
                  <a:lnTo>
                    <a:pt x="32054" y="509574"/>
                  </a:lnTo>
                  <a:lnTo>
                    <a:pt x="29514" y="510235"/>
                  </a:lnTo>
                  <a:lnTo>
                    <a:pt x="27978" y="512813"/>
                  </a:lnTo>
                  <a:lnTo>
                    <a:pt x="28613" y="515327"/>
                  </a:lnTo>
                  <a:lnTo>
                    <a:pt x="29273" y="517842"/>
                  </a:lnTo>
                  <a:lnTo>
                    <a:pt x="31788" y="519430"/>
                  </a:lnTo>
                  <a:lnTo>
                    <a:pt x="36893" y="518223"/>
                  </a:lnTo>
                  <a:lnTo>
                    <a:pt x="38506" y="515632"/>
                  </a:lnTo>
                  <a:close/>
                </a:path>
                <a:path w="312420" h="812164">
                  <a:moveTo>
                    <a:pt x="43700" y="539038"/>
                  </a:moveTo>
                  <a:lnTo>
                    <a:pt x="42583" y="533857"/>
                  </a:lnTo>
                  <a:lnTo>
                    <a:pt x="40055" y="532206"/>
                  </a:lnTo>
                  <a:lnTo>
                    <a:pt x="37490" y="532765"/>
                  </a:lnTo>
                  <a:lnTo>
                    <a:pt x="34925" y="533323"/>
                  </a:lnTo>
                  <a:lnTo>
                    <a:pt x="33286" y="535851"/>
                  </a:lnTo>
                  <a:lnTo>
                    <a:pt x="34391" y="540956"/>
                  </a:lnTo>
                  <a:lnTo>
                    <a:pt x="36880" y="542620"/>
                  </a:lnTo>
                  <a:lnTo>
                    <a:pt x="42024" y="541566"/>
                  </a:lnTo>
                  <a:lnTo>
                    <a:pt x="43700" y="539038"/>
                  </a:lnTo>
                  <a:close/>
                </a:path>
                <a:path w="312420" h="812164">
                  <a:moveTo>
                    <a:pt x="48285" y="562508"/>
                  </a:moveTo>
                  <a:lnTo>
                    <a:pt x="47294" y="557314"/>
                  </a:lnTo>
                  <a:lnTo>
                    <a:pt x="44805" y="555625"/>
                  </a:lnTo>
                  <a:lnTo>
                    <a:pt x="42227" y="556120"/>
                  </a:lnTo>
                  <a:lnTo>
                    <a:pt x="39649" y="556615"/>
                  </a:lnTo>
                  <a:lnTo>
                    <a:pt x="37960" y="559117"/>
                  </a:lnTo>
                  <a:lnTo>
                    <a:pt x="38950" y="564261"/>
                  </a:lnTo>
                  <a:lnTo>
                    <a:pt x="41440" y="565962"/>
                  </a:lnTo>
                  <a:lnTo>
                    <a:pt x="46596" y="564997"/>
                  </a:lnTo>
                  <a:lnTo>
                    <a:pt x="48285" y="562508"/>
                  </a:lnTo>
                  <a:close/>
                </a:path>
                <a:path w="312420" h="812164">
                  <a:moveTo>
                    <a:pt x="50977" y="143294"/>
                  </a:moveTo>
                  <a:lnTo>
                    <a:pt x="49339" y="141160"/>
                  </a:lnTo>
                  <a:lnTo>
                    <a:pt x="47790" y="139128"/>
                  </a:lnTo>
                  <a:lnTo>
                    <a:pt x="44475" y="138823"/>
                  </a:lnTo>
                  <a:lnTo>
                    <a:pt x="42468" y="140931"/>
                  </a:lnTo>
                  <a:lnTo>
                    <a:pt x="40335" y="142925"/>
                  </a:lnTo>
                  <a:lnTo>
                    <a:pt x="40551" y="146138"/>
                  </a:lnTo>
                  <a:lnTo>
                    <a:pt x="44564" y="149517"/>
                  </a:lnTo>
                  <a:lnTo>
                    <a:pt x="47383" y="149326"/>
                  </a:lnTo>
                  <a:lnTo>
                    <a:pt x="49098" y="147726"/>
                  </a:lnTo>
                  <a:lnTo>
                    <a:pt x="50723" y="145999"/>
                  </a:lnTo>
                  <a:lnTo>
                    <a:pt x="50977" y="143294"/>
                  </a:lnTo>
                  <a:close/>
                </a:path>
                <a:path w="312420" h="812164">
                  <a:moveTo>
                    <a:pt x="52603" y="585978"/>
                  </a:moveTo>
                  <a:lnTo>
                    <a:pt x="51663" y="580796"/>
                  </a:lnTo>
                  <a:lnTo>
                    <a:pt x="49187" y="579069"/>
                  </a:lnTo>
                  <a:lnTo>
                    <a:pt x="46609" y="579539"/>
                  </a:lnTo>
                  <a:lnTo>
                    <a:pt x="44030" y="580009"/>
                  </a:lnTo>
                  <a:lnTo>
                    <a:pt x="42316" y="582485"/>
                  </a:lnTo>
                  <a:lnTo>
                    <a:pt x="43256" y="587667"/>
                  </a:lnTo>
                  <a:lnTo>
                    <a:pt x="45720" y="589381"/>
                  </a:lnTo>
                  <a:lnTo>
                    <a:pt x="50888" y="588454"/>
                  </a:lnTo>
                  <a:lnTo>
                    <a:pt x="52603" y="585978"/>
                  </a:lnTo>
                  <a:close/>
                </a:path>
                <a:path w="312420" h="812164">
                  <a:moveTo>
                    <a:pt x="56832" y="609409"/>
                  </a:moveTo>
                  <a:lnTo>
                    <a:pt x="55892" y="604240"/>
                  </a:lnTo>
                  <a:lnTo>
                    <a:pt x="53416" y="602513"/>
                  </a:lnTo>
                  <a:lnTo>
                    <a:pt x="50838" y="602983"/>
                  </a:lnTo>
                  <a:lnTo>
                    <a:pt x="48260" y="603453"/>
                  </a:lnTo>
                  <a:lnTo>
                    <a:pt x="46545" y="605929"/>
                  </a:lnTo>
                  <a:lnTo>
                    <a:pt x="47485" y="611111"/>
                  </a:lnTo>
                  <a:lnTo>
                    <a:pt x="49961" y="612825"/>
                  </a:lnTo>
                  <a:lnTo>
                    <a:pt x="55118" y="611886"/>
                  </a:lnTo>
                  <a:lnTo>
                    <a:pt x="56832" y="609409"/>
                  </a:lnTo>
                  <a:close/>
                </a:path>
                <a:path w="312420" h="812164">
                  <a:moveTo>
                    <a:pt x="61163" y="632790"/>
                  </a:moveTo>
                  <a:lnTo>
                    <a:pt x="60185" y="627634"/>
                  </a:lnTo>
                  <a:lnTo>
                    <a:pt x="57708" y="625932"/>
                  </a:lnTo>
                  <a:lnTo>
                    <a:pt x="55130" y="626414"/>
                  </a:lnTo>
                  <a:lnTo>
                    <a:pt x="52552" y="626897"/>
                  </a:lnTo>
                  <a:lnTo>
                    <a:pt x="50850" y="629386"/>
                  </a:lnTo>
                  <a:lnTo>
                    <a:pt x="51828" y="634580"/>
                  </a:lnTo>
                  <a:lnTo>
                    <a:pt x="54330" y="636270"/>
                  </a:lnTo>
                  <a:lnTo>
                    <a:pt x="59486" y="635279"/>
                  </a:lnTo>
                  <a:lnTo>
                    <a:pt x="61163" y="632790"/>
                  </a:lnTo>
                  <a:close/>
                </a:path>
                <a:path w="312420" h="812164">
                  <a:moveTo>
                    <a:pt x="65773" y="656094"/>
                  </a:moveTo>
                  <a:lnTo>
                    <a:pt x="64744" y="650951"/>
                  </a:lnTo>
                  <a:lnTo>
                    <a:pt x="62242" y="649287"/>
                  </a:lnTo>
                  <a:lnTo>
                    <a:pt x="59664" y="649808"/>
                  </a:lnTo>
                  <a:lnTo>
                    <a:pt x="57086" y="650328"/>
                  </a:lnTo>
                  <a:lnTo>
                    <a:pt x="55435" y="652843"/>
                  </a:lnTo>
                  <a:lnTo>
                    <a:pt x="56464" y="658025"/>
                  </a:lnTo>
                  <a:lnTo>
                    <a:pt x="59004" y="659688"/>
                  </a:lnTo>
                  <a:lnTo>
                    <a:pt x="64135" y="658609"/>
                  </a:lnTo>
                  <a:lnTo>
                    <a:pt x="65773" y="656094"/>
                  </a:lnTo>
                  <a:close/>
                </a:path>
                <a:path w="312420" h="812164">
                  <a:moveTo>
                    <a:pt x="70891" y="679234"/>
                  </a:moveTo>
                  <a:lnTo>
                    <a:pt x="69723" y="674141"/>
                  </a:lnTo>
                  <a:lnTo>
                    <a:pt x="67170" y="672541"/>
                  </a:lnTo>
                  <a:lnTo>
                    <a:pt x="64604" y="673112"/>
                  </a:lnTo>
                  <a:lnTo>
                    <a:pt x="62039" y="673684"/>
                  </a:lnTo>
                  <a:lnTo>
                    <a:pt x="60452" y="676249"/>
                  </a:lnTo>
                  <a:lnTo>
                    <a:pt x="61645" y="681405"/>
                  </a:lnTo>
                  <a:lnTo>
                    <a:pt x="64198" y="683006"/>
                  </a:lnTo>
                  <a:lnTo>
                    <a:pt x="69303" y="681786"/>
                  </a:lnTo>
                  <a:lnTo>
                    <a:pt x="70891" y="679234"/>
                  </a:lnTo>
                  <a:close/>
                </a:path>
                <a:path w="312420" h="812164">
                  <a:moveTo>
                    <a:pt x="71285" y="130429"/>
                  </a:moveTo>
                  <a:lnTo>
                    <a:pt x="68821" y="128270"/>
                  </a:lnTo>
                  <a:lnTo>
                    <a:pt x="62738" y="129146"/>
                  </a:lnTo>
                  <a:lnTo>
                    <a:pt x="61036" y="131965"/>
                  </a:lnTo>
                  <a:lnTo>
                    <a:pt x="62674" y="136956"/>
                  </a:lnTo>
                  <a:lnTo>
                    <a:pt x="65011" y="138404"/>
                  </a:lnTo>
                  <a:lnTo>
                    <a:pt x="67195" y="138112"/>
                  </a:lnTo>
                  <a:lnTo>
                    <a:pt x="69354" y="137782"/>
                  </a:lnTo>
                  <a:lnTo>
                    <a:pt x="71196" y="135674"/>
                  </a:lnTo>
                  <a:lnTo>
                    <a:pt x="71234" y="133007"/>
                  </a:lnTo>
                  <a:lnTo>
                    <a:pt x="71285" y="130429"/>
                  </a:lnTo>
                  <a:close/>
                </a:path>
                <a:path w="312420" h="812164">
                  <a:moveTo>
                    <a:pt x="76733" y="702132"/>
                  </a:moveTo>
                  <a:lnTo>
                    <a:pt x="75361" y="697103"/>
                  </a:lnTo>
                  <a:lnTo>
                    <a:pt x="72745" y="695604"/>
                  </a:lnTo>
                  <a:lnTo>
                    <a:pt x="70205" y="696264"/>
                  </a:lnTo>
                  <a:lnTo>
                    <a:pt x="67665" y="696925"/>
                  </a:lnTo>
                  <a:lnTo>
                    <a:pt x="66179" y="699541"/>
                  </a:lnTo>
                  <a:lnTo>
                    <a:pt x="67576" y="704672"/>
                  </a:lnTo>
                  <a:lnTo>
                    <a:pt x="70192" y="706170"/>
                  </a:lnTo>
                  <a:lnTo>
                    <a:pt x="75247" y="704748"/>
                  </a:lnTo>
                  <a:lnTo>
                    <a:pt x="76733" y="702132"/>
                  </a:lnTo>
                  <a:close/>
                </a:path>
                <a:path w="312420" h="812164">
                  <a:moveTo>
                    <a:pt x="83616" y="724649"/>
                  </a:moveTo>
                  <a:lnTo>
                    <a:pt x="81965" y="719747"/>
                  </a:lnTo>
                  <a:lnTo>
                    <a:pt x="79273" y="718388"/>
                  </a:lnTo>
                  <a:lnTo>
                    <a:pt x="76784" y="719162"/>
                  </a:lnTo>
                  <a:lnTo>
                    <a:pt x="74256" y="719950"/>
                  </a:lnTo>
                  <a:lnTo>
                    <a:pt x="72910" y="722642"/>
                  </a:lnTo>
                  <a:lnTo>
                    <a:pt x="74625" y="727710"/>
                  </a:lnTo>
                  <a:lnTo>
                    <a:pt x="77317" y="729068"/>
                  </a:lnTo>
                  <a:lnTo>
                    <a:pt x="82270" y="727341"/>
                  </a:lnTo>
                  <a:lnTo>
                    <a:pt x="83616" y="724649"/>
                  </a:lnTo>
                  <a:close/>
                </a:path>
                <a:path w="312420" h="812164">
                  <a:moveTo>
                    <a:pt x="91986" y="746506"/>
                  </a:moveTo>
                  <a:lnTo>
                    <a:pt x="89966" y="741781"/>
                  </a:lnTo>
                  <a:lnTo>
                    <a:pt x="87147" y="740664"/>
                  </a:lnTo>
                  <a:lnTo>
                    <a:pt x="84734" y="741616"/>
                  </a:lnTo>
                  <a:lnTo>
                    <a:pt x="82270" y="742594"/>
                  </a:lnTo>
                  <a:lnTo>
                    <a:pt x="81165" y="745375"/>
                  </a:lnTo>
                  <a:lnTo>
                    <a:pt x="83286" y="750328"/>
                  </a:lnTo>
                  <a:lnTo>
                    <a:pt x="86080" y="751459"/>
                  </a:lnTo>
                  <a:lnTo>
                    <a:pt x="90868" y="749300"/>
                  </a:lnTo>
                  <a:lnTo>
                    <a:pt x="91986" y="746506"/>
                  </a:lnTo>
                  <a:close/>
                </a:path>
                <a:path w="312420" h="812164">
                  <a:moveTo>
                    <a:pt x="95275" y="135140"/>
                  </a:moveTo>
                  <a:lnTo>
                    <a:pt x="93776" y="132499"/>
                  </a:lnTo>
                  <a:lnTo>
                    <a:pt x="88569" y="131013"/>
                  </a:lnTo>
                  <a:lnTo>
                    <a:pt x="85915" y="132676"/>
                  </a:lnTo>
                  <a:lnTo>
                    <a:pt x="84709" y="137782"/>
                  </a:lnTo>
                  <a:lnTo>
                    <a:pt x="86258" y="140233"/>
                  </a:lnTo>
                  <a:lnTo>
                    <a:pt x="91173" y="141643"/>
                  </a:lnTo>
                  <a:lnTo>
                    <a:pt x="93776" y="140169"/>
                  </a:lnTo>
                  <a:lnTo>
                    <a:pt x="94526" y="137655"/>
                  </a:lnTo>
                  <a:lnTo>
                    <a:pt x="95275" y="135140"/>
                  </a:lnTo>
                  <a:close/>
                </a:path>
                <a:path w="312420" h="812164">
                  <a:moveTo>
                    <a:pt x="102463" y="767168"/>
                  </a:moveTo>
                  <a:lnTo>
                    <a:pt x="101244" y="764946"/>
                  </a:lnTo>
                  <a:lnTo>
                    <a:pt x="99987" y="762749"/>
                  </a:lnTo>
                  <a:lnTo>
                    <a:pt x="97091" y="761961"/>
                  </a:lnTo>
                  <a:lnTo>
                    <a:pt x="94780" y="763206"/>
                  </a:lnTo>
                  <a:lnTo>
                    <a:pt x="92468" y="764451"/>
                  </a:lnTo>
                  <a:lnTo>
                    <a:pt x="91681" y="767372"/>
                  </a:lnTo>
                  <a:lnTo>
                    <a:pt x="93040" y="769747"/>
                  </a:lnTo>
                  <a:lnTo>
                    <a:pt x="94361" y="772134"/>
                  </a:lnTo>
                  <a:lnTo>
                    <a:pt x="97320" y="772871"/>
                  </a:lnTo>
                  <a:lnTo>
                    <a:pt x="101739" y="770051"/>
                  </a:lnTo>
                  <a:lnTo>
                    <a:pt x="102463" y="767168"/>
                  </a:lnTo>
                  <a:close/>
                </a:path>
                <a:path w="312420" h="812164">
                  <a:moveTo>
                    <a:pt x="116230" y="785202"/>
                  </a:moveTo>
                  <a:lnTo>
                    <a:pt x="112788" y="781710"/>
                  </a:lnTo>
                  <a:lnTo>
                    <a:pt x="110007" y="781342"/>
                  </a:lnTo>
                  <a:lnTo>
                    <a:pt x="107924" y="783031"/>
                  </a:lnTo>
                  <a:lnTo>
                    <a:pt x="105930" y="784644"/>
                  </a:lnTo>
                  <a:lnTo>
                    <a:pt x="105537" y="787857"/>
                  </a:lnTo>
                  <a:lnTo>
                    <a:pt x="109461" y="791870"/>
                  </a:lnTo>
                  <a:lnTo>
                    <a:pt x="112534" y="791959"/>
                  </a:lnTo>
                  <a:lnTo>
                    <a:pt x="116154" y="788162"/>
                  </a:lnTo>
                  <a:lnTo>
                    <a:pt x="116230" y="785202"/>
                  </a:lnTo>
                  <a:close/>
                </a:path>
                <a:path w="312420" h="812164">
                  <a:moveTo>
                    <a:pt x="134912" y="800862"/>
                  </a:moveTo>
                  <a:lnTo>
                    <a:pt x="133908" y="798207"/>
                  </a:lnTo>
                  <a:lnTo>
                    <a:pt x="131775" y="797191"/>
                  </a:lnTo>
                  <a:lnTo>
                    <a:pt x="129743" y="795934"/>
                  </a:lnTo>
                  <a:lnTo>
                    <a:pt x="126936" y="796721"/>
                  </a:lnTo>
                  <a:lnTo>
                    <a:pt x="125501" y="798918"/>
                  </a:lnTo>
                  <a:lnTo>
                    <a:pt x="124066" y="801116"/>
                  </a:lnTo>
                  <a:lnTo>
                    <a:pt x="124891" y="804125"/>
                  </a:lnTo>
                  <a:lnTo>
                    <a:pt x="127368" y="805599"/>
                  </a:lnTo>
                  <a:lnTo>
                    <a:pt x="129959" y="806856"/>
                  </a:lnTo>
                  <a:lnTo>
                    <a:pt x="132969" y="805726"/>
                  </a:lnTo>
                  <a:lnTo>
                    <a:pt x="134912" y="800862"/>
                  </a:lnTo>
                  <a:close/>
                </a:path>
                <a:path w="312420" h="812164">
                  <a:moveTo>
                    <a:pt x="157899" y="808545"/>
                  </a:moveTo>
                  <a:lnTo>
                    <a:pt x="156248" y="803567"/>
                  </a:lnTo>
                  <a:lnTo>
                    <a:pt x="153873" y="801941"/>
                  </a:lnTo>
                  <a:lnTo>
                    <a:pt x="151815" y="802195"/>
                  </a:lnTo>
                  <a:lnTo>
                    <a:pt x="147650" y="807021"/>
                  </a:lnTo>
                  <a:lnTo>
                    <a:pt x="147535" y="808329"/>
                  </a:lnTo>
                  <a:lnTo>
                    <a:pt x="148005" y="809548"/>
                  </a:lnTo>
                  <a:lnTo>
                    <a:pt x="148983" y="810463"/>
                  </a:lnTo>
                  <a:lnTo>
                    <a:pt x="149974" y="811441"/>
                  </a:lnTo>
                  <a:lnTo>
                    <a:pt x="151447" y="811961"/>
                  </a:lnTo>
                  <a:lnTo>
                    <a:pt x="152958" y="811631"/>
                  </a:lnTo>
                  <a:lnTo>
                    <a:pt x="156146" y="811212"/>
                  </a:lnTo>
                  <a:lnTo>
                    <a:pt x="157899" y="808545"/>
                  </a:lnTo>
                  <a:close/>
                </a:path>
                <a:path w="312420" h="812164">
                  <a:moveTo>
                    <a:pt x="178955" y="795591"/>
                  </a:moveTo>
                  <a:lnTo>
                    <a:pt x="175450" y="791679"/>
                  </a:lnTo>
                  <a:lnTo>
                    <a:pt x="172504" y="791400"/>
                  </a:lnTo>
                  <a:lnTo>
                    <a:pt x="170637" y="793026"/>
                  </a:lnTo>
                  <a:lnTo>
                    <a:pt x="168694" y="794486"/>
                  </a:lnTo>
                  <a:lnTo>
                    <a:pt x="168262" y="797331"/>
                  </a:lnTo>
                  <a:lnTo>
                    <a:pt x="169722" y="799528"/>
                  </a:lnTo>
                  <a:lnTo>
                    <a:pt x="171170" y="801700"/>
                  </a:lnTo>
                  <a:lnTo>
                    <a:pt x="174294" y="802182"/>
                  </a:lnTo>
                  <a:lnTo>
                    <a:pt x="176542" y="800468"/>
                  </a:lnTo>
                  <a:lnTo>
                    <a:pt x="178663" y="798652"/>
                  </a:lnTo>
                  <a:lnTo>
                    <a:pt x="178955" y="795591"/>
                  </a:lnTo>
                  <a:close/>
                </a:path>
                <a:path w="312420" h="812164">
                  <a:moveTo>
                    <a:pt x="185280" y="2159"/>
                  </a:moveTo>
                  <a:lnTo>
                    <a:pt x="183134" y="25"/>
                  </a:lnTo>
                  <a:lnTo>
                    <a:pt x="180403" y="25"/>
                  </a:lnTo>
                  <a:lnTo>
                    <a:pt x="177660" y="0"/>
                  </a:lnTo>
                  <a:lnTo>
                    <a:pt x="175539" y="2184"/>
                  </a:lnTo>
                  <a:lnTo>
                    <a:pt x="175831" y="7429"/>
                  </a:lnTo>
                  <a:lnTo>
                    <a:pt x="177965" y="9512"/>
                  </a:lnTo>
                  <a:lnTo>
                    <a:pt x="182968" y="9525"/>
                  </a:lnTo>
                  <a:lnTo>
                    <a:pt x="185077" y="7391"/>
                  </a:lnTo>
                  <a:lnTo>
                    <a:pt x="185178" y="4775"/>
                  </a:lnTo>
                  <a:lnTo>
                    <a:pt x="185280" y="2159"/>
                  </a:lnTo>
                  <a:close/>
                </a:path>
                <a:path w="312420" h="812164">
                  <a:moveTo>
                    <a:pt x="195884" y="780961"/>
                  </a:moveTo>
                  <a:lnTo>
                    <a:pt x="195440" y="777824"/>
                  </a:lnTo>
                  <a:lnTo>
                    <a:pt x="191338" y="774560"/>
                  </a:lnTo>
                  <a:lnTo>
                    <a:pt x="188493" y="774992"/>
                  </a:lnTo>
                  <a:lnTo>
                    <a:pt x="186778" y="776859"/>
                  </a:lnTo>
                  <a:lnTo>
                    <a:pt x="185115" y="778776"/>
                  </a:lnTo>
                  <a:lnTo>
                    <a:pt x="185343" y="781748"/>
                  </a:lnTo>
                  <a:lnTo>
                    <a:pt x="187286" y="783513"/>
                  </a:lnTo>
                  <a:lnTo>
                    <a:pt x="189230" y="785279"/>
                  </a:lnTo>
                  <a:lnTo>
                    <a:pt x="192265" y="785037"/>
                  </a:lnTo>
                  <a:lnTo>
                    <a:pt x="194056" y="782980"/>
                  </a:lnTo>
                  <a:lnTo>
                    <a:pt x="195884" y="780961"/>
                  </a:lnTo>
                  <a:close/>
                </a:path>
                <a:path w="312420" h="812164">
                  <a:moveTo>
                    <a:pt x="209207" y="4851"/>
                  </a:moveTo>
                  <a:lnTo>
                    <a:pt x="207467" y="2247"/>
                  </a:lnTo>
                  <a:lnTo>
                    <a:pt x="202107" y="1549"/>
                  </a:lnTo>
                  <a:lnTo>
                    <a:pt x="199682" y="3378"/>
                  </a:lnTo>
                  <a:lnTo>
                    <a:pt x="199059" y="8585"/>
                  </a:lnTo>
                  <a:lnTo>
                    <a:pt x="200837" y="10972"/>
                  </a:lnTo>
                  <a:lnTo>
                    <a:pt x="205879" y="11620"/>
                  </a:lnTo>
                  <a:lnTo>
                    <a:pt x="208280" y="10020"/>
                  </a:lnTo>
                  <a:lnTo>
                    <a:pt x="208749" y="7404"/>
                  </a:lnTo>
                  <a:lnTo>
                    <a:pt x="209207" y="4851"/>
                  </a:lnTo>
                  <a:close/>
                </a:path>
                <a:path w="312420" h="812164">
                  <a:moveTo>
                    <a:pt x="210058" y="761238"/>
                  </a:moveTo>
                  <a:lnTo>
                    <a:pt x="209448" y="758266"/>
                  </a:lnTo>
                  <a:lnTo>
                    <a:pt x="205028" y="755421"/>
                  </a:lnTo>
                  <a:lnTo>
                    <a:pt x="202107" y="756031"/>
                  </a:lnTo>
                  <a:lnTo>
                    <a:pt x="200710" y="758202"/>
                  </a:lnTo>
                  <a:lnTo>
                    <a:pt x="199263" y="760336"/>
                  </a:lnTo>
                  <a:lnTo>
                    <a:pt x="199771" y="763244"/>
                  </a:lnTo>
                  <a:lnTo>
                    <a:pt x="201930" y="764755"/>
                  </a:lnTo>
                  <a:lnTo>
                    <a:pt x="204063" y="766254"/>
                  </a:lnTo>
                  <a:lnTo>
                    <a:pt x="207098" y="765721"/>
                  </a:lnTo>
                  <a:lnTo>
                    <a:pt x="208597" y="763485"/>
                  </a:lnTo>
                  <a:lnTo>
                    <a:pt x="210058" y="761238"/>
                  </a:lnTo>
                  <a:close/>
                </a:path>
                <a:path w="312420" h="812164">
                  <a:moveTo>
                    <a:pt x="222580" y="740600"/>
                  </a:moveTo>
                  <a:lnTo>
                    <a:pt x="221767" y="737679"/>
                  </a:lnTo>
                  <a:lnTo>
                    <a:pt x="217170" y="735126"/>
                  </a:lnTo>
                  <a:lnTo>
                    <a:pt x="214299" y="735952"/>
                  </a:lnTo>
                  <a:lnTo>
                    <a:pt x="213042" y="738225"/>
                  </a:lnTo>
                  <a:lnTo>
                    <a:pt x="211734" y="740460"/>
                  </a:lnTo>
                  <a:lnTo>
                    <a:pt x="212483" y="743343"/>
                  </a:lnTo>
                  <a:lnTo>
                    <a:pt x="214744" y="744677"/>
                  </a:lnTo>
                  <a:lnTo>
                    <a:pt x="217004" y="746010"/>
                  </a:lnTo>
                  <a:lnTo>
                    <a:pt x="219951" y="745236"/>
                  </a:lnTo>
                  <a:lnTo>
                    <a:pt x="221297" y="742937"/>
                  </a:lnTo>
                  <a:lnTo>
                    <a:pt x="222580" y="740600"/>
                  </a:lnTo>
                  <a:close/>
                </a:path>
                <a:path w="312420" h="812164">
                  <a:moveTo>
                    <a:pt x="232549" y="12573"/>
                  </a:moveTo>
                  <a:lnTo>
                    <a:pt x="231584" y="9677"/>
                  </a:lnTo>
                  <a:lnTo>
                    <a:pt x="228968" y="8331"/>
                  </a:lnTo>
                  <a:lnTo>
                    <a:pt x="226402" y="6858"/>
                  </a:lnTo>
                  <a:lnTo>
                    <a:pt x="223418" y="8255"/>
                  </a:lnTo>
                  <a:lnTo>
                    <a:pt x="221716" y="13220"/>
                  </a:lnTo>
                  <a:lnTo>
                    <a:pt x="222859" y="15697"/>
                  </a:lnTo>
                  <a:lnTo>
                    <a:pt x="224840" y="16891"/>
                  </a:lnTo>
                  <a:lnTo>
                    <a:pt x="226885" y="17945"/>
                  </a:lnTo>
                  <a:lnTo>
                    <a:pt x="229704" y="16992"/>
                  </a:lnTo>
                  <a:lnTo>
                    <a:pt x="231127" y="14782"/>
                  </a:lnTo>
                  <a:lnTo>
                    <a:pt x="232549" y="12573"/>
                  </a:lnTo>
                  <a:close/>
                </a:path>
                <a:path w="312420" h="812164">
                  <a:moveTo>
                    <a:pt x="233857" y="719315"/>
                  </a:moveTo>
                  <a:lnTo>
                    <a:pt x="232854" y="716432"/>
                  </a:lnTo>
                  <a:lnTo>
                    <a:pt x="228142" y="714133"/>
                  </a:lnTo>
                  <a:lnTo>
                    <a:pt x="225336" y="715111"/>
                  </a:lnTo>
                  <a:lnTo>
                    <a:pt x="222935" y="719721"/>
                  </a:lnTo>
                  <a:lnTo>
                    <a:pt x="223862" y="722579"/>
                  </a:lnTo>
                  <a:lnTo>
                    <a:pt x="226199" y="723785"/>
                  </a:lnTo>
                  <a:lnTo>
                    <a:pt x="228536" y="724992"/>
                  </a:lnTo>
                  <a:lnTo>
                    <a:pt x="231406" y="724052"/>
                  </a:lnTo>
                  <a:lnTo>
                    <a:pt x="232613" y="721677"/>
                  </a:lnTo>
                  <a:lnTo>
                    <a:pt x="233857" y="719315"/>
                  </a:lnTo>
                  <a:close/>
                </a:path>
                <a:path w="312420" h="812164">
                  <a:moveTo>
                    <a:pt x="243992" y="697547"/>
                  </a:moveTo>
                  <a:lnTo>
                    <a:pt x="242925" y="694728"/>
                  </a:lnTo>
                  <a:lnTo>
                    <a:pt x="238112" y="692619"/>
                  </a:lnTo>
                  <a:lnTo>
                    <a:pt x="235305" y="693699"/>
                  </a:lnTo>
                  <a:lnTo>
                    <a:pt x="233172" y="698461"/>
                  </a:lnTo>
                  <a:lnTo>
                    <a:pt x="234238" y="701281"/>
                  </a:lnTo>
                  <a:lnTo>
                    <a:pt x="236626" y="702373"/>
                  </a:lnTo>
                  <a:lnTo>
                    <a:pt x="239014" y="703465"/>
                  </a:lnTo>
                  <a:lnTo>
                    <a:pt x="241820" y="702398"/>
                  </a:lnTo>
                  <a:lnTo>
                    <a:pt x="243992" y="697547"/>
                  </a:lnTo>
                  <a:close/>
                </a:path>
                <a:path w="312420" h="812164">
                  <a:moveTo>
                    <a:pt x="250380" y="27038"/>
                  </a:moveTo>
                  <a:lnTo>
                    <a:pt x="248716" y="24739"/>
                  </a:lnTo>
                  <a:lnTo>
                    <a:pt x="247154" y="22352"/>
                  </a:lnTo>
                  <a:lnTo>
                    <a:pt x="243789" y="22237"/>
                  </a:lnTo>
                  <a:lnTo>
                    <a:pt x="239966" y="25819"/>
                  </a:lnTo>
                  <a:lnTo>
                    <a:pt x="239890" y="28486"/>
                  </a:lnTo>
                  <a:lnTo>
                    <a:pt x="241185" y="30530"/>
                  </a:lnTo>
                  <a:lnTo>
                    <a:pt x="242582" y="32473"/>
                  </a:lnTo>
                  <a:lnTo>
                    <a:pt x="245516" y="32905"/>
                  </a:lnTo>
                  <a:lnTo>
                    <a:pt x="247726" y="31483"/>
                  </a:lnTo>
                  <a:lnTo>
                    <a:pt x="249936" y="30060"/>
                  </a:lnTo>
                  <a:lnTo>
                    <a:pt x="250380" y="27038"/>
                  </a:lnTo>
                  <a:close/>
                </a:path>
                <a:path w="312420" h="812164">
                  <a:moveTo>
                    <a:pt x="253326" y="675436"/>
                  </a:moveTo>
                  <a:lnTo>
                    <a:pt x="252133" y="672655"/>
                  </a:lnTo>
                  <a:lnTo>
                    <a:pt x="247243" y="670725"/>
                  </a:lnTo>
                  <a:lnTo>
                    <a:pt x="244500" y="671906"/>
                  </a:lnTo>
                  <a:lnTo>
                    <a:pt x="243547" y="674344"/>
                  </a:lnTo>
                  <a:lnTo>
                    <a:pt x="242544" y="676744"/>
                  </a:lnTo>
                  <a:lnTo>
                    <a:pt x="243687" y="679513"/>
                  </a:lnTo>
                  <a:lnTo>
                    <a:pt x="246113" y="680516"/>
                  </a:lnTo>
                  <a:lnTo>
                    <a:pt x="248539" y="681520"/>
                  </a:lnTo>
                  <a:lnTo>
                    <a:pt x="251333" y="680351"/>
                  </a:lnTo>
                  <a:lnTo>
                    <a:pt x="252361" y="677900"/>
                  </a:lnTo>
                  <a:lnTo>
                    <a:pt x="253326" y="675436"/>
                  </a:lnTo>
                  <a:close/>
                </a:path>
                <a:path w="312420" h="812164">
                  <a:moveTo>
                    <a:pt x="254965" y="399897"/>
                  </a:moveTo>
                  <a:lnTo>
                    <a:pt x="252958" y="397662"/>
                  </a:lnTo>
                  <a:lnTo>
                    <a:pt x="247713" y="397344"/>
                  </a:lnTo>
                  <a:lnTo>
                    <a:pt x="245465" y="399351"/>
                  </a:lnTo>
                  <a:lnTo>
                    <a:pt x="245173" y="404622"/>
                  </a:lnTo>
                  <a:lnTo>
                    <a:pt x="247180" y="406857"/>
                  </a:lnTo>
                  <a:lnTo>
                    <a:pt x="249796" y="406984"/>
                  </a:lnTo>
                  <a:lnTo>
                    <a:pt x="252412" y="407111"/>
                  </a:lnTo>
                  <a:lnTo>
                    <a:pt x="254660" y="405104"/>
                  </a:lnTo>
                  <a:lnTo>
                    <a:pt x="254965" y="399897"/>
                  </a:lnTo>
                  <a:close/>
                </a:path>
                <a:path w="312420" h="812164">
                  <a:moveTo>
                    <a:pt x="256552" y="376313"/>
                  </a:moveTo>
                  <a:lnTo>
                    <a:pt x="254596" y="374040"/>
                  </a:lnTo>
                  <a:lnTo>
                    <a:pt x="249364" y="373621"/>
                  </a:lnTo>
                  <a:lnTo>
                    <a:pt x="247078" y="375589"/>
                  </a:lnTo>
                  <a:lnTo>
                    <a:pt x="246862" y="378206"/>
                  </a:lnTo>
                  <a:lnTo>
                    <a:pt x="246672" y="380834"/>
                  </a:lnTo>
                  <a:lnTo>
                    <a:pt x="248653" y="383108"/>
                  </a:lnTo>
                  <a:lnTo>
                    <a:pt x="251269" y="383298"/>
                  </a:lnTo>
                  <a:lnTo>
                    <a:pt x="253885" y="383489"/>
                  </a:lnTo>
                  <a:lnTo>
                    <a:pt x="256146" y="381520"/>
                  </a:lnTo>
                  <a:lnTo>
                    <a:pt x="256552" y="376313"/>
                  </a:lnTo>
                  <a:close/>
                </a:path>
                <a:path w="312420" h="812164">
                  <a:moveTo>
                    <a:pt x="258533" y="352717"/>
                  </a:moveTo>
                  <a:lnTo>
                    <a:pt x="256603" y="350418"/>
                  </a:lnTo>
                  <a:lnTo>
                    <a:pt x="251371" y="349948"/>
                  </a:lnTo>
                  <a:lnTo>
                    <a:pt x="249072" y="351878"/>
                  </a:lnTo>
                  <a:lnTo>
                    <a:pt x="248615" y="357111"/>
                  </a:lnTo>
                  <a:lnTo>
                    <a:pt x="250545" y="359410"/>
                  </a:lnTo>
                  <a:lnTo>
                    <a:pt x="253161" y="359638"/>
                  </a:lnTo>
                  <a:lnTo>
                    <a:pt x="255778" y="359867"/>
                  </a:lnTo>
                  <a:lnTo>
                    <a:pt x="258076" y="357936"/>
                  </a:lnTo>
                  <a:lnTo>
                    <a:pt x="258533" y="352717"/>
                  </a:lnTo>
                  <a:close/>
                </a:path>
                <a:path w="312420" h="812164">
                  <a:moveTo>
                    <a:pt x="260718" y="329120"/>
                  </a:moveTo>
                  <a:lnTo>
                    <a:pt x="258813" y="326809"/>
                  </a:lnTo>
                  <a:lnTo>
                    <a:pt x="253580" y="326301"/>
                  </a:lnTo>
                  <a:lnTo>
                    <a:pt x="251269" y="328218"/>
                  </a:lnTo>
                  <a:lnTo>
                    <a:pt x="250761" y="333438"/>
                  </a:lnTo>
                  <a:lnTo>
                    <a:pt x="252679" y="335762"/>
                  </a:lnTo>
                  <a:lnTo>
                    <a:pt x="255295" y="336003"/>
                  </a:lnTo>
                  <a:lnTo>
                    <a:pt x="257911" y="336245"/>
                  </a:lnTo>
                  <a:lnTo>
                    <a:pt x="260223" y="334340"/>
                  </a:lnTo>
                  <a:lnTo>
                    <a:pt x="260718" y="329120"/>
                  </a:lnTo>
                  <a:close/>
                </a:path>
                <a:path w="312420" h="812164">
                  <a:moveTo>
                    <a:pt x="261759" y="49225"/>
                  </a:moveTo>
                  <a:lnTo>
                    <a:pt x="259626" y="44132"/>
                  </a:lnTo>
                  <a:lnTo>
                    <a:pt x="256806" y="42951"/>
                  </a:lnTo>
                  <a:lnTo>
                    <a:pt x="252018" y="45110"/>
                  </a:lnTo>
                  <a:lnTo>
                    <a:pt x="250863" y="47828"/>
                  </a:lnTo>
                  <a:lnTo>
                    <a:pt x="252806" y="52400"/>
                  </a:lnTo>
                  <a:lnTo>
                    <a:pt x="255320" y="53733"/>
                  </a:lnTo>
                  <a:lnTo>
                    <a:pt x="257848" y="52870"/>
                  </a:lnTo>
                  <a:lnTo>
                    <a:pt x="260286" y="52044"/>
                  </a:lnTo>
                  <a:lnTo>
                    <a:pt x="261759" y="49225"/>
                  </a:lnTo>
                  <a:close/>
                </a:path>
                <a:path w="312420" h="812164">
                  <a:moveTo>
                    <a:pt x="261848" y="653034"/>
                  </a:moveTo>
                  <a:lnTo>
                    <a:pt x="260578" y="650290"/>
                  </a:lnTo>
                  <a:lnTo>
                    <a:pt x="255638" y="648512"/>
                  </a:lnTo>
                  <a:lnTo>
                    <a:pt x="252907" y="649795"/>
                  </a:lnTo>
                  <a:lnTo>
                    <a:pt x="251117" y="654697"/>
                  </a:lnTo>
                  <a:lnTo>
                    <a:pt x="252387" y="657428"/>
                  </a:lnTo>
                  <a:lnTo>
                    <a:pt x="254838" y="658355"/>
                  </a:lnTo>
                  <a:lnTo>
                    <a:pt x="257289" y="659282"/>
                  </a:lnTo>
                  <a:lnTo>
                    <a:pt x="260019" y="658012"/>
                  </a:lnTo>
                  <a:lnTo>
                    <a:pt x="261848" y="653034"/>
                  </a:lnTo>
                  <a:close/>
                </a:path>
                <a:path w="312420" h="812164">
                  <a:moveTo>
                    <a:pt x="263017" y="305511"/>
                  </a:moveTo>
                  <a:lnTo>
                    <a:pt x="261099" y="303187"/>
                  </a:lnTo>
                  <a:lnTo>
                    <a:pt x="255879" y="302679"/>
                  </a:lnTo>
                  <a:lnTo>
                    <a:pt x="253555" y="304584"/>
                  </a:lnTo>
                  <a:lnTo>
                    <a:pt x="253047" y="309803"/>
                  </a:lnTo>
                  <a:lnTo>
                    <a:pt x="254952" y="312127"/>
                  </a:lnTo>
                  <a:lnTo>
                    <a:pt x="257568" y="312381"/>
                  </a:lnTo>
                  <a:lnTo>
                    <a:pt x="260184" y="312635"/>
                  </a:lnTo>
                  <a:lnTo>
                    <a:pt x="262509" y="310730"/>
                  </a:lnTo>
                  <a:lnTo>
                    <a:pt x="263017" y="305511"/>
                  </a:lnTo>
                  <a:close/>
                </a:path>
                <a:path w="312420" h="812164">
                  <a:moveTo>
                    <a:pt x="265303" y="281876"/>
                  </a:moveTo>
                  <a:lnTo>
                    <a:pt x="263385" y="279565"/>
                  </a:lnTo>
                  <a:lnTo>
                    <a:pt x="258165" y="279057"/>
                  </a:lnTo>
                  <a:lnTo>
                    <a:pt x="255841" y="280974"/>
                  </a:lnTo>
                  <a:lnTo>
                    <a:pt x="255346" y="286181"/>
                  </a:lnTo>
                  <a:lnTo>
                    <a:pt x="257251" y="288505"/>
                  </a:lnTo>
                  <a:lnTo>
                    <a:pt x="259867" y="288759"/>
                  </a:lnTo>
                  <a:lnTo>
                    <a:pt x="262483" y="289013"/>
                  </a:lnTo>
                  <a:lnTo>
                    <a:pt x="264807" y="287108"/>
                  </a:lnTo>
                  <a:lnTo>
                    <a:pt x="265303" y="281876"/>
                  </a:lnTo>
                  <a:close/>
                </a:path>
                <a:path w="312420" h="812164">
                  <a:moveTo>
                    <a:pt x="267512" y="258229"/>
                  </a:moveTo>
                  <a:lnTo>
                    <a:pt x="265582" y="255917"/>
                  </a:lnTo>
                  <a:lnTo>
                    <a:pt x="260362" y="255435"/>
                  </a:lnTo>
                  <a:lnTo>
                    <a:pt x="258051" y="257352"/>
                  </a:lnTo>
                  <a:lnTo>
                    <a:pt x="257568" y="262572"/>
                  </a:lnTo>
                  <a:lnTo>
                    <a:pt x="259486" y="264883"/>
                  </a:lnTo>
                  <a:lnTo>
                    <a:pt x="262102" y="265125"/>
                  </a:lnTo>
                  <a:lnTo>
                    <a:pt x="264718" y="265366"/>
                  </a:lnTo>
                  <a:lnTo>
                    <a:pt x="267030" y="263448"/>
                  </a:lnTo>
                  <a:lnTo>
                    <a:pt x="267512" y="258229"/>
                  </a:lnTo>
                  <a:close/>
                </a:path>
                <a:path w="312420" h="812164">
                  <a:moveTo>
                    <a:pt x="268033" y="72809"/>
                  </a:moveTo>
                  <a:lnTo>
                    <a:pt x="267017" y="67525"/>
                  </a:lnTo>
                  <a:lnTo>
                    <a:pt x="264299" y="65913"/>
                  </a:lnTo>
                  <a:lnTo>
                    <a:pt x="259207" y="67170"/>
                  </a:lnTo>
                  <a:lnTo>
                    <a:pt x="257759" y="69646"/>
                  </a:lnTo>
                  <a:lnTo>
                    <a:pt x="258711" y="74650"/>
                  </a:lnTo>
                  <a:lnTo>
                    <a:pt x="261188" y="76301"/>
                  </a:lnTo>
                  <a:lnTo>
                    <a:pt x="263766" y="75819"/>
                  </a:lnTo>
                  <a:lnTo>
                    <a:pt x="266344" y="75336"/>
                  </a:lnTo>
                  <a:lnTo>
                    <a:pt x="268033" y="72809"/>
                  </a:lnTo>
                  <a:close/>
                </a:path>
                <a:path w="312420" h="812164">
                  <a:moveTo>
                    <a:pt x="269544" y="234530"/>
                  </a:moveTo>
                  <a:lnTo>
                    <a:pt x="267601" y="232232"/>
                  </a:lnTo>
                  <a:lnTo>
                    <a:pt x="262369" y="231825"/>
                  </a:lnTo>
                  <a:lnTo>
                    <a:pt x="260070" y="233768"/>
                  </a:lnTo>
                  <a:lnTo>
                    <a:pt x="259664" y="238975"/>
                  </a:lnTo>
                  <a:lnTo>
                    <a:pt x="261594" y="241274"/>
                  </a:lnTo>
                  <a:lnTo>
                    <a:pt x="264210" y="241490"/>
                  </a:lnTo>
                  <a:lnTo>
                    <a:pt x="266827" y="241706"/>
                  </a:lnTo>
                  <a:lnTo>
                    <a:pt x="269138" y="239776"/>
                  </a:lnTo>
                  <a:lnTo>
                    <a:pt x="269544" y="234530"/>
                  </a:lnTo>
                  <a:close/>
                </a:path>
                <a:path w="312420" h="812164">
                  <a:moveTo>
                    <a:pt x="269735" y="630389"/>
                  </a:moveTo>
                  <a:lnTo>
                    <a:pt x="268325" y="627672"/>
                  </a:lnTo>
                  <a:lnTo>
                    <a:pt x="263334" y="626046"/>
                  </a:lnTo>
                  <a:lnTo>
                    <a:pt x="260705" y="627430"/>
                  </a:lnTo>
                  <a:lnTo>
                    <a:pt x="259842" y="629894"/>
                  </a:lnTo>
                  <a:lnTo>
                    <a:pt x="259003" y="632358"/>
                  </a:lnTo>
                  <a:lnTo>
                    <a:pt x="260324" y="635050"/>
                  </a:lnTo>
                  <a:lnTo>
                    <a:pt x="262813" y="635901"/>
                  </a:lnTo>
                  <a:lnTo>
                    <a:pt x="265303" y="636752"/>
                  </a:lnTo>
                  <a:lnTo>
                    <a:pt x="268008" y="635406"/>
                  </a:lnTo>
                  <a:lnTo>
                    <a:pt x="268859" y="632891"/>
                  </a:lnTo>
                  <a:lnTo>
                    <a:pt x="269735" y="630389"/>
                  </a:lnTo>
                  <a:close/>
                </a:path>
                <a:path w="312420" h="812164">
                  <a:moveTo>
                    <a:pt x="271335" y="210807"/>
                  </a:moveTo>
                  <a:lnTo>
                    <a:pt x="269354" y="208534"/>
                  </a:lnTo>
                  <a:lnTo>
                    <a:pt x="264121" y="208191"/>
                  </a:lnTo>
                  <a:lnTo>
                    <a:pt x="261848" y="210159"/>
                  </a:lnTo>
                  <a:lnTo>
                    <a:pt x="261480" y="215379"/>
                  </a:lnTo>
                  <a:lnTo>
                    <a:pt x="263448" y="217639"/>
                  </a:lnTo>
                  <a:lnTo>
                    <a:pt x="266065" y="217830"/>
                  </a:lnTo>
                  <a:lnTo>
                    <a:pt x="268681" y="218020"/>
                  </a:lnTo>
                  <a:lnTo>
                    <a:pt x="270954" y="216052"/>
                  </a:lnTo>
                  <a:lnTo>
                    <a:pt x="271335" y="210807"/>
                  </a:lnTo>
                  <a:close/>
                </a:path>
                <a:path w="312420" h="812164">
                  <a:moveTo>
                    <a:pt x="271589" y="96710"/>
                  </a:moveTo>
                  <a:lnTo>
                    <a:pt x="271068" y="91401"/>
                  </a:lnTo>
                  <a:lnTo>
                    <a:pt x="268579" y="89535"/>
                  </a:lnTo>
                  <a:lnTo>
                    <a:pt x="263372" y="90233"/>
                  </a:lnTo>
                  <a:lnTo>
                    <a:pt x="261632" y="92557"/>
                  </a:lnTo>
                  <a:lnTo>
                    <a:pt x="262140" y="97688"/>
                  </a:lnTo>
                  <a:lnTo>
                    <a:pt x="264452" y="99568"/>
                  </a:lnTo>
                  <a:lnTo>
                    <a:pt x="267068" y="99314"/>
                  </a:lnTo>
                  <a:lnTo>
                    <a:pt x="269684" y="99060"/>
                  </a:lnTo>
                  <a:lnTo>
                    <a:pt x="271589" y="96710"/>
                  </a:lnTo>
                  <a:close/>
                </a:path>
                <a:path w="312420" h="812164">
                  <a:moveTo>
                    <a:pt x="272719" y="187020"/>
                  </a:moveTo>
                  <a:lnTo>
                    <a:pt x="270700" y="184785"/>
                  </a:lnTo>
                  <a:lnTo>
                    <a:pt x="265455" y="184543"/>
                  </a:lnTo>
                  <a:lnTo>
                    <a:pt x="263232" y="186550"/>
                  </a:lnTo>
                  <a:lnTo>
                    <a:pt x="262991" y="191770"/>
                  </a:lnTo>
                  <a:lnTo>
                    <a:pt x="264985" y="193992"/>
                  </a:lnTo>
                  <a:lnTo>
                    <a:pt x="267601" y="194144"/>
                  </a:lnTo>
                  <a:lnTo>
                    <a:pt x="270217" y="194297"/>
                  </a:lnTo>
                  <a:lnTo>
                    <a:pt x="272478" y="192278"/>
                  </a:lnTo>
                  <a:lnTo>
                    <a:pt x="272719" y="187020"/>
                  </a:lnTo>
                  <a:close/>
                </a:path>
                <a:path w="312420" h="812164">
                  <a:moveTo>
                    <a:pt x="273380" y="120662"/>
                  </a:moveTo>
                  <a:lnTo>
                    <a:pt x="273240" y="118008"/>
                  </a:lnTo>
                  <a:lnTo>
                    <a:pt x="273075" y="115354"/>
                  </a:lnTo>
                  <a:lnTo>
                    <a:pt x="270814" y="113334"/>
                  </a:lnTo>
                  <a:lnTo>
                    <a:pt x="265582" y="113677"/>
                  </a:lnTo>
                  <a:lnTo>
                    <a:pt x="263588" y="115900"/>
                  </a:lnTo>
                  <a:lnTo>
                    <a:pt x="263753" y="118478"/>
                  </a:lnTo>
                  <a:lnTo>
                    <a:pt x="263893" y="121069"/>
                  </a:lnTo>
                  <a:lnTo>
                    <a:pt x="266052" y="123088"/>
                  </a:lnTo>
                  <a:lnTo>
                    <a:pt x="268681" y="122986"/>
                  </a:lnTo>
                  <a:lnTo>
                    <a:pt x="271284" y="122885"/>
                  </a:lnTo>
                  <a:lnTo>
                    <a:pt x="273380" y="120662"/>
                  </a:lnTo>
                  <a:close/>
                </a:path>
                <a:path w="312420" h="812164">
                  <a:moveTo>
                    <a:pt x="273634" y="163182"/>
                  </a:moveTo>
                  <a:lnTo>
                    <a:pt x="271564" y="160997"/>
                  </a:lnTo>
                  <a:lnTo>
                    <a:pt x="266319" y="160896"/>
                  </a:lnTo>
                  <a:lnTo>
                    <a:pt x="264134" y="162953"/>
                  </a:lnTo>
                  <a:lnTo>
                    <a:pt x="263956" y="168160"/>
                  </a:lnTo>
                  <a:lnTo>
                    <a:pt x="266026" y="170345"/>
                  </a:lnTo>
                  <a:lnTo>
                    <a:pt x="268643" y="170434"/>
                  </a:lnTo>
                  <a:lnTo>
                    <a:pt x="271259" y="170522"/>
                  </a:lnTo>
                  <a:lnTo>
                    <a:pt x="273456" y="168452"/>
                  </a:lnTo>
                  <a:lnTo>
                    <a:pt x="273634" y="163182"/>
                  </a:lnTo>
                  <a:close/>
                </a:path>
                <a:path w="312420" h="812164">
                  <a:moveTo>
                    <a:pt x="273850" y="144589"/>
                  </a:moveTo>
                  <a:lnTo>
                    <a:pt x="273812" y="139293"/>
                  </a:lnTo>
                  <a:lnTo>
                    <a:pt x="271665" y="137185"/>
                  </a:lnTo>
                  <a:lnTo>
                    <a:pt x="266420" y="137248"/>
                  </a:lnTo>
                  <a:lnTo>
                    <a:pt x="264299" y="139395"/>
                  </a:lnTo>
                  <a:lnTo>
                    <a:pt x="264350" y="144589"/>
                  </a:lnTo>
                  <a:lnTo>
                    <a:pt x="266484" y="146697"/>
                  </a:lnTo>
                  <a:lnTo>
                    <a:pt x="269113" y="146710"/>
                  </a:lnTo>
                  <a:lnTo>
                    <a:pt x="271741" y="146723"/>
                  </a:lnTo>
                  <a:lnTo>
                    <a:pt x="273850" y="144589"/>
                  </a:lnTo>
                  <a:close/>
                </a:path>
                <a:path w="312420" h="812164">
                  <a:moveTo>
                    <a:pt x="276847" y="607517"/>
                  </a:moveTo>
                  <a:lnTo>
                    <a:pt x="275412" y="604850"/>
                  </a:lnTo>
                  <a:lnTo>
                    <a:pt x="270383" y="603364"/>
                  </a:lnTo>
                  <a:lnTo>
                    <a:pt x="267741" y="604799"/>
                  </a:lnTo>
                  <a:lnTo>
                    <a:pt x="266255" y="609815"/>
                  </a:lnTo>
                  <a:lnTo>
                    <a:pt x="267690" y="612470"/>
                  </a:lnTo>
                  <a:lnTo>
                    <a:pt x="270179" y="613244"/>
                  </a:lnTo>
                  <a:lnTo>
                    <a:pt x="272694" y="614019"/>
                  </a:lnTo>
                  <a:lnTo>
                    <a:pt x="275348" y="612597"/>
                  </a:lnTo>
                  <a:lnTo>
                    <a:pt x="276847" y="607517"/>
                  </a:lnTo>
                  <a:close/>
                </a:path>
                <a:path w="312420" h="812164">
                  <a:moveTo>
                    <a:pt x="283387" y="584466"/>
                  </a:moveTo>
                  <a:lnTo>
                    <a:pt x="281901" y="581850"/>
                  </a:lnTo>
                  <a:lnTo>
                    <a:pt x="276821" y="580504"/>
                  </a:lnTo>
                  <a:lnTo>
                    <a:pt x="274205" y="582002"/>
                  </a:lnTo>
                  <a:lnTo>
                    <a:pt x="272834" y="587044"/>
                  </a:lnTo>
                  <a:lnTo>
                    <a:pt x="274320" y="589661"/>
                  </a:lnTo>
                  <a:lnTo>
                    <a:pt x="276847" y="590372"/>
                  </a:lnTo>
                  <a:lnTo>
                    <a:pt x="279374" y="591083"/>
                  </a:lnTo>
                  <a:lnTo>
                    <a:pt x="281990" y="589584"/>
                  </a:lnTo>
                  <a:lnTo>
                    <a:pt x="283387" y="584466"/>
                  </a:lnTo>
                  <a:close/>
                </a:path>
                <a:path w="312420" h="812164">
                  <a:moveTo>
                    <a:pt x="289369" y="561276"/>
                  </a:moveTo>
                  <a:lnTo>
                    <a:pt x="287794" y="558698"/>
                  </a:lnTo>
                  <a:lnTo>
                    <a:pt x="282689" y="557479"/>
                  </a:lnTo>
                  <a:lnTo>
                    <a:pt x="280136" y="559054"/>
                  </a:lnTo>
                  <a:lnTo>
                    <a:pt x="279476" y="561581"/>
                  </a:lnTo>
                  <a:lnTo>
                    <a:pt x="278841" y="564121"/>
                  </a:lnTo>
                  <a:lnTo>
                    <a:pt x="280390" y="566699"/>
                  </a:lnTo>
                  <a:lnTo>
                    <a:pt x="282930" y="567334"/>
                  </a:lnTo>
                  <a:lnTo>
                    <a:pt x="285470" y="567969"/>
                  </a:lnTo>
                  <a:lnTo>
                    <a:pt x="288061" y="566407"/>
                  </a:lnTo>
                  <a:lnTo>
                    <a:pt x="289369" y="561276"/>
                  </a:lnTo>
                  <a:close/>
                </a:path>
                <a:path w="312420" h="812164">
                  <a:moveTo>
                    <a:pt x="294652" y="537921"/>
                  </a:moveTo>
                  <a:lnTo>
                    <a:pt x="293014" y="535381"/>
                  </a:lnTo>
                  <a:lnTo>
                    <a:pt x="287870" y="534301"/>
                  </a:lnTo>
                  <a:lnTo>
                    <a:pt x="285356" y="535940"/>
                  </a:lnTo>
                  <a:lnTo>
                    <a:pt x="284302" y="541058"/>
                  </a:lnTo>
                  <a:lnTo>
                    <a:pt x="285851" y="543585"/>
                  </a:lnTo>
                  <a:lnTo>
                    <a:pt x="288429" y="544156"/>
                  </a:lnTo>
                  <a:lnTo>
                    <a:pt x="290982" y="544728"/>
                  </a:lnTo>
                  <a:lnTo>
                    <a:pt x="293573" y="543115"/>
                  </a:lnTo>
                  <a:lnTo>
                    <a:pt x="294652" y="537921"/>
                  </a:lnTo>
                  <a:close/>
                </a:path>
                <a:path w="312420" h="812164">
                  <a:moveTo>
                    <a:pt x="299377" y="514451"/>
                  </a:moveTo>
                  <a:lnTo>
                    <a:pt x="297675" y="511949"/>
                  </a:lnTo>
                  <a:lnTo>
                    <a:pt x="292519" y="510997"/>
                  </a:lnTo>
                  <a:lnTo>
                    <a:pt x="290042" y="512686"/>
                  </a:lnTo>
                  <a:lnTo>
                    <a:pt x="289077" y="517829"/>
                  </a:lnTo>
                  <a:lnTo>
                    <a:pt x="290766" y="520331"/>
                  </a:lnTo>
                  <a:lnTo>
                    <a:pt x="293344" y="520839"/>
                  </a:lnTo>
                  <a:lnTo>
                    <a:pt x="295922" y="521347"/>
                  </a:lnTo>
                  <a:lnTo>
                    <a:pt x="298399" y="519645"/>
                  </a:lnTo>
                  <a:lnTo>
                    <a:pt x="299377" y="514451"/>
                  </a:lnTo>
                  <a:close/>
                </a:path>
                <a:path w="312420" h="812164">
                  <a:moveTo>
                    <a:pt x="303504" y="490867"/>
                  </a:moveTo>
                  <a:lnTo>
                    <a:pt x="301764" y="488416"/>
                  </a:lnTo>
                  <a:lnTo>
                    <a:pt x="296570" y="487591"/>
                  </a:lnTo>
                  <a:lnTo>
                    <a:pt x="294132" y="489356"/>
                  </a:lnTo>
                  <a:lnTo>
                    <a:pt x="293281" y="494512"/>
                  </a:lnTo>
                  <a:lnTo>
                    <a:pt x="295021" y="496963"/>
                  </a:lnTo>
                  <a:lnTo>
                    <a:pt x="297611" y="497408"/>
                  </a:lnTo>
                  <a:lnTo>
                    <a:pt x="300202" y="497852"/>
                  </a:lnTo>
                  <a:lnTo>
                    <a:pt x="302641" y="496087"/>
                  </a:lnTo>
                  <a:lnTo>
                    <a:pt x="303504" y="490867"/>
                  </a:lnTo>
                  <a:close/>
                </a:path>
                <a:path w="312420" h="812164">
                  <a:moveTo>
                    <a:pt x="307060" y="467194"/>
                  </a:moveTo>
                  <a:lnTo>
                    <a:pt x="305257" y="464781"/>
                  </a:lnTo>
                  <a:lnTo>
                    <a:pt x="300050" y="464096"/>
                  </a:lnTo>
                  <a:lnTo>
                    <a:pt x="297637" y="465912"/>
                  </a:lnTo>
                  <a:lnTo>
                    <a:pt x="296900" y="471093"/>
                  </a:lnTo>
                  <a:lnTo>
                    <a:pt x="298704" y="473494"/>
                  </a:lnTo>
                  <a:lnTo>
                    <a:pt x="301294" y="473875"/>
                  </a:lnTo>
                  <a:lnTo>
                    <a:pt x="303885" y="474256"/>
                  </a:lnTo>
                  <a:lnTo>
                    <a:pt x="306298" y="472427"/>
                  </a:lnTo>
                  <a:lnTo>
                    <a:pt x="307060" y="467194"/>
                  </a:lnTo>
                  <a:close/>
                </a:path>
                <a:path w="312420" h="812164">
                  <a:moveTo>
                    <a:pt x="310032" y="443433"/>
                  </a:moveTo>
                  <a:lnTo>
                    <a:pt x="308076" y="441058"/>
                  </a:lnTo>
                  <a:lnTo>
                    <a:pt x="302856" y="440512"/>
                  </a:lnTo>
                  <a:lnTo>
                    <a:pt x="300583" y="442391"/>
                  </a:lnTo>
                  <a:lnTo>
                    <a:pt x="299935" y="447586"/>
                  </a:lnTo>
                  <a:lnTo>
                    <a:pt x="301790" y="449948"/>
                  </a:lnTo>
                  <a:lnTo>
                    <a:pt x="304393" y="450253"/>
                  </a:lnTo>
                  <a:lnTo>
                    <a:pt x="306997" y="450557"/>
                  </a:lnTo>
                  <a:lnTo>
                    <a:pt x="309372" y="448678"/>
                  </a:lnTo>
                  <a:lnTo>
                    <a:pt x="309689" y="446049"/>
                  </a:lnTo>
                  <a:lnTo>
                    <a:pt x="310032" y="443433"/>
                  </a:lnTo>
                  <a:close/>
                </a:path>
                <a:path w="312420" h="812164">
                  <a:moveTo>
                    <a:pt x="312267" y="419569"/>
                  </a:moveTo>
                  <a:lnTo>
                    <a:pt x="310311" y="417271"/>
                  </a:lnTo>
                  <a:lnTo>
                    <a:pt x="305079" y="416852"/>
                  </a:lnTo>
                  <a:lnTo>
                    <a:pt x="302793" y="418795"/>
                  </a:lnTo>
                  <a:lnTo>
                    <a:pt x="302399" y="424014"/>
                  </a:lnTo>
                  <a:lnTo>
                    <a:pt x="304266" y="426313"/>
                  </a:lnTo>
                  <a:lnTo>
                    <a:pt x="306895" y="426554"/>
                  </a:lnTo>
                  <a:lnTo>
                    <a:pt x="309499" y="426796"/>
                  </a:lnTo>
                  <a:lnTo>
                    <a:pt x="311873" y="424853"/>
                  </a:lnTo>
                  <a:lnTo>
                    <a:pt x="312267" y="41956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70">
              <a:extLst>
                <a:ext uri="{FF2B5EF4-FFF2-40B4-BE49-F238E27FC236}">
                  <a16:creationId xmlns:a16="http://schemas.microsoft.com/office/drawing/2014/main" id="{8FBC9396-3262-4EED-A774-A2AEA0CD8406}"/>
                </a:ext>
              </a:extLst>
            </p:cNvPr>
            <p:cNvSpPr/>
            <p:nvPr/>
          </p:nvSpPr>
          <p:spPr>
            <a:xfrm>
              <a:off x="7263015" y="3436048"/>
              <a:ext cx="308610" cy="817244"/>
            </a:xfrm>
            <a:custGeom>
              <a:avLst/>
              <a:gdLst/>
              <a:ahLst/>
              <a:cxnLst/>
              <a:rect l="l" t="t" r="r" b="b"/>
              <a:pathLst>
                <a:path w="308609" h="817245">
                  <a:moveTo>
                    <a:pt x="9563" y="365747"/>
                  </a:moveTo>
                  <a:lnTo>
                    <a:pt x="9499" y="360553"/>
                  </a:lnTo>
                  <a:lnTo>
                    <a:pt x="7391" y="358457"/>
                  </a:lnTo>
                  <a:lnTo>
                    <a:pt x="4762" y="358457"/>
                  </a:lnTo>
                  <a:lnTo>
                    <a:pt x="2146" y="358457"/>
                  </a:lnTo>
                  <a:lnTo>
                    <a:pt x="0" y="360591"/>
                  </a:lnTo>
                  <a:lnTo>
                    <a:pt x="63" y="365861"/>
                  </a:lnTo>
                  <a:lnTo>
                    <a:pt x="2209" y="367957"/>
                  </a:lnTo>
                  <a:lnTo>
                    <a:pt x="7454" y="367880"/>
                  </a:lnTo>
                  <a:lnTo>
                    <a:pt x="9563" y="365747"/>
                  </a:lnTo>
                  <a:close/>
                </a:path>
                <a:path w="308609" h="817245">
                  <a:moveTo>
                    <a:pt x="10147" y="389267"/>
                  </a:moveTo>
                  <a:lnTo>
                    <a:pt x="10058" y="386676"/>
                  </a:lnTo>
                  <a:lnTo>
                    <a:pt x="9944" y="384086"/>
                  </a:lnTo>
                  <a:lnTo>
                    <a:pt x="7759" y="382041"/>
                  </a:lnTo>
                  <a:lnTo>
                    <a:pt x="5143" y="382117"/>
                  </a:lnTo>
                  <a:lnTo>
                    <a:pt x="2514" y="382193"/>
                  </a:lnTo>
                  <a:lnTo>
                    <a:pt x="457" y="384390"/>
                  </a:lnTo>
                  <a:lnTo>
                    <a:pt x="647" y="389648"/>
                  </a:lnTo>
                  <a:lnTo>
                    <a:pt x="2857" y="391693"/>
                  </a:lnTo>
                  <a:lnTo>
                    <a:pt x="8102" y="391464"/>
                  </a:lnTo>
                  <a:lnTo>
                    <a:pt x="10147" y="389267"/>
                  </a:lnTo>
                  <a:close/>
                </a:path>
                <a:path w="308609" h="817245">
                  <a:moveTo>
                    <a:pt x="11468" y="412724"/>
                  </a:moveTo>
                  <a:lnTo>
                    <a:pt x="11112" y="407555"/>
                  </a:lnTo>
                  <a:lnTo>
                    <a:pt x="8851" y="405587"/>
                  </a:lnTo>
                  <a:lnTo>
                    <a:pt x="6235" y="405752"/>
                  </a:lnTo>
                  <a:lnTo>
                    <a:pt x="3619" y="405917"/>
                  </a:lnTo>
                  <a:lnTo>
                    <a:pt x="1638" y="408178"/>
                  </a:lnTo>
                  <a:lnTo>
                    <a:pt x="1803" y="410806"/>
                  </a:lnTo>
                  <a:lnTo>
                    <a:pt x="1993" y="413435"/>
                  </a:lnTo>
                  <a:lnTo>
                    <a:pt x="4279" y="415404"/>
                  </a:lnTo>
                  <a:lnTo>
                    <a:pt x="9512" y="414985"/>
                  </a:lnTo>
                  <a:lnTo>
                    <a:pt x="11468" y="412724"/>
                  </a:lnTo>
                  <a:close/>
                </a:path>
                <a:path w="308609" h="817245">
                  <a:moveTo>
                    <a:pt x="13652" y="436067"/>
                  </a:moveTo>
                  <a:lnTo>
                    <a:pt x="13385" y="433489"/>
                  </a:lnTo>
                  <a:lnTo>
                    <a:pt x="13093" y="430923"/>
                  </a:lnTo>
                  <a:lnTo>
                    <a:pt x="10756" y="429056"/>
                  </a:lnTo>
                  <a:lnTo>
                    <a:pt x="8153" y="429323"/>
                  </a:lnTo>
                  <a:lnTo>
                    <a:pt x="5537" y="429590"/>
                  </a:lnTo>
                  <a:lnTo>
                    <a:pt x="3644" y="431927"/>
                  </a:lnTo>
                  <a:lnTo>
                    <a:pt x="4216" y="437184"/>
                  </a:lnTo>
                  <a:lnTo>
                    <a:pt x="6616" y="439051"/>
                  </a:lnTo>
                  <a:lnTo>
                    <a:pt x="11823" y="438404"/>
                  </a:lnTo>
                  <a:lnTo>
                    <a:pt x="13652" y="436067"/>
                  </a:lnTo>
                  <a:close/>
                </a:path>
                <a:path w="308609" h="817245">
                  <a:moveTo>
                    <a:pt x="17183" y="459105"/>
                  </a:moveTo>
                  <a:lnTo>
                    <a:pt x="16713" y="456603"/>
                  </a:lnTo>
                  <a:lnTo>
                    <a:pt x="16268" y="454075"/>
                  </a:lnTo>
                  <a:lnTo>
                    <a:pt x="13817" y="452374"/>
                  </a:lnTo>
                  <a:lnTo>
                    <a:pt x="11226" y="452793"/>
                  </a:lnTo>
                  <a:lnTo>
                    <a:pt x="8636" y="453212"/>
                  </a:lnTo>
                  <a:lnTo>
                    <a:pt x="6908" y="455676"/>
                  </a:lnTo>
                  <a:lnTo>
                    <a:pt x="7353" y="458304"/>
                  </a:lnTo>
                  <a:lnTo>
                    <a:pt x="7861" y="460933"/>
                  </a:lnTo>
                  <a:lnTo>
                    <a:pt x="10363" y="462635"/>
                  </a:lnTo>
                  <a:lnTo>
                    <a:pt x="15494" y="461568"/>
                  </a:lnTo>
                  <a:lnTo>
                    <a:pt x="17183" y="459105"/>
                  </a:lnTo>
                  <a:close/>
                </a:path>
                <a:path w="308609" h="817245">
                  <a:moveTo>
                    <a:pt x="23075" y="481469"/>
                  </a:moveTo>
                  <a:lnTo>
                    <a:pt x="21463" y="476326"/>
                  </a:lnTo>
                  <a:lnTo>
                    <a:pt x="18872" y="475145"/>
                  </a:lnTo>
                  <a:lnTo>
                    <a:pt x="16344" y="475869"/>
                  </a:lnTo>
                  <a:lnTo>
                    <a:pt x="13817" y="476592"/>
                  </a:lnTo>
                  <a:lnTo>
                    <a:pt x="12484" y="479450"/>
                  </a:lnTo>
                  <a:lnTo>
                    <a:pt x="14008" y="484289"/>
                  </a:lnTo>
                  <a:lnTo>
                    <a:pt x="16662" y="485648"/>
                  </a:lnTo>
                  <a:lnTo>
                    <a:pt x="21691" y="484149"/>
                  </a:lnTo>
                  <a:lnTo>
                    <a:pt x="23075" y="481469"/>
                  </a:lnTo>
                  <a:close/>
                </a:path>
                <a:path w="308609" h="817245">
                  <a:moveTo>
                    <a:pt x="29349" y="504621"/>
                  </a:moveTo>
                  <a:lnTo>
                    <a:pt x="28105" y="499478"/>
                  </a:lnTo>
                  <a:lnTo>
                    <a:pt x="25527" y="497928"/>
                  </a:lnTo>
                  <a:lnTo>
                    <a:pt x="22987" y="498576"/>
                  </a:lnTo>
                  <a:lnTo>
                    <a:pt x="20447" y="499224"/>
                  </a:lnTo>
                  <a:lnTo>
                    <a:pt x="18884" y="501789"/>
                  </a:lnTo>
                  <a:lnTo>
                    <a:pt x="20104" y="506793"/>
                  </a:lnTo>
                  <a:lnTo>
                    <a:pt x="22669" y="508355"/>
                  </a:lnTo>
                  <a:lnTo>
                    <a:pt x="27787" y="507187"/>
                  </a:lnTo>
                  <a:lnTo>
                    <a:pt x="29349" y="504621"/>
                  </a:lnTo>
                  <a:close/>
                </a:path>
                <a:path w="308609" h="817245">
                  <a:moveTo>
                    <a:pt x="34010" y="142697"/>
                  </a:moveTo>
                  <a:lnTo>
                    <a:pt x="32512" y="140055"/>
                  </a:lnTo>
                  <a:lnTo>
                    <a:pt x="27305" y="138569"/>
                  </a:lnTo>
                  <a:lnTo>
                    <a:pt x="24650" y="140233"/>
                  </a:lnTo>
                  <a:lnTo>
                    <a:pt x="23444" y="145338"/>
                  </a:lnTo>
                  <a:lnTo>
                    <a:pt x="24993" y="147789"/>
                  </a:lnTo>
                  <a:lnTo>
                    <a:pt x="29908" y="149199"/>
                  </a:lnTo>
                  <a:lnTo>
                    <a:pt x="32512" y="147726"/>
                  </a:lnTo>
                  <a:lnTo>
                    <a:pt x="33261" y="145211"/>
                  </a:lnTo>
                  <a:lnTo>
                    <a:pt x="34010" y="142697"/>
                  </a:lnTo>
                  <a:close/>
                </a:path>
                <a:path w="308609" h="817245">
                  <a:moveTo>
                    <a:pt x="34328" y="527939"/>
                  </a:moveTo>
                  <a:lnTo>
                    <a:pt x="33286" y="522782"/>
                  </a:lnTo>
                  <a:lnTo>
                    <a:pt x="30784" y="521119"/>
                  </a:lnTo>
                  <a:lnTo>
                    <a:pt x="28219" y="521652"/>
                  </a:lnTo>
                  <a:lnTo>
                    <a:pt x="25654" y="522185"/>
                  </a:lnTo>
                  <a:lnTo>
                    <a:pt x="23977" y="524675"/>
                  </a:lnTo>
                  <a:lnTo>
                    <a:pt x="25006" y="529767"/>
                  </a:lnTo>
                  <a:lnTo>
                    <a:pt x="27508" y="531418"/>
                  </a:lnTo>
                  <a:lnTo>
                    <a:pt x="32664" y="530440"/>
                  </a:lnTo>
                  <a:lnTo>
                    <a:pt x="34328" y="527939"/>
                  </a:lnTo>
                  <a:close/>
                </a:path>
                <a:path w="308609" h="817245">
                  <a:moveTo>
                    <a:pt x="38620" y="551319"/>
                  </a:moveTo>
                  <a:lnTo>
                    <a:pt x="37706" y="546150"/>
                  </a:lnTo>
                  <a:lnTo>
                    <a:pt x="35242" y="544423"/>
                  </a:lnTo>
                  <a:lnTo>
                    <a:pt x="32664" y="544893"/>
                  </a:lnTo>
                  <a:lnTo>
                    <a:pt x="30086" y="545363"/>
                  </a:lnTo>
                  <a:lnTo>
                    <a:pt x="28359" y="547814"/>
                  </a:lnTo>
                  <a:lnTo>
                    <a:pt x="29260" y="552945"/>
                  </a:lnTo>
                  <a:lnTo>
                    <a:pt x="31724" y="554659"/>
                  </a:lnTo>
                  <a:lnTo>
                    <a:pt x="36893" y="553770"/>
                  </a:lnTo>
                  <a:lnTo>
                    <a:pt x="38620" y="551319"/>
                  </a:lnTo>
                  <a:close/>
                </a:path>
                <a:path w="308609" h="817245">
                  <a:moveTo>
                    <a:pt x="42557" y="574687"/>
                  </a:moveTo>
                  <a:lnTo>
                    <a:pt x="41706" y="569531"/>
                  </a:lnTo>
                  <a:lnTo>
                    <a:pt x="39268" y="567778"/>
                  </a:lnTo>
                  <a:lnTo>
                    <a:pt x="36677" y="568210"/>
                  </a:lnTo>
                  <a:lnTo>
                    <a:pt x="34086" y="568642"/>
                  </a:lnTo>
                  <a:lnTo>
                    <a:pt x="32334" y="571068"/>
                  </a:lnTo>
                  <a:lnTo>
                    <a:pt x="33185" y="576224"/>
                  </a:lnTo>
                  <a:lnTo>
                    <a:pt x="35623" y="577977"/>
                  </a:lnTo>
                  <a:lnTo>
                    <a:pt x="40805" y="577126"/>
                  </a:lnTo>
                  <a:lnTo>
                    <a:pt x="42557" y="574687"/>
                  </a:lnTo>
                  <a:close/>
                </a:path>
                <a:path w="308609" h="817245">
                  <a:moveTo>
                    <a:pt x="46367" y="598055"/>
                  </a:moveTo>
                  <a:lnTo>
                    <a:pt x="45529" y="592899"/>
                  </a:lnTo>
                  <a:lnTo>
                    <a:pt x="43091" y="591146"/>
                  </a:lnTo>
                  <a:lnTo>
                    <a:pt x="40500" y="591566"/>
                  </a:lnTo>
                  <a:lnTo>
                    <a:pt x="37909" y="591985"/>
                  </a:lnTo>
                  <a:lnTo>
                    <a:pt x="36144" y="594423"/>
                  </a:lnTo>
                  <a:lnTo>
                    <a:pt x="36995" y="599579"/>
                  </a:lnTo>
                  <a:lnTo>
                    <a:pt x="39433" y="601332"/>
                  </a:lnTo>
                  <a:lnTo>
                    <a:pt x="44615" y="600481"/>
                  </a:lnTo>
                  <a:lnTo>
                    <a:pt x="46367" y="598055"/>
                  </a:lnTo>
                  <a:close/>
                </a:path>
                <a:path w="308609" h="817245">
                  <a:moveTo>
                    <a:pt x="50228" y="621360"/>
                  </a:moveTo>
                  <a:lnTo>
                    <a:pt x="49364" y="616216"/>
                  </a:lnTo>
                  <a:lnTo>
                    <a:pt x="46926" y="614476"/>
                  </a:lnTo>
                  <a:lnTo>
                    <a:pt x="44335" y="614908"/>
                  </a:lnTo>
                  <a:lnTo>
                    <a:pt x="41744" y="615340"/>
                  </a:lnTo>
                  <a:lnTo>
                    <a:pt x="39992" y="617778"/>
                  </a:lnTo>
                  <a:lnTo>
                    <a:pt x="40855" y="622947"/>
                  </a:lnTo>
                  <a:lnTo>
                    <a:pt x="43319" y="624687"/>
                  </a:lnTo>
                  <a:lnTo>
                    <a:pt x="48488" y="623798"/>
                  </a:lnTo>
                  <a:lnTo>
                    <a:pt x="50228" y="621360"/>
                  </a:lnTo>
                  <a:close/>
                </a:path>
                <a:path w="308609" h="817245">
                  <a:moveTo>
                    <a:pt x="54292" y="644613"/>
                  </a:moveTo>
                  <a:lnTo>
                    <a:pt x="53378" y="639483"/>
                  </a:lnTo>
                  <a:lnTo>
                    <a:pt x="50901" y="637781"/>
                  </a:lnTo>
                  <a:lnTo>
                    <a:pt x="48323" y="638238"/>
                  </a:lnTo>
                  <a:lnTo>
                    <a:pt x="45745" y="638695"/>
                  </a:lnTo>
                  <a:lnTo>
                    <a:pt x="44018" y="641159"/>
                  </a:lnTo>
                  <a:lnTo>
                    <a:pt x="44945" y="646328"/>
                  </a:lnTo>
                  <a:lnTo>
                    <a:pt x="47409" y="648030"/>
                  </a:lnTo>
                  <a:lnTo>
                    <a:pt x="52578" y="647077"/>
                  </a:lnTo>
                  <a:lnTo>
                    <a:pt x="54292" y="644613"/>
                  </a:lnTo>
                  <a:close/>
                </a:path>
                <a:path w="308609" h="817245">
                  <a:moveTo>
                    <a:pt x="56692" y="150634"/>
                  </a:moveTo>
                  <a:lnTo>
                    <a:pt x="55473" y="147866"/>
                  </a:lnTo>
                  <a:lnTo>
                    <a:pt x="50495" y="145961"/>
                  </a:lnTo>
                  <a:lnTo>
                    <a:pt x="47713" y="147231"/>
                  </a:lnTo>
                  <a:lnTo>
                    <a:pt x="45935" y="152171"/>
                  </a:lnTo>
                  <a:lnTo>
                    <a:pt x="47180" y="154876"/>
                  </a:lnTo>
                  <a:lnTo>
                    <a:pt x="49606" y="155790"/>
                  </a:lnTo>
                  <a:lnTo>
                    <a:pt x="52031" y="156730"/>
                  </a:lnTo>
                  <a:lnTo>
                    <a:pt x="54775" y="155511"/>
                  </a:lnTo>
                  <a:lnTo>
                    <a:pt x="55740" y="153073"/>
                  </a:lnTo>
                  <a:lnTo>
                    <a:pt x="56692" y="150634"/>
                  </a:lnTo>
                  <a:close/>
                </a:path>
                <a:path w="308609" h="817245">
                  <a:moveTo>
                    <a:pt x="58762" y="667740"/>
                  </a:moveTo>
                  <a:lnTo>
                    <a:pt x="57721" y="662647"/>
                  </a:lnTo>
                  <a:lnTo>
                    <a:pt x="55219" y="660984"/>
                  </a:lnTo>
                  <a:lnTo>
                    <a:pt x="52641" y="661492"/>
                  </a:lnTo>
                  <a:lnTo>
                    <a:pt x="50063" y="662000"/>
                  </a:lnTo>
                  <a:lnTo>
                    <a:pt x="48399" y="664489"/>
                  </a:lnTo>
                  <a:lnTo>
                    <a:pt x="49441" y="669645"/>
                  </a:lnTo>
                  <a:lnTo>
                    <a:pt x="51955" y="671296"/>
                  </a:lnTo>
                  <a:lnTo>
                    <a:pt x="57086" y="670229"/>
                  </a:lnTo>
                  <a:lnTo>
                    <a:pt x="58762" y="667740"/>
                  </a:lnTo>
                  <a:close/>
                </a:path>
                <a:path w="308609" h="817245">
                  <a:moveTo>
                    <a:pt x="63804" y="690714"/>
                  </a:moveTo>
                  <a:lnTo>
                    <a:pt x="62572" y="685685"/>
                  </a:lnTo>
                  <a:lnTo>
                    <a:pt x="60083" y="684085"/>
                  </a:lnTo>
                  <a:lnTo>
                    <a:pt x="57518" y="684657"/>
                  </a:lnTo>
                  <a:lnTo>
                    <a:pt x="54965" y="685228"/>
                  </a:lnTo>
                  <a:lnTo>
                    <a:pt x="53314" y="687781"/>
                  </a:lnTo>
                  <a:lnTo>
                    <a:pt x="54559" y="692912"/>
                  </a:lnTo>
                  <a:lnTo>
                    <a:pt x="57124" y="694486"/>
                  </a:lnTo>
                  <a:lnTo>
                    <a:pt x="62217" y="693254"/>
                  </a:lnTo>
                  <a:lnTo>
                    <a:pt x="63804" y="690714"/>
                  </a:lnTo>
                  <a:close/>
                </a:path>
                <a:path w="308609" h="817245">
                  <a:moveTo>
                    <a:pt x="69634" y="713422"/>
                  </a:moveTo>
                  <a:lnTo>
                    <a:pt x="68910" y="710946"/>
                  </a:lnTo>
                  <a:lnTo>
                    <a:pt x="68262" y="708444"/>
                  </a:lnTo>
                  <a:lnTo>
                    <a:pt x="65671" y="706958"/>
                  </a:lnTo>
                  <a:lnTo>
                    <a:pt x="63131" y="707631"/>
                  </a:lnTo>
                  <a:lnTo>
                    <a:pt x="60591" y="708304"/>
                  </a:lnTo>
                  <a:lnTo>
                    <a:pt x="59080" y="710920"/>
                  </a:lnTo>
                  <a:lnTo>
                    <a:pt x="59753" y="713473"/>
                  </a:lnTo>
                  <a:lnTo>
                    <a:pt x="60490" y="716013"/>
                  </a:lnTo>
                  <a:lnTo>
                    <a:pt x="63144" y="717486"/>
                  </a:lnTo>
                  <a:lnTo>
                    <a:pt x="68173" y="716026"/>
                  </a:lnTo>
                  <a:lnTo>
                    <a:pt x="69634" y="713422"/>
                  </a:lnTo>
                  <a:close/>
                </a:path>
                <a:path w="308609" h="817245">
                  <a:moveTo>
                    <a:pt x="76619" y="735711"/>
                  </a:moveTo>
                  <a:lnTo>
                    <a:pt x="75780" y="733285"/>
                  </a:lnTo>
                  <a:lnTo>
                    <a:pt x="74993" y="730834"/>
                  </a:lnTo>
                  <a:lnTo>
                    <a:pt x="72326" y="729513"/>
                  </a:lnTo>
                  <a:lnTo>
                    <a:pt x="69824" y="730326"/>
                  </a:lnTo>
                  <a:lnTo>
                    <a:pt x="67335" y="731139"/>
                  </a:lnTo>
                  <a:lnTo>
                    <a:pt x="65976" y="733844"/>
                  </a:lnTo>
                  <a:lnTo>
                    <a:pt x="66789" y="736371"/>
                  </a:lnTo>
                  <a:lnTo>
                    <a:pt x="67652" y="738886"/>
                  </a:lnTo>
                  <a:lnTo>
                    <a:pt x="70434" y="740168"/>
                  </a:lnTo>
                  <a:lnTo>
                    <a:pt x="75374" y="738378"/>
                  </a:lnTo>
                  <a:lnTo>
                    <a:pt x="76619" y="735711"/>
                  </a:lnTo>
                  <a:close/>
                </a:path>
                <a:path w="308609" h="817245">
                  <a:moveTo>
                    <a:pt x="78511" y="157784"/>
                  </a:moveTo>
                  <a:lnTo>
                    <a:pt x="77050" y="155435"/>
                  </a:lnTo>
                  <a:lnTo>
                    <a:pt x="72580" y="154305"/>
                  </a:lnTo>
                  <a:lnTo>
                    <a:pt x="69964" y="155613"/>
                  </a:lnTo>
                  <a:lnTo>
                    <a:pt x="68287" y="160578"/>
                  </a:lnTo>
                  <a:lnTo>
                    <a:pt x="69684" y="163360"/>
                  </a:lnTo>
                  <a:lnTo>
                    <a:pt x="75425" y="164833"/>
                  </a:lnTo>
                  <a:lnTo>
                    <a:pt x="78181" y="163029"/>
                  </a:lnTo>
                  <a:lnTo>
                    <a:pt x="78359" y="160324"/>
                  </a:lnTo>
                  <a:lnTo>
                    <a:pt x="78511" y="157784"/>
                  </a:lnTo>
                  <a:close/>
                </a:path>
                <a:path w="308609" h="817245">
                  <a:moveTo>
                    <a:pt x="85318" y="757212"/>
                  </a:moveTo>
                  <a:lnTo>
                    <a:pt x="84226" y="754926"/>
                  </a:lnTo>
                  <a:lnTo>
                    <a:pt x="83223" y="752576"/>
                  </a:lnTo>
                  <a:lnTo>
                    <a:pt x="80479" y="751484"/>
                  </a:lnTo>
                  <a:lnTo>
                    <a:pt x="78054" y="752500"/>
                  </a:lnTo>
                  <a:lnTo>
                    <a:pt x="75641" y="753516"/>
                  </a:lnTo>
                  <a:lnTo>
                    <a:pt x="74498" y="756335"/>
                  </a:lnTo>
                  <a:lnTo>
                    <a:pt x="75539" y="758799"/>
                  </a:lnTo>
                  <a:lnTo>
                    <a:pt x="76708" y="761225"/>
                  </a:lnTo>
                  <a:lnTo>
                    <a:pt x="79565" y="762279"/>
                  </a:lnTo>
                  <a:lnTo>
                    <a:pt x="84289" y="759993"/>
                  </a:lnTo>
                  <a:lnTo>
                    <a:pt x="85318" y="757212"/>
                  </a:lnTo>
                  <a:close/>
                </a:path>
                <a:path w="308609" h="817245">
                  <a:moveTo>
                    <a:pt x="96367" y="777290"/>
                  </a:moveTo>
                  <a:lnTo>
                    <a:pt x="94996" y="775195"/>
                  </a:lnTo>
                  <a:lnTo>
                    <a:pt x="93573" y="773150"/>
                  </a:lnTo>
                  <a:lnTo>
                    <a:pt x="90766" y="772401"/>
                  </a:lnTo>
                  <a:lnTo>
                    <a:pt x="88506" y="773709"/>
                  </a:lnTo>
                  <a:lnTo>
                    <a:pt x="86233" y="775030"/>
                  </a:lnTo>
                  <a:lnTo>
                    <a:pt x="85420" y="778027"/>
                  </a:lnTo>
                  <a:lnTo>
                    <a:pt x="86969" y="780288"/>
                  </a:lnTo>
                  <a:lnTo>
                    <a:pt x="88455" y="782561"/>
                  </a:lnTo>
                  <a:lnTo>
                    <a:pt x="91414" y="783196"/>
                  </a:lnTo>
                  <a:lnTo>
                    <a:pt x="95719" y="780199"/>
                  </a:lnTo>
                  <a:lnTo>
                    <a:pt x="96367" y="777290"/>
                  </a:lnTo>
                  <a:close/>
                </a:path>
                <a:path w="308609" h="817245">
                  <a:moveTo>
                    <a:pt x="98729" y="150317"/>
                  </a:moveTo>
                  <a:lnTo>
                    <a:pt x="97675" y="147434"/>
                  </a:lnTo>
                  <a:lnTo>
                    <a:pt x="95123" y="146558"/>
                  </a:lnTo>
                  <a:lnTo>
                    <a:pt x="92710" y="145745"/>
                  </a:lnTo>
                  <a:lnTo>
                    <a:pt x="89903" y="146748"/>
                  </a:lnTo>
                  <a:lnTo>
                    <a:pt x="88099" y="150837"/>
                  </a:lnTo>
                  <a:lnTo>
                    <a:pt x="88696" y="153238"/>
                  </a:lnTo>
                  <a:lnTo>
                    <a:pt x="90792" y="155003"/>
                  </a:lnTo>
                  <a:lnTo>
                    <a:pt x="92697" y="156679"/>
                  </a:lnTo>
                  <a:lnTo>
                    <a:pt x="96227" y="155829"/>
                  </a:lnTo>
                  <a:lnTo>
                    <a:pt x="98729" y="150317"/>
                  </a:lnTo>
                  <a:close/>
                </a:path>
                <a:path w="308609" h="817245">
                  <a:moveTo>
                    <a:pt x="105244" y="126555"/>
                  </a:moveTo>
                  <a:lnTo>
                    <a:pt x="103606" y="124015"/>
                  </a:lnTo>
                  <a:lnTo>
                    <a:pt x="101028" y="123494"/>
                  </a:lnTo>
                  <a:lnTo>
                    <a:pt x="98450" y="122974"/>
                  </a:lnTo>
                  <a:lnTo>
                    <a:pt x="95935" y="124612"/>
                  </a:lnTo>
                  <a:lnTo>
                    <a:pt x="94856" y="129667"/>
                  </a:lnTo>
                  <a:lnTo>
                    <a:pt x="96431" y="132194"/>
                  </a:lnTo>
                  <a:lnTo>
                    <a:pt x="101523" y="133413"/>
                  </a:lnTo>
                  <a:lnTo>
                    <a:pt x="104114" y="131787"/>
                  </a:lnTo>
                  <a:lnTo>
                    <a:pt x="105244" y="126555"/>
                  </a:lnTo>
                  <a:close/>
                </a:path>
                <a:path w="308609" h="817245">
                  <a:moveTo>
                    <a:pt x="109740" y="103047"/>
                  </a:moveTo>
                  <a:lnTo>
                    <a:pt x="108038" y="100571"/>
                  </a:lnTo>
                  <a:lnTo>
                    <a:pt x="105460" y="100088"/>
                  </a:lnTo>
                  <a:lnTo>
                    <a:pt x="102882" y="99606"/>
                  </a:lnTo>
                  <a:lnTo>
                    <a:pt x="100393" y="101320"/>
                  </a:lnTo>
                  <a:lnTo>
                    <a:pt x="99441" y="106502"/>
                  </a:lnTo>
                  <a:lnTo>
                    <a:pt x="101142" y="108978"/>
                  </a:lnTo>
                  <a:lnTo>
                    <a:pt x="106311" y="109931"/>
                  </a:lnTo>
                  <a:lnTo>
                    <a:pt x="108788" y="108229"/>
                  </a:lnTo>
                  <a:lnTo>
                    <a:pt x="109740" y="103047"/>
                  </a:lnTo>
                  <a:close/>
                </a:path>
                <a:path w="308609" h="817245">
                  <a:moveTo>
                    <a:pt x="110909" y="797280"/>
                  </a:moveTo>
                  <a:lnTo>
                    <a:pt x="110629" y="794575"/>
                  </a:lnTo>
                  <a:lnTo>
                    <a:pt x="108966" y="792797"/>
                  </a:lnTo>
                  <a:lnTo>
                    <a:pt x="107276" y="791032"/>
                  </a:lnTo>
                  <a:lnTo>
                    <a:pt x="104330" y="791044"/>
                  </a:lnTo>
                  <a:lnTo>
                    <a:pt x="102387" y="792797"/>
                  </a:lnTo>
                  <a:lnTo>
                    <a:pt x="100444" y="794550"/>
                  </a:lnTo>
                  <a:lnTo>
                    <a:pt x="100418" y="797623"/>
                  </a:lnTo>
                  <a:lnTo>
                    <a:pt x="104279" y="801662"/>
                  </a:lnTo>
                  <a:lnTo>
                    <a:pt x="107569" y="801331"/>
                  </a:lnTo>
                  <a:lnTo>
                    <a:pt x="110909" y="797280"/>
                  </a:lnTo>
                  <a:close/>
                </a:path>
                <a:path w="308609" h="817245">
                  <a:moveTo>
                    <a:pt x="114388" y="79895"/>
                  </a:moveTo>
                  <a:lnTo>
                    <a:pt x="112814" y="77368"/>
                  </a:lnTo>
                  <a:lnTo>
                    <a:pt x="110274" y="76758"/>
                  </a:lnTo>
                  <a:lnTo>
                    <a:pt x="107708" y="76149"/>
                  </a:lnTo>
                  <a:lnTo>
                    <a:pt x="105130" y="77762"/>
                  </a:lnTo>
                  <a:lnTo>
                    <a:pt x="104571" y="80378"/>
                  </a:lnTo>
                  <a:lnTo>
                    <a:pt x="103987" y="82981"/>
                  </a:lnTo>
                  <a:lnTo>
                    <a:pt x="105625" y="85534"/>
                  </a:lnTo>
                  <a:lnTo>
                    <a:pt x="110769" y="86588"/>
                  </a:lnTo>
                  <a:lnTo>
                    <a:pt x="113284" y="84950"/>
                  </a:lnTo>
                  <a:lnTo>
                    <a:pt x="113855" y="82435"/>
                  </a:lnTo>
                  <a:lnTo>
                    <a:pt x="114388" y="79895"/>
                  </a:lnTo>
                  <a:close/>
                </a:path>
                <a:path w="308609" h="817245">
                  <a:moveTo>
                    <a:pt x="120777" y="57556"/>
                  </a:moveTo>
                  <a:lnTo>
                    <a:pt x="119468" y="54864"/>
                  </a:lnTo>
                  <a:lnTo>
                    <a:pt x="117017" y="53924"/>
                  </a:lnTo>
                  <a:lnTo>
                    <a:pt x="114566" y="52984"/>
                  </a:lnTo>
                  <a:lnTo>
                    <a:pt x="111836" y="54317"/>
                  </a:lnTo>
                  <a:lnTo>
                    <a:pt x="110032" y="59474"/>
                  </a:lnTo>
                  <a:lnTo>
                    <a:pt x="111493" y="62204"/>
                  </a:lnTo>
                  <a:lnTo>
                    <a:pt x="116522" y="63728"/>
                  </a:lnTo>
                  <a:lnTo>
                    <a:pt x="119100" y="62331"/>
                  </a:lnTo>
                  <a:lnTo>
                    <a:pt x="120777" y="57556"/>
                  </a:lnTo>
                  <a:close/>
                </a:path>
                <a:path w="308609" h="817245">
                  <a:moveTo>
                    <a:pt x="130352" y="808443"/>
                  </a:moveTo>
                  <a:lnTo>
                    <a:pt x="129095" y="806005"/>
                  </a:lnTo>
                  <a:lnTo>
                    <a:pt x="127000" y="804926"/>
                  </a:lnTo>
                  <a:lnTo>
                    <a:pt x="124853" y="803973"/>
                  </a:lnTo>
                  <a:lnTo>
                    <a:pt x="122097" y="805078"/>
                  </a:lnTo>
                  <a:lnTo>
                    <a:pt x="120853" y="807389"/>
                  </a:lnTo>
                  <a:lnTo>
                    <a:pt x="119608" y="809701"/>
                  </a:lnTo>
                  <a:lnTo>
                    <a:pt x="120726" y="812533"/>
                  </a:lnTo>
                  <a:lnTo>
                    <a:pt x="123355" y="813701"/>
                  </a:lnTo>
                  <a:lnTo>
                    <a:pt x="125945" y="814984"/>
                  </a:lnTo>
                  <a:lnTo>
                    <a:pt x="128841" y="813473"/>
                  </a:lnTo>
                  <a:lnTo>
                    <a:pt x="130352" y="808443"/>
                  </a:lnTo>
                  <a:close/>
                </a:path>
                <a:path w="308609" h="817245">
                  <a:moveTo>
                    <a:pt x="130581" y="37122"/>
                  </a:moveTo>
                  <a:lnTo>
                    <a:pt x="129895" y="34226"/>
                  </a:lnTo>
                  <a:lnTo>
                    <a:pt x="127749" y="32715"/>
                  </a:lnTo>
                  <a:lnTo>
                    <a:pt x="125603" y="31203"/>
                  </a:lnTo>
                  <a:lnTo>
                    <a:pt x="122631" y="31902"/>
                  </a:lnTo>
                  <a:lnTo>
                    <a:pt x="121119" y="34277"/>
                  </a:lnTo>
                  <a:lnTo>
                    <a:pt x="119672" y="36690"/>
                  </a:lnTo>
                  <a:lnTo>
                    <a:pt x="120548" y="39687"/>
                  </a:lnTo>
                  <a:lnTo>
                    <a:pt x="125209" y="42113"/>
                  </a:lnTo>
                  <a:lnTo>
                    <a:pt x="127990" y="41287"/>
                  </a:lnTo>
                  <a:lnTo>
                    <a:pt x="129260" y="39179"/>
                  </a:lnTo>
                  <a:lnTo>
                    <a:pt x="130581" y="37122"/>
                  </a:lnTo>
                  <a:close/>
                </a:path>
                <a:path w="308609" h="817245">
                  <a:moveTo>
                    <a:pt x="145846" y="18072"/>
                  </a:moveTo>
                  <a:lnTo>
                    <a:pt x="144437" y="15900"/>
                  </a:lnTo>
                  <a:lnTo>
                    <a:pt x="142976" y="13665"/>
                  </a:lnTo>
                  <a:lnTo>
                    <a:pt x="139966" y="13309"/>
                  </a:lnTo>
                  <a:lnTo>
                    <a:pt x="137655" y="15036"/>
                  </a:lnTo>
                  <a:lnTo>
                    <a:pt x="135356" y="16789"/>
                  </a:lnTo>
                  <a:lnTo>
                    <a:pt x="135255" y="20040"/>
                  </a:lnTo>
                  <a:lnTo>
                    <a:pt x="138899" y="23812"/>
                  </a:lnTo>
                  <a:lnTo>
                    <a:pt x="141681" y="23901"/>
                  </a:lnTo>
                  <a:lnTo>
                    <a:pt x="145491" y="21043"/>
                  </a:lnTo>
                  <a:lnTo>
                    <a:pt x="145846" y="18072"/>
                  </a:lnTo>
                  <a:close/>
                </a:path>
                <a:path w="308609" h="817245">
                  <a:moveTo>
                    <a:pt x="153746" y="812317"/>
                  </a:moveTo>
                  <a:lnTo>
                    <a:pt x="151434" y="807605"/>
                  </a:lnTo>
                  <a:lnTo>
                    <a:pt x="148793" y="806310"/>
                  </a:lnTo>
                  <a:lnTo>
                    <a:pt x="146710" y="806996"/>
                  </a:lnTo>
                  <a:lnTo>
                    <a:pt x="144665" y="807923"/>
                  </a:lnTo>
                  <a:lnTo>
                    <a:pt x="143243" y="809853"/>
                  </a:lnTo>
                  <a:lnTo>
                    <a:pt x="143535" y="812596"/>
                  </a:lnTo>
                  <a:lnTo>
                    <a:pt x="143764" y="815086"/>
                  </a:lnTo>
                  <a:lnTo>
                    <a:pt x="146748" y="817232"/>
                  </a:lnTo>
                  <a:lnTo>
                    <a:pt x="149542" y="816076"/>
                  </a:lnTo>
                  <a:lnTo>
                    <a:pt x="152425" y="815124"/>
                  </a:lnTo>
                  <a:lnTo>
                    <a:pt x="153746" y="812317"/>
                  </a:lnTo>
                  <a:close/>
                </a:path>
                <a:path w="308609" h="817245">
                  <a:moveTo>
                    <a:pt x="166839" y="9372"/>
                  </a:moveTo>
                  <a:lnTo>
                    <a:pt x="166306" y="6807"/>
                  </a:lnTo>
                  <a:lnTo>
                    <a:pt x="165773" y="4241"/>
                  </a:lnTo>
                  <a:lnTo>
                    <a:pt x="163106" y="2705"/>
                  </a:lnTo>
                  <a:lnTo>
                    <a:pt x="160350" y="3390"/>
                  </a:lnTo>
                  <a:lnTo>
                    <a:pt x="157632" y="4229"/>
                  </a:lnTo>
                  <a:lnTo>
                    <a:pt x="156235" y="7061"/>
                  </a:lnTo>
                  <a:lnTo>
                    <a:pt x="158127" y="11963"/>
                  </a:lnTo>
                  <a:lnTo>
                    <a:pt x="160705" y="13220"/>
                  </a:lnTo>
                  <a:lnTo>
                    <a:pt x="163004" y="12509"/>
                  </a:lnTo>
                  <a:lnTo>
                    <a:pt x="165366" y="11938"/>
                  </a:lnTo>
                  <a:lnTo>
                    <a:pt x="166839" y="9372"/>
                  </a:lnTo>
                  <a:close/>
                </a:path>
                <a:path w="308609" h="817245">
                  <a:moveTo>
                    <a:pt x="173443" y="801090"/>
                  </a:moveTo>
                  <a:lnTo>
                    <a:pt x="173393" y="797902"/>
                  </a:lnTo>
                  <a:lnTo>
                    <a:pt x="169748" y="794118"/>
                  </a:lnTo>
                  <a:lnTo>
                    <a:pt x="166928" y="794169"/>
                  </a:lnTo>
                  <a:lnTo>
                    <a:pt x="164998" y="795693"/>
                  </a:lnTo>
                  <a:lnTo>
                    <a:pt x="163118" y="797267"/>
                  </a:lnTo>
                  <a:lnTo>
                    <a:pt x="162902" y="800239"/>
                  </a:lnTo>
                  <a:lnTo>
                    <a:pt x="164515" y="802309"/>
                  </a:lnTo>
                  <a:lnTo>
                    <a:pt x="166128" y="804379"/>
                  </a:lnTo>
                  <a:lnTo>
                    <a:pt x="169151" y="804621"/>
                  </a:lnTo>
                  <a:lnTo>
                    <a:pt x="171272" y="802830"/>
                  </a:lnTo>
                  <a:lnTo>
                    <a:pt x="173443" y="801090"/>
                  </a:lnTo>
                  <a:close/>
                </a:path>
                <a:path w="308609" h="817245">
                  <a:moveTo>
                    <a:pt x="189687" y="782929"/>
                  </a:moveTo>
                  <a:lnTo>
                    <a:pt x="189344" y="779932"/>
                  </a:lnTo>
                  <a:lnTo>
                    <a:pt x="185178" y="776744"/>
                  </a:lnTo>
                  <a:lnTo>
                    <a:pt x="182206" y="777062"/>
                  </a:lnTo>
                  <a:lnTo>
                    <a:pt x="180632" y="779043"/>
                  </a:lnTo>
                  <a:lnTo>
                    <a:pt x="179082" y="781062"/>
                  </a:lnTo>
                  <a:lnTo>
                    <a:pt x="179349" y="784009"/>
                  </a:lnTo>
                  <a:lnTo>
                    <a:pt x="181317" y="785698"/>
                  </a:lnTo>
                  <a:lnTo>
                    <a:pt x="183324" y="787425"/>
                  </a:lnTo>
                  <a:lnTo>
                    <a:pt x="186372" y="787158"/>
                  </a:lnTo>
                  <a:lnTo>
                    <a:pt x="188010" y="785037"/>
                  </a:lnTo>
                  <a:lnTo>
                    <a:pt x="189687" y="782929"/>
                  </a:lnTo>
                  <a:close/>
                </a:path>
                <a:path w="308609" h="817245">
                  <a:moveTo>
                    <a:pt x="190093" y="2273"/>
                  </a:moveTo>
                  <a:lnTo>
                    <a:pt x="187947" y="114"/>
                  </a:lnTo>
                  <a:lnTo>
                    <a:pt x="185178" y="88"/>
                  </a:lnTo>
                  <a:lnTo>
                    <a:pt x="182422" y="0"/>
                  </a:lnTo>
                  <a:lnTo>
                    <a:pt x="180289" y="2374"/>
                  </a:lnTo>
                  <a:lnTo>
                    <a:pt x="180619" y="7607"/>
                  </a:lnTo>
                  <a:lnTo>
                    <a:pt x="182740" y="9499"/>
                  </a:lnTo>
                  <a:lnTo>
                    <a:pt x="185242" y="9601"/>
                  </a:lnTo>
                  <a:lnTo>
                    <a:pt x="187744" y="9613"/>
                  </a:lnTo>
                  <a:lnTo>
                    <a:pt x="189865" y="7505"/>
                  </a:lnTo>
                  <a:lnTo>
                    <a:pt x="189979" y="4889"/>
                  </a:lnTo>
                  <a:lnTo>
                    <a:pt x="190093" y="2273"/>
                  </a:lnTo>
                  <a:close/>
                </a:path>
                <a:path w="308609" h="817245">
                  <a:moveTo>
                    <a:pt x="203657" y="763320"/>
                  </a:moveTo>
                  <a:lnTo>
                    <a:pt x="203047" y="760374"/>
                  </a:lnTo>
                  <a:lnTo>
                    <a:pt x="198615" y="757555"/>
                  </a:lnTo>
                  <a:lnTo>
                    <a:pt x="195681" y="758151"/>
                  </a:lnTo>
                  <a:lnTo>
                    <a:pt x="192849" y="762431"/>
                  </a:lnTo>
                  <a:lnTo>
                    <a:pt x="193459" y="765378"/>
                  </a:lnTo>
                  <a:lnTo>
                    <a:pt x="195618" y="766864"/>
                  </a:lnTo>
                  <a:lnTo>
                    <a:pt x="197777" y="768350"/>
                  </a:lnTo>
                  <a:lnTo>
                    <a:pt x="200723" y="767765"/>
                  </a:lnTo>
                  <a:lnTo>
                    <a:pt x="203657" y="763320"/>
                  </a:lnTo>
                  <a:close/>
                </a:path>
                <a:path w="308609" h="817245">
                  <a:moveTo>
                    <a:pt x="214096" y="5194"/>
                  </a:moveTo>
                  <a:lnTo>
                    <a:pt x="212382" y="2603"/>
                  </a:lnTo>
                  <a:lnTo>
                    <a:pt x="209702" y="2171"/>
                  </a:lnTo>
                  <a:lnTo>
                    <a:pt x="207010" y="1790"/>
                  </a:lnTo>
                  <a:lnTo>
                    <a:pt x="204546" y="3594"/>
                  </a:lnTo>
                  <a:lnTo>
                    <a:pt x="203860" y="8788"/>
                  </a:lnTo>
                  <a:lnTo>
                    <a:pt x="205625" y="11188"/>
                  </a:lnTo>
                  <a:lnTo>
                    <a:pt x="208140" y="11544"/>
                  </a:lnTo>
                  <a:lnTo>
                    <a:pt x="210654" y="11950"/>
                  </a:lnTo>
                  <a:lnTo>
                    <a:pt x="213093" y="10337"/>
                  </a:lnTo>
                  <a:lnTo>
                    <a:pt x="213601" y="7747"/>
                  </a:lnTo>
                  <a:lnTo>
                    <a:pt x="214096" y="5194"/>
                  </a:lnTo>
                  <a:close/>
                </a:path>
                <a:path w="308609" h="817245">
                  <a:moveTo>
                    <a:pt x="216014" y="742810"/>
                  </a:moveTo>
                  <a:lnTo>
                    <a:pt x="215214" y="739902"/>
                  </a:lnTo>
                  <a:lnTo>
                    <a:pt x="210616" y="737362"/>
                  </a:lnTo>
                  <a:lnTo>
                    <a:pt x="207733" y="738149"/>
                  </a:lnTo>
                  <a:lnTo>
                    <a:pt x="205193" y="742645"/>
                  </a:lnTo>
                  <a:lnTo>
                    <a:pt x="205994" y="745540"/>
                  </a:lnTo>
                  <a:lnTo>
                    <a:pt x="208254" y="746874"/>
                  </a:lnTo>
                  <a:lnTo>
                    <a:pt x="210515" y="748207"/>
                  </a:lnTo>
                  <a:lnTo>
                    <a:pt x="213410" y="747420"/>
                  </a:lnTo>
                  <a:lnTo>
                    <a:pt x="216014" y="742810"/>
                  </a:lnTo>
                  <a:close/>
                </a:path>
                <a:path w="308609" h="817245">
                  <a:moveTo>
                    <a:pt x="227203" y="721690"/>
                  </a:moveTo>
                  <a:lnTo>
                    <a:pt x="226250" y="718832"/>
                  </a:lnTo>
                  <a:lnTo>
                    <a:pt x="221538" y="716508"/>
                  </a:lnTo>
                  <a:lnTo>
                    <a:pt x="218706" y="717448"/>
                  </a:lnTo>
                  <a:lnTo>
                    <a:pt x="216433" y="722096"/>
                  </a:lnTo>
                  <a:lnTo>
                    <a:pt x="217284" y="724903"/>
                  </a:lnTo>
                  <a:lnTo>
                    <a:pt x="219633" y="726122"/>
                  </a:lnTo>
                  <a:lnTo>
                    <a:pt x="221945" y="727329"/>
                  </a:lnTo>
                  <a:lnTo>
                    <a:pt x="224891" y="726440"/>
                  </a:lnTo>
                  <a:lnTo>
                    <a:pt x="227203" y="721690"/>
                  </a:lnTo>
                  <a:close/>
                </a:path>
                <a:path w="308609" h="817245">
                  <a:moveTo>
                    <a:pt x="237375" y="13576"/>
                  </a:moveTo>
                  <a:lnTo>
                    <a:pt x="236550" y="10617"/>
                  </a:lnTo>
                  <a:lnTo>
                    <a:pt x="233895" y="9283"/>
                  </a:lnTo>
                  <a:lnTo>
                    <a:pt x="231292" y="7886"/>
                  </a:lnTo>
                  <a:lnTo>
                    <a:pt x="228396" y="8801"/>
                  </a:lnTo>
                  <a:lnTo>
                    <a:pt x="226529" y="13703"/>
                  </a:lnTo>
                  <a:lnTo>
                    <a:pt x="227418" y="16586"/>
                  </a:lnTo>
                  <a:lnTo>
                    <a:pt x="229450" y="17678"/>
                  </a:lnTo>
                  <a:lnTo>
                    <a:pt x="231521" y="18707"/>
                  </a:lnTo>
                  <a:lnTo>
                    <a:pt x="234365" y="17881"/>
                  </a:lnTo>
                  <a:lnTo>
                    <a:pt x="235813" y="15824"/>
                  </a:lnTo>
                  <a:lnTo>
                    <a:pt x="237375" y="13576"/>
                  </a:lnTo>
                  <a:close/>
                </a:path>
                <a:path w="308609" h="817245">
                  <a:moveTo>
                    <a:pt x="237413" y="700138"/>
                  </a:moveTo>
                  <a:lnTo>
                    <a:pt x="236372" y="697331"/>
                  </a:lnTo>
                  <a:lnTo>
                    <a:pt x="231584" y="695210"/>
                  </a:lnTo>
                  <a:lnTo>
                    <a:pt x="228752" y="696239"/>
                  </a:lnTo>
                  <a:lnTo>
                    <a:pt x="226580" y="700951"/>
                  </a:lnTo>
                  <a:lnTo>
                    <a:pt x="227634" y="703757"/>
                  </a:lnTo>
                  <a:lnTo>
                    <a:pt x="230009" y="704862"/>
                  </a:lnTo>
                  <a:lnTo>
                    <a:pt x="232384" y="705967"/>
                  </a:lnTo>
                  <a:lnTo>
                    <a:pt x="235216" y="704926"/>
                  </a:lnTo>
                  <a:lnTo>
                    <a:pt x="237413" y="700138"/>
                  </a:lnTo>
                  <a:close/>
                </a:path>
                <a:path w="308609" h="817245">
                  <a:moveTo>
                    <a:pt x="246773" y="678230"/>
                  </a:moveTo>
                  <a:lnTo>
                    <a:pt x="245605" y="675449"/>
                  </a:lnTo>
                  <a:lnTo>
                    <a:pt x="240741" y="673493"/>
                  </a:lnTo>
                  <a:lnTo>
                    <a:pt x="237972" y="674636"/>
                  </a:lnTo>
                  <a:lnTo>
                    <a:pt x="236042" y="679450"/>
                  </a:lnTo>
                  <a:lnTo>
                    <a:pt x="237197" y="682218"/>
                  </a:lnTo>
                  <a:lnTo>
                    <a:pt x="239598" y="683234"/>
                  </a:lnTo>
                  <a:lnTo>
                    <a:pt x="242023" y="684263"/>
                  </a:lnTo>
                  <a:lnTo>
                    <a:pt x="244805" y="683107"/>
                  </a:lnTo>
                  <a:lnTo>
                    <a:pt x="246773" y="678230"/>
                  </a:lnTo>
                  <a:close/>
                </a:path>
                <a:path w="308609" h="817245">
                  <a:moveTo>
                    <a:pt x="252768" y="403326"/>
                  </a:moveTo>
                  <a:lnTo>
                    <a:pt x="250786" y="401053"/>
                  </a:lnTo>
                  <a:lnTo>
                    <a:pt x="245554" y="400659"/>
                  </a:lnTo>
                  <a:lnTo>
                    <a:pt x="243281" y="402640"/>
                  </a:lnTo>
                  <a:lnTo>
                    <a:pt x="242912" y="407924"/>
                  </a:lnTo>
                  <a:lnTo>
                    <a:pt x="244881" y="410197"/>
                  </a:lnTo>
                  <a:lnTo>
                    <a:pt x="247497" y="410362"/>
                  </a:lnTo>
                  <a:lnTo>
                    <a:pt x="250113" y="410527"/>
                  </a:lnTo>
                  <a:lnTo>
                    <a:pt x="252387" y="408546"/>
                  </a:lnTo>
                  <a:lnTo>
                    <a:pt x="252768" y="403326"/>
                  </a:lnTo>
                  <a:close/>
                </a:path>
                <a:path w="308609" h="817245">
                  <a:moveTo>
                    <a:pt x="254685" y="28816"/>
                  </a:moveTo>
                  <a:lnTo>
                    <a:pt x="253047" y="26479"/>
                  </a:lnTo>
                  <a:lnTo>
                    <a:pt x="251460" y="24104"/>
                  </a:lnTo>
                  <a:lnTo>
                    <a:pt x="248399" y="23660"/>
                  </a:lnTo>
                  <a:lnTo>
                    <a:pt x="244411" y="27076"/>
                  </a:lnTo>
                  <a:lnTo>
                    <a:pt x="243979" y="29984"/>
                  </a:lnTo>
                  <a:lnTo>
                    <a:pt x="245313" y="32004"/>
                  </a:lnTo>
                  <a:lnTo>
                    <a:pt x="246684" y="33972"/>
                  </a:lnTo>
                  <a:lnTo>
                    <a:pt x="249643" y="34480"/>
                  </a:lnTo>
                  <a:lnTo>
                    <a:pt x="251904" y="33147"/>
                  </a:lnTo>
                  <a:lnTo>
                    <a:pt x="254165" y="31813"/>
                  </a:lnTo>
                  <a:lnTo>
                    <a:pt x="254685" y="28816"/>
                  </a:lnTo>
                  <a:close/>
                </a:path>
                <a:path w="308609" h="817245">
                  <a:moveTo>
                    <a:pt x="254711" y="379679"/>
                  </a:moveTo>
                  <a:lnTo>
                    <a:pt x="252793" y="377367"/>
                  </a:lnTo>
                  <a:lnTo>
                    <a:pt x="247561" y="376872"/>
                  </a:lnTo>
                  <a:lnTo>
                    <a:pt x="245249" y="378815"/>
                  </a:lnTo>
                  <a:lnTo>
                    <a:pt x="244995" y="381444"/>
                  </a:lnTo>
                  <a:lnTo>
                    <a:pt x="244767" y="384073"/>
                  </a:lnTo>
                  <a:lnTo>
                    <a:pt x="246710" y="386384"/>
                  </a:lnTo>
                  <a:lnTo>
                    <a:pt x="249326" y="386613"/>
                  </a:lnTo>
                  <a:lnTo>
                    <a:pt x="251942" y="386842"/>
                  </a:lnTo>
                  <a:lnTo>
                    <a:pt x="254228" y="384898"/>
                  </a:lnTo>
                  <a:lnTo>
                    <a:pt x="254711" y="379679"/>
                  </a:lnTo>
                  <a:close/>
                </a:path>
                <a:path w="308609" h="817245">
                  <a:moveTo>
                    <a:pt x="255435" y="656031"/>
                  </a:moveTo>
                  <a:lnTo>
                    <a:pt x="254190" y="653300"/>
                  </a:lnTo>
                  <a:lnTo>
                    <a:pt x="249262" y="651497"/>
                  </a:lnTo>
                  <a:lnTo>
                    <a:pt x="246519" y="652729"/>
                  </a:lnTo>
                  <a:lnTo>
                    <a:pt x="244678" y="657580"/>
                  </a:lnTo>
                  <a:lnTo>
                    <a:pt x="245922" y="660311"/>
                  </a:lnTo>
                  <a:lnTo>
                    <a:pt x="248373" y="661250"/>
                  </a:lnTo>
                  <a:lnTo>
                    <a:pt x="250825" y="662190"/>
                  </a:lnTo>
                  <a:lnTo>
                    <a:pt x="253568" y="660958"/>
                  </a:lnTo>
                  <a:lnTo>
                    <a:pt x="255435" y="656031"/>
                  </a:lnTo>
                  <a:close/>
                </a:path>
                <a:path w="308609" h="817245">
                  <a:moveTo>
                    <a:pt x="257022" y="356019"/>
                  </a:moveTo>
                  <a:lnTo>
                    <a:pt x="255117" y="353682"/>
                  </a:lnTo>
                  <a:lnTo>
                    <a:pt x="249897" y="353136"/>
                  </a:lnTo>
                  <a:lnTo>
                    <a:pt x="247573" y="355041"/>
                  </a:lnTo>
                  <a:lnTo>
                    <a:pt x="247040" y="360286"/>
                  </a:lnTo>
                  <a:lnTo>
                    <a:pt x="248932" y="362623"/>
                  </a:lnTo>
                  <a:lnTo>
                    <a:pt x="251548" y="362889"/>
                  </a:lnTo>
                  <a:lnTo>
                    <a:pt x="254165" y="363156"/>
                  </a:lnTo>
                  <a:lnTo>
                    <a:pt x="256489" y="361238"/>
                  </a:lnTo>
                  <a:lnTo>
                    <a:pt x="257022" y="356019"/>
                  </a:lnTo>
                  <a:close/>
                </a:path>
                <a:path w="308609" h="817245">
                  <a:moveTo>
                    <a:pt x="259562" y="332359"/>
                  </a:moveTo>
                  <a:lnTo>
                    <a:pt x="257683" y="330009"/>
                  </a:lnTo>
                  <a:lnTo>
                    <a:pt x="252463" y="329438"/>
                  </a:lnTo>
                  <a:lnTo>
                    <a:pt x="250126" y="331317"/>
                  </a:lnTo>
                  <a:lnTo>
                    <a:pt x="249542" y="336550"/>
                  </a:lnTo>
                  <a:lnTo>
                    <a:pt x="251421" y="338912"/>
                  </a:lnTo>
                  <a:lnTo>
                    <a:pt x="254038" y="339191"/>
                  </a:lnTo>
                  <a:lnTo>
                    <a:pt x="256641" y="339471"/>
                  </a:lnTo>
                  <a:lnTo>
                    <a:pt x="258991" y="337591"/>
                  </a:lnTo>
                  <a:lnTo>
                    <a:pt x="259562" y="332359"/>
                  </a:lnTo>
                  <a:close/>
                </a:path>
                <a:path w="308609" h="817245">
                  <a:moveTo>
                    <a:pt x="262204" y="308698"/>
                  </a:moveTo>
                  <a:lnTo>
                    <a:pt x="260324" y="306336"/>
                  </a:lnTo>
                  <a:lnTo>
                    <a:pt x="255104" y="305752"/>
                  </a:lnTo>
                  <a:lnTo>
                    <a:pt x="252755" y="307632"/>
                  </a:lnTo>
                  <a:lnTo>
                    <a:pt x="252171" y="312864"/>
                  </a:lnTo>
                  <a:lnTo>
                    <a:pt x="254050" y="315226"/>
                  </a:lnTo>
                  <a:lnTo>
                    <a:pt x="256654" y="315518"/>
                  </a:lnTo>
                  <a:lnTo>
                    <a:pt x="259257" y="315810"/>
                  </a:lnTo>
                  <a:lnTo>
                    <a:pt x="261620" y="313931"/>
                  </a:lnTo>
                  <a:lnTo>
                    <a:pt x="262204" y="308698"/>
                  </a:lnTo>
                  <a:close/>
                </a:path>
                <a:path w="308609" h="817245">
                  <a:moveTo>
                    <a:pt x="263385" y="633615"/>
                  </a:moveTo>
                  <a:lnTo>
                    <a:pt x="262039" y="630910"/>
                  </a:lnTo>
                  <a:lnTo>
                    <a:pt x="257060" y="629246"/>
                  </a:lnTo>
                  <a:lnTo>
                    <a:pt x="254381" y="630567"/>
                  </a:lnTo>
                  <a:lnTo>
                    <a:pt x="252730" y="635495"/>
                  </a:lnTo>
                  <a:lnTo>
                    <a:pt x="254000" y="638175"/>
                  </a:lnTo>
                  <a:lnTo>
                    <a:pt x="256489" y="639038"/>
                  </a:lnTo>
                  <a:lnTo>
                    <a:pt x="258953" y="639902"/>
                  </a:lnTo>
                  <a:lnTo>
                    <a:pt x="261708" y="638606"/>
                  </a:lnTo>
                  <a:lnTo>
                    <a:pt x="263385" y="633615"/>
                  </a:lnTo>
                  <a:close/>
                </a:path>
                <a:path w="308609" h="817245">
                  <a:moveTo>
                    <a:pt x="264833" y="285000"/>
                  </a:moveTo>
                  <a:lnTo>
                    <a:pt x="262953" y="282651"/>
                  </a:lnTo>
                  <a:lnTo>
                    <a:pt x="257733" y="282079"/>
                  </a:lnTo>
                  <a:lnTo>
                    <a:pt x="255384" y="283959"/>
                  </a:lnTo>
                  <a:lnTo>
                    <a:pt x="254812" y="289191"/>
                  </a:lnTo>
                  <a:lnTo>
                    <a:pt x="256692" y="291541"/>
                  </a:lnTo>
                  <a:lnTo>
                    <a:pt x="259295" y="291833"/>
                  </a:lnTo>
                  <a:lnTo>
                    <a:pt x="261899" y="292125"/>
                  </a:lnTo>
                  <a:lnTo>
                    <a:pt x="264261" y="290233"/>
                  </a:lnTo>
                  <a:lnTo>
                    <a:pt x="264833" y="285000"/>
                  </a:lnTo>
                  <a:close/>
                </a:path>
                <a:path w="308609" h="817245">
                  <a:moveTo>
                    <a:pt x="265226" y="51435"/>
                  </a:moveTo>
                  <a:lnTo>
                    <a:pt x="264401" y="48818"/>
                  </a:lnTo>
                  <a:lnTo>
                    <a:pt x="263398" y="46240"/>
                  </a:lnTo>
                  <a:lnTo>
                    <a:pt x="260565" y="44983"/>
                  </a:lnTo>
                  <a:lnTo>
                    <a:pt x="255714" y="46990"/>
                  </a:lnTo>
                  <a:lnTo>
                    <a:pt x="254533" y="49669"/>
                  </a:lnTo>
                  <a:lnTo>
                    <a:pt x="255447" y="51981"/>
                  </a:lnTo>
                  <a:lnTo>
                    <a:pt x="256197" y="54394"/>
                  </a:lnTo>
                  <a:lnTo>
                    <a:pt x="258826" y="55727"/>
                  </a:lnTo>
                  <a:lnTo>
                    <a:pt x="261340" y="54952"/>
                  </a:lnTo>
                  <a:lnTo>
                    <a:pt x="263855" y="54178"/>
                  </a:lnTo>
                  <a:lnTo>
                    <a:pt x="265226" y="51435"/>
                  </a:lnTo>
                  <a:close/>
                </a:path>
                <a:path w="308609" h="817245">
                  <a:moveTo>
                    <a:pt x="267398" y="261302"/>
                  </a:moveTo>
                  <a:lnTo>
                    <a:pt x="265506" y="258953"/>
                  </a:lnTo>
                  <a:lnTo>
                    <a:pt x="260286" y="258394"/>
                  </a:lnTo>
                  <a:lnTo>
                    <a:pt x="257949" y="260286"/>
                  </a:lnTo>
                  <a:lnTo>
                    <a:pt x="257390" y="265518"/>
                  </a:lnTo>
                  <a:lnTo>
                    <a:pt x="259283" y="267868"/>
                  </a:lnTo>
                  <a:lnTo>
                    <a:pt x="261886" y="268147"/>
                  </a:lnTo>
                  <a:lnTo>
                    <a:pt x="264490" y="268427"/>
                  </a:lnTo>
                  <a:lnTo>
                    <a:pt x="266839" y="266534"/>
                  </a:lnTo>
                  <a:lnTo>
                    <a:pt x="267398" y="261302"/>
                  </a:lnTo>
                  <a:close/>
                </a:path>
                <a:path w="308609" h="817245">
                  <a:moveTo>
                    <a:pt x="269786" y="237540"/>
                  </a:moveTo>
                  <a:lnTo>
                    <a:pt x="267868" y="235204"/>
                  </a:lnTo>
                  <a:lnTo>
                    <a:pt x="262636" y="234721"/>
                  </a:lnTo>
                  <a:lnTo>
                    <a:pt x="260324" y="236639"/>
                  </a:lnTo>
                  <a:lnTo>
                    <a:pt x="259829" y="241858"/>
                  </a:lnTo>
                  <a:lnTo>
                    <a:pt x="261721" y="244195"/>
                  </a:lnTo>
                  <a:lnTo>
                    <a:pt x="264337" y="244449"/>
                  </a:lnTo>
                  <a:lnTo>
                    <a:pt x="266941" y="244703"/>
                  </a:lnTo>
                  <a:lnTo>
                    <a:pt x="269290" y="242798"/>
                  </a:lnTo>
                  <a:lnTo>
                    <a:pt x="269786" y="237540"/>
                  </a:lnTo>
                  <a:close/>
                </a:path>
                <a:path w="308609" h="817245">
                  <a:moveTo>
                    <a:pt x="270687" y="610958"/>
                  </a:moveTo>
                  <a:lnTo>
                    <a:pt x="269290" y="608304"/>
                  </a:lnTo>
                  <a:lnTo>
                    <a:pt x="264261" y="606780"/>
                  </a:lnTo>
                  <a:lnTo>
                    <a:pt x="261607" y="608164"/>
                  </a:lnTo>
                  <a:lnTo>
                    <a:pt x="260083" y="613130"/>
                  </a:lnTo>
                  <a:lnTo>
                    <a:pt x="261480" y="615784"/>
                  </a:lnTo>
                  <a:lnTo>
                    <a:pt x="263982" y="616585"/>
                  </a:lnTo>
                  <a:lnTo>
                    <a:pt x="266484" y="617385"/>
                  </a:lnTo>
                  <a:lnTo>
                    <a:pt x="269138" y="615988"/>
                  </a:lnTo>
                  <a:lnTo>
                    <a:pt x="270687" y="610958"/>
                  </a:lnTo>
                  <a:close/>
                </a:path>
                <a:path w="308609" h="817245">
                  <a:moveTo>
                    <a:pt x="271043" y="75209"/>
                  </a:moveTo>
                  <a:lnTo>
                    <a:pt x="270573" y="72555"/>
                  </a:lnTo>
                  <a:lnTo>
                    <a:pt x="270167" y="69888"/>
                  </a:lnTo>
                  <a:lnTo>
                    <a:pt x="267538" y="68199"/>
                  </a:lnTo>
                  <a:lnTo>
                    <a:pt x="262407" y="69329"/>
                  </a:lnTo>
                  <a:lnTo>
                    <a:pt x="260858" y="71780"/>
                  </a:lnTo>
                  <a:lnTo>
                    <a:pt x="261239" y="74320"/>
                  </a:lnTo>
                  <a:lnTo>
                    <a:pt x="261683" y="76847"/>
                  </a:lnTo>
                  <a:lnTo>
                    <a:pt x="264134" y="78549"/>
                  </a:lnTo>
                  <a:lnTo>
                    <a:pt x="266725" y="78130"/>
                  </a:lnTo>
                  <a:lnTo>
                    <a:pt x="269316" y="77711"/>
                  </a:lnTo>
                  <a:lnTo>
                    <a:pt x="271043" y="75209"/>
                  </a:lnTo>
                  <a:close/>
                </a:path>
                <a:path w="308609" h="817245">
                  <a:moveTo>
                    <a:pt x="271932" y="213753"/>
                  </a:moveTo>
                  <a:lnTo>
                    <a:pt x="269989" y="211455"/>
                  </a:lnTo>
                  <a:lnTo>
                    <a:pt x="264756" y="211035"/>
                  </a:lnTo>
                  <a:lnTo>
                    <a:pt x="262458" y="212979"/>
                  </a:lnTo>
                  <a:lnTo>
                    <a:pt x="262013" y="218198"/>
                  </a:lnTo>
                  <a:lnTo>
                    <a:pt x="263944" y="220510"/>
                  </a:lnTo>
                  <a:lnTo>
                    <a:pt x="266560" y="220738"/>
                  </a:lnTo>
                  <a:lnTo>
                    <a:pt x="269176" y="220967"/>
                  </a:lnTo>
                  <a:lnTo>
                    <a:pt x="271475" y="219024"/>
                  </a:lnTo>
                  <a:lnTo>
                    <a:pt x="271932" y="213753"/>
                  </a:lnTo>
                  <a:close/>
                </a:path>
                <a:path w="308609" h="817245">
                  <a:moveTo>
                    <a:pt x="273685" y="189915"/>
                  </a:moveTo>
                  <a:lnTo>
                    <a:pt x="271703" y="187642"/>
                  </a:lnTo>
                  <a:lnTo>
                    <a:pt x="266458" y="187312"/>
                  </a:lnTo>
                  <a:lnTo>
                    <a:pt x="264198" y="189306"/>
                  </a:lnTo>
                  <a:lnTo>
                    <a:pt x="263893" y="194525"/>
                  </a:lnTo>
                  <a:lnTo>
                    <a:pt x="265823" y="196799"/>
                  </a:lnTo>
                  <a:lnTo>
                    <a:pt x="268452" y="196989"/>
                  </a:lnTo>
                  <a:lnTo>
                    <a:pt x="271056" y="197180"/>
                  </a:lnTo>
                  <a:lnTo>
                    <a:pt x="273367" y="195199"/>
                  </a:lnTo>
                  <a:lnTo>
                    <a:pt x="273685" y="189915"/>
                  </a:lnTo>
                  <a:close/>
                </a:path>
                <a:path w="308609" h="817245">
                  <a:moveTo>
                    <a:pt x="274104" y="99250"/>
                  </a:moveTo>
                  <a:lnTo>
                    <a:pt x="273888" y="96583"/>
                  </a:lnTo>
                  <a:lnTo>
                    <a:pt x="273697" y="93916"/>
                  </a:lnTo>
                  <a:lnTo>
                    <a:pt x="271284" y="91998"/>
                  </a:lnTo>
                  <a:lnTo>
                    <a:pt x="266065" y="92583"/>
                  </a:lnTo>
                  <a:lnTo>
                    <a:pt x="264248" y="94894"/>
                  </a:lnTo>
                  <a:lnTo>
                    <a:pt x="264426" y="97472"/>
                  </a:lnTo>
                  <a:lnTo>
                    <a:pt x="264629" y="100050"/>
                  </a:lnTo>
                  <a:lnTo>
                    <a:pt x="266928" y="101981"/>
                  </a:lnTo>
                  <a:lnTo>
                    <a:pt x="269544" y="101777"/>
                  </a:lnTo>
                  <a:lnTo>
                    <a:pt x="272161" y="101574"/>
                  </a:lnTo>
                  <a:lnTo>
                    <a:pt x="274104" y="99250"/>
                  </a:lnTo>
                  <a:close/>
                </a:path>
                <a:path w="308609" h="817245">
                  <a:moveTo>
                    <a:pt x="274980" y="166001"/>
                  </a:moveTo>
                  <a:lnTo>
                    <a:pt x="272961" y="163779"/>
                  </a:lnTo>
                  <a:lnTo>
                    <a:pt x="267716" y="163588"/>
                  </a:lnTo>
                  <a:lnTo>
                    <a:pt x="265480" y="165620"/>
                  </a:lnTo>
                  <a:lnTo>
                    <a:pt x="265239" y="170853"/>
                  </a:lnTo>
                  <a:lnTo>
                    <a:pt x="267271" y="173075"/>
                  </a:lnTo>
                  <a:lnTo>
                    <a:pt x="269887" y="173202"/>
                  </a:lnTo>
                  <a:lnTo>
                    <a:pt x="272503" y="173329"/>
                  </a:lnTo>
                  <a:lnTo>
                    <a:pt x="274739" y="171297"/>
                  </a:lnTo>
                  <a:lnTo>
                    <a:pt x="274980" y="166001"/>
                  </a:lnTo>
                  <a:close/>
                </a:path>
                <a:path w="308609" h="817245">
                  <a:moveTo>
                    <a:pt x="275412" y="123329"/>
                  </a:moveTo>
                  <a:lnTo>
                    <a:pt x="275361" y="120662"/>
                  </a:lnTo>
                  <a:lnTo>
                    <a:pt x="275259" y="117995"/>
                  </a:lnTo>
                  <a:lnTo>
                    <a:pt x="273011" y="115938"/>
                  </a:lnTo>
                  <a:lnTo>
                    <a:pt x="267779" y="116166"/>
                  </a:lnTo>
                  <a:lnTo>
                    <a:pt x="265760" y="118364"/>
                  </a:lnTo>
                  <a:lnTo>
                    <a:pt x="265861" y="120954"/>
                  </a:lnTo>
                  <a:lnTo>
                    <a:pt x="265912" y="123558"/>
                  </a:lnTo>
                  <a:lnTo>
                    <a:pt x="268071" y="125628"/>
                  </a:lnTo>
                  <a:lnTo>
                    <a:pt x="270700" y="125577"/>
                  </a:lnTo>
                  <a:lnTo>
                    <a:pt x="273329" y="125526"/>
                  </a:lnTo>
                  <a:lnTo>
                    <a:pt x="275412" y="123329"/>
                  </a:lnTo>
                  <a:close/>
                </a:path>
                <a:path w="308609" h="817245">
                  <a:moveTo>
                    <a:pt x="275551" y="142024"/>
                  </a:moveTo>
                  <a:lnTo>
                    <a:pt x="273443" y="139865"/>
                  </a:lnTo>
                  <a:lnTo>
                    <a:pt x="268198" y="139852"/>
                  </a:lnTo>
                  <a:lnTo>
                    <a:pt x="266052" y="141960"/>
                  </a:lnTo>
                  <a:lnTo>
                    <a:pt x="266014" y="147180"/>
                  </a:lnTo>
                  <a:lnTo>
                    <a:pt x="268135" y="149339"/>
                  </a:lnTo>
                  <a:lnTo>
                    <a:pt x="270738" y="149390"/>
                  </a:lnTo>
                  <a:lnTo>
                    <a:pt x="273380" y="149440"/>
                  </a:lnTo>
                  <a:lnTo>
                    <a:pt x="275513" y="147332"/>
                  </a:lnTo>
                  <a:lnTo>
                    <a:pt x="275551" y="142024"/>
                  </a:lnTo>
                  <a:close/>
                </a:path>
                <a:path w="308609" h="817245">
                  <a:moveTo>
                    <a:pt x="277418" y="588162"/>
                  </a:moveTo>
                  <a:lnTo>
                    <a:pt x="275958" y="585546"/>
                  </a:lnTo>
                  <a:lnTo>
                    <a:pt x="270891" y="584149"/>
                  </a:lnTo>
                  <a:lnTo>
                    <a:pt x="268262" y="585597"/>
                  </a:lnTo>
                  <a:lnTo>
                    <a:pt x="266827" y="590588"/>
                  </a:lnTo>
                  <a:lnTo>
                    <a:pt x="268300" y="593204"/>
                  </a:lnTo>
                  <a:lnTo>
                    <a:pt x="270814" y="593940"/>
                  </a:lnTo>
                  <a:lnTo>
                    <a:pt x="273329" y="594677"/>
                  </a:lnTo>
                  <a:lnTo>
                    <a:pt x="275971" y="593217"/>
                  </a:lnTo>
                  <a:lnTo>
                    <a:pt x="277418" y="588162"/>
                  </a:lnTo>
                  <a:close/>
                </a:path>
                <a:path w="308609" h="817245">
                  <a:moveTo>
                    <a:pt x="283565" y="565175"/>
                  </a:moveTo>
                  <a:lnTo>
                    <a:pt x="281978" y="562584"/>
                  </a:lnTo>
                  <a:lnTo>
                    <a:pt x="276885" y="561314"/>
                  </a:lnTo>
                  <a:lnTo>
                    <a:pt x="274358" y="562851"/>
                  </a:lnTo>
                  <a:lnTo>
                    <a:pt x="273037" y="567880"/>
                  </a:lnTo>
                  <a:lnTo>
                    <a:pt x="274548" y="570458"/>
                  </a:lnTo>
                  <a:lnTo>
                    <a:pt x="277088" y="571119"/>
                  </a:lnTo>
                  <a:lnTo>
                    <a:pt x="279628" y="571779"/>
                  </a:lnTo>
                  <a:lnTo>
                    <a:pt x="282232" y="570268"/>
                  </a:lnTo>
                  <a:lnTo>
                    <a:pt x="283565" y="565175"/>
                  </a:lnTo>
                  <a:close/>
                </a:path>
                <a:path w="308609" h="817245">
                  <a:moveTo>
                    <a:pt x="289064" y="542048"/>
                  </a:moveTo>
                  <a:lnTo>
                    <a:pt x="287439" y="539508"/>
                  </a:lnTo>
                  <a:lnTo>
                    <a:pt x="282321" y="538365"/>
                  </a:lnTo>
                  <a:lnTo>
                    <a:pt x="279793" y="539953"/>
                  </a:lnTo>
                  <a:lnTo>
                    <a:pt x="279222" y="542493"/>
                  </a:lnTo>
                  <a:lnTo>
                    <a:pt x="278676" y="545033"/>
                  </a:lnTo>
                  <a:lnTo>
                    <a:pt x="280263" y="547573"/>
                  </a:lnTo>
                  <a:lnTo>
                    <a:pt x="282803" y="548170"/>
                  </a:lnTo>
                  <a:lnTo>
                    <a:pt x="285369" y="548779"/>
                  </a:lnTo>
                  <a:lnTo>
                    <a:pt x="287934" y="547192"/>
                  </a:lnTo>
                  <a:lnTo>
                    <a:pt x="289064" y="542048"/>
                  </a:lnTo>
                  <a:close/>
                </a:path>
                <a:path w="308609" h="817245">
                  <a:moveTo>
                    <a:pt x="294017" y="518782"/>
                  </a:moveTo>
                  <a:lnTo>
                    <a:pt x="292354" y="516280"/>
                  </a:lnTo>
                  <a:lnTo>
                    <a:pt x="287197" y="515264"/>
                  </a:lnTo>
                  <a:lnTo>
                    <a:pt x="284695" y="516915"/>
                  </a:lnTo>
                  <a:lnTo>
                    <a:pt x="283667" y="522020"/>
                  </a:lnTo>
                  <a:lnTo>
                    <a:pt x="285343" y="524522"/>
                  </a:lnTo>
                  <a:lnTo>
                    <a:pt x="287909" y="525056"/>
                  </a:lnTo>
                  <a:lnTo>
                    <a:pt x="290474" y="525589"/>
                  </a:lnTo>
                  <a:lnTo>
                    <a:pt x="292976" y="523938"/>
                  </a:lnTo>
                  <a:lnTo>
                    <a:pt x="294017" y="518782"/>
                  </a:lnTo>
                  <a:close/>
                </a:path>
                <a:path w="308609" h="817245">
                  <a:moveTo>
                    <a:pt x="298411" y="495427"/>
                  </a:moveTo>
                  <a:lnTo>
                    <a:pt x="296684" y="492963"/>
                  </a:lnTo>
                  <a:lnTo>
                    <a:pt x="291515" y="492086"/>
                  </a:lnTo>
                  <a:lnTo>
                    <a:pt x="289052" y="493788"/>
                  </a:lnTo>
                  <a:lnTo>
                    <a:pt x="288124" y="498906"/>
                  </a:lnTo>
                  <a:lnTo>
                    <a:pt x="289852" y="501370"/>
                  </a:lnTo>
                  <a:lnTo>
                    <a:pt x="292430" y="501840"/>
                  </a:lnTo>
                  <a:lnTo>
                    <a:pt x="295008" y="502310"/>
                  </a:lnTo>
                  <a:lnTo>
                    <a:pt x="297484" y="500595"/>
                  </a:lnTo>
                  <a:lnTo>
                    <a:pt x="298411" y="495427"/>
                  </a:lnTo>
                  <a:close/>
                </a:path>
                <a:path w="308609" h="817245">
                  <a:moveTo>
                    <a:pt x="302234" y="471957"/>
                  </a:moveTo>
                  <a:lnTo>
                    <a:pt x="300456" y="469544"/>
                  </a:lnTo>
                  <a:lnTo>
                    <a:pt x="295275" y="468782"/>
                  </a:lnTo>
                  <a:lnTo>
                    <a:pt x="292836" y="470560"/>
                  </a:lnTo>
                  <a:lnTo>
                    <a:pt x="292023" y="475691"/>
                  </a:lnTo>
                  <a:lnTo>
                    <a:pt x="293801" y="478104"/>
                  </a:lnTo>
                  <a:lnTo>
                    <a:pt x="296392" y="478510"/>
                  </a:lnTo>
                  <a:lnTo>
                    <a:pt x="298983" y="478917"/>
                  </a:lnTo>
                  <a:lnTo>
                    <a:pt x="301421" y="477151"/>
                  </a:lnTo>
                  <a:lnTo>
                    <a:pt x="302234" y="471957"/>
                  </a:lnTo>
                  <a:close/>
                </a:path>
                <a:path w="308609" h="817245">
                  <a:moveTo>
                    <a:pt x="305473" y="448386"/>
                  </a:moveTo>
                  <a:lnTo>
                    <a:pt x="303555" y="446011"/>
                  </a:lnTo>
                  <a:lnTo>
                    <a:pt x="298348" y="445389"/>
                  </a:lnTo>
                  <a:lnTo>
                    <a:pt x="296049" y="447230"/>
                  </a:lnTo>
                  <a:lnTo>
                    <a:pt x="295338" y="452386"/>
                  </a:lnTo>
                  <a:lnTo>
                    <a:pt x="297167" y="454748"/>
                  </a:lnTo>
                  <a:lnTo>
                    <a:pt x="299770" y="455091"/>
                  </a:lnTo>
                  <a:lnTo>
                    <a:pt x="302374" y="455434"/>
                  </a:lnTo>
                  <a:lnTo>
                    <a:pt x="304761" y="453605"/>
                  </a:lnTo>
                  <a:lnTo>
                    <a:pt x="305473" y="448386"/>
                  </a:lnTo>
                  <a:close/>
                </a:path>
                <a:path w="308609" h="817245">
                  <a:moveTo>
                    <a:pt x="308025" y="424738"/>
                  </a:moveTo>
                  <a:lnTo>
                    <a:pt x="306095" y="422414"/>
                  </a:lnTo>
                  <a:lnTo>
                    <a:pt x="300863" y="421932"/>
                  </a:lnTo>
                  <a:lnTo>
                    <a:pt x="298564" y="423837"/>
                  </a:lnTo>
                  <a:lnTo>
                    <a:pt x="298119" y="429006"/>
                  </a:lnTo>
                  <a:lnTo>
                    <a:pt x="299935" y="431317"/>
                  </a:lnTo>
                  <a:lnTo>
                    <a:pt x="302564" y="431596"/>
                  </a:lnTo>
                  <a:lnTo>
                    <a:pt x="305155" y="431876"/>
                  </a:lnTo>
                  <a:lnTo>
                    <a:pt x="307568" y="429983"/>
                  </a:lnTo>
                  <a:lnTo>
                    <a:pt x="307784" y="427355"/>
                  </a:lnTo>
                  <a:lnTo>
                    <a:pt x="308025" y="42473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71">
              <a:extLst>
                <a:ext uri="{FF2B5EF4-FFF2-40B4-BE49-F238E27FC236}">
                  <a16:creationId xmlns:a16="http://schemas.microsoft.com/office/drawing/2014/main" id="{3A3AF28A-298F-4F99-9DED-655B7B77B543}"/>
                </a:ext>
              </a:extLst>
            </p:cNvPr>
            <p:cNvSpPr/>
            <p:nvPr/>
          </p:nvSpPr>
          <p:spPr>
            <a:xfrm>
              <a:off x="7263015" y="3430600"/>
              <a:ext cx="364490" cy="824230"/>
            </a:xfrm>
            <a:custGeom>
              <a:avLst/>
              <a:gdLst/>
              <a:ahLst/>
              <a:cxnLst/>
              <a:rect l="l" t="t" r="r" b="b"/>
              <a:pathLst>
                <a:path w="364490" h="824229">
                  <a:moveTo>
                    <a:pt x="9563" y="371195"/>
                  </a:moveTo>
                  <a:lnTo>
                    <a:pt x="9499" y="366001"/>
                  </a:lnTo>
                  <a:lnTo>
                    <a:pt x="7391" y="363905"/>
                  </a:lnTo>
                  <a:lnTo>
                    <a:pt x="4762" y="363905"/>
                  </a:lnTo>
                  <a:lnTo>
                    <a:pt x="2146" y="363905"/>
                  </a:lnTo>
                  <a:lnTo>
                    <a:pt x="0" y="366039"/>
                  </a:lnTo>
                  <a:lnTo>
                    <a:pt x="63" y="371309"/>
                  </a:lnTo>
                  <a:lnTo>
                    <a:pt x="2209" y="373405"/>
                  </a:lnTo>
                  <a:lnTo>
                    <a:pt x="7454" y="373329"/>
                  </a:lnTo>
                  <a:lnTo>
                    <a:pt x="9563" y="371195"/>
                  </a:lnTo>
                  <a:close/>
                </a:path>
                <a:path w="364490" h="824229">
                  <a:moveTo>
                    <a:pt x="9702" y="342468"/>
                  </a:moveTo>
                  <a:lnTo>
                    <a:pt x="7645" y="340309"/>
                  </a:lnTo>
                  <a:lnTo>
                    <a:pt x="5016" y="340245"/>
                  </a:lnTo>
                  <a:lnTo>
                    <a:pt x="2400" y="340182"/>
                  </a:lnTo>
                  <a:lnTo>
                    <a:pt x="203" y="342252"/>
                  </a:lnTo>
                  <a:lnTo>
                    <a:pt x="114" y="347522"/>
                  </a:lnTo>
                  <a:lnTo>
                    <a:pt x="2209" y="349669"/>
                  </a:lnTo>
                  <a:lnTo>
                    <a:pt x="7454" y="349745"/>
                  </a:lnTo>
                  <a:lnTo>
                    <a:pt x="9626" y="347662"/>
                  </a:lnTo>
                  <a:lnTo>
                    <a:pt x="9702" y="342468"/>
                  </a:lnTo>
                  <a:close/>
                </a:path>
                <a:path w="364490" h="824229">
                  <a:moveTo>
                    <a:pt x="10541" y="318947"/>
                  </a:moveTo>
                  <a:lnTo>
                    <a:pt x="8534" y="316738"/>
                  </a:lnTo>
                  <a:lnTo>
                    <a:pt x="5905" y="316598"/>
                  </a:lnTo>
                  <a:lnTo>
                    <a:pt x="3289" y="316458"/>
                  </a:lnTo>
                  <a:lnTo>
                    <a:pt x="1041" y="318477"/>
                  </a:lnTo>
                  <a:lnTo>
                    <a:pt x="812" y="323735"/>
                  </a:lnTo>
                  <a:lnTo>
                    <a:pt x="2844" y="325945"/>
                  </a:lnTo>
                  <a:lnTo>
                    <a:pt x="8089" y="326161"/>
                  </a:lnTo>
                  <a:lnTo>
                    <a:pt x="10312" y="324142"/>
                  </a:lnTo>
                  <a:lnTo>
                    <a:pt x="10414" y="321538"/>
                  </a:lnTo>
                  <a:lnTo>
                    <a:pt x="10541" y="318947"/>
                  </a:lnTo>
                  <a:close/>
                </a:path>
                <a:path w="364490" h="824229">
                  <a:moveTo>
                    <a:pt x="12001" y="295465"/>
                  </a:moveTo>
                  <a:lnTo>
                    <a:pt x="10058" y="293204"/>
                  </a:lnTo>
                  <a:lnTo>
                    <a:pt x="7442" y="292989"/>
                  </a:lnTo>
                  <a:lnTo>
                    <a:pt x="4826" y="292773"/>
                  </a:lnTo>
                  <a:lnTo>
                    <a:pt x="2527" y="294728"/>
                  </a:lnTo>
                  <a:lnTo>
                    <a:pt x="2146" y="299986"/>
                  </a:lnTo>
                  <a:lnTo>
                    <a:pt x="4127" y="302247"/>
                  </a:lnTo>
                  <a:lnTo>
                    <a:pt x="9359" y="302602"/>
                  </a:lnTo>
                  <a:lnTo>
                    <a:pt x="11633" y="300647"/>
                  </a:lnTo>
                  <a:lnTo>
                    <a:pt x="12001" y="295465"/>
                  </a:lnTo>
                  <a:close/>
                </a:path>
                <a:path w="364490" h="824229">
                  <a:moveTo>
                    <a:pt x="14185" y="272059"/>
                  </a:moveTo>
                  <a:lnTo>
                    <a:pt x="12306" y="269722"/>
                  </a:lnTo>
                  <a:lnTo>
                    <a:pt x="9702" y="269430"/>
                  </a:lnTo>
                  <a:lnTo>
                    <a:pt x="7099" y="269138"/>
                  </a:lnTo>
                  <a:lnTo>
                    <a:pt x="4737" y="271018"/>
                  </a:lnTo>
                  <a:lnTo>
                    <a:pt x="4191" y="276250"/>
                  </a:lnTo>
                  <a:lnTo>
                    <a:pt x="6096" y="278587"/>
                  </a:lnTo>
                  <a:lnTo>
                    <a:pt x="11315" y="279095"/>
                  </a:lnTo>
                  <a:lnTo>
                    <a:pt x="13639" y="277215"/>
                  </a:lnTo>
                  <a:lnTo>
                    <a:pt x="14185" y="272059"/>
                  </a:lnTo>
                  <a:close/>
                </a:path>
                <a:path w="364490" h="824229">
                  <a:moveTo>
                    <a:pt x="17183" y="248767"/>
                  </a:moveTo>
                  <a:lnTo>
                    <a:pt x="15379" y="246367"/>
                  </a:lnTo>
                  <a:lnTo>
                    <a:pt x="12788" y="245973"/>
                  </a:lnTo>
                  <a:lnTo>
                    <a:pt x="10198" y="245579"/>
                  </a:lnTo>
                  <a:lnTo>
                    <a:pt x="7772" y="247370"/>
                  </a:lnTo>
                  <a:lnTo>
                    <a:pt x="7023" y="252590"/>
                  </a:lnTo>
                  <a:lnTo>
                    <a:pt x="8851" y="254990"/>
                  </a:lnTo>
                  <a:lnTo>
                    <a:pt x="14058" y="255689"/>
                  </a:lnTo>
                  <a:lnTo>
                    <a:pt x="16446" y="253885"/>
                  </a:lnTo>
                  <a:lnTo>
                    <a:pt x="16789" y="251320"/>
                  </a:lnTo>
                  <a:lnTo>
                    <a:pt x="17183" y="248767"/>
                  </a:lnTo>
                  <a:close/>
                </a:path>
                <a:path w="364490" h="824229">
                  <a:moveTo>
                    <a:pt x="21107" y="225666"/>
                  </a:moveTo>
                  <a:lnTo>
                    <a:pt x="19418" y="223189"/>
                  </a:lnTo>
                  <a:lnTo>
                    <a:pt x="16840" y="222669"/>
                  </a:lnTo>
                  <a:lnTo>
                    <a:pt x="14262" y="222148"/>
                  </a:lnTo>
                  <a:lnTo>
                    <a:pt x="11772" y="223837"/>
                  </a:lnTo>
                  <a:lnTo>
                    <a:pt x="11277" y="226428"/>
                  </a:lnTo>
                  <a:lnTo>
                    <a:pt x="10756" y="229031"/>
                  </a:lnTo>
                  <a:lnTo>
                    <a:pt x="12522" y="231508"/>
                  </a:lnTo>
                  <a:lnTo>
                    <a:pt x="17691" y="232435"/>
                  </a:lnTo>
                  <a:lnTo>
                    <a:pt x="20104" y="230733"/>
                  </a:lnTo>
                  <a:lnTo>
                    <a:pt x="21107" y="225666"/>
                  </a:lnTo>
                  <a:close/>
                </a:path>
                <a:path w="364490" h="824229">
                  <a:moveTo>
                    <a:pt x="26187" y="202857"/>
                  </a:moveTo>
                  <a:lnTo>
                    <a:pt x="24701" y="200304"/>
                  </a:lnTo>
                  <a:lnTo>
                    <a:pt x="22161" y="199618"/>
                  </a:lnTo>
                  <a:lnTo>
                    <a:pt x="19634" y="198932"/>
                  </a:lnTo>
                  <a:lnTo>
                    <a:pt x="16992" y="200469"/>
                  </a:lnTo>
                  <a:lnTo>
                    <a:pt x="15735" y="205625"/>
                  </a:lnTo>
                  <a:lnTo>
                    <a:pt x="17284" y="208191"/>
                  </a:lnTo>
                  <a:lnTo>
                    <a:pt x="22390" y="209397"/>
                  </a:lnTo>
                  <a:lnTo>
                    <a:pt x="24968" y="207848"/>
                  </a:lnTo>
                  <a:lnTo>
                    <a:pt x="25590" y="205359"/>
                  </a:lnTo>
                  <a:lnTo>
                    <a:pt x="26187" y="202857"/>
                  </a:lnTo>
                  <a:close/>
                </a:path>
                <a:path w="364490" h="824229">
                  <a:moveTo>
                    <a:pt x="32969" y="180619"/>
                  </a:moveTo>
                  <a:lnTo>
                    <a:pt x="31635" y="177927"/>
                  </a:lnTo>
                  <a:lnTo>
                    <a:pt x="29197" y="177025"/>
                  </a:lnTo>
                  <a:lnTo>
                    <a:pt x="26720" y="176110"/>
                  </a:lnTo>
                  <a:lnTo>
                    <a:pt x="24015" y="177419"/>
                  </a:lnTo>
                  <a:lnTo>
                    <a:pt x="23139" y="179959"/>
                  </a:lnTo>
                  <a:lnTo>
                    <a:pt x="22237" y="182473"/>
                  </a:lnTo>
                  <a:lnTo>
                    <a:pt x="23672" y="185204"/>
                  </a:lnTo>
                  <a:lnTo>
                    <a:pt x="28663" y="186778"/>
                  </a:lnTo>
                  <a:lnTo>
                    <a:pt x="31267" y="185420"/>
                  </a:lnTo>
                  <a:lnTo>
                    <a:pt x="32131" y="183032"/>
                  </a:lnTo>
                  <a:lnTo>
                    <a:pt x="32969" y="180619"/>
                  </a:lnTo>
                  <a:close/>
                </a:path>
                <a:path w="364490" h="824229">
                  <a:moveTo>
                    <a:pt x="41973" y="159512"/>
                  </a:moveTo>
                  <a:lnTo>
                    <a:pt x="41097" y="156718"/>
                  </a:lnTo>
                  <a:lnTo>
                    <a:pt x="38823" y="155448"/>
                  </a:lnTo>
                  <a:lnTo>
                    <a:pt x="36525" y="154165"/>
                  </a:lnTo>
                  <a:lnTo>
                    <a:pt x="33578" y="155067"/>
                  </a:lnTo>
                  <a:lnTo>
                    <a:pt x="32385" y="157505"/>
                  </a:lnTo>
                  <a:lnTo>
                    <a:pt x="31115" y="159931"/>
                  </a:lnTo>
                  <a:lnTo>
                    <a:pt x="32207" y="162826"/>
                  </a:lnTo>
                  <a:lnTo>
                    <a:pt x="36982" y="164998"/>
                  </a:lnTo>
                  <a:lnTo>
                    <a:pt x="39712" y="163982"/>
                  </a:lnTo>
                  <a:lnTo>
                    <a:pt x="40881" y="161772"/>
                  </a:lnTo>
                  <a:lnTo>
                    <a:pt x="41973" y="159512"/>
                  </a:lnTo>
                  <a:close/>
                </a:path>
                <a:path w="364490" h="824229">
                  <a:moveTo>
                    <a:pt x="54635" y="141236"/>
                  </a:moveTo>
                  <a:lnTo>
                    <a:pt x="54571" y="138391"/>
                  </a:lnTo>
                  <a:lnTo>
                    <a:pt x="52806" y="136474"/>
                  </a:lnTo>
                  <a:lnTo>
                    <a:pt x="51015" y="134531"/>
                  </a:lnTo>
                  <a:lnTo>
                    <a:pt x="47840" y="134581"/>
                  </a:lnTo>
                  <a:lnTo>
                    <a:pt x="45974" y="136728"/>
                  </a:lnTo>
                  <a:lnTo>
                    <a:pt x="44056" y="138836"/>
                  </a:lnTo>
                  <a:lnTo>
                    <a:pt x="44450" y="141973"/>
                  </a:lnTo>
                  <a:lnTo>
                    <a:pt x="48641" y="145135"/>
                  </a:lnTo>
                  <a:lnTo>
                    <a:pt x="51473" y="144792"/>
                  </a:lnTo>
                  <a:lnTo>
                    <a:pt x="53086" y="143040"/>
                  </a:lnTo>
                  <a:lnTo>
                    <a:pt x="54635" y="141236"/>
                  </a:lnTo>
                  <a:close/>
                </a:path>
                <a:path w="364490" h="824229">
                  <a:moveTo>
                    <a:pt x="73748" y="128498"/>
                  </a:moveTo>
                  <a:lnTo>
                    <a:pt x="73482" y="125869"/>
                  </a:lnTo>
                  <a:lnTo>
                    <a:pt x="73215" y="123278"/>
                  </a:lnTo>
                  <a:lnTo>
                    <a:pt x="70497" y="121361"/>
                  </a:lnTo>
                  <a:lnTo>
                    <a:pt x="67551" y="122250"/>
                  </a:lnTo>
                  <a:lnTo>
                    <a:pt x="64592" y="123075"/>
                  </a:lnTo>
                  <a:lnTo>
                    <a:pt x="63284" y="126098"/>
                  </a:lnTo>
                  <a:lnTo>
                    <a:pt x="65557" y="130822"/>
                  </a:lnTo>
                  <a:lnTo>
                    <a:pt x="68072" y="131953"/>
                  </a:lnTo>
                  <a:lnTo>
                    <a:pt x="70154" y="131381"/>
                  </a:lnTo>
                  <a:lnTo>
                    <a:pt x="72224" y="130746"/>
                  </a:lnTo>
                  <a:lnTo>
                    <a:pt x="73748" y="128498"/>
                  </a:lnTo>
                  <a:close/>
                </a:path>
                <a:path w="364490" h="824229">
                  <a:moveTo>
                    <a:pt x="97548" y="126542"/>
                  </a:moveTo>
                  <a:lnTo>
                    <a:pt x="96024" y="123901"/>
                  </a:lnTo>
                  <a:lnTo>
                    <a:pt x="93345" y="123202"/>
                  </a:lnTo>
                  <a:lnTo>
                    <a:pt x="90665" y="122567"/>
                  </a:lnTo>
                  <a:lnTo>
                    <a:pt x="88074" y="124206"/>
                  </a:lnTo>
                  <a:lnTo>
                    <a:pt x="87096" y="129362"/>
                  </a:lnTo>
                  <a:lnTo>
                    <a:pt x="88658" y="131851"/>
                  </a:lnTo>
                  <a:lnTo>
                    <a:pt x="91046" y="132422"/>
                  </a:lnTo>
                  <a:lnTo>
                    <a:pt x="93433" y="133045"/>
                  </a:lnTo>
                  <a:lnTo>
                    <a:pt x="95986" y="131546"/>
                  </a:lnTo>
                  <a:lnTo>
                    <a:pt x="96761" y="129070"/>
                  </a:lnTo>
                  <a:lnTo>
                    <a:pt x="97548" y="126542"/>
                  </a:lnTo>
                  <a:close/>
                </a:path>
                <a:path w="364490" h="824229">
                  <a:moveTo>
                    <a:pt x="105905" y="648296"/>
                  </a:moveTo>
                  <a:lnTo>
                    <a:pt x="105054" y="643128"/>
                  </a:lnTo>
                  <a:lnTo>
                    <a:pt x="102603" y="641375"/>
                  </a:lnTo>
                  <a:lnTo>
                    <a:pt x="100012" y="641794"/>
                  </a:lnTo>
                  <a:lnTo>
                    <a:pt x="97421" y="642213"/>
                  </a:lnTo>
                  <a:lnTo>
                    <a:pt x="95669" y="644677"/>
                  </a:lnTo>
                  <a:lnTo>
                    <a:pt x="96532" y="649884"/>
                  </a:lnTo>
                  <a:lnTo>
                    <a:pt x="98983" y="651637"/>
                  </a:lnTo>
                  <a:lnTo>
                    <a:pt x="104152" y="650748"/>
                  </a:lnTo>
                  <a:lnTo>
                    <a:pt x="105905" y="648296"/>
                  </a:lnTo>
                  <a:close/>
                </a:path>
                <a:path w="364490" h="824229">
                  <a:moveTo>
                    <a:pt x="110109" y="671639"/>
                  </a:moveTo>
                  <a:lnTo>
                    <a:pt x="109118" y="666508"/>
                  </a:lnTo>
                  <a:lnTo>
                    <a:pt x="106629" y="664806"/>
                  </a:lnTo>
                  <a:lnTo>
                    <a:pt x="104051" y="665276"/>
                  </a:lnTo>
                  <a:lnTo>
                    <a:pt x="101473" y="665746"/>
                  </a:lnTo>
                  <a:lnTo>
                    <a:pt x="99783" y="668235"/>
                  </a:lnTo>
                  <a:lnTo>
                    <a:pt x="100774" y="673442"/>
                  </a:lnTo>
                  <a:lnTo>
                    <a:pt x="103263" y="675144"/>
                  </a:lnTo>
                  <a:lnTo>
                    <a:pt x="108419" y="674128"/>
                  </a:lnTo>
                  <a:lnTo>
                    <a:pt x="110109" y="671639"/>
                  </a:lnTo>
                  <a:close/>
                </a:path>
                <a:path w="364490" h="824229">
                  <a:moveTo>
                    <a:pt x="114909" y="694829"/>
                  </a:moveTo>
                  <a:lnTo>
                    <a:pt x="113728" y="689737"/>
                  </a:lnTo>
                  <a:lnTo>
                    <a:pt x="111264" y="688098"/>
                  </a:lnTo>
                  <a:lnTo>
                    <a:pt x="108686" y="688644"/>
                  </a:lnTo>
                  <a:lnTo>
                    <a:pt x="106133" y="689190"/>
                  </a:lnTo>
                  <a:lnTo>
                    <a:pt x="104444" y="691743"/>
                  </a:lnTo>
                  <a:lnTo>
                    <a:pt x="105638" y="696912"/>
                  </a:lnTo>
                  <a:lnTo>
                    <a:pt x="108191" y="698538"/>
                  </a:lnTo>
                  <a:lnTo>
                    <a:pt x="113309" y="697357"/>
                  </a:lnTo>
                  <a:lnTo>
                    <a:pt x="114909" y="694829"/>
                  </a:lnTo>
                  <a:close/>
                </a:path>
                <a:path w="364490" h="824229">
                  <a:moveTo>
                    <a:pt x="119761" y="135978"/>
                  </a:moveTo>
                  <a:lnTo>
                    <a:pt x="118859" y="133070"/>
                  </a:lnTo>
                  <a:lnTo>
                    <a:pt x="116433" y="131851"/>
                  </a:lnTo>
                  <a:lnTo>
                    <a:pt x="113982" y="130657"/>
                  </a:lnTo>
                  <a:lnTo>
                    <a:pt x="111099" y="131660"/>
                  </a:lnTo>
                  <a:lnTo>
                    <a:pt x="108978" y="136461"/>
                  </a:lnTo>
                  <a:lnTo>
                    <a:pt x="109943" y="139255"/>
                  </a:lnTo>
                  <a:lnTo>
                    <a:pt x="114427" y="141478"/>
                  </a:lnTo>
                  <a:lnTo>
                    <a:pt x="117246" y="140589"/>
                  </a:lnTo>
                  <a:lnTo>
                    <a:pt x="118503" y="138290"/>
                  </a:lnTo>
                  <a:lnTo>
                    <a:pt x="119761" y="135978"/>
                  </a:lnTo>
                  <a:close/>
                </a:path>
                <a:path w="364490" h="824229">
                  <a:moveTo>
                    <a:pt x="120535" y="717753"/>
                  </a:moveTo>
                  <a:lnTo>
                    <a:pt x="119849" y="715251"/>
                  </a:lnTo>
                  <a:lnTo>
                    <a:pt x="119214" y="712724"/>
                  </a:lnTo>
                  <a:lnTo>
                    <a:pt x="116636" y="711200"/>
                  </a:lnTo>
                  <a:lnTo>
                    <a:pt x="114096" y="711847"/>
                  </a:lnTo>
                  <a:lnTo>
                    <a:pt x="111556" y="712495"/>
                  </a:lnTo>
                  <a:lnTo>
                    <a:pt x="110020" y="715111"/>
                  </a:lnTo>
                  <a:lnTo>
                    <a:pt x="110667" y="717689"/>
                  </a:lnTo>
                  <a:lnTo>
                    <a:pt x="111366" y="720255"/>
                  </a:lnTo>
                  <a:lnTo>
                    <a:pt x="114020" y="721766"/>
                  </a:lnTo>
                  <a:lnTo>
                    <a:pt x="119075" y="720356"/>
                  </a:lnTo>
                  <a:lnTo>
                    <a:pt x="120535" y="717753"/>
                  </a:lnTo>
                  <a:close/>
                </a:path>
                <a:path w="364490" h="824229">
                  <a:moveTo>
                    <a:pt x="127317" y="740295"/>
                  </a:moveTo>
                  <a:lnTo>
                    <a:pt x="125755" y="735355"/>
                  </a:lnTo>
                  <a:lnTo>
                    <a:pt x="123088" y="733983"/>
                  </a:lnTo>
                  <a:lnTo>
                    <a:pt x="120586" y="734771"/>
                  </a:lnTo>
                  <a:lnTo>
                    <a:pt x="118084" y="735558"/>
                  </a:lnTo>
                  <a:lnTo>
                    <a:pt x="116700" y="738263"/>
                  </a:lnTo>
                  <a:lnTo>
                    <a:pt x="118313" y="743356"/>
                  </a:lnTo>
                  <a:lnTo>
                    <a:pt x="121119" y="744689"/>
                  </a:lnTo>
                  <a:lnTo>
                    <a:pt x="126072" y="742937"/>
                  </a:lnTo>
                  <a:lnTo>
                    <a:pt x="127317" y="740295"/>
                  </a:lnTo>
                  <a:close/>
                </a:path>
                <a:path w="364490" h="824229">
                  <a:moveTo>
                    <a:pt x="135826" y="762050"/>
                  </a:moveTo>
                  <a:lnTo>
                    <a:pt x="134785" y="759714"/>
                  </a:lnTo>
                  <a:lnTo>
                    <a:pt x="133819" y="757339"/>
                  </a:lnTo>
                  <a:lnTo>
                    <a:pt x="131051" y="756196"/>
                  </a:lnTo>
                  <a:lnTo>
                    <a:pt x="128625" y="757186"/>
                  </a:lnTo>
                  <a:lnTo>
                    <a:pt x="126187" y="758177"/>
                  </a:lnTo>
                  <a:lnTo>
                    <a:pt x="125044" y="760996"/>
                  </a:lnTo>
                  <a:lnTo>
                    <a:pt x="126060" y="763485"/>
                  </a:lnTo>
                  <a:lnTo>
                    <a:pt x="127165" y="765962"/>
                  </a:lnTo>
                  <a:lnTo>
                    <a:pt x="130048" y="767041"/>
                  </a:lnTo>
                  <a:lnTo>
                    <a:pt x="132410" y="765924"/>
                  </a:lnTo>
                  <a:lnTo>
                    <a:pt x="134797" y="764819"/>
                  </a:lnTo>
                  <a:lnTo>
                    <a:pt x="135826" y="762050"/>
                  </a:lnTo>
                  <a:close/>
                </a:path>
                <a:path w="364490" h="824229">
                  <a:moveTo>
                    <a:pt x="140169" y="147307"/>
                  </a:moveTo>
                  <a:lnTo>
                    <a:pt x="139331" y="144640"/>
                  </a:lnTo>
                  <a:lnTo>
                    <a:pt x="137185" y="143497"/>
                  </a:lnTo>
                  <a:lnTo>
                    <a:pt x="135026" y="142316"/>
                  </a:lnTo>
                  <a:lnTo>
                    <a:pt x="132143" y="143078"/>
                  </a:lnTo>
                  <a:lnTo>
                    <a:pt x="129501" y="147612"/>
                  </a:lnTo>
                  <a:lnTo>
                    <a:pt x="130263" y="150545"/>
                  </a:lnTo>
                  <a:lnTo>
                    <a:pt x="135166" y="153200"/>
                  </a:lnTo>
                  <a:lnTo>
                    <a:pt x="138226" y="152196"/>
                  </a:lnTo>
                  <a:lnTo>
                    <a:pt x="139192" y="149758"/>
                  </a:lnTo>
                  <a:lnTo>
                    <a:pt x="140169" y="147307"/>
                  </a:lnTo>
                  <a:close/>
                </a:path>
                <a:path w="364490" h="824229">
                  <a:moveTo>
                    <a:pt x="146710" y="782408"/>
                  </a:moveTo>
                  <a:lnTo>
                    <a:pt x="145351" y="780288"/>
                  </a:lnTo>
                  <a:lnTo>
                    <a:pt x="143941" y="778205"/>
                  </a:lnTo>
                  <a:lnTo>
                    <a:pt x="141198" y="777367"/>
                  </a:lnTo>
                  <a:lnTo>
                    <a:pt x="138887" y="778662"/>
                  </a:lnTo>
                  <a:lnTo>
                    <a:pt x="136626" y="779932"/>
                  </a:lnTo>
                  <a:lnTo>
                    <a:pt x="135712" y="782955"/>
                  </a:lnTo>
                  <a:lnTo>
                    <a:pt x="137248" y="785253"/>
                  </a:lnTo>
                  <a:lnTo>
                    <a:pt x="138722" y="787565"/>
                  </a:lnTo>
                  <a:lnTo>
                    <a:pt x="141693" y="788250"/>
                  </a:lnTo>
                  <a:lnTo>
                    <a:pt x="146037" y="785317"/>
                  </a:lnTo>
                  <a:lnTo>
                    <a:pt x="146710" y="782408"/>
                  </a:lnTo>
                  <a:close/>
                </a:path>
                <a:path w="364490" h="824229">
                  <a:moveTo>
                    <a:pt x="160997" y="802843"/>
                  </a:moveTo>
                  <a:lnTo>
                    <a:pt x="160731" y="800176"/>
                  </a:lnTo>
                  <a:lnTo>
                    <a:pt x="159131" y="798283"/>
                  </a:lnTo>
                  <a:lnTo>
                    <a:pt x="157467" y="796480"/>
                  </a:lnTo>
                  <a:lnTo>
                    <a:pt x="154495" y="796429"/>
                  </a:lnTo>
                  <a:lnTo>
                    <a:pt x="152514" y="798144"/>
                  </a:lnTo>
                  <a:lnTo>
                    <a:pt x="150533" y="799858"/>
                  </a:lnTo>
                  <a:lnTo>
                    <a:pt x="150469" y="802932"/>
                  </a:lnTo>
                  <a:lnTo>
                    <a:pt x="152387" y="804976"/>
                  </a:lnTo>
                  <a:lnTo>
                    <a:pt x="154216" y="807110"/>
                  </a:lnTo>
                  <a:lnTo>
                    <a:pt x="157568" y="806818"/>
                  </a:lnTo>
                  <a:lnTo>
                    <a:pt x="160997" y="802843"/>
                  </a:lnTo>
                  <a:close/>
                </a:path>
                <a:path w="364490" h="824229">
                  <a:moveTo>
                    <a:pt x="161391" y="145884"/>
                  </a:moveTo>
                  <a:lnTo>
                    <a:pt x="160528" y="142824"/>
                  </a:lnTo>
                  <a:lnTo>
                    <a:pt x="158191" y="141643"/>
                  </a:lnTo>
                  <a:lnTo>
                    <a:pt x="155841" y="140462"/>
                  </a:lnTo>
                  <a:lnTo>
                    <a:pt x="153085" y="141198"/>
                  </a:lnTo>
                  <a:lnTo>
                    <a:pt x="151892" y="142938"/>
                  </a:lnTo>
                  <a:lnTo>
                    <a:pt x="150710" y="144513"/>
                  </a:lnTo>
                  <a:lnTo>
                    <a:pt x="151066" y="147053"/>
                  </a:lnTo>
                  <a:lnTo>
                    <a:pt x="154114" y="151371"/>
                  </a:lnTo>
                  <a:lnTo>
                    <a:pt x="157695" y="151091"/>
                  </a:lnTo>
                  <a:lnTo>
                    <a:pt x="159626" y="148463"/>
                  </a:lnTo>
                  <a:lnTo>
                    <a:pt x="161391" y="145884"/>
                  </a:lnTo>
                  <a:close/>
                </a:path>
                <a:path w="364490" h="824229">
                  <a:moveTo>
                    <a:pt x="170345" y="122872"/>
                  </a:moveTo>
                  <a:lnTo>
                    <a:pt x="168871" y="120205"/>
                  </a:lnTo>
                  <a:lnTo>
                    <a:pt x="166370" y="119468"/>
                  </a:lnTo>
                  <a:lnTo>
                    <a:pt x="163842" y="118732"/>
                  </a:lnTo>
                  <a:lnTo>
                    <a:pt x="161251" y="120142"/>
                  </a:lnTo>
                  <a:lnTo>
                    <a:pt x="159677" y="124993"/>
                  </a:lnTo>
                  <a:lnTo>
                    <a:pt x="161048" y="127647"/>
                  </a:lnTo>
                  <a:lnTo>
                    <a:pt x="166014" y="129349"/>
                  </a:lnTo>
                  <a:lnTo>
                    <a:pt x="168694" y="127977"/>
                  </a:lnTo>
                  <a:lnTo>
                    <a:pt x="169532" y="125425"/>
                  </a:lnTo>
                  <a:lnTo>
                    <a:pt x="170345" y="122872"/>
                  </a:lnTo>
                  <a:close/>
                </a:path>
                <a:path w="364490" h="824229">
                  <a:moveTo>
                    <a:pt x="176530" y="99796"/>
                  </a:moveTo>
                  <a:lnTo>
                    <a:pt x="174967" y="97231"/>
                  </a:lnTo>
                  <a:lnTo>
                    <a:pt x="172415" y="96596"/>
                  </a:lnTo>
                  <a:lnTo>
                    <a:pt x="169862" y="95973"/>
                  </a:lnTo>
                  <a:lnTo>
                    <a:pt x="167297" y="97523"/>
                  </a:lnTo>
                  <a:lnTo>
                    <a:pt x="166039" y="102565"/>
                  </a:lnTo>
                  <a:lnTo>
                    <a:pt x="167576" y="105130"/>
                  </a:lnTo>
                  <a:lnTo>
                    <a:pt x="172669" y="106438"/>
                  </a:lnTo>
                  <a:lnTo>
                    <a:pt x="175247" y="104889"/>
                  </a:lnTo>
                  <a:lnTo>
                    <a:pt x="176530" y="99796"/>
                  </a:lnTo>
                  <a:close/>
                </a:path>
                <a:path w="364490" h="824229">
                  <a:moveTo>
                    <a:pt x="179908" y="815835"/>
                  </a:moveTo>
                  <a:lnTo>
                    <a:pt x="179793" y="814565"/>
                  </a:lnTo>
                  <a:lnTo>
                    <a:pt x="179324" y="813549"/>
                  </a:lnTo>
                  <a:lnTo>
                    <a:pt x="178892" y="812406"/>
                  </a:lnTo>
                  <a:lnTo>
                    <a:pt x="178117" y="811441"/>
                  </a:lnTo>
                  <a:lnTo>
                    <a:pt x="174879" y="809942"/>
                  </a:lnTo>
                  <a:lnTo>
                    <a:pt x="172072" y="810996"/>
                  </a:lnTo>
                  <a:lnTo>
                    <a:pt x="170764" y="813269"/>
                  </a:lnTo>
                  <a:lnTo>
                    <a:pt x="169456" y="815543"/>
                  </a:lnTo>
                  <a:lnTo>
                    <a:pt x="170522" y="818400"/>
                  </a:lnTo>
                  <a:lnTo>
                    <a:pt x="174447" y="820216"/>
                  </a:lnTo>
                  <a:lnTo>
                    <a:pt x="175831" y="820267"/>
                  </a:lnTo>
                  <a:lnTo>
                    <a:pt x="176961" y="819835"/>
                  </a:lnTo>
                  <a:lnTo>
                    <a:pt x="178142" y="819289"/>
                  </a:lnTo>
                  <a:lnTo>
                    <a:pt x="179057" y="818324"/>
                  </a:lnTo>
                  <a:lnTo>
                    <a:pt x="179908" y="815835"/>
                  </a:lnTo>
                  <a:close/>
                </a:path>
                <a:path w="364490" h="824229">
                  <a:moveTo>
                    <a:pt x="182270" y="76949"/>
                  </a:moveTo>
                  <a:lnTo>
                    <a:pt x="180759" y="74358"/>
                  </a:lnTo>
                  <a:lnTo>
                    <a:pt x="178231" y="73660"/>
                  </a:lnTo>
                  <a:lnTo>
                    <a:pt x="175704" y="72961"/>
                  </a:lnTo>
                  <a:lnTo>
                    <a:pt x="173101" y="74460"/>
                  </a:lnTo>
                  <a:lnTo>
                    <a:pt x="171729" y="79578"/>
                  </a:lnTo>
                  <a:lnTo>
                    <a:pt x="173291" y="82169"/>
                  </a:lnTo>
                  <a:lnTo>
                    <a:pt x="178384" y="83464"/>
                  </a:lnTo>
                  <a:lnTo>
                    <a:pt x="180936" y="81927"/>
                  </a:lnTo>
                  <a:lnTo>
                    <a:pt x="182270" y="76949"/>
                  </a:lnTo>
                  <a:close/>
                </a:path>
                <a:path w="364490" h="824229">
                  <a:moveTo>
                    <a:pt x="189255" y="54876"/>
                  </a:moveTo>
                  <a:lnTo>
                    <a:pt x="187998" y="52171"/>
                  </a:lnTo>
                  <a:lnTo>
                    <a:pt x="185572" y="51181"/>
                  </a:lnTo>
                  <a:lnTo>
                    <a:pt x="183134" y="50190"/>
                  </a:lnTo>
                  <a:lnTo>
                    <a:pt x="180378" y="51447"/>
                  </a:lnTo>
                  <a:lnTo>
                    <a:pt x="179412" y="53975"/>
                  </a:lnTo>
                  <a:lnTo>
                    <a:pt x="178523" y="56527"/>
                  </a:lnTo>
                  <a:lnTo>
                    <a:pt x="179857" y="59258"/>
                  </a:lnTo>
                  <a:lnTo>
                    <a:pt x="184835" y="60896"/>
                  </a:lnTo>
                  <a:lnTo>
                    <a:pt x="187502" y="59613"/>
                  </a:lnTo>
                  <a:lnTo>
                    <a:pt x="188353" y="57226"/>
                  </a:lnTo>
                  <a:lnTo>
                    <a:pt x="189255" y="54876"/>
                  </a:lnTo>
                  <a:close/>
                </a:path>
                <a:path w="364490" h="824229">
                  <a:moveTo>
                    <a:pt x="199339" y="34734"/>
                  </a:moveTo>
                  <a:lnTo>
                    <a:pt x="198691" y="31838"/>
                  </a:lnTo>
                  <a:lnTo>
                    <a:pt x="196570" y="30289"/>
                  </a:lnTo>
                  <a:lnTo>
                    <a:pt x="194449" y="28740"/>
                  </a:lnTo>
                  <a:lnTo>
                    <a:pt x="191477" y="29387"/>
                  </a:lnTo>
                  <a:lnTo>
                    <a:pt x="189928" y="31724"/>
                  </a:lnTo>
                  <a:lnTo>
                    <a:pt x="188468" y="34099"/>
                  </a:lnTo>
                  <a:lnTo>
                    <a:pt x="189293" y="37096"/>
                  </a:lnTo>
                  <a:lnTo>
                    <a:pt x="193916" y="39585"/>
                  </a:lnTo>
                  <a:lnTo>
                    <a:pt x="196710" y="38823"/>
                  </a:lnTo>
                  <a:lnTo>
                    <a:pt x="197993" y="36753"/>
                  </a:lnTo>
                  <a:lnTo>
                    <a:pt x="199339" y="34734"/>
                  </a:lnTo>
                  <a:close/>
                </a:path>
                <a:path w="364490" h="824229">
                  <a:moveTo>
                    <a:pt x="203771" y="819099"/>
                  </a:moveTo>
                  <a:lnTo>
                    <a:pt x="201549" y="814349"/>
                  </a:lnTo>
                  <a:lnTo>
                    <a:pt x="198894" y="812914"/>
                  </a:lnTo>
                  <a:lnTo>
                    <a:pt x="196811" y="813638"/>
                  </a:lnTo>
                  <a:lnTo>
                    <a:pt x="194741" y="814463"/>
                  </a:lnTo>
                  <a:lnTo>
                    <a:pt x="193255" y="816381"/>
                  </a:lnTo>
                  <a:lnTo>
                    <a:pt x="193471" y="819137"/>
                  </a:lnTo>
                  <a:lnTo>
                    <a:pt x="193624" y="821626"/>
                  </a:lnTo>
                  <a:lnTo>
                    <a:pt x="196570" y="823823"/>
                  </a:lnTo>
                  <a:lnTo>
                    <a:pt x="199440" y="822769"/>
                  </a:lnTo>
                  <a:lnTo>
                    <a:pt x="202336" y="821804"/>
                  </a:lnTo>
                  <a:lnTo>
                    <a:pt x="203771" y="819099"/>
                  </a:lnTo>
                  <a:close/>
                </a:path>
                <a:path w="364490" h="824229">
                  <a:moveTo>
                    <a:pt x="214884" y="16256"/>
                  </a:moveTo>
                  <a:lnTo>
                    <a:pt x="213550" y="14046"/>
                  </a:lnTo>
                  <a:lnTo>
                    <a:pt x="212178" y="11772"/>
                  </a:lnTo>
                  <a:lnTo>
                    <a:pt x="209067" y="11150"/>
                  </a:lnTo>
                  <a:lnTo>
                    <a:pt x="206806" y="12928"/>
                  </a:lnTo>
                  <a:lnTo>
                    <a:pt x="204431" y="14579"/>
                  </a:lnTo>
                  <a:lnTo>
                    <a:pt x="204254" y="17818"/>
                  </a:lnTo>
                  <a:lnTo>
                    <a:pt x="207797" y="21691"/>
                  </a:lnTo>
                  <a:lnTo>
                    <a:pt x="210566" y="21844"/>
                  </a:lnTo>
                  <a:lnTo>
                    <a:pt x="212509" y="20523"/>
                  </a:lnTo>
                  <a:lnTo>
                    <a:pt x="214363" y="19062"/>
                  </a:lnTo>
                  <a:lnTo>
                    <a:pt x="214884" y="16256"/>
                  </a:lnTo>
                  <a:close/>
                </a:path>
                <a:path w="364490" h="824229">
                  <a:moveTo>
                    <a:pt x="223774" y="804862"/>
                  </a:moveTo>
                  <a:lnTo>
                    <a:pt x="220179" y="801039"/>
                  </a:lnTo>
                  <a:lnTo>
                    <a:pt x="217322" y="801039"/>
                  </a:lnTo>
                  <a:lnTo>
                    <a:pt x="215366" y="802551"/>
                  </a:lnTo>
                  <a:lnTo>
                    <a:pt x="213461" y="804113"/>
                  </a:lnTo>
                  <a:lnTo>
                    <a:pt x="213207" y="807097"/>
                  </a:lnTo>
                  <a:lnTo>
                    <a:pt x="214782" y="809193"/>
                  </a:lnTo>
                  <a:lnTo>
                    <a:pt x="216357" y="811288"/>
                  </a:lnTo>
                  <a:lnTo>
                    <a:pt x="219392" y="811555"/>
                  </a:lnTo>
                  <a:lnTo>
                    <a:pt x="221538" y="809764"/>
                  </a:lnTo>
                  <a:lnTo>
                    <a:pt x="223748" y="808037"/>
                  </a:lnTo>
                  <a:lnTo>
                    <a:pt x="223774" y="804862"/>
                  </a:lnTo>
                  <a:close/>
                </a:path>
                <a:path w="364490" h="824229">
                  <a:moveTo>
                    <a:pt x="236004" y="8420"/>
                  </a:moveTo>
                  <a:lnTo>
                    <a:pt x="235597" y="5880"/>
                  </a:lnTo>
                  <a:lnTo>
                    <a:pt x="235178" y="3238"/>
                  </a:lnTo>
                  <a:lnTo>
                    <a:pt x="232600" y="1524"/>
                  </a:lnTo>
                  <a:lnTo>
                    <a:pt x="229844" y="2235"/>
                  </a:lnTo>
                  <a:lnTo>
                    <a:pt x="227076" y="2819"/>
                  </a:lnTo>
                  <a:lnTo>
                    <a:pt x="225577" y="5613"/>
                  </a:lnTo>
                  <a:lnTo>
                    <a:pt x="227253" y="10591"/>
                  </a:lnTo>
                  <a:lnTo>
                    <a:pt x="229730" y="11950"/>
                  </a:lnTo>
                  <a:lnTo>
                    <a:pt x="232092" y="11480"/>
                  </a:lnTo>
                  <a:lnTo>
                    <a:pt x="234403" y="10858"/>
                  </a:lnTo>
                  <a:lnTo>
                    <a:pt x="236004" y="8420"/>
                  </a:lnTo>
                  <a:close/>
                </a:path>
                <a:path w="364490" h="824229">
                  <a:moveTo>
                    <a:pt x="240334" y="789965"/>
                  </a:moveTo>
                  <a:lnTo>
                    <a:pt x="240042" y="786942"/>
                  </a:lnTo>
                  <a:lnTo>
                    <a:pt x="235915" y="783704"/>
                  </a:lnTo>
                  <a:lnTo>
                    <a:pt x="232930" y="784009"/>
                  </a:lnTo>
                  <a:lnTo>
                    <a:pt x="231317" y="785990"/>
                  </a:lnTo>
                  <a:lnTo>
                    <a:pt x="229730" y="788009"/>
                  </a:lnTo>
                  <a:lnTo>
                    <a:pt x="229946" y="790943"/>
                  </a:lnTo>
                  <a:lnTo>
                    <a:pt x="231902" y="792670"/>
                  </a:lnTo>
                  <a:lnTo>
                    <a:pt x="233883" y="794423"/>
                  </a:lnTo>
                  <a:lnTo>
                    <a:pt x="236956" y="794181"/>
                  </a:lnTo>
                  <a:lnTo>
                    <a:pt x="238633" y="792060"/>
                  </a:lnTo>
                  <a:lnTo>
                    <a:pt x="240334" y="789965"/>
                  </a:lnTo>
                  <a:close/>
                </a:path>
                <a:path w="364490" h="824229">
                  <a:moveTo>
                    <a:pt x="254622" y="770369"/>
                  </a:moveTo>
                  <a:lnTo>
                    <a:pt x="254050" y="767410"/>
                  </a:lnTo>
                  <a:lnTo>
                    <a:pt x="249656" y="764540"/>
                  </a:lnTo>
                  <a:lnTo>
                    <a:pt x="246697" y="765124"/>
                  </a:lnTo>
                  <a:lnTo>
                    <a:pt x="243814" y="769404"/>
                  </a:lnTo>
                  <a:lnTo>
                    <a:pt x="244373" y="772363"/>
                  </a:lnTo>
                  <a:lnTo>
                    <a:pt x="246519" y="773874"/>
                  </a:lnTo>
                  <a:lnTo>
                    <a:pt x="248666" y="775385"/>
                  </a:lnTo>
                  <a:lnTo>
                    <a:pt x="251625" y="774814"/>
                  </a:lnTo>
                  <a:lnTo>
                    <a:pt x="254622" y="770369"/>
                  </a:lnTo>
                  <a:close/>
                </a:path>
                <a:path w="364490" h="824229">
                  <a:moveTo>
                    <a:pt x="259384" y="2540"/>
                  </a:moveTo>
                  <a:lnTo>
                    <a:pt x="257390" y="50"/>
                  </a:lnTo>
                  <a:lnTo>
                    <a:pt x="254635" y="63"/>
                  </a:lnTo>
                  <a:lnTo>
                    <a:pt x="251879" y="0"/>
                  </a:lnTo>
                  <a:lnTo>
                    <a:pt x="249682" y="2095"/>
                  </a:lnTo>
                  <a:lnTo>
                    <a:pt x="249758" y="7340"/>
                  </a:lnTo>
                  <a:lnTo>
                    <a:pt x="251790" y="9512"/>
                  </a:lnTo>
                  <a:lnTo>
                    <a:pt x="254266" y="9550"/>
                  </a:lnTo>
                  <a:lnTo>
                    <a:pt x="256743" y="9537"/>
                  </a:lnTo>
                  <a:lnTo>
                    <a:pt x="258953" y="7772"/>
                  </a:lnTo>
                  <a:lnTo>
                    <a:pt x="259168" y="5105"/>
                  </a:lnTo>
                  <a:lnTo>
                    <a:pt x="259384" y="2540"/>
                  </a:lnTo>
                  <a:close/>
                </a:path>
                <a:path w="364490" h="824229">
                  <a:moveTo>
                    <a:pt x="267296" y="749846"/>
                  </a:moveTo>
                  <a:lnTo>
                    <a:pt x="266522" y="746925"/>
                  </a:lnTo>
                  <a:lnTo>
                    <a:pt x="261962" y="744334"/>
                  </a:lnTo>
                  <a:lnTo>
                    <a:pt x="259054" y="745096"/>
                  </a:lnTo>
                  <a:lnTo>
                    <a:pt x="256451" y="749592"/>
                  </a:lnTo>
                  <a:lnTo>
                    <a:pt x="257213" y="752513"/>
                  </a:lnTo>
                  <a:lnTo>
                    <a:pt x="259461" y="753872"/>
                  </a:lnTo>
                  <a:lnTo>
                    <a:pt x="261708" y="755230"/>
                  </a:lnTo>
                  <a:lnTo>
                    <a:pt x="264617" y="754456"/>
                  </a:lnTo>
                  <a:lnTo>
                    <a:pt x="267296" y="749846"/>
                  </a:lnTo>
                  <a:close/>
                </a:path>
                <a:path w="364490" h="824229">
                  <a:moveTo>
                    <a:pt x="278790" y="728713"/>
                  </a:moveTo>
                  <a:lnTo>
                    <a:pt x="277863" y="725830"/>
                  </a:lnTo>
                  <a:lnTo>
                    <a:pt x="273189" y="723455"/>
                  </a:lnTo>
                  <a:lnTo>
                    <a:pt x="270332" y="724382"/>
                  </a:lnTo>
                  <a:lnTo>
                    <a:pt x="267995" y="729030"/>
                  </a:lnTo>
                  <a:lnTo>
                    <a:pt x="268808" y="731862"/>
                  </a:lnTo>
                  <a:lnTo>
                    <a:pt x="271145" y="733107"/>
                  </a:lnTo>
                  <a:lnTo>
                    <a:pt x="273443" y="734339"/>
                  </a:lnTo>
                  <a:lnTo>
                    <a:pt x="276402" y="733463"/>
                  </a:lnTo>
                  <a:lnTo>
                    <a:pt x="278790" y="728713"/>
                  </a:lnTo>
                  <a:close/>
                </a:path>
                <a:path w="364490" h="824229">
                  <a:moveTo>
                    <a:pt x="283121" y="6261"/>
                  </a:moveTo>
                  <a:lnTo>
                    <a:pt x="281482" y="3746"/>
                  </a:lnTo>
                  <a:lnTo>
                    <a:pt x="276212" y="2641"/>
                  </a:lnTo>
                  <a:lnTo>
                    <a:pt x="273710" y="4279"/>
                  </a:lnTo>
                  <a:lnTo>
                    <a:pt x="272808" y="9448"/>
                  </a:lnTo>
                  <a:lnTo>
                    <a:pt x="274459" y="11988"/>
                  </a:lnTo>
                  <a:lnTo>
                    <a:pt x="279425" y="13017"/>
                  </a:lnTo>
                  <a:lnTo>
                    <a:pt x="281927" y="11366"/>
                  </a:lnTo>
                  <a:lnTo>
                    <a:pt x="282524" y="8813"/>
                  </a:lnTo>
                  <a:lnTo>
                    <a:pt x="283121" y="6261"/>
                  </a:lnTo>
                  <a:close/>
                </a:path>
                <a:path w="364490" h="824229">
                  <a:moveTo>
                    <a:pt x="289318" y="707136"/>
                  </a:moveTo>
                  <a:lnTo>
                    <a:pt x="288315" y="704303"/>
                  </a:lnTo>
                  <a:lnTo>
                    <a:pt x="283552" y="702119"/>
                  </a:lnTo>
                  <a:lnTo>
                    <a:pt x="280695" y="703148"/>
                  </a:lnTo>
                  <a:lnTo>
                    <a:pt x="278460" y="707859"/>
                  </a:lnTo>
                  <a:lnTo>
                    <a:pt x="279476" y="710692"/>
                  </a:lnTo>
                  <a:lnTo>
                    <a:pt x="281838" y="711822"/>
                  </a:lnTo>
                  <a:lnTo>
                    <a:pt x="284200" y="712952"/>
                  </a:lnTo>
                  <a:lnTo>
                    <a:pt x="287045" y="711936"/>
                  </a:lnTo>
                  <a:lnTo>
                    <a:pt x="289318" y="707136"/>
                  </a:lnTo>
                  <a:close/>
                </a:path>
                <a:path w="364490" h="824229">
                  <a:moveTo>
                    <a:pt x="298996" y="685190"/>
                  </a:moveTo>
                  <a:lnTo>
                    <a:pt x="297865" y="682383"/>
                  </a:lnTo>
                  <a:lnTo>
                    <a:pt x="293027" y="680364"/>
                  </a:lnTo>
                  <a:lnTo>
                    <a:pt x="290245" y="681494"/>
                  </a:lnTo>
                  <a:lnTo>
                    <a:pt x="289229" y="683907"/>
                  </a:lnTo>
                  <a:lnTo>
                    <a:pt x="288239" y="686320"/>
                  </a:lnTo>
                  <a:lnTo>
                    <a:pt x="289356" y="689114"/>
                  </a:lnTo>
                  <a:lnTo>
                    <a:pt x="291744" y="690156"/>
                  </a:lnTo>
                  <a:lnTo>
                    <a:pt x="294157" y="691210"/>
                  </a:lnTo>
                  <a:lnTo>
                    <a:pt x="296964" y="690079"/>
                  </a:lnTo>
                  <a:lnTo>
                    <a:pt x="298996" y="685190"/>
                  </a:lnTo>
                  <a:close/>
                </a:path>
                <a:path w="364490" h="824229">
                  <a:moveTo>
                    <a:pt x="305142" y="17500"/>
                  </a:moveTo>
                  <a:lnTo>
                    <a:pt x="304736" y="14439"/>
                  </a:lnTo>
                  <a:lnTo>
                    <a:pt x="302437" y="12623"/>
                  </a:lnTo>
                  <a:lnTo>
                    <a:pt x="300228" y="10680"/>
                  </a:lnTo>
                  <a:lnTo>
                    <a:pt x="296849" y="11785"/>
                  </a:lnTo>
                  <a:lnTo>
                    <a:pt x="294335" y="16395"/>
                  </a:lnTo>
                  <a:lnTo>
                    <a:pt x="295186" y="18757"/>
                  </a:lnTo>
                  <a:lnTo>
                    <a:pt x="296887" y="20345"/>
                  </a:lnTo>
                  <a:lnTo>
                    <a:pt x="298678" y="21780"/>
                  </a:lnTo>
                  <a:lnTo>
                    <a:pt x="301586" y="21361"/>
                  </a:lnTo>
                  <a:lnTo>
                    <a:pt x="303364" y="19431"/>
                  </a:lnTo>
                  <a:lnTo>
                    <a:pt x="305142" y="17500"/>
                  </a:lnTo>
                  <a:close/>
                </a:path>
                <a:path w="364490" h="824229">
                  <a:moveTo>
                    <a:pt x="307962" y="662952"/>
                  </a:moveTo>
                  <a:lnTo>
                    <a:pt x="306768" y="660196"/>
                  </a:lnTo>
                  <a:lnTo>
                    <a:pt x="301853" y="658329"/>
                  </a:lnTo>
                  <a:lnTo>
                    <a:pt x="299097" y="659549"/>
                  </a:lnTo>
                  <a:lnTo>
                    <a:pt x="297180" y="664413"/>
                  </a:lnTo>
                  <a:lnTo>
                    <a:pt x="298386" y="667169"/>
                  </a:lnTo>
                  <a:lnTo>
                    <a:pt x="300824" y="668134"/>
                  </a:lnTo>
                  <a:lnTo>
                    <a:pt x="303263" y="669099"/>
                  </a:lnTo>
                  <a:lnTo>
                    <a:pt x="306031" y="667893"/>
                  </a:lnTo>
                  <a:lnTo>
                    <a:pt x="307962" y="662952"/>
                  </a:lnTo>
                  <a:close/>
                </a:path>
                <a:path w="364490" h="824229">
                  <a:moveTo>
                    <a:pt x="310108" y="406577"/>
                  </a:moveTo>
                  <a:lnTo>
                    <a:pt x="308165" y="404291"/>
                  </a:lnTo>
                  <a:lnTo>
                    <a:pt x="302945" y="403821"/>
                  </a:lnTo>
                  <a:lnTo>
                    <a:pt x="300647" y="405752"/>
                  </a:lnTo>
                  <a:lnTo>
                    <a:pt x="300189" y="410997"/>
                  </a:lnTo>
                  <a:lnTo>
                    <a:pt x="302133" y="413283"/>
                  </a:lnTo>
                  <a:lnTo>
                    <a:pt x="304749" y="413486"/>
                  </a:lnTo>
                  <a:lnTo>
                    <a:pt x="307365" y="413689"/>
                  </a:lnTo>
                  <a:lnTo>
                    <a:pt x="309664" y="411746"/>
                  </a:lnTo>
                  <a:lnTo>
                    <a:pt x="310108" y="406577"/>
                  </a:lnTo>
                  <a:close/>
                </a:path>
                <a:path w="364490" h="824229">
                  <a:moveTo>
                    <a:pt x="312356" y="383108"/>
                  </a:moveTo>
                  <a:lnTo>
                    <a:pt x="310464" y="380784"/>
                  </a:lnTo>
                  <a:lnTo>
                    <a:pt x="305244" y="380225"/>
                  </a:lnTo>
                  <a:lnTo>
                    <a:pt x="302907" y="382104"/>
                  </a:lnTo>
                  <a:lnTo>
                    <a:pt x="302615" y="384721"/>
                  </a:lnTo>
                  <a:lnTo>
                    <a:pt x="302361" y="387324"/>
                  </a:lnTo>
                  <a:lnTo>
                    <a:pt x="304266" y="389661"/>
                  </a:lnTo>
                  <a:lnTo>
                    <a:pt x="306882" y="389915"/>
                  </a:lnTo>
                  <a:lnTo>
                    <a:pt x="309499" y="390169"/>
                  </a:lnTo>
                  <a:lnTo>
                    <a:pt x="311810" y="388289"/>
                  </a:lnTo>
                  <a:lnTo>
                    <a:pt x="312356" y="383108"/>
                  </a:lnTo>
                  <a:close/>
                </a:path>
                <a:path w="364490" h="824229">
                  <a:moveTo>
                    <a:pt x="314985" y="359651"/>
                  </a:moveTo>
                  <a:lnTo>
                    <a:pt x="313118" y="357301"/>
                  </a:lnTo>
                  <a:lnTo>
                    <a:pt x="307898" y="356679"/>
                  </a:lnTo>
                  <a:lnTo>
                    <a:pt x="305549" y="358546"/>
                  </a:lnTo>
                  <a:lnTo>
                    <a:pt x="304939" y="363753"/>
                  </a:lnTo>
                  <a:lnTo>
                    <a:pt x="306819" y="366102"/>
                  </a:lnTo>
                  <a:lnTo>
                    <a:pt x="309422" y="366395"/>
                  </a:lnTo>
                  <a:lnTo>
                    <a:pt x="312026" y="366687"/>
                  </a:lnTo>
                  <a:lnTo>
                    <a:pt x="314388" y="364832"/>
                  </a:lnTo>
                  <a:lnTo>
                    <a:pt x="314985" y="359651"/>
                  </a:lnTo>
                  <a:close/>
                </a:path>
                <a:path w="364490" h="824229">
                  <a:moveTo>
                    <a:pt x="316255" y="640473"/>
                  </a:moveTo>
                  <a:lnTo>
                    <a:pt x="314947" y="637743"/>
                  </a:lnTo>
                  <a:lnTo>
                    <a:pt x="309994" y="636016"/>
                  </a:lnTo>
                  <a:lnTo>
                    <a:pt x="307289" y="637324"/>
                  </a:lnTo>
                  <a:lnTo>
                    <a:pt x="305574" y="642251"/>
                  </a:lnTo>
                  <a:lnTo>
                    <a:pt x="306806" y="644956"/>
                  </a:lnTo>
                  <a:lnTo>
                    <a:pt x="309283" y="645858"/>
                  </a:lnTo>
                  <a:lnTo>
                    <a:pt x="311746" y="646747"/>
                  </a:lnTo>
                  <a:lnTo>
                    <a:pt x="314515" y="645477"/>
                  </a:lnTo>
                  <a:lnTo>
                    <a:pt x="316255" y="640473"/>
                  </a:lnTo>
                  <a:close/>
                </a:path>
                <a:path w="364490" h="824229">
                  <a:moveTo>
                    <a:pt x="317817" y="336194"/>
                  </a:moveTo>
                  <a:lnTo>
                    <a:pt x="315963" y="333832"/>
                  </a:lnTo>
                  <a:lnTo>
                    <a:pt x="310756" y="333184"/>
                  </a:lnTo>
                  <a:lnTo>
                    <a:pt x="308381" y="335026"/>
                  </a:lnTo>
                  <a:lnTo>
                    <a:pt x="307733" y="340220"/>
                  </a:lnTo>
                  <a:lnTo>
                    <a:pt x="309600" y="342582"/>
                  </a:lnTo>
                  <a:lnTo>
                    <a:pt x="312204" y="342900"/>
                  </a:lnTo>
                  <a:lnTo>
                    <a:pt x="314807" y="343217"/>
                  </a:lnTo>
                  <a:lnTo>
                    <a:pt x="317169" y="341376"/>
                  </a:lnTo>
                  <a:lnTo>
                    <a:pt x="317817" y="336194"/>
                  </a:lnTo>
                  <a:close/>
                </a:path>
                <a:path w="364490" h="824229">
                  <a:moveTo>
                    <a:pt x="320548" y="34239"/>
                  </a:moveTo>
                  <a:lnTo>
                    <a:pt x="319265" y="31750"/>
                  </a:lnTo>
                  <a:lnTo>
                    <a:pt x="317830" y="29337"/>
                  </a:lnTo>
                  <a:lnTo>
                    <a:pt x="314693" y="28676"/>
                  </a:lnTo>
                  <a:lnTo>
                    <a:pt x="310388" y="31673"/>
                  </a:lnTo>
                  <a:lnTo>
                    <a:pt x="309803" y="34429"/>
                  </a:lnTo>
                  <a:lnTo>
                    <a:pt x="311023" y="36487"/>
                  </a:lnTo>
                  <a:lnTo>
                    <a:pt x="312127" y="38658"/>
                  </a:lnTo>
                  <a:lnTo>
                    <a:pt x="314934" y="39484"/>
                  </a:lnTo>
                  <a:lnTo>
                    <a:pt x="317296" y="38341"/>
                  </a:lnTo>
                  <a:lnTo>
                    <a:pt x="319659" y="37198"/>
                  </a:lnTo>
                  <a:lnTo>
                    <a:pt x="320548" y="34239"/>
                  </a:lnTo>
                  <a:close/>
                </a:path>
                <a:path w="364490" h="824229">
                  <a:moveTo>
                    <a:pt x="320776" y="312724"/>
                  </a:moveTo>
                  <a:lnTo>
                    <a:pt x="318922" y="310349"/>
                  </a:lnTo>
                  <a:lnTo>
                    <a:pt x="313715" y="309702"/>
                  </a:lnTo>
                  <a:lnTo>
                    <a:pt x="311340" y="311531"/>
                  </a:lnTo>
                  <a:lnTo>
                    <a:pt x="310692" y="316725"/>
                  </a:lnTo>
                  <a:lnTo>
                    <a:pt x="312534" y="319087"/>
                  </a:lnTo>
                  <a:lnTo>
                    <a:pt x="315137" y="319417"/>
                  </a:lnTo>
                  <a:lnTo>
                    <a:pt x="317741" y="319747"/>
                  </a:lnTo>
                  <a:lnTo>
                    <a:pt x="320116" y="317906"/>
                  </a:lnTo>
                  <a:lnTo>
                    <a:pt x="320776" y="312724"/>
                  </a:lnTo>
                  <a:close/>
                </a:path>
                <a:path w="364490" h="824229">
                  <a:moveTo>
                    <a:pt x="323710" y="289229"/>
                  </a:moveTo>
                  <a:lnTo>
                    <a:pt x="321856" y="286867"/>
                  </a:lnTo>
                  <a:lnTo>
                    <a:pt x="316649" y="286219"/>
                  </a:lnTo>
                  <a:lnTo>
                    <a:pt x="314286" y="288061"/>
                  </a:lnTo>
                  <a:lnTo>
                    <a:pt x="313639" y="293243"/>
                  </a:lnTo>
                  <a:lnTo>
                    <a:pt x="315480" y="295605"/>
                  </a:lnTo>
                  <a:lnTo>
                    <a:pt x="318084" y="295935"/>
                  </a:lnTo>
                  <a:lnTo>
                    <a:pt x="320687" y="296265"/>
                  </a:lnTo>
                  <a:lnTo>
                    <a:pt x="323062" y="294424"/>
                  </a:lnTo>
                  <a:lnTo>
                    <a:pt x="323710" y="289229"/>
                  </a:lnTo>
                  <a:close/>
                </a:path>
                <a:path w="364490" h="824229">
                  <a:moveTo>
                    <a:pt x="323875" y="617766"/>
                  </a:moveTo>
                  <a:lnTo>
                    <a:pt x="322503" y="615086"/>
                  </a:lnTo>
                  <a:lnTo>
                    <a:pt x="317512" y="613486"/>
                  </a:lnTo>
                  <a:lnTo>
                    <a:pt x="314833" y="614857"/>
                  </a:lnTo>
                  <a:lnTo>
                    <a:pt x="313220" y="619836"/>
                  </a:lnTo>
                  <a:lnTo>
                    <a:pt x="314591" y="622528"/>
                  </a:lnTo>
                  <a:lnTo>
                    <a:pt x="317080" y="623354"/>
                  </a:lnTo>
                  <a:lnTo>
                    <a:pt x="319570" y="624179"/>
                  </a:lnTo>
                  <a:lnTo>
                    <a:pt x="322249" y="622808"/>
                  </a:lnTo>
                  <a:lnTo>
                    <a:pt x="323875" y="617766"/>
                  </a:lnTo>
                  <a:close/>
                </a:path>
                <a:path w="364490" h="824229">
                  <a:moveTo>
                    <a:pt x="326605" y="265734"/>
                  </a:moveTo>
                  <a:lnTo>
                    <a:pt x="324739" y="263372"/>
                  </a:lnTo>
                  <a:lnTo>
                    <a:pt x="319532" y="262737"/>
                  </a:lnTo>
                  <a:lnTo>
                    <a:pt x="317169" y="264591"/>
                  </a:lnTo>
                  <a:lnTo>
                    <a:pt x="316547" y="269786"/>
                  </a:lnTo>
                  <a:lnTo>
                    <a:pt x="318401" y="272135"/>
                  </a:lnTo>
                  <a:lnTo>
                    <a:pt x="321005" y="272453"/>
                  </a:lnTo>
                  <a:lnTo>
                    <a:pt x="323608" y="272770"/>
                  </a:lnTo>
                  <a:lnTo>
                    <a:pt x="325970" y="270916"/>
                  </a:lnTo>
                  <a:lnTo>
                    <a:pt x="326605" y="265734"/>
                  </a:lnTo>
                  <a:close/>
                </a:path>
                <a:path w="364490" h="824229">
                  <a:moveTo>
                    <a:pt x="329323" y="242189"/>
                  </a:moveTo>
                  <a:lnTo>
                    <a:pt x="327444" y="239839"/>
                  </a:lnTo>
                  <a:lnTo>
                    <a:pt x="322224" y="239268"/>
                  </a:lnTo>
                  <a:lnTo>
                    <a:pt x="319887" y="241134"/>
                  </a:lnTo>
                  <a:lnTo>
                    <a:pt x="319290" y="246316"/>
                  </a:lnTo>
                  <a:lnTo>
                    <a:pt x="321170" y="248666"/>
                  </a:lnTo>
                  <a:lnTo>
                    <a:pt x="323773" y="248958"/>
                  </a:lnTo>
                  <a:lnTo>
                    <a:pt x="326377" y="249250"/>
                  </a:lnTo>
                  <a:lnTo>
                    <a:pt x="328739" y="247396"/>
                  </a:lnTo>
                  <a:lnTo>
                    <a:pt x="329044" y="244792"/>
                  </a:lnTo>
                  <a:lnTo>
                    <a:pt x="329323" y="242189"/>
                  </a:lnTo>
                  <a:close/>
                </a:path>
                <a:path w="364490" h="824229">
                  <a:moveTo>
                    <a:pt x="329374" y="57264"/>
                  </a:moveTo>
                  <a:lnTo>
                    <a:pt x="327837" y="52044"/>
                  </a:lnTo>
                  <a:lnTo>
                    <a:pt x="325196" y="50609"/>
                  </a:lnTo>
                  <a:lnTo>
                    <a:pt x="320230" y="52285"/>
                  </a:lnTo>
                  <a:lnTo>
                    <a:pt x="318782" y="54914"/>
                  </a:lnTo>
                  <a:lnTo>
                    <a:pt x="320192" y="59728"/>
                  </a:lnTo>
                  <a:lnTo>
                    <a:pt x="322821" y="61163"/>
                  </a:lnTo>
                  <a:lnTo>
                    <a:pt x="325374" y="60528"/>
                  </a:lnTo>
                  <a:lnTo>
                    <a:pt x="327926" y="59893"/>
                  </a:lnTo>
                  <a:lnTo>
                    <a:pt x="329374" y="57264"/>
                  </a:lnTo>
                  <a:close/>
                </a:path>
                <a:path w="364490" h="824229">
                  <a:moveTo>
                    <a:pt x="330949" y="594880"/>
                  </a:moveTo>
                  <a:lnTo>
                    <a:pt x="329514" y="592239"/>
                  </a:lnTo>
                  <a:lnTo>
                    <a:pt x="324472" y="590778"/>
                  </a:lnTo>
                  <a:lnTo>
                    <a:pt x="321830" y="592213"/>
                  </a:lnTo>
                  <a:lnTo>
                    <a:pt x="320319" y="597217"/>
                  </a:lnTo>
                  <a:lnTo>
                    <a:pt x="321741" y="599871"/>
                  </a:lnTo>
                  <a:lnTo>
                    <a:pt x="324256" y="600633"/>
                  </a:lnTo>
                  <a:lnTo>
                    <a:pt x="326771" y="601395"/>
                  </a:lnTo>
                  <a:lnTo>
                    <a:pt x="329425" y="599960"/>
                  </a:lnTo>
                  <a:lnTo>
                    <a:pt x="330949" y="594880"/>
                  </a:lnTo>
                  <a:close/>
                </a:path>
                <a:path w="364490" h="824229">
                  <a:moveTo>
                    <a:pt x="331812" y="218592"/>
                  </a:moveTo>
                  <a:lnTo>
                    <a:pt x="329907" y="216268"/>
                  </a:lnTo>
                  <a:lnTo>
                    <a:pt x="324688" y="215760"/>
                  </a:lnTo>
                  <a:lnTo>
                    <a:pt x="322351" y="217665"/>
                  </a:lnTo>
                  <a:lnTo>
                    <a:pt x="321830" y="222846"/>
                  </a:lnTo>
                  <a:lnTo>
                    <a:pt x="323735" y="225171"/>
                  </a:lnTo>
                  <a:lnTo>
                    <a:pt x="326351" y="225437"/>
                  </a:lnTo>
                  <a:lnTo>
                    <a:pt x="328968" y="225704"/>
                  </a:lnTo>
                  <a:lnTo>
                    <a:pt x="331292" y="223812"/>
                  </a:lnTo>
                  <a:lnTo>
                    <a:pt x="331812" y="218592"/>
                  </a:lnTo>
                  <a:close/>
                </a:path>
                <a:path w="364490" h="824229">
                  <a:moveTo>
                    <a:pt x="333984" y="194945"/>
                  </a:moveTo>
                  <a:lnTo>
                    <a:pt x="332003" y="192659"/>
                  </a:lnTo>
                  <a:lnTo>
                    <a:pt x="326771" y="192239"/>
                  </a:lnTo>
                  <a:lnTo>
                    <a:pt x="324510" y="194170"/>
                  </a:lnTo>
                  <a:lnTo>
                    <a:pt x="324053" y="199364"/>
                  </a:lnTo>
                  <a:lnTo>
                    <a:pt x="325983" y="201650"/>
                  </a:lnTo>
                  <a:lnTo>
                    <a:pt x="328599" y="201879"/>
                  </a:lnTo>
                  <a:lnTo>
                    <a:pt x="331216" y="202107"/>
                  </a:lnTo>
                  <a:lnTo>
                    <a:pt x="333527" y="200177"/>
                  </a:lnTo>
                  <a:lnTo>
                    <a:pt x="333984" y="194945"/>
                  </a:lnTo>
                  <a:close/>
                </a:path>
                <a:path w="364490" h="824229">
                  <a:moveTo>
                    <a:pt x="334086" y="81064"/>
                  </a:moveTo>
                  <a:lnTo>
                    <a:pt x="333248" y="75768"/>
                  </a:lnTo>
                  <a:lnTo>
                    <a:pt x="330809" y="73990"/>
                  </a:lnTo>
                  <a:lnTo>
                    <a:pt x="325653" y="74891"/>
                  </a:lnTo>
                  <a:lnTo>
                    <a:pt x="323875" y="77304"/>
                  </a:lnTo>
                  <a:lnTo>
                    <a:pt x="324675" y="82334"/>
                  </a:lnTo>
                  <a:lnTo>
                    <a:pt x="327101" y="84112"/>
                  </a:lnTo>
                  <a:lnTo>
                    <a:pt x="329666" y="83794"/>
                  </a:lnTo>
                  <a:lnTo>
                    <a:pt x="332308" y="83464"/>
                  </a:lnTo>
                  <a:lnTo>
                    <a:pt x="334086" y="81064"/>
                  </a:lnTo>
                  <a:close/>
                </a:path>
                <a:path w="364490" h="824229">
                  <a:moveTo>
                    <a:pt x="335648" y="171246"/>
                  </a:moveTo>
                  <a:lnTo>
                    <a:pt x="333654" y="168998"/>
                  </a:lnTo>
                  <a:lnTo>
                    <a:pt x="328409" y="168706"/>
                  </a:lnTo>
                  <a:lnTo>
                    <a:pt x="326161" y="170688"/>
                  </a:lnTo>
                  <a:lnTo>
                    <a:pt x="325843" y="175869"/>
                  </a:lnTo>
                  <a:lnTo>
                    <a:pt x="327837" y="178117"/>
                  </a:lnTo>
                  <a:lnTo>
                    <a:pt x="330454" y="178295"/>
                  </a:lnTo>
                  <a:lnTo>
                    <a:pt x="333070" y="178473"/>
                  </a:lnTo>
                  <a:lnTo>
                    <a:pt x="335330" y="176491"/>
                  </a:lnTo>
                  <a:lnTo>
                    <a:pt x="335648" y="171246"/>
                  </a:lnTo>
                  <a:close/>
                </a:path>
                <a:path w="364490" h="824229">
                  <a:moveTo>
                    <a:pt x="336308" y="104978"/>
                  </a:moveTo>
                  <a:lnTo>
                    <a:pt x="335965" y="99669"/>
                  </a:lnTo>
                  <a:lnTo>
                    <a:pt x="333692" y="97701"/>
                  </a:lnTo>
                  <a:lnTo>
                    <a:pt x="328472" y="98120"/>
                  </a:lnTo>
                  <a:lnTo>
                    <a:pt x="326478" y="100368"/>
                  </a:lnTo>
                  <a:lnTo>
                    <a:pt x="326821" y="105498"/>
                  </a:lnTo>
                  <a:lnTo>
                    <a:pt x="329095" y="107480"/>
                  </a:lnTo>
                  <a:lnTo>
                    <a:pt x="331711" y="107353"/>
                  </a:lnTo>
                  <a:lnTo>
                    <a:pt x="334327" y="107226"/>
                  </a:lnTo>
                  <a:lnTo>
                    <a:pt x="336308" y="104978"/>
                  </a:lnTo>
                  <a:close/>
                </a:path>
                <a:path w="364490" h="824229">
                  <a:moveTo>
                    <a:pt x="336715" y="147447"/>
                  </a:moveTo>
                  <a:lnTo>
                    <a:pt x="334645" y="145262"/>
                  </a:lnTo>
                  <a:lnTo>
                    <a:pt x="329387" y="145135"/>
                  </a:lnTo>
                  <a:lnTo>
                    <a:pt x="327215" y="147180"/>
                  </a:lnTo>
                  <a:lnTo>
                    <a:pt x="327164" y="149771"/>
                  </a:lnTo>
                  <a:lnTo>
                    <a:pt x="327063" y="152361"/>
                  </a:lnTo>
                  <a:lnTo>
                    <a:pt x="329082" y="154559"/>
                  </a:lnTo>
                  <a:lnTo>
                    <a:pt x="331711" y="154660"/>
                  </a:lnTo>
                  <a:lnTo>
                    <a:pt x="334327" y="154762"/>
                  </a:lnTo>
                  <a:lnTo>
                    <a:pt x="336550" y="152717"/>
                  </a:lnTo>
                  <a:lnTo>
                    <a:pt x="336664" y="150088"/>
                  </a:lnTo>
                  <a:lnTo>
                    <a:pt x="336715" y="147447"/>
                  </a:lnTo>
                  <a:close/>
                </a:path>
                <a:path w="364490" h="824229">
                  <a:moveTo>
                    <a:pt x="336969" y="128892"/>
                  </a:moveTo>
                  <a:lnTo>
                    <a:pt x="336943" y="123609"/>
                  </a:lnTo>
                  <a:lnTo>
                    <a:pt x="334822" y="121500"/>
                  </a:lnTo>
                  <a:lnTo>
                    <a:pt x="329577" y="121602"/>
                  </a:lnTo>
                  <a:lnTo>
                    <a:pt x="327444" y="123736"/>
                  </a:lnTo>
                  <a:lnTo>
                    <a:pt x="327456" y="128905"/>
                  </a:lnTo>
                  <a:lnTo>
                    <a:pt x="329590" y="131000"/>
                  </a:lnTo>
                  <a:lnTo>
                    <a:pt x="332219" y="131013"/>
                  </a:lnTo>
                  <a:lnTo>
                    <a:pt x="334848" y="131025"/>
                  </a:lnTo>
                  <a:lnTo>
                    <a:pt x="336969" y="128892"/>
                  </a:lnTo>
                  <a:close/>
                </a:path>
                <a:path w="364490" h="824229">
                  <a:moveTo>
                    <a:pt x="337426" y="571830"/>
                  </a:moveTo>
                  <a:lnTo>
                    <a:pt x="335876" y="569201"/>
                  </a:lnTo>
                  <a:lnTo>
                    <a:pt x="330796" y="567867"/>
                  </a:lnTo>
                  <a:lnTo>
                    <a:pt x="328244" y="569391"/>
                  </a:lnTo>
                  <a:lnTo>
                    <a:pt x="326847" y="574433"/>
                  </a:lnTo>
                  <a:lnTo>
                    <a:pt x="328333" y="577037"/>
                  </a:lnTo>
                  <a:lnTo>
                    <a:pt x="330860" y="577735"/>
                  </a:lnTo>
                  <a:lnTo>
                    <a:pt x="333387" y="578434"/>
                  </a:lnTo>
                  <a:lnTo>
                    <a:pt x="336016" y="576935"/>
                  </a:lnTo>
                  <a:lnTo>
                    <a:pt x="337426" y="571830"/>
                  </a:lnTo>
                  <a:close/>
                </a:path>
                <a:path w="364490" h="824229">
                  <a:moveTo>
                    <a:pt x="343255" y="548614"/>
                  </a:moveTo>
                  <a:lnTo>
                    <a:pt x="341668" y="546036"/>
                  </a:lnTo>
                  <a:lnTo>
                    <a:pt x="336562" y="544830"/>
                  </a:lnTo>
                  <a:lnTo>
                    <a:pt x="334010" y="546404"/>
                  </a:lnTo>
                  <a:lnTo>
                    <a:pt x="332816" y="551497"/>
                  </a:lnTo>
                  <a:lnTo>
                    <a:pt x="334365" y="554062"/>
                  </a:lnTo>
                  <a:lnTo>
                    <a:pt x="336905" y="554697"/>
                  </a:lnTo>
                  <a:lnTo>
                    <a:pt x="339458" y="555332"/>
                  </a:lnTo>
                  <a:lnTo>
                    <a:pt x="342049" y="553770"/>
                  </a:lnTo>
                  <a:lnTo>
                    <a:pt x="343255" y="548614"/>
                  </a:lnTo>
                  <a:close/>
                </a:path>
                <a:path w="364490" h="824229">
                  <a:moveTo>
                    <a:pt x="348538" y="525259"/>
                  </a:moveTo>
                  <a:lnTo>
                    <a:pt x="346913" y="522719"/>
                  </a:lnTo>
                  <a:lnTo>
                    <a:pt x="341769" y="521639"/>
                  </a:lnTo>
                  <a:lnTo>
                    <a:pt x="339242" y="523265"/>
                  </a:lnTo>
                  <a:lnTo>
                    <a:pt x="338150" y="528383"/>
                  </a:lnTo>
                  <a:lnTo>
                    <a:pt x="339775" y="530923"/>
                  </a:lnTo>
                  <a:lnTo>
                    <a:pt x="342341" y="531495"/>
                  </a:lnTo>
                  <a:lnTo>
                    <a:pt x="344906" y="532066"/>
                  </a:lnTo>
                  <a:lnTo>
                    <a:pt x="347433" y="530428"/>
                  </a:lnTo>
                  <a:lnTo>
                    <a:pt x="348538" y="525259"/>
                  </a:lnTo>
                  <a:close/>
                </a:path>
                <a:path w="364490" h="824229">
                  <a:moveTo>
                    <a:pt x="353263" y="501789"/>
                  </a:moveTo>
                  <a:lnTo>
                    <a:pt x="351574" y="499300"/>
                  </a:lnTo>
                  <a:lnTo>
                    <a:pt x="346417" y="498348"/>
                  </a:lnTo>
                  <a:lnTo>
                    <a:pt x="343928" y="500037"/>
                  </a:lnTo>
                  <a:lnTo>
                    <a:pt x="342938" y="505180"/>
                  </a:lnTo>
                  <a:lnTo>
                    <a:pt x="344614" y="507669"/>
                  </a:lnTo>
                  <a:lnTo>
                    <a:pt x="347192" y="508177"/>
                  </a:lnTo>
                  <a:lnTo>
                    <a:pt x="349770" y="508685"/>
                  </a:lnTo>
                  <a:lnTo>
                    <a:pt x="352259" y="506984"/>
                  </a:lnTo>
                  <a:lnTo>
                    <a:pt x="353263" y="501789"/>
                  </a:lnTo>
                  <a:close/>
                </a:path>
                <a:path w="364490" h="824229">
                  <a:moveTo>
                    <a:pt x="357441" y="478205"/>
                  </a:moveTo>
                  <a:lnTo>
                    <a:pt x="355701" y="475754"/>
                  </a:lnTo>
                  <a:lnTo>
                    <a:pt x="350520" y="474929"/>
                  </a:lnTo>
                  <a:lnTo>
                    <a:pt x="348056" y="476681"/>
                  </a:lnTo>
                  <a:lnTo>
                    <a:pt x="347167" y="481838"/>
                  </a:lnTo>
                  <a:lnTo>
                    <a:pt x="348907" y="484289"/>
                  </a:lnTo>
                  <a:lnTo>
                    <a:pt x="351497" y="484733"/>
                  </a:lnTo>
                  <a:lnTo>
                    <a:pt x="354088" y="485178"/>
                  </a:lnTo>
                  <a:lnTo>
                    <a:pt x="356539" y="483425"/>
                  </a:lnTo>
                  <a:lnTo>
                    <a:pt x="357441" y="478205"/>
                  </a:lnTo>
                  <a:close/>
                </a:path>
                <a:path w="364490" h="824229">
                  <a:moveTo>
                    <a:pt x="361022" y="454533"/>
                  </a:moveTo>
                  <a:lnTo>
                    <a:pt x="359143" y="452107"/>
                  </a:lnTo>
                  <a:lnTo>
                    <a:pt x="353936" y="451421"/>
                  </a:lnTo>
                  <a:lnTo>
                    <a:pt x="351612" y="453237"/>
                  </a:lnTo>
                  <a:lnTo>
                    <a:pt x="350824" y="458419"/>
                  </a:lnTo>
                  <a:lnTo>
                    <a:pt x="352628" y="460819"/>
                  </a:lnTo>
                  <a:lnTo>
                    <a:pt x="355219" y="461200"/>
                  </a:lnTo>
                  <a:lnTo>
                    <a:pt x="357809" y="461581"/>
                  </a:lnTo>
                  <a:lnTo>
                    <a:pt x="360235" y="459765"/>
                  </a:lnTo>
                  <a:lnTo>
                    <a:pt x="361022" y="454533"/>
                  </a:lnTo>
                  <a:close/>
                </a:path>
                <a:path w="364490" h="824229">
                  <a:moveTo>
                    <a:pt x="363893" y="430758"/>
                  </a:moveTo>
                  <a:lnTo>
                    <a:pt x="362000" y="428396"/>
                  </a:lnTo>
                  <a:lnTo>
                    <a:pt x="356793" y="427837"/>
                  </a:lnTo>
                  <a:lnTo>
                    <a:pt x="354457" y="429717"/>
                  </a:lnTo>
                  <a:lnTo>
                    <a:pt x="354177" y="432320"/>
                  </a:lnTo>
                  <a:lnTo>
                    <a:pt x="353936" y="434924"/>
                  </a:lnTo>
                  <a:lnTo>
                    <a:pt x="355727" y="437273"/>
                  </a:lnTo>
                  <a:lnTo>
                    <a:pt x="358343" y="437591"/>
                  </a:lnTo>
                  <a:lnTo>
                    <a:pt x="360934" y="437896"/>
                  </a:lnTo>
                  <a:lnTo>
                    <a:pt x="363372" y="436029"/>
                  </a:lnTo>
                  <a:lnTo>
                    <a:pt x="363893" y="43075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72">
              <a:extLst>
                <a:ext uri="{FF2B5EF4-FFF2-40B4-BE49-F238E27FC236}">
                  <a16:creationId xmlns:a16="http://schemas.microsoft.com/office/drawing/2014/main" id="{E1E77C4C-BF1B-46EC-86F2-F0D63AF74F72}"/>
                </a:ext>
              </a:extLst>
            </p:cNvPr>
            <p:cNvSpPr/>
            <p:nvPr/>
          </p:nvSpPr>
          <p:spPr>
            <a:xfrm>
              <a:off x="7322337" y="3427729"/>
              <a:ext cx="396240" cy="654685"/>
            </a:xfrm>
            <a:custGeom>
              <a:avLst/>
              <a:gdLst/>
              <a:ahLst/>
              <a:cxnLst/>
              <a:rect l="l" t="t" r="r" b="b"/>
              <a:pathLst>
                <a:path w="396240" h="654685">
                  <a:moveTo>
                    <a:pt x="9525" y="392950"/>
                  </a:moveTo>
                  <a:lnTo>
                    <a:pt x="9499" y="387731"/>
                  </a:lnTo>
                  <a:lnTo>
                    <a:pt x="7366" y="385597"/>
                  </a:lnTo>
                  <a:lnTo>
                    <a:pt x="4749" y="385597"/>
                  </a:lnTo>
                  <a:lnTo>
                    <a:pt x="2120" y="385597"/>
                  </a:lnTo>
                  <a:lnTo>
                    <a:pt x="0" y="387731"/>
                  </a:lnTo>
                  <a:lnTo>
                    <a:pt x="12" y="393026"/>
                  </a:lnTo>
                  <a:lnTo>
                    <a:pt x="2171" y="395160"/>
                  </a:lnTo>
                  <a:lnTo>
                    <a:pt x="7416" y="395097"/>
                  </a:lnTo>
                  <a:lnTo>
                    <a:pt x="9525" y="392950"/>
                  </a:lnTo>
                  <a:close/>
                </a:path>
                <a:path w="396240" h="654685">
                  <a:moveTo>
                    <a:pt x="9766" y="364020"/>
                  </a:moveTo>
                  <a:lnTo>
                    <a:pt x="7696" y="361848"/>
                  </a:lnTo>
                  <a:lnTo>
                    <a:pt x="5080" y="361772"/>
                  </a:lnTo>
                  <a:lnTo>
                    <a:pt x="2451" y="361696"/>
                  </a:lnTo>
                  <a:lnTo>
                    <a:pt x="266" y="363791"/>
                  </a:lnTo>
                  <a:lnTo>
                    <a:pt x="165" y="369074"/>
                  </a:lnTo>
                  <a:lnTo>
                    <a:pt x="2247" y="371259"/>
                  </a:lnTo>
                  <a:lnTo>
                    <a:pt x="7493" y="371335"/>
                  </a:lnTo>
                  <a:lnTo>
                    <a:pt x="9664" y="369252"/>
                  </a:lnTo>
                  <a:lnTo>
                    <a:pt x="9766" y="364020"/>
                  </a:lnTo>
                  <a:close/>
                </a:path>
                <a:path w="396240" h="654685">
                  <a:moveTo>
                    <a:pt x="10058" y="416623"/>
                  </a:moveTo>
                  <a:lnTo>
                    <a:pt x="9880" y="411403"/>
                  </a:lnTo>
                  <a:lnTo>
                    <a:pt x="7696" y="409346"/>
                  </a:lnTo>
                  <a:lnTo>
                    <a:pt x="5067" y="409422"/>
                  </a:lnTo>
                  <a:lnTo>
                    <a:pt x="2438" y="409498"/>
                  </a:lnTo>
                  <a:lnTo>
                    <a:pt x="381" y="411695"/>
                  </a:lnTo>
                  <a:lnTo>
                    <a:pt x="558" y="417004"/>
                  </a:lnTo>
                  <a:lnTo>
                    <a:pt x="2781" y="419061"/>
                  </a:lnTo>
                  <a:lnTo>
                    <a:pt x="8026" y="418833"/>
                  </a:lnTo>
                  <a:lnTo>
                    <a:pt x="10058" y="416623"/>
                  </a:lnTo>
                  <a:close/>
                </a:path>
                <a:path w="396240" h="654685">
                  <a:moveTo>
                    <a:pt x="10617" y="340334"/>
                  </a:moveTo>
                  <a:lnTo>
                    <a:pt x="8610" y="338112"/>
                  </a:lnTo>
                  <a:lnTo>
                    <a:pt x="5994" y="337972"/>
                  </a:lnTo>
                  <a:lnTo>
                    <a:pt x="3378" y="337832"/>
                  </a:lnTo>
                  <a:lnTo>
                    <a:pt x="1130" y="339864"/>
                  </a:lnTo>
                  <a:lnTo>
                    <a:pt x="901" y="345160"/>
                  </a:lnTo>
                  <a:lnTo>
                    <a:pt x="2933" y="347383"/>
                  </a:lnTo>
                  <a:lnTo>
                    <a:pt x="8178" y="347599"/>
                  </a:lnTo>
                  <a:lnTo>
                    <a:pt x="10388" y="345567"/>
                  </a:lnTo>
                  <a:lnTo>
                    <a:pt x="10515" y="342950"/>
                  </a:lnTo>
                  <a:lnTo>
                    <a:pt x="10617" y="340334"/>
                  </a:lnTo>
                  <a:close/>
                </a:path>
                <a:path w="396240" h="654685">
                  <a:moveTo>
                    <a:pt x="11417" y="440220"/>
                  </a:moveTo>
                  <a:lnTo>
                    <a:pt x="11239" y="437616"/>
                  </a:lnTo>
                  <a:lnTo>
                    <a:pt x="11036" y="435025"/>
                  </a:lnTo>
                  <a:lnTo>
                    <a:pt x="8775" y="433057"/>
                  </a:lnTo>
                  <a:lnTo>
                    <a:pt x="6159" y="433222"/>
                  </a:lnTo>
                  <a:lnTo>
                    <a:pt x="3530" y="433387"/>
                  </a:lnTo>
                  <a:lnTo>
                    <a:pt x="1562" y="435673"/>
                  </a:lnTo>
                  <a:lnTo>
                    <a:pt x="1943" y="440982"/>
                  </a:lnTo>
                  <a:lnTo>
                    <a:pt x="4267" y="442950"/>
                  </a:lnTo>
                  <a:lnTo>
                    <a:pt x="9486" y="442493"/>
                  </a:lnTo>
                  <a:lnTo>
                    <a:pt x="11417" y="440220"/>
                  </a:lnTo>
                  <a:close/>
                </a:path>
                <a:path w="396240" h="654685">
                  <a:moveTo>
                    <a:pt x="12065" y="316674"/>
                  </a:moveTo>
                  <a:lnTo>
                    <a:pt x="10109" y="314401"/>
                  </a:lnTo>
                  <a:lnTo>
                    <a:pt x="7493" y="314198"/>
                  </a:lnTo>
                  <a:lnTo>
                    <a:pt x="4876" y="313994"/>
                  </a:lnTo>
                  <a:lnTo>
                    <a:pt x="2590" y="315976"/>
                  </a:lnTo>
                  <a:lnTo>
                    <a:pt x="2222" y="321259"/>
                  </a:lnTo>
                  <a:lnTo>
                    <a:pt x="4203" y="323532"/>
                  </a:lnTo>
                  <a:lnTo>
                    <a:pt x="9436" y="323875"/>
                  </a:lnTo>
                  <a:lnTo>
                    <a:pt x="11709" y="321894"/>
                  </a:lnTo>
                  <a:lnTo>
                    <a:pt x="12065" y="316674"/>
                  </a:lnTo>
                  <a:close/>
                </a:path>
                <a:path w="396240" h="654685">
                  <a:moveTo>
                    <a:pt x="14008" y="463562"/>
                  </a:moveTo>
                  <a:lnTo>
                    <a:pt x="13639" y="461022"/>
                  </a:lnTo>
                  <a:lnTo>
                    <a:pt x="13309" y="458457"/>
                  </a:lnTo>
                  <a:lnTo>
                    <a:pt x="10909" y="456641"/>
                  </a:lnTo>
                  <a:lnTo>
                    <a:pt x="8318" y="456946"/>
                  </a:lnTo>
                  <a:lnTo>
                    <a:pt x="5702" y="457263"/>
                  </a:lnTo>
                  <a:lnTo>
                    <a:pt x="3886" y="459663"/>
                  </a:lnTo>
                  <a:lnTo>
                    <a:pt x="4229" y="462318"/>
                  </a:lnTo>
                  <a:lnTo>
                    <a:pt x="4610" y="464985"/>
                  </a:lnTo>
                  <a:lnTo>
                    <a:pt x="7048" y="466801"/>
                  </a:lnTo>
                  <a:lnTo>
                    <a:pt x="12230" y="465963"/>
                  </a:lnTo>
                  <a:lnTo>
                    <a:pt x="14008" y="463562"/>
                  </a:lnTo>
                  <a:close/>
                </a:path>
                <a:path w="396240" h="654685">
                  <a:moveTo>
                    <a:pt x="14084" y="293052"/>
                  </a:moveTo>
                  <a:lnTo>
                    <a:pt x="12179" y="290728"/>
                  </a:lnTo>
                  <a:lnTo>
                    <a:pt x="9575" y="290461"/>
                  </a:lnTo>
                  <a:lnTo>
                    <a:pt x="6959" y="290195"/>
                  </a:lnTo>
                  <a:lnTo>
                    <a:pt x="4635" y="292112"/>
                  </a:lnTo>
                  <a:lnTo>
                    <a:pt x="4140" y="297383"/>
                  </a:lnTo>
                  <a:lnTo>
                    <a:pt x="6045" y="299720"/>
                  </a:lnTo>
                  <a:lnTo>
                    <a:pt x="11277" y="300177"/>
                  </a:lnTo>
                  <a:lnTo>
                    <a:pt x="13601" y="298259"/>
                  </a:lnTo>
                  <a:lnTo>
                    <a:pt x="14084" y="293052"/>
                  </a:lnTo>
                  <a:close/>
                </a:path>
                <a:path w="396240" h="654685">
                  <a:moveTo>
                    <a:pt x="16738" y="269506"/>
                  </a:moveTo>
                  <a:lnTo>
                    <a:pt x="14884" y="267131"/>
                  </a:lnTo>
                  <a:lnTo>
                    <a:pt x="12293" y="266788"/>
                  </a:lnTo>
                  <a:lnTo>
                    <a:pt x="9690" y="266446"/>
                  </a:lnTo>
                  <a:lnTo>
                    <a:pt x="7315" y="268300"/>
                  </a:lnTo>
                  <a:lnTo>
                    <a:pt x="6654" y="273570"/>
                  </a:lnTo>
                  <a:lnTo>
                    <a:pt x="8521" y="275945"/>
                  </a:lnTo>
                  <a:lnTo>
                    <a:pt x="13728" y="276555"/>
                  </a:lnTo>
                  <a:lnTo>
                    <a:pt x="16090" y="274688"/>
                  </a:lnTo>
                  <a:lnTo>
                    <a:pt x="16738" y="269506"/>
                  </a:lnTo>
                  <a:close/>
                </a:path>
                <a:path w="396240" h="654685">
                  <a:moveTo>
                    <a:pt x="18910" y="486333"/>
                  </a:moveTo>
                  <a:lnTo>
                    <a:pt x="17513" y="481114"/>
                  </a:lnTo>
                  <a:lnTo>
                    <a:pt x="14986" y="479831"/>
                  </a:lnTo>
                  <a:lnTo>
                    <a:pt x="12420" y="480402"/>
                  </a:lnTo>
                  <a:lnTo>
                    <a:pt x="9855" y="480974"/>
                  </a:lnTo>
                  <a:lnTo>
                    <a:pt x="8407" y="483831"/>
                  </a:lnTo>
                  <a:lnTo>
                    <a:pt x="9715" y="488772"/>
                  </a:lnTo>
                  <a:lnTo>
                    <a:pt x="12319" y="490270"/>
                  </a:lnTo>
                  <a:lnTo>
                    <a:pt x="17399" y="488962"/>
                  </a:lnTo>
                  <a:lnTo>
                    <a:pt x="18910" y="486333"/>
                  </a:lnTo>
                  <a:close/>
                </a:path>
                <a:path w="396240" h="654685">
                  <a:moveTo>
                    <a:pt x="20066" y="246062"/>
                  </a:moveTo>
                  <a:lnTo>
                    <a:pt x="18288" y="243624"/>
                  </a:lnTo>
                  <a:lnTo>
                    <a:pt x="15709" y="243205"/>
                  </a:lnTo>
                  <a:lnTo>
                    <a:pt x="13106" y="242785"/>
                  </a:lnTo>
                  <a:lnTo>
                    <a:pt x="10680" y="244563"/>
                  </a:lnTo>
                  <a:lnTo>
                    <a:pt x="9867" y="249809"/>
                  </a:lnTo>
                  <a:lnTo>
                    <a:pt x="11645" y="252234"/>
                  </a:lnTo>
                  <a:lnTo>
                    <a:pt x="16840" y="253009"/>
                  </a:lnTo>
                  <a:lnTo>
                    <a:pt x="19265" y="251218"/>
                  </a:lnTo>
                  <a:lnTo>
                    <a:pt x="20066" y="246062"/>
                  </a:lnTo>
                  <a:close/>
                </a:path>
                <a:path w="396240" h="654685">
                  <a:moveTo>
                    <a:pt x="24206" y="222796"/>
                  </a:moveTo>
                  <a:lnTo>
                    <a:pt x="22542" y="220294"/>
                  </a:lnTo>
                  <a:lnTo>
                    <a:pt x="19977" y="219773"/>
                  </a:lnTo>
                  <a:lnTo>
                    <a:pt x="17399" y="219252"/>
                  </a:lnTo>
                  <a:lnTo>
                    <a:pt x="14884" y="220929"/>
                  </a:lnTo>
                  <a:lnTo>
                    <a:pt x="13881" y="226148"/>
                  </a:lnTo>
                  <a:lnTo>
                    <a:pt x="15570" y="228650"/>
                  </a:lnTo>
                  <a:lnTo>
                    <a:pt x="20726" y="229603"/>
                  </a:lnTo>
                  <a:lnTo>
                    <a:pt x="23228" y="227914"/>
                  </a:lnTo>
                  <a:lnTo>
                    <a:pt x="24206" y="222796"/>
                  </a:lnTo>
                  <a:close/>
                </a:path>
                <a:path w="396240" h="654685">
                  <a:moveTo>
                    <a:pt x="24333" y="509828"/>
                  </a:moveTo>
                  <a:lnTo>
                    <a:pt x="23253" y="504609"/>
                  </a:lnTo>
                  <a:lnTo>
                    <a:pt x="20739" y="502958"/>
                  </a:lnTo>
                  <a:lnTo>
                    <a:pt x="18173" y="503516"/>
                  </a:lnTo>
                  <a:lnTo>
                    <a:pt x="15608" y="504075"/>
                  </a:lnTo>
                  <a:lnTo>
                    <a:pt x="13957" y="506603"/>
                  </a:lnTo>
                  <a:lnTo>
                    <a:pt x="15011" y="511695"/>
                  </a:lnTo>
                  <a:lnTo>
                    <a:pt x="17526" y="513346"/>
                  </a:lnTo>
                  <a:lnTo>
                    <a:pt x="22682" y="512343"/>
                  </a:lnTo>
                  <a:lnTo>
                    <a:pt x="24333" y="509828"/>
                  </a:lnTo>
                  <a:close/>
                </a:path>
                <a:path w="396240" h="654685">
                  <a:moveTo>
                    <a:pt x="28651" y="533412"/>
                  </a:moveTo>
                  <a:lnTo>
                    <a:pt x="27749" y="528193"/>
                  </a:lnTo>
                  <a:lnTo>
                    <a:pt x="25285" y="526453"/>
                  </a:lnTo>
                  <a:lnTo>
                    <a:pt x="22707" y="526910"/>
                  </a:lnTo>
                  <a:lnTo>
                    <a:pt x="20129" y="527367"/>
                  </a:lnTo>
                  <a:lnTo>
                    <a:pt x="18389" y="529831"/>
                  </a:lnTo>
                  <a:lnTo>
                    <a:pt x="19278" y="534987"/>
                  </a:lnTo>
                  <a:lnTo>
                    <a:pt x="21742" y="536727"/>
                  </a:lnTo>
                  <a:lnTo>
                    <a:pt x="26911" y="535876"/>
                  </a:lnTo>
                  <a:lnTo>
                    <a:pt x="28651" y="533412"/>
                  </a:lnTo>
                  <a:close/>
                </a:path>
                <a:path w="396240" h="654685">
                  <a:moveTo>
                    <a:pt x="29324" y="199758"/>
                  </a:moveTo>
                  <a:lnTo>
                    <a:pt x="27825" y="197205"/>
                  </a:lnTo>
                  <a:lnTo>
                    <a:pt x="25273" y="196545"/>
                  </a:lnTo>
                  <a:lnTo>
                    <a:pt x="22745" y="195897"/>
                  </a:lnTo>
                  <a:lnTo>
                    <a:pt x="20104" y="197446"/>
                  </a:lnTo>
                  <a:lnTo>
                    <a:pt x="18884" y="202628"/>
                  </a:lnTo>
                  <a:lnTo>
                    <a:pt x="20447" y="205219"/>
                  </a:lnTo>
                  <a:lnTo>
                    <a:pt x="25565" y="206387"/>
                  </a:lnTo>
                  <a:lnTo>
                    <a:pt x="28130" y="204825"/>
                  </a:lnTo>
                  <a:lnTo>
                    <a:pt x="29324" y="199758"/>
                  </a:lnTo>
                  <a:close/>
                </a:path>
                <a:path w="396240" h="654685">
                  <a:moveTo>
                    <a:pt x="32385" y="557022"/>
                  </a:moveTo>
                  <a:lnTo>
                    <a:pt x="31584" y="551802"/>
                  </a:lnTo>
                  <a:lnTo>
                    <a:pt x="29159" y="550011"/>
                  </a:lnTo>
                  <a:lnTo>
                    <a:pt x="26568" y="550418"/>
                  </a:lnTo>
                  <a:lnTo>
                    <a:pt x="23977" y="550824"/>
                  </a:lnTo>
                  <a:lnTo>
                    <a:pt x="22199" y="553250"/>
                  </a:lnTo>
                  <a:lnTo>
                    <a:pt x="22987" y="558444"/>
                  </a:lnTo>
                  <a:lnTo>
                    <a:pt x="25412" y="560235"/>
                  </a:lnTo>
                  <a:lnTo>
                    <a:pt x="30607" y="559447"/>
                  </a:lnTo>
                  <a:lnTo>
                    <a:pt x="32385" y="557022"/>
                  </a:lnTo>
                  <a:close/>
                </a:path>
                <a:path w="396240" h="654685">
                  <a:moveTo>
                    <a:pt x="35775" y="177177"/>
                  </a:moveTo>
                  <a:lnTo>
                    <a:pt x="34391" y="174510"/>
                  </a:lnTo>
                  <a:lnTo>
                    <a:pt x="31902" y="173672"/>
                  </a:lnTo>
                  <a:lnTo>
                    <a:pt x="29413" y="172847"/>
                  </a:lnTo>
                  <a:lnTo>
                    <a:pt x="26733" y="174231"/>
                  </a:lnTo>
                  <a:lnTo>
                    <a:pt x="25095" y="179336"/>
                  </a:lnTo>
                  <a:lnTo>
                    <a:pt x="26555" y="182029"/>
                  </a:lnTo>
                  <a:lnTo>
                    <a:pt x="31597" y="183515"/>
                  </a:lnTo>
                  <a:lnTo>
                    <a:pt x="34188" y="182092"/>
                  </a:lnTo>
                  <a:lnTo>
                    <a:pt x="35775" y="177177"/>
                  </a:lnTo>
                  <a:close/>
                </a:path>
                <a:path w="396240" h="654685">
                  <a:moveTo>
                    <a:pt x="35864" y="580618"/>
                  </a:moveTo>
                  <a:lnTo>
                    <a:pt x="35102" y="575411"/>
                  </a:lnTo>
                  <a:lnTo>
                    <a:pt x="32689" y="573595"/>
                  </a:lnTo>
                  <a:lnTo>
                    <a:pt x="30099" y="573976"/>
                  </a:lnTo>
                  <a:lnTo>
                    <a:pt x="27508" y="574357"/>
                  </a:lnTo>
                  <a:lnTo>
                    <a:pt x="25704" y="576770"/>
                  </a:lnTo>
                  <a:lnTo>
                    <a:pt x="26454" y="581977"/>
                  </a:lnTo>
                  <a:lnTo>
                    <a:pt x="28867" y="583780"/>
                  </a:lnTo>
                  <a:lnTo>
                    <a:pt x="34061" y="583031"/>
                  </a:lnTo>
                  <a:lnTo>
                    <a:pt x="35864" y="580618"/>
                  </a:lnTo>
                  <a:close/>
                </a:path>
                <a:path w="396240" h="654685">
                  <a:moveTo>
                    <a:pt x="39281" y="604189"/>
                  </a:moveTo>
                  <a:lnTo>
                    <a:pt x="38519" y="598995"/>
                  </a:lnTo>
                  <a:lnTo>
                    <a:pt x="36118" y="597179"/>
                  </a:lnTo>
                  <a:lnTo>
                    <a:pt x="33515" y="597560"/>
                  </a:lnTo>
                  <a:lnTo>
                    <a:pt x="30924" y="597941"/>
                  </a:lnTo>
                  <a:lnTo>
                    <a:pt x="29121" y="600354"/>
                  </a:lnTo>
                  <a:lnTo>
                    <a:pt x="29883" y="605561"/>
                  </a:lnTo>
                  <a:lnTo>
                    <a:pt x="32296" y="607377"/>
                  </a:lnTo>
                  <a:lnTo>
                    <a:pt x="37490" y="606602"/>
                  </a:lnTo>
                  <a:lnTo>
                    <a:pt x="39281" y="604189"/>
                  </a:lnTo>
                  <a:close/>
                </a:path>
                <a:path w="396240" h="654685">
                  <a:moveTo>
                    <a:pt x="42786" y="627722"/>
                  </a:moveTo>
                  <a:lnTo>
                    <a:pt x="42011" y="622528"/>
                  </a:lnTo>
                  <a:lnTo>
                    <a:pt x="39585" y="620737"/>
                  </a:lnTo>
                  <a:lnTo>
                    <a:pt x="36995" y="621131"/>
                  </a:lnTo>
                  <a:lnTo>
                    <a:pt x="34404" y="621525"/>
                  </a:lnTo>
                  <a:lnTo>
                    <a:pt x="32613" y="623951"/>
                  </a:lnTo>
                  <a:lnTo>
                    <a:pt x="33401" y="629170"/>
                  </a:lnTo>
                  <a:lnTo>
                    <a:pt x="35852" y="630961"/>
                  </a:lnTo>
                  <a:lnTo>
                    <a:pt x="41033" y="630148"/>
                  </a:lnTo>
                  <a:lnTo>
                    <a:pt x="42786" y="627722"/>
                  </a:lnTo>
                  <a:close/>
                </a:path>
                <a:path w="396240" h="654685">
                  <a:moveTo>
                    <a:pt x="43980" y="155333"/>
                  </a:moveTo>
                  <a:lnTo>
                    <a:pt x="42887" y="152552"/>
                  </a:lnTo>
                  <a:lnTo>
                    <a:pt x="40500" y="151460"/>
                  </a:lnTo>
                  <a:lnTo>
                    <a:pt x="38112" y="150368"/>
                  </a:lnTo>
                  <a:lnTo>
                    <a:pt x="35293" y="151485"/>
                  </a:lnTo>
                  <a:lnTo>
                    <a:pt x="34201" y="153962"/>
                  </a:lnTo>
                  <a:lnTo>
                    <a:pt x="33172" y="156464"/>
                  </a:lnTo>
                  <a:lnTo>
                    <a:pt x="34340" y="159270"/>
                  </a:lnTo>
                  <a:lnTo>
                    <a:pt x="39217" y="161188"/>
                  </a:lnTo>
                  <a:lnTo>
                    <a:pt x="41986" y="160045"/>
                  </a:lnTo>
                  <a:lnTo>
                    <a:pt x="42951" y="157670"/>
                  </a:lnTo>
                  <a:lnTo>
                    <a:pt x="43980" y="155333"/>
                  </a:lnTo>
                  <a:close/>
                </a:path>
                <a:path w="396240" h="654685">
                  <a:moveTo>
                    <a:pt x="46583" y="651167"/>
                  </a:moveTo>
                  <a:lnTo>
                    <a:pt x="45732" y="645998"/>
                  </a:lnTo>
                  <a:lnTo>
                    <a:pt x="43281" y="644245"/>
                  </a:lnTo>
                  <a:lnTo>
                    <a:pt x="40690" y="644664"/>
                  </a:lnTo>
                  <a:lnTo>
                    <a:pt x="38100" y="645083"/>
                  </a:lnTo>
                  <a:lnTo>
                    <a:pt x="36347" y="647547"/>
                  </a:lnTo>
                  <a:lnTo>
                    <a:pt x="37211" y="652754"/>
                  </a:lnTo>
                  <a:lnTo>
                    <a:pt x="39662" y="654507"/>
                  </a:lnTo>
                  <a:lnTo>
                    <a:pt x="44831" y="653618"/>
                  </a:lnTo>
                  <a:lnTo>
                    <a:pt x="46583" y="651167"/>
                  </a:lnTo>
                  <a:close/>
                </a:path>
                <a:path w="396240" h="654685">
                  <a:moveTo>
                    <a:pt x="54838" y="135153"/>
                  </a:moveTo>
                  <a:lnTo>
                    <a:pt x="54305" y="132295"/>
                  </a:lnTo>
                  <a:lnTo>
                    <a:pt x="52197" y="130746"/>
                  </a:lnTo>
                  <a:lnTo>
                    <a:pt x="50076" y="129184"/>
                  </a:lnTo>
                  <a:lnTo>
                    <a:pt x="47002" y="129755"/>
                  </a:lnTo>
                  <a:lnTo>
                    <a:pt x="45529" y="132118"/>
                  </a:lnTo>
                  <a:lnTo>
                    <a:pt x="43967" y="134416"/>
                  </a:lnTo>
                  <a:lnTo>
                    <a:pt x="44792" y="137452"/>
                  </a:lnTo>
                  <a:lnTo>
                    <a:pt x="49339" y="140081"/>
                  </a:lnTo>
                  <a:lnTo>
                    <a:pt x="52120" y="139306"/>
                  </a:lnTo>
                  <a:lnTo>
                    <a:pt x="53517" y="137261"/>
                  </a:lnTo>
                  <a:lnTo>
                    <a:pt x="54838" y="135153"/>
                  </a:lnTo>
                  <a:close/>
                </a:path>
                <a:path w="396240" h="654685">
                  <a:moveTo>
                    <a:pt x="70561" y="116827"/>
                  </a:moveTo>
                  <a:lnTo>
                    <a:pt x="69342" y="114490"/>
                  </a:lnTo>
                  <a:lnTo>
                    <a:pt x="68148" y="112166"/>
                  </a:lnTo>
                  <a:lnTo>
                    <a:pt x="64998" y="111480"/>
                  </a:lnTo>
                  <a:lnTo>
                    <a:pt x="62560" y="113207"/>
                  </a:lnTo>
                  <a:lnTo>
                    <a:pt x="60147" y="114960"/>
                  </a:lnTo>
                  <a:lnTo>
                    <a:pt x="59842" y="118110"/>
                  </a:lnTo>
                  <a:lnTo>
                    <a:pt x="63398" y="121970"/>
                  </a:lnTo>
                  <a:lnTo>
                    <a:pt x="66255" y="122262"/>
                  </a:lnTo>
                  <a:lnTo>
                    <a:pt x="68110" y="120916"/>
                  </a:lnTo>
                  <a:lnTo>
                    <a:pt x="69964" y="119608"/>
                  </a:lnTo>
                  <a:lnTo>
                    <a:pt x="70561" y="116827"/>
                  </a:lnTo>
                  <a:close/>
                </a:path>
                <a:path w="396240" h="654685">
                  <a:moveTo>
                    <a:pt x="92925" y="108775"/>
                  </a:moveTo>
                  <a:lnTo>
                    <a:pt x="91033" y="106324"/>
                  </a:lnTo>
                  <a:lnTo>
                    <a:pt x="88188" y="106019"/>
                  </a:lnTo>
                  <a:lnTo>
                    <a:pt x="85229" y="105778"/>
                  </a:lnTo>
                  <a:lnTo>
                    <a:pt x="82740" y="107937"/>
                  </a:lnTo>
                  <a:lnTo>
                    <a:pt x="82969" y="110578"/>
                  </a:lnTo>
                  <a:lnTo>
                    <a:pt x="83172" y="113182"/>
                  </a:lnTo>
                  <a:lnTo>
                    <a:pt x="84988" y="115303"/>
                  </a:lnTo>
                  <a:lnTo>
                    <a:pt x="87261" y="115481"/>
                  </a:lnTo>
                  <a:lnTo>
                    <a:pt x="89649" y="115735"/>
                  </a:lnTo>
                  <a:lnTo>
                    <a:pt x="91973" y="113931"/>
                  </a:lnTo>
                  <a:lnTo>
                    <a:pt x="92443" y="111391"/>
                  </a:lnTo>
                  <a:lnTo>
                    <a:pt x="92925" y="108775"/>
                  </a:lnTo>
                  <a:close/>
                </a:path>
                <a:path w="396240" h="654685">
                  <a:moveTo>
                    <a:pt x="116027" y="117322"/>
                  </a:moveTo>
                  <a:lnTo>
                    <a:pt x="115112" y="114376"/>
                  </a:lnTo>
                  <a:lnTo>
                    <a:pt x="112598" y="113068"/>
                  </a:lnTo>
                  <a:lnTo>
                    <a:pt x="110032" y="111848"/>
                  </a:lnTo>
                  <a:lnTo>
                    <a:pt x="107124" y="112890"/>
                  </a:lnTo>
                  <a:lnTo>
                    <a:pt x="105181" y="117767"/>
                  </a:lnTo>
                  <a:lnTo>
                    <a:pt x="106172" y="120535"/>
                  </a:lnTo>
                  <a:lnTo>
                    <a:pt x="108369" y="121577"/>
                  </a:lnTo>
                  <a:lnTo>
                    <a:pt x="110515" y="122694"/>
                  </a:lnTo>
                  <a:lnTo>
                    <a:pt x="113334" y="121831"/>
                  </a:lnTo>
                  <a:lnTo>
                    <a:pt x="114668" y="119595"/>
                  </a:lnTo>
                  <a:lnTo>
                    <a:pt x="116027" y="117322"/>
                  </a:lnTo>
                  <a:close/>
                </a:path>
                <a:path w="396240" h="654685">
                  <a:moveTo>
                    <a:pt x="135470" y="131749"/>
                  </a:moveTo>
                  <a:lnTo>
                    <a:pt x="135216" y="128752"/>
                  </a:lnTo>
                  <a:lnTo>
                    <a:pt x="131089" y="125323"/>
                  </a:lnTo>
                  <a:lnTo>
                    <a:pt x="128041" y="125628"/>
                  </a:lnTo>
                  <a:lnTo>
                    <a:pt x="124815" y="129768"/>
                  </a:lnTo>
                  <a:lnTo>
                    <a:pt x="125120" y="132715"/>
                  </a:lnTo>
                  <a:lnTo>
                    <a:pt x="129082" y="136017"/>
                  </a:lnTo>
                  <a:lnTo>
                    <a:pt x="132092" y="135763"/>
                  </a:lnTo>
                  <a:lnTo>
                    <a:pt x="133781" y="133756"/>
                  </a:lnTo>
                  <a:lnTo>
                    <a:pt x="135470" y="131749"/>
                  </a:lnTo>
                  <a:close/>
                </a:path>
                <a:path w="396240" h="654685">
                  <a:moveTo>
                    <a:pt x="155117" y="144907"/>
                  </a:moveTo>
                  <a:lnTo>
                    <a:pt x="155092" y="143548"/>
                  </a:lnTo>
                  <a:lnTo>
                    <a:pt x="154482" y="142405"/>
                  </a:lnTo>
                  <a:lnTo>
                    <a:pt x="153873" y="141236"/>
                  </a:lnTo>
                  <a:lnTo>
                    <a:pt x="152895" y="140398"/>
                  </a:lnTo>
                  <a:lnTo>
                    <a:pt x="152120" y="139801"/>
                  </a:lnTo>
                  <a:lnTo>
                    <a:pt x="150787" y="138684"/>
                  </a:lnTo>
                  <a:lnTo>
                    <a:pt x="149072" y="138684"/>
                  </a:lnTo>
                  <a:lnTo>
                    <a:pt x="146532" y="139763"/>
                  </a:lnTo>
                  <a:lnTo>
                    <a:pt x="145338" y="142113"/>
                  </a:lnTo>
                  <a:lnTo>
                    <a:pt x="144157" y="144348"/>
                  </a:lnTo>
                  <a:lnTo>
                    <a:pt x="145402" y="147764"/>
                  </a:lnTo>
                  <a:lnTo>
                    <a:pt x="149593" y="148170"/>
                  </a:lnTo>
                  <a:lnTo>
                    <a:pt x="151650" y="148272"/>
                  </a:lnTo>
                  <a:lnTo>
                    <a:pt x="153454" y="147345"/>
                  </a:lnTo>
                  <a:lnTo>
                    <a:pt x="154305" y="146164"/>
                  </a:lnTo>
                  <a:lnTo>
                    <a:pt x="155117" y="144907"/>
                  </a:lnTo>
                  <a:close/>
                </a:path>
                <a:path w="396240" h="654685">
                  <a:moveTo>
                    <a:pt x="171183" y="126987"/>
                  </a:moveTo>
                  <a:lnTo>
                    <a:pt x="170141" y="124129"/>
                  </a:lnTo>
                  <a:lnTo>
                    <a:pt x="167741" y="123088"/>
                  </a:lnTo>
                  <a:lnTo>
                    <a:pt x="165328" y="122047"/>
                  </a:lnTo>
                  <a:lnTo>
                    <a:pt x="162521" y="123063"/>
                  </a:lnTo>
                  <a:lnTo>
                    <a:pt x="161467" y="125374"/>
                  </a:lnTo>
                  <a:lnTo>
                    <a:pt x="160388" y="127622"/>
                  </a:lnTo>
                  <a:lnTo>
                    <a:pt x="161315" y="130378"/>
                  </a:lnTo>
                  <a:lnTo>
                    <a:pt x="165887" y="132956"/>
                  </a:lnTo>
                  <a:lnTo>
                    <a:pt x="168846" y="131965"/>
                  </a:lnTo>
                  <a:lnTo>
                    <a:pt x="170040" y="129463"/>
                  </a:lnTo>
                  <a:lnTo>
                    <a:pt x="171183" y="126987"/>
                  </a:lnTo>
                  <a:close/>
                </a:path>
                <a:path w="396240" h="654685">
                  <a:moveTo>
                    <a:pt x="179971" y="104330"/>
                  </a:moveTo>
                  <a:lnTo>
                    <a:pt x="178625" y="101612"/>
                  </a:lnTo>
                  <a:lnTo>
                    <a:pt x="176136" y="100799"/>
                  </a:lnTo>
                  <a:lnTo>
                    <a:pt x="173647" y="99987"/>
                  </a:lnTo>
                  <a:lnTo>
                    <a:pt x="172859" y="97282"/>
                  </a:lnTo>
                  <a:lnTo>
                    <a:pt x="170192" y="96075"/>
                  </a:lnTo>
                  <a:lnTo>
                    <a:pt x="167525" y="94818"/>
                  </a:lnTo>
                  <a:lnTo>
                    <a:pt x="164592" y="96151"/>
                  </a:lnTo>
                  <a:lnTo>
                    <a:pt x="162991" y="101155"/>
                  </a:lnTo>
                  <a:lnTo>
                    <a:pt x="164134" y="103708"/>
                  </a:lnTo>
                  <a:lnTo>
                    <a:pt x="166230" y="104711"/>
                  </a:lnTo>
                  <a:lnTo>
                    <a:pt x="168338" y="105651"/>
                  </a:lnTo>
                  <a:lnTo>
                    <a:pt x="169583" y="105283"/>
                  </a:lnTo>
                  <a:lnTo>
                    <a:pt x="169265" y="106197"/>
                  </a:lnTo>
                  <a:lnTo>
                    <a:pt x="170561" y="108902"/>
                  </a:lnTo>
                  <a:lnTo>
                    <a:pt x="175488" y="110705"/>
                  </a:lnTo>
                  <a:lnTo>
                    <a:pt x="178219" y="109397"/>
                  </a:lnTo>
                  <a:lnTo>
                    <a:pt x="179108" y="106870"/>
                  </a:lnTo>
                  <a:lnTo>
                    <a:pt x="179971" y="104330"/>
                  </a:lnTo>
                  <a:close/>
                </a:path>
                <a:path w="396240" h="654685">
                  <a:moveTo>
                    <a:pt x="187159" y="81483"/>
                  </a:moveTo>
                  <a:lnTo>
                    <a:pt x="185750" y="78828"/>
                  </a:lnTo>
                  <a:lnTo>
                    <a:pt x="183248" y="78054"/>
                  </a:lnTo>
                  <a:lnTo>
                    <a:pt x="180746" y="77279"/>
                  </a:lnTo>
                  <a:lnTo>
                    <a:pt x="178079" y="78701"/>
                  </a:lnTo>
                  <a:lnTo>
                    <a:pt x="176530" y="83731"/>
                  </a:lnTo>
                  <a:lnTo>
                    <a:pt x="177952" y="86398"/>
                  </a:lnTo>
                  <a:lnTo>
                    <a:pt x="182968" y="87934"/>
                  </a:lnTo>
                  <a:lnTo>
                    <a:pt x="185623" y="86512"/>
                  </a:lnTo>
                  <a:lnTo>
                    <a:pt x="187159" y="81483"/>
                  </a:lnTo>
                  <a:close/>
                </a:path>
                <a:path w="396240" h="654685">
                  <a:moveTo>
                    <a:pt x="192493" y="113030"/>
                  </a:moveTo>
                  <a:lnTo>
                    <a:pt x="188633" y="109131"/>
                  </a:lnTo>
                  <a:lnTo>
                    <a:pt x="185547" y="109143"/>
                  </a:lnTo>
                  <a:lnTo>
                    <a:pt x="182029" y="113042"/>
                  </a:lnTo>
                  <a:lnTo>
                    <a:pt x="182041" y="115976"/>
                  </a:lnTo>
                  <a:lnTo>
                    <a:pt x="185547" y="119519"/>
                  </a:lnTo>
                  <a:lnTo>
                    <a:pt x="188506" y="119634"/>
                  </a:lnTo>
                  <a:lnTo>
                    <a:pt x="190449" y="117856"/>
                  </a:lnTo>
                  <a:lnTo>
                    <a:pt x="192379" y="116090"/>
                  </a:lnTo>
                  <a:lnTo>
                    <a:pt x="192493" y="113030"/>
                  </a:lnTo>
                  <a:close/>
                </a:path>
                <a:path w="396240" h="654685">
                  <a:moveTo>
                    <a:pt x="194462" y="59080"/>
                  </a:moveTo>
                  <a:lnTo>
                    <a:pt x="193255" y="56413"/>
                  </a:lnTo>
                  <a:lnTo>
                    <a:pt x="190792" y="55460"/>
                  </a:lnTo>
                  <a:lnTo>
                    <a:pt x="188353" y="54521"/>
                  </a:lnTo>
                  <a:lnTo>
                    <a:pt x="185547" y="55803"/>
                  </a:lnTo>
                  <a:lnTo>
                    <a:pt x="183781" y="60883"/>
                  </a:lnTo>
                  <a:lnTo>
                    <a:pt x="185089" y="63601"/>
                  </a:lnTo>
                  <a:lnTo>
                    <a:pt x="190068" y="65265"/>
                  </a:lnTo>
                  <a:lnTo>
                    <a:pt x="192773" y="63957"/>
                  </a:lnTo>
                  <a:lnTo>
                    <a:pt x="194462" y="59080"/>
                  </a:lnTo>
                  <a:close/>
                </a:path>
                <a:path w="396240" h="654685">
                  <a:moveTo>
                    <a:pt x="203923" y="38163"/>
                  </a:moveTo>
                  <a:lnTo>
                    <a:pt x="203212" y="35369"/>
                  </a:lnTo>
                  <a:lnTo>
                    <a:pt x="200964" y="33959"/>
                  </a:lnTo>
                  <a:lnTo>
                    <a:pt x="198767" y="32575"/>
                  </a:lnTo>
                  <a:lnTo>
                    <a:pt x="195719" y="33362"/>
                  </a:lnTo>
                  <a:lnTo>
                    <a:pt x="194398" y="35814"/>
                  </a:lnTo>
                  <a:lnTo>
                    <a:pt x="193128" y="38277"/>
                  </a:lnTo>
                  <a:lnTo>
                    <a:pt x="193992" y="41173"/>
                  </a:lnTo>
                  <a:lnTo>
                    <a:pt x="198729" y="43434"/>
                  </a:lnTo>
                  <a:lnTo>
                    <a:pt x="201612" y="42570"/>
                  </a:lnTo>
                  <a:lnTo>
                    <a:pt x="202755" y="40347"/>
                  </a:lnTo>
                  <a:lnTo>
                    <a:pt x="203923" y="38163"/>
                  </a:lnTo>
                  <a:close/>
                </a:path>
                <a:path w="396240" h="654685">
                  <a:moveTo>
                    <a:pt x="208343" y="132473"/>
                  </a:moveTo>
                  <a:lnTo>
                    <a:pt x="208178" y="129819"/>
                  </a:lnTo>
                  <a:lnTo>
                    <a:pt x="206514" y="128308"/>
                  </a:lnTo>
                  <a:lnTo>
                    <a:pt x="204825" y="126733"/>
                  </a:lnTo>
                  <a:lnTo>
                    <a:pt x="201879" y="126669"/>
                  </a:lnTo>
                  <a:lnTo>
                    <a:pt x="198043" y="130238"/>
                  </a:lnTo>
                  <a:lnTo>
                    <a:pt x="197967" y="133324"/>
                  </a:lnTo>
                  <a:lnTo>
                    <a:pt x="202323" y="137350"/>
                  </a:lnTo>
                  <a:lnTo>
                    <a:pt x="205727" y="137045"/>
                  </a:lnTo>
                  <a:lnTo>
                    <a:pt x="207048" y="134734"/>
                  </a:lnTo>
                  <a:lnTo>
                    <a:pt x="208343" y="132473"/>
                  </a:lnTo>
                  <a:close/>
                </a:path>
                <a:path w="396240" h="654685">
                  <a:moveTo>
                    <a:pt x="218084" y="18211"/>
                  </a:moveTo>
                  <a:lnTo>
                    <a:pt x="216560" y="16141"/>
                  </a:lnTo>
                  <a:lnTo>
                    <a:pt x="214972" y="13982"/>
                  </a:lnTo>
                  <a:lnTo>
                    <a:pt x="211836" y="13703"/>
                  </a:lnTo>
                  <a:lnTo>
                    <a:pt x="209715" y="15671"/>
                  </a:lnTo>
                  <a:lnTo>
                    <a:pt x="207479" y="17551"/>
                  </a:lnTo>
                  <a:lnTo>
                    <a:pt x="207632" y="20828"/>
                  </a:lnTo>
                  <a:lnTo>
                    <a:pt x="211518" y="24358"/>
                  </a:lnTo>
                  <a:lnTo>
                    <a:pt x="214274" y="24206"/>
                  </a:lnTo>
                  <a:lnTo>
                    <a:pt x="216103" y="22707"/>
                  </a:lnTo>
                  <a:lnTo>
                    <a:pt x="217830" y="21094"/>
                  </a:lnTo>
                  <a:lnTo>
                    <a:pt x="218084" y="18211"/>
                  </a:lnTo>
                  <a:close/>
                </a:path>
                <a:path w="396240" h="654685">
                  <a:moveTo>
                    <a:pt x="228803" y="130657"/>
                  </a:moveTo>
                  <a:lnTo>
                    <a:pt x="228257" y="127584"/>
                  </a:lnTo>
                  <a:lnTo>
                    <a:pt x="226060" y="126174"/>
                  </a:lnTo>
                  <a:lnTo>
                    <a:pt x="223850" y="124752"/>
                  </a:lnTo>
                  <a:lnTo>
                    <a:pt x="220967" y="125247"/>
                  </a:lnTo>
                  <a:lnTo>
                    <a:pt x="218198" y="128803"/>
                  </a:lnTo>
                  <a:lnTo>
                    <a:pt x="218363" y="131394"/>
                  </a:lnTo>
                  <a:lnTo>
                    <a:pt x="221653" y="135509"/>
                  </a:lnTo>
                  <a:lnTo>
                    <a:pt x="225107" y="135369"/>
                  </a:lnTo>
                  <a:lnTo>
                    <a:pt x="228803" y="130657"/>
                  </a:lnTo>
                  <a:close/>
                </a:path>
                <a:path w="396240" h="654685">
                  <a:moveTo>
                    <a:pt x="238620" y="9067"/>
                  </a:moveTo>
                  <a:lnTo>
                    <a:pt x="238086" y="6451"/>
                  </a:lnTo>
                  <a:lnTo>
                    <a:pt x="237578" y="3924"/>
                  </a:lnTo>
                  <a:lnTo>
                    <a:pt x="234848" y="2197"/>
                  </a:lnTo>
                  <a:lnTo>
                    <a:pt x="232105" y="3060"/>
                  </a:lnTo>
                  <a:lnTo>
                    <a:pt x="229362" y="3975"/>
                  </a:lnTo>
                  <a:lnTo>
                    <a:pt x="227939" y="6667"/>
                  </a:lnTo>
                  <a:lnTo>
                    <a:pt x="229933" y="11518"/>
                  </a:lnTo>
                  <a:lnTo>
                    <a:pt x="232587" y="12928"/>
                  </a:lnTo>
                  <a:lnTo>
                    <a:pt x="234835" y="12166"/>
                  </a:lnTo>
                  <a:lnTo>
                    <a:pt x="237096" y="11442"/>
                  </a:lnTo>
                  <a:lnTo>
                    <a:pt x="238620" y="9067"/>
                  </a:lnTo>
                  <a:close/>
                </a:path>
                <a:path w="396240" h="654685">
                  <a:moveTo>
                    <a:pt x="240525" y="109105"/>
                  </a:moveTo>
                  <a:lnTo>
                    <a:pt x="239509" y="106273"/>
                  </a:lnTo>
                  <a:lnTo>
                    <a:pt x="237096" y="105194"/>
                  </a:lnTo>
                  <a:lnTo>
                    <a:pt x="234721" y="104140"/>
                  </a:lnTo>
                  <a:lnTo>
                    <a:pt x="231876" y="105143"/>
                  </a:lnTo>
                  <a:lnTo>
                    <a:pt x="230797" y="107454"/>
                  </a:lnTo>
                  <a:lnTo>
                    <a:pt x="229743" y="109791"/>
                  </a:lnTo>
                  <a:lnTo>
                    <a:pt x="230644" y="112560"/>
                  </a:lnTo>
                  <a:lnTo>
                    <a:pt x="233006" y="113753"/>
                  </a:lnTo>
                  <a:lnTo>
                    <a:pt x="235318" y="114947"/>
                  </a:lnTo>
                  <a:lnTo>
                    <a:pt x="238277" y="113982"/>
                  </a:lnTo>
                  <a:lnTo>
                    <a:pt x="239382" y="111531"/>
                  </a:lnTo>
                  <a:lnTo>
                    <a:pt x="240525" y="109105"/>
                  </a:lnTo>
                  <a:close/>
                </a:path>
                <a:path w="396240" h="654685">
                  <a:moveTo>
                    <a:pt x="249682" y="86842"/>
                  </a:moveTo>
                  <a:lnTo>
                    <a:pt x="248450" y="84099"/>
                  </a:lnTo>
                  <a:lnTo>
                    <a:pt x="245986" y="83185"/>
                  </a:lnTo>
                  <a:lnTo>
                    <a:pt x="243522" y="82270"/>
                  </a:lnTo>
                  <a:lnTo>
                    <a:pt x="240792" y="83502"/>
                  </a:lnTo>
                  <a:lnTo>
                    <a:pt x="238950" y="88353"/>
                  </a:lnTo>
                  <a:lnTo>
                    <a:pt x="240157" y="91084"/>
                  </a:lnTo>
                  <a:lnTo>
                    <a:pt x="245033" y="93014"/>
                  </a:lnTo>
                  <a:lnTo>
                    <a:pt x="247802" y="91795"/>
                  </a:lnTo>
                  <a:lnTo>
                    <a:pt x="248754" y="89319"/>
                  </a:lnTo>
                  <a:lnTo>
                    <a:pt x="249682" y="86842"/>
                  </a:lnTo>
                  <a:close/>
                </a:path>
                <a:path w="396240" h="654685">
                  <a:moveTo>
                    <a:pt x="257924" y="64617"/>
                  </a:moveTo>
                  <a:lnTo>
                    <a:pt x="256692" y="61887"/>
                  </a:lnTo>
                  <a:lnTo>
                    <a:pt x="254241" y="60934"/>
                  </a:lnTo>
                  <a:lnTo>
                    <a:pt x="251790" y="59982"/>
                  </a:lnTo>
                  <a:lnTo>
                    <a:pt x="249047" y="61226"/>
                  </a:lnTo>
                  <a:lnTo>
                    <a:pt x="247180" y="66179"/>
                  </a:lnTo>
                  <a:lnTo>
                    <a:pt x="248437" y="68922"/>
                  </a:lnTo>
                  <a:lnTo>
                    <a:pt x="253365" y="70726"/>
                  </a:lnTo>
                  <a:lnTo>
                    <a:pt x="256095" y="69481"/>
                  </a:lnTo>
                  <a:lnTo>
                    <a:pt x="256997" y="67030"/>
                  </a:lnTo>
                  <a:lnTo>
                    <a:pt x="257924" y="64617"/>
                  </a:lnTo>
                  <a:close/>
                </a:path>
                <a:path w="396240" h="654685">
                  <a:moveTo>
                    <a:pt x="262001" y="2425"/>
                  </a:moveTo>
                  <a:lnTo>
                    <a:pt x="259943" y="177"/>
                  </a:lnTo>
                  <a:lnTo>
                    <a:pt x="257149" y="127"/>
                  </a:lnTo>
                  <a:lnTo>
                    <a:pt x="254381" y="0"/>
                  </a:lnTo>
                  <a:lnTo>
                    <a:pt x="252183" y="2159"/>
                  </a:lnTo>
                  <a:lnTo>
                    <a:pt x="252349" y="7404"/>
                  </a:lnTo>
                  <a:lnTo>
                    <a:pt x="254406" y="9499"/>
                  </a:lnTo>
                  <a:lnTo>
                    <a:pt x="256895" y="9626"/>
                  </a:lnTo>
                  <a:lnTo>
                    <a:pt x="259384" y="9664"/>
                  </a:lnTo>
                  <a:lnTo>
                    <a:pt x="261569" y="7658"/>
                  </a:lnTo>
                  <a:lnTo>
                    <a:pt x="261785" y="5080"/>
                  </a:lnTo>
                  <a:lnTo>
                    <a:pt x="262001" y="2425"/>
                  </a:lnTo>
                  <a:close/>
                </a:path>
                <a:path w="396240" h="654685">
                  <a:moveTo>
                    <a:pt x="267093" y="43307"/>
                  </a:moveTo>
                  <a:lnTo>
                    <a:pt x="266128" y="40474"/>
                  </a:lnTo>
                  <a:lnTo>
                    <a:pt x="263842" y="39243"/>
                  </a:lnTo>
                  <a:lnTo>
                    <a:pt x="261505" y="37985"/>
                  </a:lnTo>
                  <a:lnTo>
                    <a:pt x="258648" y="38950"/>
                  </a:lnTo>
                  <a:lnTo>
                    <a:pt x="256222" y="43840"/>
                  </a:lnTo>
                  <a:lnTo>
                    <a:pt x="257314" y="46710"/>
                  </a:lnTo>
                  <a:lnTo>
                    <a:pt x="262102" y="48856"/>
                  </a:lnTo>
                  <a:lnTo>
                    <a:pt x="264845" y="47815"/>
                  </a:lnTo>
                  <a:lnTo>
                    <a:pt x="267093" y="43307"/>
                  </a:lnTo>
                  <a:close/>
                </a:path>
                <a:path w="396240" h="654685">
                  <a:moveTo>
                    <a:pt x="279590" y="24917"/>
                  </a:moveTo>
                  <a:lnTo>
                    <a:pt x="279514" y="22034"/>
                  </a:lnTo>
                  <a:lnTo>
                    <a:pt x="277710" y="20104"/>
                  </a:lnTo>
                  <a:lnTo>
                    <a:pt x="275945" y="18199"/>
                  </a:lnTo>
                  <a:lnTo>
                    <a:pt x="272783" y="18262"/>
                  </a:lnTo>
                  <a:lnTo>
                    <a:pt x="270865" y="20396"/>
                  </a:lnTo>
                  <a:lnTo>
                    <a:pt x="269036" y="22580"/>
                  </a:lnTo>
                  <a:lnTo>
                    <a:pt x="269278" y="25615"/>
                  </a:lnTo>
                  <a:lnTo>
                    <a:pt x="273494" y="28740"/>
                  </a:lnTo>
                  <a:lnTo>
                    <a:pt x="276479" y="28524"/>
                  </a:lnTo>
                  <a:lnTo>
                    <a:pt x="278003" y="26670"/>
                  </a:lnTo>
                  <a:lnTo>
                    <a:pt x="279590" y="24917"/>
                  </a:lnTo>
                  <a:close/>
                </a:path>
                <a:path w="396240" h="654685">
                  <a:moveTo>
                    <a:pt x="285902" y="6350"/>
                  </a:moveTo>
                  <a:lnTo>
                    <a:pt x="284264" y="3822"/>
                  </a:lnTo>
                  <a:lnTo>
                    <a:pt x="281609" y="3238"/>
                  </a:lnTo>
                  <a:lnTo>
                    <a:pt x="278955" y="2628"/>
                  </a:lnTo>
                  <a:lnTo>
                    <a:pt x="276415" y="4330"/>
                  </a:lnTo>
                  <a:lnTo>
                    <a:pt x="275501" y="9499"/>
                  </a:lnTo>
                  <a:lnTo>
                    <a:pt x="277152" y="11963"/>
                  </a:lnTo>
                  <a:lnTo>
                    <a:pt x="279641" y="12534"/>
                  </a:lnTo>
                  <a:lnTo>
                    <a:pt x="282130" y="13081"/>
                  </a:lnTo>
                  <a:lnTo>
                    <a:pt x="284657" y="11455"/>
                  </a:lnTo>
                  <a:lnTo>
                    <a:pt x="285280" y="8902"/>
                  </a:lnTo>
                  <a:lnTo>
                    <a:pt x="285902" y="6350"/>
                  </a:lnTo>
                  <a:close/>
                </a:path>
                <a:path w="396240" h="654685">
                  <a:moveTo>
                    <a:pt x="298729" y="10807"/>
                  </a:moveTo>
                  <a:lnTo>
                    <a:pt x="297980" y="8229"/>
                  </a:lnTo>
                  <a:lnTo>
                    <a:pt x="297281" y="5765"/>
                  </a:lnTo>
                  <a:lnTo>
                    <a:pt x="294398" y="4229"/>
                  </a:lnTo>
                  <a:lnTo>
                    <a:pt x="291719" y="5397"/>
                  </a:lnTo>
                  <a:lnTo>
                    <a:pt x="289013" y="6502"/>
                  </a:lnTo>
                  <a:lnTo>
                    <a:pt x="287909" y="9423"/>
                  </a:lnTo>
                  <a:lnTo>
                    <a:pt x="290423" y="14020"/>
                  </a:lnTo>
                  <a:lnTo>
                    <a:pt x="293141" y="15087"/>
                  </a:lnTo>
                  <a:lnTo>
                    <a:pt x="295287" y="14198"/>
                  </a:lnTo>
                  <a:lnTo>
                    <a:pt x="297421" y="13246"/>
                  </a:lnTo>
                  <a:lnTo>
                    <a:pt x="298729" y="10807"/>
                  </a:lnTo>
                  <a:close/>
                </a:path>
                <a:path w="396240" h="654685">
                  <a:moveTo>
                    <a:pt x="307022" y="409879"/>
                  </a:moveTo>
                  <a:lnTo>
                    <a:pt x="305117" y="407543"/>
                  </a:lnTo>
                  <a:lnTo>
                    <a:pt x="299897" y="407009"/>
                  </a:lnTo>
                  <a:lnTo>
                    <a:pt x="297573" y="408927"/>
                  </a:lnTo>
                  <a:lnTo>
                    <a:pt x="297040" y="414197"/>
                  </a:lnTo>
                  <a:lnTo>
                    <a:pt x="298945" y="416521"/>
                  </a:lnTo>
                  <a:lnTo>
                    <a:pt x="301561" y="416763"/>
                  </a:lnTo>
                  <a:lnTo>
                    <a:pt x="304177" y="417004"/>
                  </a:lnTo>
                  <a:lnTo>
                    <a:pt x="306501" y="415086"/>
                  </a:lnTo>
                  <a:lnTo>
                    <a:pt x="307022" y="409879"/>
                  </a:lnTo>
                  <a:close/>
                </a:path>
                <a:path w="396240" h="654685">
                  <a:moveTo>
                    <a:pt x="307924" y="17970"/>
                  </a:moveTo>
                  <a:lnTo>
                    <a:pt x="307555" y="14909"/>
                  </a:lnTo>
                  <a:lnTo>
                    <a:pt x="305269" y="13042"/>
                  </a:lnTo>
                  <a:lnTo>
                    <a:pt x="303098" y="11036"/>
                  </a:lnTo>
                  <a:lnTo>
                    <a:pt x="299669" y="12090"/>
                  </a:lnTo>
                  <a:lnTo>
                    <a:pt x="298462" y="14262"/>
                  </a:lnTo>
                  <a:lnTo>
                    <a:pt x="297091" y="16662"/>
                  </a:lnTo>
                  <a:lnTo>
                    <a:pt x="297929" y="19024"/>
                  </a:lnTo>
                  <a:lnTo>
                    <a:pt x="299593" y="20662"/>
                  </a:lnTo>
                  <a:lnTo>
                    <a:pt x="301383" y="22148"/>
                  </a:lnTo>
                  <a:lnTo>
                    <a:pt x="304317" y="21780"/>
                  </a:lnTo>
                  <a:lnTo>
                    <a:pt x="306120" y="19875"/>
                  </a:lnTo>
                  <a:lnTo>
                    <a:pt x="307924" y="17970"/>
                  </a:lnTo>
                  <a:close/>
                </a:path>
                <a:path w="396240" h="654685">
                  <a:moveTo>
                    <a:pt x="309613" y="386295"/>
                  </a:moveTo>
                  <a:lnTo>
                    <a:pt x="307759" y="383933"/>
                  </a:lnTo>
                  <a:lnTo>
                    <a:pt x="302539" y="383298"/>
                  </a:lnTo>
                  <a:lnTo>
                    <a:pt x="300177" y="385165"/>
                  </a:lnTo>
                  <a:lnTo>
                    <a:pt x="299554" y="390410"/>
                  </a:lnTo>
                  <a:lnTo>
                    <a:pt x="301434" y="392785"/>
                  </a:lnTo>
                  <a:lnTo>
                    <a:pt x="304038" y="393077"/>
                  </a:lnTo>
                  <a:lnTo>
                    <a:pt x="306641" y="393369"/>
                  </a:lnTo>
                  <a:lnTo>
                    <a:pt x="308991" y="391502"/>
                  </a:lnTo>
                  <a:lnTo>
                    <a:pt x="309613" y="386295"/>
                  </a:lnTo>
                  <a:close/>
                </a:path>
                <a:path w="396240" h="654685">
                  <a:moveTo>
                    <a:pt x="312585" y="362699"/>
                  </a:moveTo>
                  <a:lnTo>
                    <a:pt x="310743" y="360311"/>
                  </a:lnTo>
                  <a:lnTo>
                    <a:pt x="305549" y="359625"/>
                  </a:lnTo>
                  <a:lnTo>
                    <a:pt x="303161" y="361467"/>
                  </a:lnTo>
                  <a:lnTo>
                    <a:pt x="302475" y="366699"/>
                  </a:lnTo>
                  <a:lnTo>
                    <a:pt x="304317" y="369087"/>
                  </a:lnTo>
                  <a:lnTo>
                    <a:pt x="306920" y="369417"/>
                  </a:lnTo>
                  <a:lnTo>
                    <a:pt x="309524" y="369747"/>
                  </a:lnTo>
                  <a:lnTo>
                    <a:pt x="311912" y="367906"/>
                  </a:lnTo>
                  <a:lnTo>
                    <a:pt x="312585" y="362699"/>
                  </a:lnTo>
                  <a:close/>
                </a:path>
                <a:path w="396240" h="654685">
                  <a:moveTo>
                    <a:pt x="315772" y="339128"/>
                  </a:moveTo>
                  <a:lnTo>
                    <a:pt x="313956" y="336727"/>
                  </a:lnTo>
                  <a:lnTo>
                    <a:pt x="308749" y="336003"/>
                  </a:lnTo>
                  <a:lnTo>
                    <a:pt x="306349" y="337832"/>
                  </a:lnTo>
                  <a:lnTo>
                    <a:pt x="305625" y="343052"/>
                  </a:lnTo>
                  <a:lnTo>
                    <a:pt x="307454" y="345452"/>
                  </a:lnTo>
                  <a:lnTo>
                    <a:pt x="310057" y="345808"/>
                  </a:lnTo>
                  <a:lnTo>
                    <a:pt x="312661" y="346163"/>
                  </a:lnTo>
                  <a:lnTo>
                    <a:pt x="315048" y="344335"/>
                  </a:lnTo>
                  <a:lnTo>
                    <a:pt x="315772" y="339128"/>
                  </a:lnTo>
                  <a:close/>
                </a:path>
                <a:path w="396240" h="654685">
                  <a:moveTo>
                    <a:pt x="319049" y="315531"/>
                  </a:moveTo>
                  <a:lnTo>
                    <a:pt x="317246" y="313131"/>
                  </a:lnTo>
                  <a:lnTo>
                    <a:pt x="312039" y="312394"/>
                  </a:lnTo>
                  <a:lnTo>
                    <a:pt x="309638" y="314210"/>
                  </a:lnTo>
                  <a:lnTo>
                    <a:pt x="308914" y="319430"/>
                  </a:lnTo>
                  <a:lnTo>
                    <a:pt x="310718" y="321830"/>
                  </a:lnTo>
                  <a:lnTo>
                    <a:pt x="313321" y="322199"/>
                  </a:lnTo>
                  <a:lnTo>
                    <a:pt x="315925" y="322567"/>
                  </a:lnTo>
                  <a:lnTo>
                    <a:pt x="318325" y="320751"/>
                  </a:lnTo>
                  <a:lnTo>
                    <a:pt x="319049" y="315531"/>
                  </a:lnTo>
                  <a:close/>
                </a:path>
                <a:path w="396240" h="654685">
                  <a:moveTo>
                    <a:pt x="321614" y="3200"/>
                  </a:moveTo>
                  <a:lnTo>
                    <a:pt x="319493" y="889"/>
                  </a:lnTo>
                  <a:lnTo>
                    <a:pt x="316712" y="889"/>
                  </a:lnTo>
                  <a:lnTo>
                    <a:pt x="313905" y="977"/>
                  </a:lnTo>
                  <a:lnTo>
                    <a:pt x="311785" y="3175"/>
                  </a:lnTo>
                  <a:lnTo>
                    <a:pt x="312166" y="8407"/>
                  </a:lnTo>
                  <a:lnTo>
                    <a:pt x="314299" y="10477"/>
                  </a:lnTo>
                  <a:lnTo>
                    <a:pt x="316738" y="10388"/>
                  </a:lnTo>
                  <a:lnTo>
                    <a:pt x="319176" y="10401"/>
                  </a:lnTo>
                  <a:lnTo>
                    <a:pt x="321310" y="8432"/>
                  </a:lnTo>
                  <a:lnTo>
                    <a:pt x="321462" y="5791"/>
                  </a:lnTo>
                  <a:lnTo>
                    <a:pt x="321614" y="3200"/>
                  </a:lnTo>
                  <a:close/>
                </a:path>
                <a:path w="396240" h="654685">
                  <a:moveTo>
                    <a:pt x="322351" y="291922"/>
                  </a:moveTo>
                  <a:lnTo>
                    <a:pt x="320535" y="289521"/>
                  </a:lnTo>
                  <a:lnTo>
                    <a:pt x="315328" y="288798"/>
                  </a:lnTo>
                  <a:lnTo>
                    <a:pt x="312940" y="290626"/>
                  </a:lnTo>
                  <a:lnTo>
                    <a:pt x="312216" y="295833"/>
                  </a:lnTo>
                  <a:lnTo>
                    <a:pt x="314020" y="298234"/>
                  </a:lnTo>
                  <a:lnTo>
                    <a:pt x="316623" y="298602"/>
                  </a:lnTo>
                  <a:lnTo>
                    <a:pt x="319227" y="298970"/>
                  </a:lnTo>
                  <a:lnTo>
                    <a:pt x="321627" y="297141"/>
                  </a:lnTo>
                  <a:lnTo>
                    <a:pt x="322351" y="291922"/>
                  </a:lnTo>
                  <a:close/>
                </a:path>
                <a:path w="396240" h="654685">
                  <a:moveTo>
                    <a:pt x="323075" y="35140"/>
                  </a:moveTo>
                  <a:lnTo>
                    <a:pt x="321830" y="32626"/>
                  </a:lnTo>
                  <a:lnTo>
                    <a:pt x="320484" y="30137"/>
                  </a:lnTo>
                  <a:lnTo>
                    <a:pt x="317309" y="29425"/>
                  </a:lnTo>
                  <a:lnTo>
                    <a:pt x="312940" y="32346"/>
                  </a:lnTo>
                  <a:lnTo>
                    <a:pt x="312343" y="35064"/>
                  </a:lnTo>
                  <a:lnTo>
                    <a:pt x="313499" y="37198"/>
                  </a:lnTo>
                  <a:lnTo>
                    <a:pt x="314579" y="39408"/>
                  </a:lnTo>
                  <a:lnTo>
                    <a:pt x="317373" y="40297"/>
                  </a:lnTo>
                  <a:lnTo>
                    <a:pt x="319760" y="39192"/>
                  </a:lnTo>
                  <a:lnTo>
                    <a:pt x="322135" y="38087"/>
                  </a:lnTo>
                  <a:lnTo>
                    <a:pt x="323075" y="35140"/>
                  </a:lnTo>
                  <a:close/>
                </a:path>
                <a:path w="396240" h="654685">
                  <a:moveTo>
                    <a:pt x="325577" y="268300"/>
                  </a:moveTo>
                  <a:lnTo>
                    <a:pt x="323748" y="265899"/>
                  </a:lnTo>
                  <a:lnTo>
                    <a:pt x="318541" y="265201"/>
                  </a:lnTo>
                  <a:lnTo>
                    <a:pt x="316153" y="267030"/>
                  </a:lnTo>
                  <a:lnTo>
                    <a:pt x="315455" y="272249"/>
                  </a:lnTo>
                  <a:lnTo>
                    <a:pt x="317271" y="274637"/>
                  </a:lnTo>
                  <a:lnTo>
                    <a:pt x="319874" y="274993"/>
                  </a:lnTo>
                  <a:lnTo>
                    <a:pt x="322478" y="275348"/>
                  </a:lnTo>
                  <a:lnTo>
                    <a:pt x="324866" y="273507"/>
                  </a:lnTo>
                  <a:lnTo>
                    <a:pt x="325577" y="268300"/>
                  </a:lnTo>
                  <a:close/>
                </a:path>
                <a:path w="396240" h="654685">
                  <a:moveTo>
                    <a:pt x="328650" y="244640"/>
                  </a:moveTo>
                  <a:lnTo>
                    <a:pt x="326796" y="242252"/>
                  </a:lnTo>
                  <a:lnTo>
                    <a:pt x="321589" y="241604"/>
                  </a:lnTo>
                  <a:lnTo>
                    <a:pt x="319227" y="243459"/>
                  </a:lnTo>
                  <a:lnTo>
                    <a:pt x="318554" y="248666"/>
                  </a:lnTo>
                  <a:lnTo>
                    <a:pt x="320395" y="251053"/>
                  </a:lnTo>
                  <a:lnTo>
                    <a:pt x="322999" y="251383"/>
                  </a:lnTo>
                  <a:lnTo>
                    <a:pt x="325602" y="251714"/>
                  </a:lnTo>
                  <a:lnTo>
                    <a:pt x="327990" y="249872"/>
                  </a:lnTo>
                  <a:lnTo>
                    <a:pt x="328650" y="244640"/>
                  </a:lnTo>
                  <a:close/>
                </a:path>
                <a:path w="396240" h="654685">
                  <a:moveTo>
                    <a:pt x="331482" y="220916"/>
                  </a:moveTo>
                  <a:lnTo>
                    <a:pt x="329603" y="218554"/>
                  </a:lnTo>
                  <a:lnTo>
                    <a:pt x="324396" y="217982"/>
                  </a:lnTo>
                  <a:lnTo>
                    <a:pt x="322033" y="219849"/>
                  </a:lnTo>
                  <a:lnTo>
                    <a:pt x="321437" y="225069"/>
                  </a:lnTo>
                  <a:lnTo>
                    <a:pt x="323316" y="227431"/>
                  </a:lnTo>
                  <a:lnTo>
                    <a:pt x="325920" y="227736"/>
                  </a:lnTo>
                  <a:lnTo>
                    <a:pt x="328523" y="228041"/>
                  </a:lnTo>
                  <a:lnTo>
                    <a:pt x="330885" y="226161"/>
                  </a:lnTo>
                  <a:lnTo>
                    <a:pt x="331482" y="220916"/>
                  </a:lnTo>
                  <a:close/>
                </a:path>
                <a:path w="396240" h="654685">
                  <a:moveTo>
                    <a:pt x="331520" y="58483"/>
                  </a:moveTo>
                  <a:lnTo>
                    <a:pt x="330073" y="53200"/>
                  </a:lnTo>
                  <a:lnTo>
                    <a:pt x="327456" y="51701"/>
                  </a:lnTo>
                  <a:lnTo>
                    <a:pt x="322453" y="53289"/>
                  </a:lnTo>
                  <a:lnTo>
                    <a:pt x="320954" y="55905"/>
                  </a:lnTo>
                  <a:lnTo>
                    <a:pt x="322287" y="60769"/>
                  </a:lnTo>
                  <a:lnTo>
                    <a:pt x="324929" y="62268"/>
                  </a:lnTo>
                  <a:lnTo>
                    <a:pt x="327469" y="61683"/>
                  </a:lnTo>
                  <a:lnTo>
                    <a:pt x="330034" y="61099"/>
                  </a:lnTo>
                  <a:lnTo>
                    <a:pt x="331520" y="58483"/>
                  </a:lnTo>
                  <a:close/>
                </a:path>
                <a:path w="396240" h="654685">
                  <a:moveTo>
                    <a:pt x="334022" y="197154"/>
                  </a:moveTo>
                  <a:lnTo>
                    <a:pt x="332066" y="194805"/>
                  </a:lnTo>
                  <a:lnTo>
                    <a:pt x="326847" y="194322"/>
                  </a:lnTo>
                  <a:lnTo>
                    <a:pt x="324561" y="196240"/>
                  </a:lnTo>
                  <a:lnTo>
                    <a:pt x="324015" y="201447"/>
                  </a:lnTo>
                  <a:lnTo>
                    <a:pt x="325907" y="203784"/>
                  </a:lnTo>
                  <a:lnTo>
                    <a:pt x="328523" y="204050"/>
                  </a:lnTo>
                  <a:lnTo>
                    <a:pt x="331139" y="204317"/>
                  </a:lnTo>
                  <a:lnTo>
                    <a:pt x="333476" y="202399"/>
                  </a:lnTo>
                  <a:lnTo>
                    <a:pt x="334022" y="197154"/>
                  </a:lnTo>
                  <a:close/>
                </a:path>
                <a:path w="396240" h="654685">
                  <a:moveTo>
                    <a:pt x="335876" y="82499"/>
                  </a:moveTo>
                  <a:lnTo>
                    <a:pt x="335470" y="79832"/>
                  </a:lnTo>
                  <a:lnTo>
                    <a:pt x="335102" y="77165"/>
                  </a:lnTo>
                  <a:lnTo>
                    <a:pt x="332689" y="75323"/>
                  </a:lnTo>
                  <a:lnTo>
                    <a:pt x="327507" y="76149"/>
                  </a:lnTo>
                  <a:lnTo>
                    <a:pt x="325691" y="78536"/>
                  </a:lnTo>
                  <a:lnTo>
                    <a:pt x="326440" y="83616"/>
                  </a:lnTo>
                  <a:lnTo>
                    <a:pt x="328803" y="85458"/>
                  </a:lnTo>
                  <a:lnTo>
                    <a:pt x="331381" y="85178"/>
                  </a:lnTo>
                  <a:lnTo>
                    <a:pt x="334022" y="84899"/>
                  </a:lnTo>
                  <a:lnTo>
                    <a:pt x="335876" y="82499"/>
                  </a:lnTo>
                  <a:close/>
                </a:path>
                <a:path w="396240" h="654685">
                  <a:moveTo>
                    <a:pt x="336016" y="173316"/>
                  </a:moveTo>
                  <a:lnTo>
                    <a:pt x="334060" y="171018"/>
                  </a:lnTo>
                  <a:lnTo>
                    <a:pt x="328815" y="170649"/>
                  </a:lnTo>
                  <a:lnTo>
                    <a:pt x="326542" y="172618"/>
                  </a:lnTo>
                  <a:lnTo>
                    <a:pt x="326148" y="177838"/>
                  </a:lnTo>
                  <a:lnTo>
                    <a:pt x="328104" y="180124"/>
                  </a:lnTo>
                  <a:lnTo>
                    <a:pt x="330720" y="180340"/>
                  </a:lnTo>
                  <a:lnTo>
                    <a:pt x="333336" y="180555"/>
                  </a:lnTo>
                  <a:lnTo>
                    <a:pt x="335622" y="178587"/>
                  </a:lnTo>
                  <a:lnTo>
                    <a:pt x="336016" y="173316"/>
                  </a:lnTo>
                  <a:close/>
                </a:path>
                <a:path w="396240" h="654685">
                  <a:moveTo>
                    <a:pt x="337451" y="149377"/>
                  </a:moveTo>
                  <a:lnTo>
                    <a:pt x="335407" y="147142"/>
                  </a:lnTo>
                  <a:lnTo>
                    <a:pt x="330161" y="146939"/>
                  </a:lnTo>
                  <a:lnTo>
                    <a:pt x="327964" y="148971"/>
                  </a:lnTo>
                  <a:lnTo>
                    <a:pt x="327863" y="151587"/>
                  </a:lnTo>
                  <a:lnTo>
                    <a:pt x="327710" y="154190"/>
                  </a:lnTo>
                  <a:lnTo>
                    <a:pt x="329717" y="156425"/>
                  </a:lnTo>
                  <a:lnTo>
                    <a:pt x="332333" y="156565"/>
                  </a:lnTo>
                  <a:lnTo>
                    <a:pt x="334949" y="156705"/>
                  </a:lnTo>
                  <a:lnTo>
                    <a:pt x="337197" y="154686"/>
                  </a:lnTo>
                  <a:lnTo>
                    <a:pt x="337350" y="152031"/>
                  </a:lnTo>
                  <a:lnTo>
                    <a:pt x="337451" y="149377"/>
                  </a:lnTo>
                  <a:close/>
                </a:path>
                <a:path w="396240" h="654685">
                  <a:moveTo>
                    <a:pt x="337693" y="106603"/>
                  </a:moveTo>
                  <a:lnTo>
                    <a:pt x="337426" y="101269"/>
                  </a:lnTo>
                  <a:lnTo>
                    <a:pt x="335191" y="99237"/>
                  </a:lnTo>
                  <a:lnTo>
                    <a:pt x="329946" y="99580"/>
                  </a:lnTo>
                  <a:lnTo>
                    <a:pt x="327939" y="101815"/>
                  </a:lnTo>
                  <a:lnTo>
                    <a:pt x="328206" y="106984"/>
                  </a:lnTo>
                  <a:lnTo>
                    <a:pt x="330428" y="109016"/>
                  </a:lnTo>
                  <a:lnTo>
                    <a:pt x="333057" y="108927"/>
                  </a:lnTo>
                  <a:lnTo>
                    <a:pt x="335686" y="108839"/>
                  </a:lnTo>
                  <a:lnTo>
                    <a:pt x="337693" y="106603"/>
                  </a:lnTo>
                  <a:close/>
                </a:path>
                <a:path w="396240" h="654685">
                  <a:moveTo>
                    <a:pt x="338048" y="125361"/>
                  </a:moveTo>
                  <a:lnTo>
                    <a:pt x="335953" y="123215"/>
                  </a:lnTo>
                  <a:lnTo>
                    <a:pt x="330695" y="123228"/>
                  </a:lnTo>
                  <a:lnTo>
                    <a:pt x="328549" y="125349"/>
                  </a:lnTo>
                  <a:lnTo>
                    <a:pt x="328485" y="130556"/>
                  </a:lnTo>
                  <a:lnTo>
                    <a:pt x="330581" y="132702"/>
                  </a:lnTo>
                  <a:lnTo>
                    <a:pt x="333209" y="132753"/>
                  </a:lnTo>
                  <a:lnTo>
                    <a:pt x="335838" y="132803"/>
                  </a:lnTo>
                  <a:lnTo>
                    <a:pt x="337985" y="130683"/>
                  </a:lnTo>
                  <a:lnTo>
                    <a:pt x="338048" y="125361"/>
                  </a:lnTo>
                  <a:close/>
                </a:path>
                <a:path w="396240" h="654685">
                  <a:moveTo>
                    <a:pt x="345503" y="6819"/>
                  </a:moveTo>
                  <a:lnTo>
                    <a:pt x="343865" y="4267"/>
                  </a:lnTo>
                  <a:lnTo>
                    <a:pt x="341223" y="3657"/>
                  </a:lnTo>
                  <a:lnTo>
                    <a:pt x="338569" y="3086"/>
                  </a:lnTo>
                  <a:lnTo>
                    <a:pt x="336016" y="4876"/>
                  </a:lnTo>
                  <a:lnTo>
                    <a:pt x="335153" y="10058"/>
                  </a:lnTo>
                  <a:lnTo>
                    <a:pt x="336816" y="12433"/>
                  </a:lnTo>
                  <a:lnTo>
                    <a:pt x="339280" y="12954"/>
                  </a:lnTo>
                  <a:lnTo>
                    <a:pt x="341757" y="13525"/>
                  </a:lnTo>
                  <a:lnTo>
                    <a:pt x="344258" y="11925"/>
                  </a:lnTo>
                  <a:lnTo>
                    <a:pt x="344881" y="9372"/>
                  </a:lnTo>
                  <a:lnTo>
                    <a:pt x="345503" y="6819"/>
                  </a:lnTo>
                  <a:close/>
                </a:path>
                <a:path w="396240" h="654685">
                  <a:moveTo>
                    <a:pt x="367690" y="17729"/>
                  </a:moveTo>
                  <a:lnTo>
                    <a:pt x="367322" y="14554"/>
                  </a:lnTo>
                  <a:lnTo>
                    <a:pt x="365010" y="12738"/>
                  </a:lnTo>
                  <a:lnTo>
                    <a:pt x="362458" y="11252"/>
                  </a:lnTo>
                  <a:lnTo>
                    <a:pt x="359397" y="11950"/>
                  </a:lnTo>
                  <a:lnTo>
                    <a:pt x="356971" y="16611"/>
                  </a:lnTo>
                  <a:lnTo>
                    <a:pt x="357593" y="19431"/>
                  </a:lnTo>
                  <a:lnTo>
                    <a:pt x="359587" y="20548"/>
                  </a:lnTo>
                  <a:lnTo>
                    <a:pt x="361365" y="21983"/>
                  </a:lnTo>
                  <a:lnTo>
                    <a:pt x="364197" y="21640"/>
                  </a:lnTo>
                  <a:lnTo>
                    <a:pt x="365950" y="19672"/>
                  </a:lnTo>
                  <a:lnTo>
                    <a:pt x="367690" y="17729"/>
                  </a:lnTo>
                  <a:close/>
                </a:path>
                <a:path w="396240" h="654685">
                  <a:moveTo>
                    <a:pt x="383451" y="34417"/>
                  </a:moveTo>
                  <a:lnTo>
                    <a:pt x="380441" y="29578"/>
                  </a:lnTo>
                  <a:lnTo>
                    <a:pt x="377444" y="28841"/>
                  </a:lnTo>
                  <a:lnTo>
                    <a:pt x="373126" y="31826"/>
                  </a:lnTo>
                  <a:lnTo>
                    <a:pt x="372402" y="34671"/>
                  </a:lnTo>
                  <a:lnTo>
                    <a:pt x="374980" y="38722"/>
                  </a:lnTo>
                  <a:lnTo>
                    <a:pt x="377545" y="39738"/>
                  </a:lnTo>
                  <a:lnTo>
                    <a:pt x="379971" y="38569"/>
                  </a:lnTo>
                  <a:lnTo>
                    <a:pt x="382270" y="37465"/>
                  </a:lnTo>
                  <a:lnTo>
                    <a:pt x="383451" y="34417"/>
                  </a:lnTo>
                  <a:close/>
                </a:path>
                <a:path w="396240" h="654685">
                  <a:moveTo>
                    <a:pt x="391769" y="57746"/>
                  </a:moveTo>
                  <a:lnTo>
                    <a:pt x="391096" y="55105"/>
                  </a:lnTo>
                  <a:lnTo>
                    <a:pt x="390461" y="52451"/>
                  </a:lnTo>
                  <a:lnTo>
                    <a:pt x="387756" y="50977"/>
                  </a:lnTo>
                  <a:lnTo>
                    <a:pt x="382765" y="52590"/>
                  </a:lnTo>
                  <a:lnTo>
                    <a:pt x="381355" y="55156"/>
                  </a:lnTo>
                  <a:lnTo>
                    <a:pt x="381927" y="57619"/>
                  </a:lnTo>
                  <a:lnTo>
                    <a:pt x="382549" y="60058"/>
                  </a:lnTo>
                  <a:lnTo>
                    <a:pt x="385140" y="61544"/>
                  </a:lnTo>
                  <a:lnTo>
                    <a:pt x="387692" y="60960"/>
                  </a:lnTo>
                  <a:lnTo>
                    <a:pt x="390245" y="60375"/>
                  </a:lnTo>
                  <a:lnTo>
                    <a:pt x="391769" y="57746"/>
                  </a:lnTo>
                  <a:close/>
                </a:path>
                <a:path w="396240" h="654685">
                  <a:moveTo>
                    <a:pt x="396036" y="81699"/>
                  </a:moveTo>
                  <a:lnTo>
                    <a:pt x="395363" y="76377"/>
                  </a:lnTo>
                  <a:lnTo>
                    <a:pt x="392988" y="74536"/>
                  </a:lnTo>
                  <a:lnTo>
                    <a:pt x="387807" y="75336"/>
                  </a:lnTo>
                  <a:lnTo>
                    <a:pt x="385953" y="77711"/>
                  </a:lnTo>
                  <a:lnTo>
                    <a:pt x="386588" y="82791"/>
                  </a:lnTo>
                  <a:lnTo>
                    <a:pt x="388962" y="84620"/>
                  </a:lnTo>
                  <a:lnTo>
                    <a:pt x="391579" y="84353"/>
                  </a:lnTo>
                  <a:lnTo>
                    <a:pt x="394195" y="84086"/>
                  </a:lnTo>
                  <a:lnTo>
                    <a:pt x="396036" y="8169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73">
              <a:extLst>
                <a:ext uri="{FF2B5EF4-FFF2-40B4-BE49-F238E27FC236}">
                  <a16:creationId xmlns:a16="http://schemas.microsoft.com/office/drawing/2014/main" id="{7B6A41EC-9E15-4AA6-9EE4-72B906682ADA}"/>
                </a:ext>
              </a:extLst>
            </p:cNvPr>
            <p:cNvSpPr/>
            <p:nvPr/>
          </p:nvSpPr>
          <p:spPr>
            <a:xfrm>
              <a:off x="7380224" y="3502266"/>
              <a:ext cx="340360" cy="757555"/>
            </a:xfrm>
            <a:custGeom>
              <a:avLst/>
              <a:gdLst/>
              <a:ahLst/>
              <a:cxnLst/>
              <a:rect l="l" t="t" r="r" b="b"/>
              <a:pathLst>
                <a:path w="340359" h="757554">
                  <a:moveTo>
                    <a:pt x="9537" y="328993"/>
                  </a:moveTo>
                  <a:lnTo>
                    <a:pt x="7442" y="326859"/>
                  </a:lnTo>
                  <a:lnTo>
                    <a:pt x="4813" y="326821"/>
                  </a:lnTo>
                  <a:lnTo>
                    <a:pt x="2184" y="326783"/>
                  </a:lnTo>
                  <a:lnTo>
                    <a:pt x="38" y="328891"/>
                  </a:lnTo>
                  <a:lnTo>
                    <a:pt x="0" y="334175"/>
                  </a:lnTo>
                  <a:lnTo>
                    <a:pt x="2133" y="336321"/>
                  </a:lnTo>
                  <a:lnTo>
                    <a:pt x="7378" y="336308"/>
                  </a:lnTo>
                  <a:lnTo>
                    <a:pt x="9499" y="334200"/>
                  </a:lnTo>
                  <a:lnTo>
                    <a:pt x="9537" y="328993"/>
                  </a:lnTo>
                  <a:close/>
                </a:path>
                <a:path w="340359" h="757554">
                  <a:moveTo>
                    <a:pt x="9791" y="357771"/>
                  </a:moveTo>
                  <a:lnTo>
                    <a:pt x="9639" y="352590"/>
                  </a:lnTo>
                  <a:lnTo>
                    <a:pt x="7493" y="350507"/>
                  </a:lnTo>
                  <a:lnTo>
                    <a:pt x="4864" y="350558"/>
                  </a:lnTo>
                  <a:lnTo>
                    <a:pt x="2247" y="350608"/>
                  </a:lnTo>
                  <a:lnTo>
                    <a:pt x="139" y="352780"/>
                  </a:lnTo>
                  <a:lnTo>
                    <a:pt x="292" y="358076"/>
                  </a:lnTo>
                  <a:lnTo>
                    <a:pt x="2476" y="360146"/>
                  </a:lnTo>
                  <a:lnTo>
                    <a:pt x="7721" y="359956"/>
                  </a:lnTo>
                  <a:lnTo>
                    <a:pt x="9791" y="357771"/>
                  </a:lnTo>
                  <a:close/>
                </a:path>
                <a:path w="340359" h="757554">
                  <a:moveTo>
                    <a:pt x="10083" y="305396"/>
                  </a:moveTo>
                  <a:lnTo>
                    <a:pt x="8026" y="303199"/>
                  </a:lnTo>
                  <a:lnTo>
                    <a:pt x="5410" y="303098"/>
                  </a:lnTo>
                  <a:lnTo>
                    <a:pt x="2794" y="302996"/>
                  </a:lnTo>
                  <a:lnTo>
                    <a:pt x="584" y="305054"/>
                  </a:lnTo>
                  <a:lnTo>
                    <a:pt x="393" y="310324"/>
                  </a:lnTo>
                  <a:lnTo>
                    <a:pt x="2489" y="312521"/>
                  </a:lnTo>
                  <a:lnTo>
                    <a:pt x="7734" y="312661"/>
                  </a:lnTo>
                  <a:lnTo>
                    <a:pt x="9893" y="310603"/>
                  </a:lnTo>
                  <a:lnTo>
                    <a:pt x="10083" y="305396"/>
                  </a:lnTo>
                  <a:close/>
                </a:path>
                <a:path w="340359" h="757554">
                  <a:moveTo>
                    <a:pt x="11049" y="381228"/>
                  </a:moveTo>
                  <a:lnTo>
                    <a:pt x="10642" y="376085"/>
                  </a:lnTo>
                  <a:lnTo>
                    <a:pt x="8420" y="374103"/>
                  </a:lnTo>
                  <a:lnTo>
                    <a:pt x="5791" y="374269"/>
                  </a:lnTo>
                  <a:lnTo>
                    <a:pt x="3187" y="374434"/>
                  </a:lnTo>
                  <a:lnTo>
                    <a:pt x="1155" y="376707"/>
                  </a:lnTo>
                  <a:lnTo>
                    <a:pt x="1574" y="382016"/>
                  </a:lnTo>
                  <a:lnTo>
                    <a:pt x="3873" y="383971"/>
                  </a:lnTo>
                  <a:lnTo>
                    <a:pt x="9093" y="383501"/>
                  </a:lnTo>
                  <a:lnTo>
                    <a:pt x="11049" y="381228"/>
                  </a:lnTo>
                  <a:close/>
                </a:path>
                <a:path w="340359" h="757554">
                  <a:moveTo>
                    <a:pt x="11201" y="281787"/>
                  </a:moveTo>
                  <a:lnTo>
                    <a:pt x="9194" y="279552"/>
                  </a:lnTo>
                  <a:lnTo>
                    <a:pt x="6578" y="279387"/>
                  </a:lnTo>
                  <a:lnTo>
                    <a:pt x="3962" y="279222"/>
                  </a:lnTo>
                  <a:lnTo>
                    <a:pt x="1714" y="281228"/>
                  </a:lnTo>
                  <a:lnTo>
                    <a:pt x="1409" y="286486"/>
                  </a:lnTo>
                  <a:lnTo>
                    <a:pt x="3429" y="288734"/>
                  </a:lnTo>
                  <a:lnTo>
                    <a:pt x="8674" y="289001"/>
                  </a:lnTo>
                  <a:lnTo>
                    <a:pt x="10896" y="286994"/>
                  </a:lnTo>
                  <a:lnTo>
                    <a:pt x="11201" y="281787"/>
                  </a:lnTo>
                  <a:close/>
                </a:path>
                <a:path w="340359" h="757554">
                  <a:moveTo>
                    <a:pt x="12827" y="258216"/>
                  </a:moveTo>
                  <a:lnTo>
                    <a:pt x="10871" y="255930"/>
                  </a:lnTo>
                  <a:lnTo>
                    <a:pt x="8255" y="255714"/>
                  </a:lnTo>
                  <a:lnTo>
                    <a:pt x="5638" y="255498"/>
                  </a:lnTo>
                  <a:lnTo>
                    <a:pt x="3352" y="257454"/>
                  </a:lnTo>
                  <a:lnTo>
                    <a:pt x="2921" y="262712"/>
                  </a:lnTo>
                  <a:lnTo>
                    <a:pt x="4914" y="264985"/>
                  </a:lnTo>
                  <a:lnTo>
                    <a:pt x="10147" y="265366"/>
                  </a:lnTo>
                  <a:lnTo>
                    <a:pt x="12395" y="263410"/>
                  </a:lnTo>
                  <a:lnTo>
                    <a:pt x="12827" y="258216"/>
                  </a:lnTo>
                  <a:close/>
                </a:path>
                <a:path w="340359" h="757554">
                  <a:moveTo>
                    <a:pt x="13957" y="404241"/>
                  </a:moveTo>
                  <a:lnTo>
                    <a:pt x="13093" y="399275"/>
                  </a:lnTo>
                  <a:lnTo>
                    <a:pt x="10706" y="397522"/>
                  </a:lnTo>
                  <a:lnTo>
                    <a:pt x="8102" y="397891"/>
                  </a:lnTo>
                  <a:lnTo>
                    <a:pt x="5511" y="398259"/>
                  </a:lnTo>
                  <a:lnTo>
                    <a:pt x="3708" y="400710"/>
                  </a:lnTo>
                  <a:lnTo>
                    <a:pt x="4635" y="406082"/>
                  </a:lnTo>
                  <a:lnTo>
                    <a:pt x="7188" y="407809"/>
                  </a:lnTo>
                  <a:lnTo>
                    <a:pt x="12306" y="406666"/>
                  </a:lnTo>
                  <a:lnTo>
                    <a:pt x="13957" y="404241"/>
                  </a:lnTo>
                  <a:close/>
                </a:path>
                <a:path w="340359" h="757554">
                  <a:moveTo>
                    <a:pt x="14960" y="234670"/>
                  </a:moveTo>
                  <a:lnTo>
                    <a:pt x="13068" y="232346"/>
                  </a:lnTo>
                  <a:lnTo>
                    <a:pt x="10452" y="232079"/>
                  </a:lnTo>
                  <a:lnTo>
                    <a:pt x="7848" y="231813"/>
                  </a:lnTo>
                  <a:lnTo>
                    <a:pt x="5511" y="233718"/>
                  </a:lnTo>
                  <a:lnTo>
                    <a:pt x="4978" y="238950"/>
                  </a:lnTo>
                  <a:lnTo>
                    <a:pt x="6908" y="241287"/>
                  </a:lnTo>
                  <a:lnTo>
                    <a:pt x="12128" y="241769"/>
                  </a:lnTo>
                  <a:lnTo>
                    <a:pt x="14439" y="239864"/>
                  </a:lnTo>
                  <a:lnTo>
                    <a:pt x="14960" y="234670"/>
                  </a:lnTo>
                  <a:close/>
                </a:path>
                <a:path w="340359" h="757554">
                  <a:moveTo>
                    <a:pt x="17602" y="211188"/>
                  </a:moveTo>
                  <a:lnTo>
                    <a:pt x="15760" y="208826"/>
                  </a:lnTo>
                  <a:lnTo>
                    <a:pt x="13157" y="208495"/>
                  </a:lnTo>
                  <a:lnTo>
                    <a:pt x="10553" y="208165"/>
                  </a:lnTo>
                  <a:lnTo>
                    <a:pt x="8166" y="210019"/>
                  </a:lnTo>
                  <a:lnTo>
                    <a:pt x="7543" y="215252"/>
                  </a:lnTo>
                  <a:lnTo>
                    <a:pt x="9398" y="217614"/>
                  </a:lnTo>
                  <a:lnTo>
                    <a:pt x="14617" y="218224"/>
                  </a:lnTo>
                  <a:lnTo>
                    <a:pt x="16979" y="216369"/>
                  </a:lnTo>
                  <a:lnTo>
                    <a:pt x="17602" y="211188"/>
                  </a:lnTo>
                  <a:close/>
                </a:path>
                <a:path w="340359" h="757554">
                  <a:moveTo>
                    <a:pt x="18808" y="427558"/>
                  </a:moveTo>
                  <a:lnTo>
                    <a:pt x="18288" y="424954"/>
                  </a:lnTo>
                  <a:lnTo>
                    <a:pt x="17792" y="422351"/>
                  </a:lnTo>
                  <a:lnTo>
                    <a:pt x="15303" y="420649"/>
                  </a:lnTo>
                  <a:lnTo>
                    <a:pt x="12725" y="421170"/>
                  </a:lnTo>
                  <a:lnTo>
                    <a:pt x="10147" y="421690"/>
                  </a:lnTo>
                  <a:lnTo>
                    <a:pt x="8458" y="424167"/>
                  </a:lnTo>
                  <a:lnTo>
                    <a:pt x="9448" y="429247"/>
                  </a:lnTo>
                  <a:lnTo>
                    <a:pt x="11899" y="430949"/>
                  </a:lnTo>
                  <a:lnTo>
                    <a:pt x="17068" y="430047"/>
                  </a:lnTo>
                  <a:lnTo>
                    <a:pt x="18808" y="427558"/>
                  </a:lnTo>
                  <a:close/>
                </a:path>
                <a:path w="340359" h="757554">
                  <a:moveTo>
                    <a:pt x="20789" y="187794"/>
                  </a:moveTo>
                  <a:lnTo>
                    <a:pt x="19024" y="185381"/>
                  </a:lnTo>
                  <a:lnTo>
                    <a:pt x="16421" y="184988"/>
                  </a:lnTo>
                  <a:lnTo>
                    <a:pt x="13830" y="184594"/>
                  </a:lnTo>
                  <a:lnTo>
                    <a:pt x="11391" y="186385"/>
                  </a:lnTo>
                  <a:lnTo>
                    <a:pt x="10642" y="191604"/>
                  </a:lnTo>
                  <a:lnTo>
                    <a:pt x="12446" y="194017"/>
                  </a:lnTo>
                  <a:lnTo>
                    <a:pt x="17640" y="194741"/>
                  </a:lnTo>
                  <a:lnTo>
                    <a:pt x="20053" y="192951"/>
                  </a:lnTo>
                  <a:lnTo>
                    <a:pt x="20789" y="187794"/>
                  </a:lnTo>
                  <a:close/>
                </a:path>
                <a:path w="340359" h="757554">
                  <a:moveTo>
                    <a:pt x="22644" y="451129"/>
                  </a:moveTo>
                  <a:lnTo>
                    <a:pt x="21818" y="445909"/>
                  </a:lnTo>
                  <a:lnTo>
                    <a:pt x="19392" y="444131"/>
                  </a:lnTo>
                  <a:lnTo>
                    <a:pt x="16802" y="444538"/>
                  </a:lnTo>
                  <a:lnTo>
                    <a:pt x="14211" y="444944"/>
                  </a:lnTo>
                  <a:lnTo>
                    <a:pt x="12433" y="447370"/>
                  </a:lnTo>
                  <a:lnTo>
                    <a:pt x="12827" y="449935"/>
                  </a:lnTo>
                  <a:lnTo>
                    <a:pt x="13246" y="452513"/>
                  </a:lnTo>
                  <a:lnTo>
                    <a:pt x="15621" y="454304"/>
                  </a:lnTo>
                  <a:lnTo>
                    <a:pt x="20815" y="453542"/>
                  </a:lnTo>
                  <a:lnTo>
                    <a:pt x="22644" y="451129"/>
                  </a:lnTo>
                  <a:close/>
                </a:path>
                <a:path w="340359" h="757554">
                  <a:moveTo>
                    <a:pt x="24587" y="164503"/>
                  </a:moveTo>
                  <a:lnTo>
                    <a:pt x="22872" y="162052"/>
                  </a:lnTo>
                  <a:lnTo>
                    <a:pt x="20294" y="161582"/>
                  </a:lnTo>
                  <a:lnTo>
                    <a:pt x="17703" y="161112"/>
                  </a:lnTo>
                  <a:lnTo>
                    <a:pt x="15227" y="162839"/>
                  </a:lnTo>
                  <a:lnTo>
                    <a:pt x="14338" y="168033"/>
                  </a:lnTo>
                  <a:lnTo>
                    <a:pt x="16065" y="170497"/>
                  </a:lnTo>
                  <a:lnTo>
                    <a:pt x="21247" y="171361"/>
                  </a:lnTo>
                  <a:lnTo>
                    <a:pt x="23698" y="169633"/>
                  </a:lnTo>
                  <a:lnTo>
                    <a:pt x="24587" y="164503"/>
                  </a:lnTo>
                  <a:close/>
                </a:path>
                <a:path w="340359" h="757554">
                  <a:moveTo>
                    <a:pt x="25908" y="474713"/>
                  </a:moveTo>
                  <a:lnTo>
                    <a:pt x="25196" y="469506"/>
                  </a:lnTo>
                  <a:lnTo>
                    <a:pt x="22809" y="467677"/>
                  </a:lnTo>
                  <a:lnTo>
                    <a:pt x="20205" y="468033"/>
                  </a:lnTo>
                  <a:lnTo>
                    <a:pt x="17602" y="468388"/>
                  </a:lnTo>
                  <a:lnTo>
                    <a:pt x="15786" y="470776"/>
                  </a:lnTo>
                  <a:lnTo>
                    <a:pt x="16484" y="475957"/>
                  </a:lnTo>
                  <a:lnTo>
                    <a:pt x="18859" y="477786"/>
                  </a:lnTo>
                  <a:lnTo>
                    <a:pt x="24066" y="477100"/>
                  </a:lnTo>
                  <a:lnTo>
                    <a:pt x="25908" y="474713"/>
                  </a:lnTo>
                  <a:close/>
                </a:path>
                <a:path w="340359" h="757554">
                  <a:moveTo>
                    <a:pt x="28917" y="498284"/>
                  </a:moveTo>
                  <a:lnTo>
                    <a:pt x="28257" y="493077"/>
                  </a:lnTo>
                  <a:lnTo>
                    <a:pt x="25882" y="491236"/>
                  </a:lnTo>
                  <a:lnTo>
                    <a:pt x="23279" y="491566"/>
                  </a:lnTo>
                  <a:lnTo>
                    <a:pt x="20675" y="491896"/>
                  </a:lnTo>
                  <a:lnTo>
                    <a:pt x="18834" y="494271"/>
                  </a:lnTo>
                  <a:lnTo>
                    <a:pt x="19494" y="499465"/>
                  </a:lnTo>
                  <a:lnTo>
                    <a:pt x="21869" y="501307"/>
                  </a:lnTo>
                  <a:lnTo>
                    <a:pt x="27076" y="500659"/>
                  </a:lnTo>
                  <a:lnTo>
                    <a:pt x="28917" y="498284"/>
                  </a:lnTo>
                  <a:close/>
                </a:path>
                <a:path w="340359" h="757554">
                  <a:moveTo>
                    <a:pt x="29095" y="141351"/>
                  </a:moveTo>
                  <a:lnTo>
                    <a:pt x="27457" y="138849"/>
                  </a:lnTo>
                  <a:lnTo>
                    <a:pt x="24904" y="138290"/>
                  </a:lnTo>
                  <a:lnTo>
                    <a:pt x="22339" y="137731"/>
                  </a:lnTo>
                  <a:lnTo>
                    <a:pt x="19799" y="139382"/>
                  </a:lnTo>
                  <a:lnTo>
                    <a:pt x="19278" y="141960"/>
                  </a:lnTo>
                  <a:lnTo>
                    <a:pt x="18732" y="144551"/>
                  </a:lnTo>
                  <a:lnTo>
                    <a:pt x="20383" y="147066"/>
                  </a:lnTo>
                  <a:lnTo>
                    <a:pt x="25527" y="148094"/>
                  </a:lnTo>
                  <a:lnTo>
                    <a:pt x="28054" y="146456"/>
                  </a:lnTo>
                  <a:lnTo>
                    <a:pt x="29095" y="141351"/>
                  </a:lnTo>
                  <a:close/>
                </a:path>
                <a:path w="340359" h="757554">
                  <a:moveTo>
                    <a:pt x="31889" y="521843"/>
                  </a:moveTo>
                  <a:lnTo>
                    <a:pt x="31229" y="516636"/>
                  </a:lnTo>
                  <a:lnTo>
                    <a:pt x="28854" y="514794"/>
                  </a:lnTo>
                  <a:lnTo>
                    <a:pt x="26250" y="515124"/>
                  </a:lnTo>
                  <a:lnTo>
                    <a:pt x="23647" y="515454"/>
                  </a:lnTo>
                  <a:lnTo>
                    <a:pt x="21805" y="517829"/>
                  </a:lnTo>
                  <a:lnTo>
                    <a:pt x="22466" y="523036"/>
                  </a:lnTo>
                  <a:lnTo>
                    <a:pt x="24841" y="524878"/>
                  </a:lnTo>
                  <a:lnTo>
                    <a:pt x="30048" y="524217"/>
                  </a:lnTo>
                  <a:lnTo>
                    <a:pt x="31889" y="521843"/>
                  </a:lnTo>
                  <a:close/>
                </a:path>
                <a:path w="340359" h="757554">
                  <a:moveTo>
                    <a:pt x="34429" y="118440"/>
                  </a:moveTo>
                  <a:lnTo>
                    <a:pt x="32918" y="115862"/>
                  </a:lnTo>
                  <a:lnTo>
                    <a:pt x="30378" y="115201"/>
                  </a:lnTo>
                  <a:lnTo>
                    <a:pt x="27838" y="114528"/>
                  </a:lnTo>
                  <a:lnTo>
                    <a:pt x="25222" y="116065"/>
                  </a:lnTo>
                  <a:lnTo>
                    <a:pt x="24599" y="118643"/>
                  </a:lnTo>
                  <a:lnTo>
                    <a:pt x="23952" y="121221"/>
                  </a:lnTo>
                  <a:lnTo>
                    <a:pt x="25501" y="123799"/>
                  </a:lnTo>
                  <a:lnTo>
                    <a:pt x="30607" y="125018"/>
                  </a:lnTo>
                  <a:lnTo>
                    <a:pt x="33185" y="123469"/>
                  </a:lnTo>
                  <a:lnTo>
                    <a:pt x="33820" y="120954"/>
                  </a:lnTo>
                  <a:lnTo>
                    <a:pt x="34429" y="118440"/>
                  </a:lnTo>
                  <a:close/>
                </a:path>
                <a:path w="340359" h="757554">
                  <a:moveTo>
                    <a:pt x="34963" y="545325"/>
                  </a:moveTo>
                  <a:lnTo>
                    <a:pt x="34251" y="540143"/>
                  </a:lnTo>
                  <a:lnTo>
                    <a:pt x="31877" y="538314"/>
                  </a:lnTo>
                  <a:lnTo>
                    <a:pt x="29273" y="538657"/>
                  </a:lnTo>
                  <a:lnTo>
                    <a:pt x="26670" y="539000"/>
                  </a:lnTo>
                  <a:lnTo>
                    <a:pt x="24828" y="541388"/>
                  </a:lnTo>
                  <a:lnTo>
                    <a:pt x="25539" y="546595"/>
                  </a:lnTo>
                  <a:lnTo>
                    <a:pt x="27940" y="548424"/>
                  </a:lnTo>
                  <a:lnTo>
                    <a:pt x="33134" y="547712"/>
                  </a:lnTo>
                  <a:lnTo>
                    <a:pt x="34963" y="545325"/>
                  </a:lnTo>
                  <a:close/>
                </a:path>
                <a:path w="340359" h="757554">
                  <a:moveTo>
                    <a:pt x="38239" y="568782"/>
                  </a:moveTo>
                  <a:lnTo>
                    <a:pt x="37503" y="563600"/>
                  </a:lnTo>
                  <a:lnTo>
                    <a:pt x="35090" y="561809"/>
                  </a:lnTo>
                  <a:lnTo>
                    <a:pt x="32499" y="562178"/>
                  </a:lnTo>
                  <a:lnTo>
                    <a:pt x="29895" y="562546"/>
                  </a:lnTo>
                  <a:lnTo>
                    <a:pt x="28092" y="564959"/>
                  </a:lnTo>
                  <a:lnTo>
                    <a:pt x="28473" y="567563"/>
                  </a:lnTo>
                  <a:lnTo>
                    <a:pt x="28829" y="570166"/>
                  </a:lnTo>
                  <a:lnTo>
                    <a:pt x="31280" y="571957"/>
                  </a:lnTo>
                  <a:lnTo>
                    <a:pt x="36474" y="571182"/>
                  </a:lnTo>
                  <a:lnTo>
                    <a:pt x="38239" y="568782"/>
                  </a:lnTo>
                  <a:close/>
                </a:path>
                <a:path w="340359" h="757554">
                  <a:moveTo>
                    <a:pt x="40843" y="95859"/>
                  </a:moveTo>
                  <a:lnTo>
                    <a:pt x="39484" y="93218"/>
                  </a:lnTo>
                  <a:lnTo>
                    <a:pt x="36982" y="92405"/>
                  </a:lnTo>
                  <a:lnTo>
                    <a:pt x="34493" y="91592"/>
                  </a:lnTo>
                  <a:lnTo>
                    <a:pt x="31788" y="92989"/>
                  </a:lnTo>
                  <a:lnTo>
                    <a:pt x="31000" y="95529"/>
                  </a:lnTo>
                  <a:lnTo>
                    <a:pt x="30238" y="98069"/>
                  </a:lnTo>
                  <a:lnTo>
                    <a:pt x="31661" y="100736"/>
                  </a:lnTo>
                  <a:lnTo>
                    <a:pt x="36703" y="102209"/>
                  </a:lnTo>
                  <a:lnTo>
                    <a:pt x="39344" y="100799"/>
                  </a:lnTo>
                  <a:lnTo>
                    <a:pt x="40081" y="98323"/>
                  </a:lnTo>
                  <a:lnTo>
                    <a:pt x="40843" y="95859"/>
                  </a:lnTo>
                  <a:close/>
                </a:path>
                <a:path w="340359" h="757554">
                  <a:moveTo>
                    <a:pt x="41948" y="592124"/>
                  </a:moveTo>
                  <a:lnTo>
                    <a:pt x="41109" y="586981"/>
                  </a:lnTo>
                  <a:lnTo>
                    <a:pt x="38658" y="585228"/>
                  </a:lnTo>
                  <a:lnTo>
                    <a:pt x="36068" y="585647"/>
                  </a:lnTo>
                  <a:lnTo>
                    <a:pt x="33477" y="586066"/>
                  </a:lnTo>
                  <a:lnTo>
                    <a:pt x="31724" y="588505"/>
                  </a:lnTo>
                  <a:lnTo>
                    <a:pt x="32588" y="593712"/>
                  </a:lnTo>
                  <a:lnTo>
                    <a:pt x="35026" y="595464"/>
                  </a:lnTo>
                  <a:lnTo>
                    <a:pt x="40195" y="594575"/>
                  </a:lnTo>
                  <a:lnTo>
                    <a:pt x="41948" y="592124"/>
                  </a:lnTo>
                  <a:close/>
                </a:path>
                <a:path w="340359" h="757554">
                  <a:moveTo>
                    <a:pt x="46189" y="615340"/>
                  </a:moveTo>
                  <a:lnTo>
                    <a:pt x="45173" y="610235"/>
                  </a:lnTo>
                  <a:lnTo>
                    <a:pt x="42672" y="608545"/>
                  </a:lnTo>
                  <a:lnTo>
                    <a:pt x="40106" y="609028"/>
                  </a:lnTo>
                  <a:lnTo>
                    <a:pt x="37515" y="609511"/>
                  </a:lnTo>
                  <a:lnTo>
                    <a:pt x="35839" y="612000"/>
                  </a:lnTo>
                  <a:lnTo>
                    <a:pt x="36868" y="617181"/>
                  </a:lnTo>
                  <a:lnTo>
                    <a:pt x="39357" y="618858"/>
                  </a:lnTo>
                  <a:lnTo>
                    <a:pt x="44500" y="617829"/>
                  </a:lnTo>
                  <a:lnTo>
                    <a:pt x="46189" y="615340"/>
                  </a:lnTo>
                  <a:close/>
                </a:path>
                <a:path w="340359" h="757554">
                  <a:moveTo>
                    <a:pt x="48717" y="73888"/>
                  </a:moveTo>
                  <a:lnTo>
                    <a:pt x="47548" y="71145"/>
                  </a:lnTo>
                  <a:lnTo>
                    <a:pt x="45148" y="70129"/>
                  </a:lnTo>
                  <a:lnTo>
                    <a:pt x="42722" y="69100"/>
                  </a:lnTo>
                  <a:lnTo>
                    <a:pt x="39916" y="70281"/>
                  </a:lnTo>
                  <a:lnTo>
                    <a:pt x="38950" y="72783"/>
                  </a:lnTo>
                  <a:lnTo>
                    <a:pt x="37934" y="75272"/>
                  </a:lnTo>
                  <a:lnTo>
                    <a:pt x="39192" y="78041"/>
                  </a:lnTo>
                  <a:lnTo>
                    <a:pt x="44119" y="79870"/>
                  </a:lnTo>
                  <a:lnTo>
                    <a:pt x="46824" y="78651"/>
                  </a:lnTo>
                  <a:lnTo>
                    <a:pt x="48717" y="73888"/>
                  </a:lnTo>
                  <a:close/>
                </a:path>
                <a:path w="340359" h="757554">
                  <a:moveTo>
                    <a:pt x="51155" y="638365"/>
                  </a:moveTo>
                  <a:lnTo>
                    <a:pt x="49936" y="633323"/>
                  </a:lnTo>
                  <a:lnTo>
                    <a:pt x="47459" y="631710"/>
                  </a:lnTo>
                  <a:lnTo>
                    <a:pt x="44881" y="632282"/>
                  </a:lnTo>
                  <a:lnTo>
                    <a:pt x="42329" y="632853"/>
                  </a:lnTo>
                  <a:lnTo>
                    <a:pt x="40665" y="635406"/>
                  </a:lnTo>
                  <a:lnTo>
                    <a:pt x="41910" y="640562"/>
                  </a:lnTo>
                  <a:lnTo>
                    <a:pt x="44488" y="642150"/>
                  </a:lnTo>
                  <a:lnTo>
                    <a:pt x="49580" y="640905"/>
                  </a:lnTo>
                  <a:lnTo>
                    <a:pt x="51155" y="638365"/>
                  </a:lnTo>
                  <a:close/>
                </a:path>
                <a:path w="340359" h="757554">
                  <a:moveTo>
                    <a:pt x="57111" y="661073"/>
                  </a:moveTo>
                  <a:lnTo>
                    <a:pt x="56375" y="658596"/>
                  </a:lnTo>
                  <a:lnTo>
                    <a:pt x="55702" y="656094"/>
                  </a:lnTo>
                  <a:lnTo>
                    <a:pt x="53098" y="654634"/>
                  </a:lnTo>
                  <a:lnTo>
                    <a:pt x="50571" y="655320"/>
                  </a:lnTo>
                  <a:lnTo>
                    <a:pt x="48044" y="656005"/>
                  </a:lnTo>
                  <a:lnTo>
                    <a:pt x="46545" y="658647"/>
                  </a:lnTo>
                  <a:lnTo>
                    <a:pt x="47244" y="661212"/>
                  </a:lnTo>
                  <a:lnTo>
                    <a:pt x="47993" y="663765"/>
                  </a:lnTo>
                  <a:lnTo>
                    <a:pt x="50673" y="665200"/>
                  </a:lnTo>
                  <a:lnTo>
                    <a:pt x="55702" y="663689"/>
                  </a:lnTo>
                  <a:lnTo>
                    <a:pt x="57111" y="661073"/>
                  </a:lnTo>
                  <a:close/>
                </a:path>
                <a:path w="340359" h="757554">
                  <a:moveTo>
                    <a:pt x="58686" y="53086"/>
                  </a:moveTo>
                  <a:lnTo>
                    <a:pt x="57950" y="50266"/>
                  </a:lnTo>
                  <a:lnTo>
                    <a:pt x="55714" y="48895"/>
                  </a:lnTo>
                  <a:lnTo>
                    <a:pt x="53479" y="47523"/>
                  </a:lnTo>
                  <a:lnTo>
                    <a:pt x="50469" y="48310"/>
                  </a:lnTo>
                  <a:lnTo>
                    <a:pt x="49187" y="50711"/>
                  </a:lnTo>
                  <a:lnTo>
                    <a:pt x="47840" y="53086"/>
                  </a:lnTo>
                  <a:lnTo>
                    <a:pt x="48780" y="56019"/>
                  </a:lnTo>
                  <a:lnTo>
                    <a:pt x="53467" y="58381"/>
                  </a:lnTo>
                  <a:lnTo>
                    <a:pt x="56261" y="57492"/>
                  </a:lnTo>
                  <a:lnTo>
                    <a:pt x="57505" y="55308"/>
                  </a:lnTo>
                  <a:lnTo>
                    <a:pt x="58686" y="53086"/>
                  </a:lnTo>
                  <a:close/>
                </a:path>
                <a:path w="340359" h="757554">
                  <a:moveTo>
                    <a:pt x="64465" y="683247"/>
                  </a:moveTo>
                  <a:lnTo>
                    <a:pt x="63588" y="680847"/>
                  </a:lnTo>
                  <a:lnTo>
                    <a:pt x="62738" y="678408"/>
                  </a:lnTo>
                  <a:lnTo>
                    <a:pt x="60045" y="677138"/>
                  </a:lnTo>
                  <a:lnTo>
                    <a:pt x="57569" y="677989"/>
                  </a:lnTo>
                  <a:lnTo>
                    <a:pt x="55092" y="678840"/>
                  </a:lnTo>
                  <a:lnTo>
                    <a:pt x="53784" y="681583"/>
                  </a:lnTo>
                  <a:lnTo>
                    <a:pt x="54660" y="684110"/>
                  </a:lnTo>
                  <a:lnTo>
                    <a:pt x="55575" y="686625"/>
                  </a:lnTo>
                  <a:lnTo>
                    <a:pt x="58407" y="687857"/>
                  </a:lnTo>
                  <a:lnTo>
                    <a:pt x="63296" y="685939"/>
                  </a:lnTo>
                  <a:lnTo>
                    <a:pt x="64465" y="683247"/>
                  </a:lnTo>
                  <a:close/>
                </a:path>
                <a:path w="340359" h="757554">
                  <a:moveTo>
                    <a:pt x="72174" y="32461"/>
                  </a:moveTo>
                  <a:lnTo>
                    <a:pt x="70485" y="30441"/>
                  </a:lnTo>
                  <a:lnTo>
                    <a:pt x="68808" y="28435"/>
                  </a:lnTo>
                  <a:lnTo>
                    <a:pt x="65582" y="28321"/>
                  </a:lnTo>
                  <a:lnTo>
                    <a:pt x="63627" y="30416"/>
                  </a:lnTo>
                  <a:lnTo>
                    <a:pt x="61582" y="32435"/>
                  </a:lnTo>
                  <a:lnTo>
                    <a:pt x="61899" y="35623"/>
                  </a:lnTo>
                  <a:lnTo>
                    <a:pt x="65951" y="38950"/>
                  </a:lnTo>
                  <a:lnTo>
                    <a:pt x="68770" y="38671"/>
                  </a:lnTo>
                  <a:lnTo>
                    <a:pt x="70472" y="37007"/>
                  </a:lnTo>
                  <a:lnTo>
                    <a:pt x="72085" y="35267"/>
                  </a:lnTo>
                  <a:lnTo>
                    <a:pt x="72174" y="32461"/>
                  </a:lnTo>
                  <a:close/>
                </a:path>
                <a:path w="340359" h="757554">
                  <a:moveTo>
                    <a:pt x="73825" y="704443"/>
                  </a:moveTo>
                  <a:lnTo>
                    <a:pt x="72644" y="702208"/>
                  </a:lnTo>
                  <a:lnTo>
                    <a:pt x="71513" y="699922"/>
                  </a:lnTo>
                  <a:lnTo>
                    <a:pt x="68783" y="698906"/>
                  </a:lnTo>
                  <a:lnTo>
                    <a:pt x="66382" y="700011"/>
                  </a:lnTo>
                  <a:lnTo>
                    <a:pt x="64020" y="701103"/>
                  </a:lnTo>
                  <a:lnTo>
                    <a:pt x="62928" y="703999"/>
                  </a:lnTo>
                  <a:lnTo>
                    <a:pt x="64135" y="706424"/>
                  </a:lnTo>
                  <a:lnTo>
                    <a:pt x="65392" y="708825"/>
                  </a:lnTo>
                  <a:lnTo>
                    <a:pt x="68300" y="709752"/>
                  </a:lnTo>
                  <a:lnTo>
                    <a:pt x="72923" y="707263"/>
                  </a:lnTo>
                  <a:lnTo>
                    <a:pt x="73825" y="704443"/>
                  </a:lnTo>
                  <a:close/>
                </a:path>
                <a:path w="340359" h="757554">
                  <a:moveTo>
                    <a:pt x="85940" y="723773"/>
                  </a:moveTo>
                  <a:lnTo>
                    <a:pt x="82969" y="719797"/>
                  </a:lnTo>
                  <a:lnTo>
                    <a:pt x="79984" y="719366"/>
                  </a:lnTo>
                  <a:lnTo>
                    <a:pt x="77838" y="720775"/>
                  </a:lnTo>
                  <a:lnTo>
                    <a:pt x="75603" y="722249"/>
                  </a:lnTo>
                  <a:lnTo>
                    <a:pt x="75158" y="725220"/>
                  </a:lnTo>
                  <a:lnTo>
                    <a:pt x="78460" y="729653"/>
                  </a:lnTo>
                  <a:lnTo>
                    <a:pt x="81445" y="730084"/>
                  </a:lnTo>
                  <a:lnTo>
                    <a:pt x="85496" y="726744"/>
                  </a:lnTo>
                  <a:lnTo>
                    <a:pt x="85940" y="723773"/>
                  </a:lnTo>
                  <a:close/>
                </a:path>
                <a:path w="340359" h="757554">
                  <a:moveTo>
                    <a:pt x="92075" y="19113"/>
                  </a:moveTo>
                  <a:lnTo>
                    <a:pt x="89585" y="16840"/>
                  </a:lnTo>
                  <a:lnTo>
                    <a:pt x="86461" y="17360"/>
                  </a:lnTo>
                  <a:lnTo>
                    <a:pt x="83312" y="17792"/>
                  </a:lnTo>
                  <a:lnTo>
                    <a:pt x="81711" y="20777"/>
                  </a:lnTo>
                  <a:lnTo>
                    <a:pt x="83540" y="25704"/>
                  </a:lnTo>
                  <a:lnTo>
                    <a:pt x="85890" y="26987"/>
                  </a:lnTo>
                  <a:lnTo>
                    <a:pt x="87960" y="26746"/>
                  </a:lnTo>
                  <a:lnTo>
                    <a:pt x="90004" y="26377"/>
                  </a:lnTo>
                  <a:lnTo>
                    <a:pt x="91808" y="24358"/>
                  </a:lnTo>
                  <a:lnTo>
                    <a:pt x="91935" y="21666"/>
                  </a:lnTo>
                  <a:lnTo>
                    <a:pt x="92075" y="19113"/>
                  </a:lnTo>
                  <a:close/>
                </a:path>
                <a:path w="340359" h="757554">
                  <a:moveTo>
                    <a:pt x="102323" y="742086"/>
                  </a:moveTo>
                  <a:lnTo>
                    <a:pt x="101841" y="739203"/>
                  </a:lnTo>
                  <a:lnTo>
                    <a:pt x="99860" y="737882"/>
                  </a:lnTo>
                  <a:lnTo>
                    <a:pt x="97942" y="736434"/>
                  </a:lnTo>
                  <a:lnTo>
                    <a:pt x="95135" y="736625"/>
                  </a:lnTo>
                  <a:lnTo>
                    <a:pt x="93370" y="738619"/>
                  </a:lnTo>
                  <a:lnTo>
                    <a:pt x="91655" y="740549"/>
                  </a:lnTo>
                  <a:lnTo>
                    <a:pt x="91871" y="743762"/>
                  </a:lnTo>
                  <a:lnTo>
                    <a:pt x="94132" y="745464"/>
                  </a:lnTo>
                  <a:lnTo>
                    <a:pt x="96507" y="747077"/>
                  </a:lnTo>
                  <a:lnTo>
                    <a:pt x="99555" y="746556"/>
                  </a:lnTo>
                  <a:lnTo>
                    <a:pt x="102323" y="742086"/>
                  </a:lnTo>
                  <a:close/>
                </a:path>
                <a:path w="340359" h="757554">
                  <a:moveTo>
                    <a:pt x="123050" y="754989"/>
                  </a:moveTo>
                  <a:lnTo>
                    <a:pt x="122910" y="749731"/>
                  </a:lnTo>
                  <a:lnTo>
                    <a:pt x="121373" y="747522"/>
                  </a:lnTo>
                  <a:lnTo>
                    <a:pt x="119354" y="747204"/>
                  </a:lnTo>
                  <a:lnTo>
                    <a:pt x="117106" y="746493"/>
                  </a:lnTo>
                  <a:lnTo>
                    <a:pt x="114592" y="747953"/>
                  </a:lnTo>
                  <a:lnTo>
                    <a:pt x="113728" y="750430"/>
                  </a:lnTo>
                  <a:lnTo>
                    <a:pt x="112864" y="752906"/>
                  </a:lnTo>
                  <a:lnTo>
                    <a:pt x="114414" y="755611"/>
                  </a:lnTo>
                  <a:lnTo>
                    <a:pt x="117182" y="756450"/>
                  </a:lnTo>
                  <a:lnTo>
                    <a:pt x="120294" y="757021"/>
                  </a:lnTo>
                  <a:lnTo>
                    <a:pt x="123050" y="754989"/>
                  </a:lnTo>
                  <a:close/>
                </a:path>
                <a:path w="340359" h="757554">
                  <a:moveTo>
                    <a:pt x="146380" y="746480"/>
                  </a:moveTo>
                  <a:lnTo>
                    <a:pt x="143357" y="742188"/>
                  </a:lnTo>
                  <a:lnTo>
                    <a:pt x="140500" y="741514"/>
                  </a:lnTo>
                  <a:lnTo>
                    <a:pt x="138506" y="742848"/>
                  </a:lnTo>
                  <a:lnTo>
                    <a:pt x="136436" y="743927"/>
                  </a:lnTo>
                  <a:lnTo>
                    <a:pt x="135610" y="746683"/>
                  </a:lnTo>
                  <a:lnTo>
                    <a:pt x="136677" y="749096"/>
                  </a:lnTo>
                  <a:lnTo>
                    <a:pt x="137731" y="751484"/>
                  </a:lnTo>
                  <a:lnTo>
                    <a:pt x="140754" y="752424"/>
                  </a:lnTo>
                  <a:lnTo>
                    <a:pt x="143306" y="751052"/>
                  </a:lnTo>
                  <a:lnTo>
                    <a:pt x="145694" y="749490"/>
                  </a:lnTo>
                  <a:lnTo>
                    <a:pt x="146380" y="746480"/>
                  </a:lnTo>
                  <a:close/>
                </a:path>
                <a:path w="340359" h="757554">
                  <a:moveTo>
                    <a:pt x="164541" y="733412"/>
                  </a:moveTo>
                  <a:lnTo>
                    <a:pt x="164452" y="730351"/>
                  </a:lnTo>
                  <a:lnTo>
                    <a:pt x="160591" y="726795"/>
                  </a:lnTo>
                  <a:lnTo>
                    <a:pt x="157645" y="726859"/>
                  </a:lnTo>
                  <a:lnTo>
                    <a:pt x="155917" y="728713"/>
                  </a:lnTo>
                  <a:lnTo>
                    <a:pt x="154101" y="730427"/>
                  </a:lnTo>
                  <a:lnTo>
                    <a:pt x="154076" y="733386"/>
                  </a:lnTo>
                  <a:lnTo>
                    <a:pt x="155854" y="735317"/>
                  </a:lnTo>
                  <a:lnTo>
                    <a:pt x="157632" y="737247"/>
                  </a:lnTo>
                  <a:lnTo>
                    <a:pt x="160693" y="737273"/>
                  </a:lnTo>
                  <a:lnTo>
                    <a:pt x="162687" y="735393"/>
                  </a:lnTo>
                  <a:lnTo>
                    <a:pt x="164541" y="733412"/>
                  </a:lnTo>
                  <a:close/>
                </a:path>
                <a:path w="340359" h="757554">
                  <a:moveTo>
                    <a:pt x="180111" y="714768"/>
                  </a:moveTo>
                  <a:lnTo>
                    <a:pt x="179705" y="711784"/>
                  </a:lnTo>
                  <a:lnTo>
                    <a:pt x="175463" y="708672"/>
                  </a:lnTo>
                  <a:lnTo>
                    <a:pt x="172504" y="709079"/>
                  </a:lnTo>
                  <a:lnTo>
                    <a:pt x="170954" y="711123"/>
                  </a:lnTo>
                  <a:lnTo>
                    <a:pt x="169430" y="713193"/>
                  </a:lnTo>
                  <a:lnTo>
                    <a:pt x="169811" y="716153"/>
                  </a:lnTo>
                  <a:lnTo>
                    <a:pt x="171831" y="717778"/>
                  </a:lnTo>
                  <a:lnTo>
                    <a:pt x="173901" y="719442"/>
                  </a:lnTo>
                  <a:lnTo>
                    <a:pt x="176911" y="719061"/>
                  </a:lnTo>
                  <a:lnTo>
                    <a:pt x="180111" y="714768"/>
                  </a:lnTo>
                  <a:close/>
                </a:path>
                <a:path w="340359" h="757554">
                  <a:moveTo>
                    <a:pt x="193763" y="694944"/>
                  </a:moveTo>
                  <a:lnTo>
                    <a:pt x="193128" y="691997"/>
                  </a:lnTo>
                  <a:lnTo>
                    <a:pt x="188683" y="689203"/>
                  </a:lnTo>
                  <a:lnTo>
                    <a:pt x="185750" y="689838"/>
                  </a:lnTo>
                  <a:lnTo>
                    <a:pt x="182968" y="694194"/>
                  </a:lnTo>
                  <a:lnTo>
                    <a:pt x="183616" y="697141"/>
                  </a:lnTo>
                  <a:lnTo>
                    <a:pt x="185775" y="698588"/>
                  </a:lnTo>
                  <a:lnTo>
                    <a:pt x="187972" y="700062"/>
                  </a:lnTo>
                  <a:lnTo>
                    <a:pt x="190893" y="699427"/>
                  </a:lnTo>
                  <a:lnTo>
                    <a:pt x="193763" y="694944"/>
                  </a:lnTo>
                  <a:close/>
                </a:path>
                <a:path w="340359" h="757554">
                  <a:moveTo>
                    <a:pt x="206070" y="674344"/>
                  </a:moveTo>
                  <a:lnTo>
                    <a:pt x="205257" y="671436"/>
                  </a:lnTo>
                  <a:lnTo>
                    <a:pt x="200672" y="668883"/>
                  </a:lnTo>
                  <a:lnTo>
                    <a:pt x="197789" y="669696"/>
                  </a:lnTo>
                  <a:lnTo>
                    <a:pt x="196532" y="671957"/>
                  </a:lnTo>
                  <a:lnTo>
                    <a:pt x="195300" y="674243"/>
                  </a:lnTo>
                  <a:lnTo>
                    <a:pt x="195999" y="677087"/>
                  </a:lnTo>
                  <a:lnTo>
                    <a:pt x="198285" y="678421"/>
                  </a:lnTo>
                  <a:lnTo>
                    <a:pt x="200533" y="679742"/>
                  </a:lnTo>
                  <a:lnTo>
                    <a:pt x="203530" y="678992"/>
                  </a:lnTo>
                  <a:lnTo>
                    <a:pt x="204787" y="676656"/>
                  </a:lnTo>
                  <a:lnTo>
                    <a:pt x="206070" y="674344"/>
                  </a:lnTo>
                  <a:close/>
                </a:path>
                <a:path w="340359" h="757554">
                  <a:moveTo>
                    <a:pt x="217373" y="653224"/>
                  </a:moveTo>
                  <a:lnTo>
                    <a:pt x="216395" y="650341"/>
                  </a:lnTo>
                  <a:lnTo>
                    <a:pt x="211696" y="648004"/>
                  </a:lnTo>
                  <a:lnTo>
                    <a:pt x="208876" y="648957"/>
                  </a:lnTo>
                  <a:lnTo>
                    <a:pt x="207657" y="651243"/>
                  </a:lnTo>
                  <a:lnTo>
                    <a:pt x="206463" y="653554"/>
                  </a:lnTo>
                  <a:lnTo>
                    <a:pt x="207378" y="656399"/>
                  </a:lnTo>
                  <a:lnTo>
                    <a:pt x="209702" y="657618"/>
                  </a:lnTo>
                  <a:lnTo>
                    <a:pt x="212026" y="658837"/>
                  </a:lnTo>
                  <a:lnTo>
                    <a:pt x="214896" y="657923"/>
                  </a:lnTo>
                  <a:lnTo>
                    <a:pt x="217373" y="653224"/>
                  </a:lnTo>
                  <a:close/>
                </a:path>
                <a:path w="340359" h="757554">
                  <a:moveTo>
                    <a:pt x="227672" y="631659"/>
                  </a:moveTo>
                  <a:lnTo>
                    <a:pt x="226631" y="628827"/>
                  </a:lnTo>
                  <a:lnTo>
                    <a:pt x="221856" y="626656"/>
                  </a:lnTo>
                  <a:lnTo>
                    <a:pt x="219036" y="627697"/>
                  </a:lnTo>
                  <a:lnTo>
                    <a:pt x="216865" y="632421"/>
                  </a:lnTo>
                  <a:lnTo>
                    <a:pt x="217906" y="635241"/>
                  </a:lnTo>
                  <a:lnTo>
                    <a:pt x="220281" y="636371"/>
                  </a:lnTo>
                  <a:lnTo>
                    <a:pt x="222656" y="637489"/>
                  </a:lnTo>
                  <a:lnTo>
                    <a:pt x="225475" y="636460"/>
                  </a:lnTo>
                  <a:lnTo>
                    <a:pt x="227672" y="631659"/>
                  </a:lnTo>
                  <a:close/>
                </a:path>
                <a:path w="340359" h="757554">
                  <a:moveTo>
                    <a:pt x="237337" y="609803"/>
                  </a:moveTo>
                  <a:lnTo>
                    <a:pt x="236169" y="606996"/>
                  </a:lnTo>
                  <a:lnTo>
                    <a:pt x="231317" y="604989"/>
                  </a:lnTo>
                  <a:lnTo>
                    <a:pt x="228561" y="606120"/>
                  </a:lnTo>
                  <a:lnTo>
                    <a:pt x="226491" y="610895"/>
                  </a:lnTo>
                  <a:lnTo>
                    <a:pt x="227596" y="613676"/>
                  </a:lnTo>
                  <a:lnTo>
                    <a:pt x="230009" y="614718"/>
                  </a:lnTo>
                  <a:lnTo>
                    <a:pt x="232422" y="615759"/>
                  </a:lnTo>
                  <a:lnTo>
                    <a:pt x="235216" y="614641"/>
                  </a:lnTo>
                  <a:lnTo>
                    <a:pt x="237337" y="609803"/>
                  </a:lnTo>
                  <a:close/>
                </a:path>
                <a:path w="340359" h="757554">
                  <a:moveTo>
                    <a:pt x="246189" y="587629"/>
                  </a:moveTo>
                  <a:lnTo>
                    <a:pt x="244957" y="584873"/>
                  </a:lnTo>
                  <a:lnTo>
                    <a:pt x="240055" y="583006"/>
                  </a:lnTo>
                  <a:lnTo>
                    <a:pt x="237312" y="584212"/>
                  </a:lnTo>
                  <a:lnTo>
                    <a:pt x="235458" y="589076"/>
                  </a:lnTo>
                  <a:lnTo>
                    <a:pt x="236677" y="591832"/>
                  </a:lnTo>
                  <a:lnTo>
                    <a:pt x="239102" y="592797"/>
                  </a:lnTo>
                  <a:lnTo>
                    <a:pt x="241554" y="593775"/>
                  </a:lnTo>
                  <a:lnTo>
                    <a:pt x="244309" y="592556"/>
                  </a:lnTo>
                  <a:lnTo>
                    <a:pt x="246189" y="587629"/>
                  </a:lnTo>
                  <a:close/>
                </a:path>
                <a:path w="340359" h="757554">
                  <a:moveTo>
                    <a:pt x="254469" y="565251"/>
                  </a:moveTo>
                  <a:lnTo>
                    <a:pt x="253174" y="562533"/>
                  </a:lnTo>
                  <a:lnTo>
                    <a:pt x="248221" y="560793"/>
                  </a:lnTo>
                  <a:lnTo>
                    <a:pt x="245503" y="562076"/>
                  </a:lnTo>
                  <a:lnTo>
                    <a:pt x="243751" y="566978"/>
                  </a:lnTo>
                  <a:lnTo>
                    <a:pt x="245033" y="569696"/>
                  </a:lnTo>
                  <a:lnTo>
                    <a:pt x="247497" y="570598"/>
                  </a:lnTo>
                  <a:lnTo>
                    <a:pt x="249961" y="571500"/>
                  </a:lnTo>
                  <a:lnTo>
                    <a:pt x="252679" y="570217"/>
                  </a:lnTo>
                  <a:lnTo>
                    <a:pt x="254469" y="565251"/>
                  </a:lnTo>
                  <a:close/>
                </a:path>
                <a:path w="340359" h="757554">
                  <a:moveTo>
                    <a:pt x="262178" y="542671"/>
                  </a:moveTo>
                  <a:lnTo>
                    <a:pt x="260769" y="539965"/>
                  </a:lnTo>
                  <a:lnTo>
                    <a:pt x="255765" y="538365"/>
                  </a:lnTo>
                  <a:lnTo>
                    <a:pt x="253136" y="539737"/>
                  </a:lnTo>
                  <a:lnTo>
                    <a:pt x="252285" y="542201"/>
                  </a:lnTo>
                  <a:lnTo>
                    <a:pt x="251460" y="544677"/>
                  </a:lnTo>
                  <a:lnTo>
                    <a:pt x="252806" y="547344"/>
                  </a:lnTo>
                  <a:lnTo>
                    <a:pt x="255295" y="548182"/>
                  </a:lnTo>
                  <a:lnTo>
                    <a:pt x="257784" y="549021"/>
                  </a:lnTo>
                  <a:lnTo>
                    <a:pt x="260477" y="547662"/>
                  </a:lnTo>
                  <a:lnTo>
                    <a:pt x="262178" y="542671"/>
                  </a:lnTo>
                  <a:close/>
                </a:path>
                <a:path w="340359" h="757554">
                  <a:moveTo>
                    <a:pt x="269201" y="519861"/>
                  </a:moveTo>
                  <a:lnTo>
                    <a:pt x="267754" y="517220"/>
                  </a:lnTo>
                  <a:lnTo>
                    <a:pt x="262712" y="515734"/>
                  </a:lnTo>
                  <a:lnTo>
                    <a:pt x="260083" y="517169"/>
                  </a:lnTo>
                  <a:lnTo>
                    <a:pt x="258635" y="522173"/>
                  </a:lnTo>
                  <a:lnTo>
                    <a:pt x="260019" y="524802"/>
                  </a:lnTo>
                  <a:lnTo>
                    <a:pt x="262534" y="525576"/>
                  </a:lnTo>
                  <a:lnTo>
                    <a:pt x="265036" y="526351"/>
                  </a:lnTo>
                  <a:lnTo>
                    <a:pt x="267728" y="524929"/>
                  </a:lnTo>
                  <a:lnTo>
                    <a:pt x="269201" y="519861"/>
                  </a:lnTo>
                  <a:close/>
                </a:path>
                <a:path w="340359" h="757554">
                  <a:moveTo>
                    <a:pt x="275691" y="496912"/>
                  </a:moveTo>
                  <a:lnTo>
                    <a:pt x="274193" y="494309"/>
                  </a:lnTo>
                  <a:lnTo>
                    <a:pt x="269125" y="492950"/>
                  </a:lnTo>
                  <a:lnTo>
                    <a:pt x="266509" y="494436"/>
                  </a:lnTo>
                  <a:lnTo>
                    <a:pt x="265150" y="499478"/>
                  </a:lnTo>
                  <a:lnTo>
                    <a:pt x="266649" y="502081"/>
                  </a:lnTo>
                  <a:lnTo>
                    <a:pt x="269176" y="502793"/>
                  </a:lnTo>
                  <a:lnTo>
                    <a:pt x="271703" y="503504"/>
                  </a:lnTo>
                  <a:lnTo>
                    <a:pt x="274307" y="502005"/>
                  </a:lnTo>
                  <a:lnTo>
                    <a:pt x="275691" y="496912"/>
                  </a:lnTo>
                  <a:close/>
                </a:path>
                <a:path w="340359" h="757554">
                  <a:moveTo>
                    <a:pt x="281647" y="473824"/>
                  </a:moveTo>
                  <a:lnTo>
                    <a:pt x="280098" y="471246"/>
                  </a:lnTo>
                  <a:lnTo>
                    <a:pt x="274993" y="470014"/>
                  </a:lnTo>
                  <a:lnTo>
                    <a:pt x="272415" y="471563"/>
                  </a:lnTo>
                  <a:lnTo>
                    <a:pt x="271157" y="476631"/>
                  </a:lnTo>
                  <a:lnTo>
                    <a:pt x="272707" y="479196"/>
                  </a:lnTo>
                  <a:lnTo>
                    <a:pt x="275247" y="479844"/>
                  </a:lnTo>
                  <a:lnTo>
                    <a:pt x="277787" y="480491"/>
                  </a:lnTo>
                  <a:lnTo>
                    <a:pt x="280365" y="478942"/>
                  </a:lnTo>
                  <a:lnTo>
                    <a:pt x="281647" y="473824"/>
                  </a:lnTo>
                  <a:close/>
                </a:path>
                <a:path w="340359" h="757554">
                  <a:moveTo>
                    <a:pt x="287045" y="450583"/>
                  </a:moveTo>
                  <a:lnTo>
                    <a:pt x="285445" y="448056"/>
                  </a:lnTo>
                  <a:lnTo>
                    <a:pt x="280327" y="446951"/>
                  </a:lnTo>
                  <a:lnTo>
                    <a:pt x="277761" y="448551"/>
                  </a:lnTo>
                  <a:lnTo>
                    <a:pt x="276606" y="453644"/>
                  </a:lnTo>
                  <a:lnTo>
                    <a:pt x="278218" y="456171"/>
                  </a:lnTo>
                  <a:lnTo>
                    <a:pt x="280771" y="456755"/>
                  </a:lnTo>
                  <a:lnTo>
                    <a:pt x="283324" y="457339"/>
                  </a:lnTo>
                  <a:lnTo>
                    <a:pt x="285877" y="455726"/>
                  </a:lnTo>
                  <a:lnTo>
                    <a:pt x="287045" y="450583"/>
                  </a:lnTo>
                  <a:close/>
                </a:path>
                <a:path w="340359" h="757554">
                  <a:moveTo>
                    <a:pt x="291896" y="427228"/>
                  </a:moveTo>
                  <a:lnTo>
                    <a:pt x="290169" y="424726"/>
                  </a:lnTo>
                  <a:lnTo>
                    <a:pt x="285013" y="423748"/>
                  </a:lnTo>
                  <a:lnTo>
                    <a:pt x="282562" y="425424"/>
                  </a:lnTo>
                  <a:lnTo>
                    <a:pt x="281533" y="430542"/>
                  </a:lnTo>
                  <a:lnTo>
                    <a:pt x="283184" y="433031"/>
                  </a:lnTo>
                  <a:lnTo>
                    <a:pt x="285762" y="433552"/>
                  </a:lnTo>
                  <a:lnTo>
                    <a:pt x="288328" y="434073"/>
                  </a:lnTo>
                  <a:lnTo>
                    <a:pt x="290855" y="432396"/>
                  </a:lnTo>
                  <a:lnTo>
                    <a:pt x="291388" y="429818"/>
                  </a:lnTo>
                  <a:lnTo>
                    <a:pt x="291896" y="427228"/>
                  </a:lnTo>
                  <a:close/>
                </a:path>
                <a:path w="340359" h="757554">
                  <a:moveTo>
                    <a:pt x="296100" y="403758"/>
                  </a:moveTo>
                  <a:lnTo>
                    <a:pt x="294347" y="401307"/>
                  </a:lnTo>
                  <a:lnTo>
                    <a:pt x="289166" y="400443"/>
                  </a:lnTo>
                  <a:lnTo>
                    <a:pt x="286727" y="402183"/>
                  </a:lnTo>
                  <a:lnTo>
                    <a:pt x="286308" y="404761"/>
                  </a:lnTo>
                  <a:lnTo>
                    <a:pt x="285915" y="407327"/>
                  </a:lnTo>
                  <a:lnTo>
                    <a:pt x="287591" y="409778"/>
                  </a:lnTo>
                  <a:lnTo>
                    <a:pt x="290182" y="410235"/>
                  </a:lnTo>
                  <a:lnTo>
                    <a:pt x="292760" y="410692"/>
                  </a:lnTo>
                  <a:lnTo>
                    <a:pt x="295275" y="408965"/>
                  </a:lnTo>
                  <a:lnTo>
                    <a:pt x="295668" y="406361"/>
                  </a:lnTo>
                  <a:lnTo>
                    <a:pt x="296100" y="403758"/>
                  </a:lnTo>
                  <a:close/>
                </a:path>
                <a:path w="340359" h="757554">
                  <a:moveTo>
                    <a:pt x="299758" y="380187"/>
                  </a:moveTo>
                  <a:lnTo>
                    <a:pt x="297954" y="377774"/>
                  </a:lnTo>
                  <a:lnTo>
                    <a:pt x="292760" y="377050"/>
                  </a:lnTo>
                  <a:lnTo>
                    <a:pt x="290347" y="378853"/>
                  </a:lnTo>
                  <a:lnTo>
                    <a:pt x="289623" y="384009"/>
                  </a:lnTo>
                  <a:lnTo>
                    <a:pt x="291439" y="386422"/>
                  </a:lnTo>
                  <a:lnTo>
                    <a:pt x="294030" y="386816"/>
                  </a:lnTo>
                  <a:lnTo>
                    <a:pt x="296621" y="387210"/>
                  </a:lnTo>
                  <a:lnTo>
                    <a:pt x="299021" y="385406"/>
                  </a:lnTo>
                  <a:lnTo>
                    <a:pt x="299758" y="380187"/>
                  </a:lnTo>
                  <a:close/>
                </a:path>
                <a:path w="340359" h="757554">
                  <a:moveTo>
                    <a:pt x="302831" y="356527"/>
                  </a:moveTo>
                  <a:lnTo>
                    <a:pt x="300964" y="354164"/>
                  </a:lnTo>
                  <a:lnTo>
                    <a:pt x="295744" y="353568"/>
                  </a:lnTo>
                  <a:lnTo>
                    <a:pt x="293382" y="355434"/>
                  </a:lnTo>
                  <a:lnTo>
                    <a:pt x="292773" y="360603"/>
                  </a:lnTo>
                  <a:lnTo>
                    <a:pt x="294640" y="362966"/>
                  </a:lnTo>
                  <a:lnTo>
                    <a:pt x="297243" y="363296"/>
                  </a:lnTo>
                  <a:lnTo>
                    <a:pt x="299847" y="363626"/>
                  </a:lnTo>
                  <a:lnTo>
                    <a:pt x="302209" y="361772"/>
                  </a:lnTo>
                  <a:lnTo>
                    <a:pt x="302831" y="356527"/>
                  </a:lnTo>
                  <a:close/>
                </a:path>
                <a:path w="340359" h="757554">
                  <a:moveTo>
                    <a:pt x="305536" y="332968"/>
                  </a:moveTo>
                  <a:lnTo>
                    <a:pt x="303707" y="330619"/>
                  </a:lnTo>
                  <a:lnTo>
                    <a:pt x="298500" y="329971"/>
                  </a:lnTo>
                  <a:lnTo>
                    <a:pt x="296100" y="331825"/>
                  </a:lnTo>
                  <a:lnTo>
                    <a:pt x="295821" y="334454"/>
                  </a:lnTo>
                  <a:lnTo>
                    <a:pt x="295516" y="337070"/>
                  </a:lnTo>
                  <a:lnTo>
                    <a:pt x="297395" y="339432"/>
                  </a:lnTo>
                  <a:lnTo>
                    <a:pt x="299999" y="339725"/>
                  </a:lnTo>
                  <a:lnTo>
                    <a:pt x="302602" y="340017"/>
                  </a:lnTo>
                  <a:lnTo>
                    <a:pt x="304965" y="338150"/>
                  </a:lnTo>
                  <a:lnTo>
                    <a:pt x="305536" y="332968"/>
                  </a:lnTo>
                  <a:close/>
                </a:path>
                <a:path w="340359" h="757554">
                  <a:moveTo>
                    <a:pt x="308597" y="309511"/>
                  </a:moveTo>
                  <a:lnTo>
                    <a:pt x="306768" y="307124"/>
                  </a:lnTo>
                  <a:lnTo>
                    <a:pt x="301574" y="306400"/>
                  </a:lnTo>
                  <a:lnTo>
                    <a:pt x="299186" y="308216"/>
                  </a:lnTo>
                  <a:lnTo>
                    <a:pt x="298475" y="313436"/>
                  </a:lnTo>
                  <a:lnTo>
                    <a:pt x="300291" y="315823"/>
                  </a:lnTo>
                  <a:lnTo>
                    <a:pt x="302895" y="316166"/>
                  </a:lnTo>
                  <a:lnTo>
                    <a:pt x="305498" y="316509"/>
                  </a:lnTo>
                  <a:lnTo>
                    <a:pt x="307886" y="314693"/>
                  </a:lnTo>
                  <a:lnTo>
                    <a:pt x="308597" y="309511"/>
                  </a:lnTo>
                  <a:close/>
                </a:path>
                <a:path w="340359" h="757554">
                  <a:moveTo>
                    <a:pt x="311924" y="286054"/>
                  </a:moveTo>
                  <a:lnTo>
                    <a:pt x="310134" y="283641"/>
                  </a:lnTo>
                  <a:lnTo>
                    <a:pt x="304952" y="282879"/>
                  </a:lnTo>
                  <a:lnTo>
                    <a:pt x="302526" y="284670"/>
                  </a:lnTo>
                  <a:lnTo>
                    <a:pt x="301777" y="289877"/>
                  </a:lnTo>
                  <a:lnTo>
                    <a:pt x="303580" y="292290"/>
                  </a:lnTo>
                  <a:lnTo>
                    <a:pt x="306171" y="292658"/>
                  </a:lnTo>
                  <a:lnTo>
                    <a:pt x="308762" y="293027"/>
                  </a:lnTo>
                  <a:lnTo>
                    <a:pt x="311175" y="291236"/>
                  </a:lnTo>
                  <a:lnTo>
                    <a:pt x="311924" y="286054"/>
                  </a:lnTo>
                  <a:close/>
                </a:path>
                <a:path w="340359" h="757554">
                  <a:moveTo>
                    <a:pt x="315455" y="262610"/>
                  </a:moveTo>
                  <a:lnTo>
                    <a:pt x="313677" y="260184"/>
                  </a:lnTo>
                  <a:lnTo>
                    <a:pt x="308483" y="259397"/>
                  </a:lnTo>
                  <a:lnTo>
                    <a:pt x="306057" y="261175"/>
                  </a:lnTo>
                  <a:lnTo>
                    <a:pt x="305269" y="266357"/>
                  </a:lnTo>
                  <a:lnTo>
                    <a:pt x="307060" y="268782"/>
                  </a:lnTo>
                  <a:lnTo>
                    <a:pt x="309651" y="269176"/>
                  </a:lnTo>
                  <a:lnTo>
                    <a:pt x="312242" y="269570"/>
                  </a:lnTo>
                  <a:lnTo>
                    <a:pt x="314667" y="267792"/>
                  </a:lnTo>
                  <a:lnTo>
                    <a:pt x="315455" y="262610"/>
                  </a:lnTo>
                  <a:close/>
                </a:path>
                <a:path w="340359" h="757554">
                  <a:moveTo>
                    <a:pt x="319049" y="239153"/>
                  </a:moveTo>
                  <a:lnTo>
                    <a:pt x="317271" y="236728"/>
                  </a:lnTo>
                  <a:lnTo>
                    <a:pt x="312077" y="235940"/>
                  </a:lnTo>
                  <a:lnTo>
                    <a:pt x="309651" y="237718"/>
                  </a:lnTo>
                  <a:lnTo>
                    <a:pt x="308864" y="242900"/>
                  </a:lnTo>
                  <a:lnTo>
                    <a:pt x="310642" y="245325"/>
                  </a:lnTo>
                  <a:lnTo>
                    <a:pt x="313232" y="245719"/>
                  </a:lnTo>
                  <a:lnTo>
                    <a:pt x="315823" y="246113"/>
                  </a:lnTo>
                  <a:lnTo>
                    <a:pt x="318249" y="244348"/>
                  </a:lnTo>
                  <a:lnTo>
                    <a:pt x="319049" y="239153"/>
                  </a:lnTo>
                  <a:close/>
                </a:path>
                <a:path w="340359" h="757554">
                  <a:moveTo>
                    <a:pt x="322643" y="215684"/>
                  </a:moveTo>
                  <a:lnTo>
                    <a:pt x="320865" y="213258"/>
                  </a:lnTo>
                  <a:lnTo>
                    <a:pt x="315671" y="212471"/>
                  </a:lnTo>
                  <a:lnTo>
                    <a:pt x="313245" y="214249"/>
                  </a:lnTo>
                  <a:lnTo>
                    <a:pt x="312458" y="219430"/>
                  </a:lnTo>
                  <a:lnTo>
                    <a:pt x="314248" y="221856"/>
                  </a:lnTo>
                  <a:lnTo>
                    <a:pt x="316839" y="222250"/>
                  </a:lnTo>
                  <a:lnTo>
                    <a:pt x="319430" y="222643"/>
                  </a:lnTo>
                  <a:lnTo>
                    <a:pt x="321856" y="220865"/>
                  </a:lnTo>
                  <a:lnTo>
                    <a:pt x="322643" y="215684"/>
                  </a:lnTo>
                  <a:close/>
                </a:path>
                <a:path w="340359" h="757554">
                  <a:moveTo>
                    <a:pt x="326161" y="192176"/>
                  </a:moveTo>
                  <a:lnTo>
                    <a:pt x="324358" y="189763"/>
                  </a:lnTo>
                  <a:lnTo>
                    <a:pt x="319163" y="189014"/>
                  </a:lnTo>
                  <a:lnTo>
                    <a:pt x="316750" y="190804"/>
                  </a:lnTo>
                  <a:lnTo>
                    <a:pt x="315976" y="195986"/>
                  </a:lnTo>
                  <a:lnTo>
                    <a:pt x="317779" y="198399"/>
                  </a:lnTo>
                  <a:lnTo>
                    <a:pt x="320370" y="198780"/>
                  </a:lnTo>
                  <a:lnTo>
                    <a:pt x="322961" y="199161"/>
                  </a:lnTo>
                  <a:lnTo>
                    <a:pt x="325386" y="197370"/>
                  </a:lnTo>
                  <a:lnTo>
                    <a:pt x="326161" y="192176"/>
                  </a:lnTo>
                  <a:close/>
                </a:path>
                <a:path w="340359" h="757554">
                  <a:moveTo>
                    <a:pt x="328866" y="433158"/>
                  </a:moveTo>
                  <a:lnTo>
                    <a:pt x="327037" y="430771"/>
                  </a:lnTo>
                  <a:lnTo>
                    <a:pt x="321830" y="430110"/>
                  </a:lnTo>
                  <a:lnTo>
                    <a:pt x="319443" y="431927"/>
                  </a:lnTo>
                  <a:lnTo>
                    <a:pt x="318757" y="437057"/>
                  </a:lnTo>
                  <a:lnTo>
                    <a:pt x="320573" y="439445"/>
                  </a:lnTo>
                  <a:lnTo>
                    <a:pt x="323176" y="439826"/>
                  </a:lnTo>
                  <a:lnTo>
                    <a:pt x="325767" y="440207"/>
                  </a:lnTo>
                  <a:lnTo>
                    <a:pt x="328168" y="438391"/>
                  </a:lnTo>
                  <a:lnTo>
                    <a:pt x="328866" y="433158"/>
                  </a:lnTo>
                  <a:close/>
                </a:path>
                <a:path w="340359" h="757554">
                  <a:moveTo>
                    <a:pt x="329501" y="168643"/>
                  </a:moveTo>
                  <a:lnTo>
                    <a:pt x="327672" y="166243"/>
                  </a:lnTo>
                  <a:lnTo>
                    <a:pt x="322478" y="165544"/>
                  </a:lnTo>
                  <a:lnTo>
                    <a:pt x="320078" y="167347"/>
                  </a:lnTo>
                  <a:lnTo>
                    <a:pt x="319366" y="172529"/>
                  </a:lnTo>
                  <a:lnTo>
                    <a:pt x="321195" y="174929"/>
                  </a:lnTo>
                  <a:lnTo>
                    <a:pt x="323786" y="175298"/>
                  </a:lnTo>
                  <a:lnTo>
                    <a:pt x="326390" y="175666"/>
                  </a:lnTo>
                  <a:lnTo>
                    <a:pt x="328790" y="173850"/>
                  </a:lnTo>
                  <a:lnTo>
                    <a:pt x="329133" y="171246"/>
                  </a:lnTo>
                  <a:lnTo>
                    <a:pt x="329501" y="168643"/>
                  </a:lnTo>
                  <a:close/>
                </a:path>
                <a:path w="340359" h="757554">
                  <a:moveTo>
                    <a:pt x="331571" y="409486"/>
                  </a:moveTo>
                  <a:lnTo>
                    <a:pt x="329679" y="407162"/>
                  </a:lnTo>
                  <a:lnTo>
                    <a:pt x="324446" y="406692"/>
                  </a:lnTo>
                  <a:lnTo>
                    <a:pt x="322110" y="408597"/>
                  </a:lnTo>
                  <a:lnTo>
                    <a:pt x="321564" y="413740"/>
                  </a:lnTo>
                  <a:lnTo>
                    <a:pt x="323469" y="416064"/>
                  </a:lnTo>
                  <a:lnTo>
                    <a:pt x="326072" y="416344"/>
                  </a:lnTo>
                  <a:lnTo>
                    <a:pt x="328676" y="416623"/>
                  </a:lnTo>
                  <a:lnTo>
                    <a:pt x="331025" y="414731"/>
                  </a:lnTo>
                  <a:lnTo>
                    <a:pt x="331571" y="409486"/>
                  </a:lnTo>
                  <a:close/>
                </a:path>
                <a:path w="340359" h="757554">
                  <a:moveTo>
                    <a:pt x="332600" y="145046"/>
                  </a:moveTo>
                  <a:lnTo>
                    <a:pt x="330758" y="142671"/>
                  </a:lnTo>
                  <a:lnTo>
                    <a:pt x="325551" y="142024"/>
                  </a:lnTo>
                  <a:lnTo>
                    <a:pt x="323164" y="143865"/>
                  </a:lnTo>
                  <a:lnTo>
                    <a:pt x="322503" y="149059"/>
                  </a:lnTo>
                  <a:lnTo>
                    <a:pt x="324345" y="151422"/>
                  </a:lnTo>
                  <a:lnTo>
                    <a:pt x="326948" y="151765"/>
                  </a:lnTo>
                  <a:lnTo>
                    <a:pt x="329552" y="152095"/>
                  </a:lnTo>
                  <a:lnTo>
                    <a:pt x="331927" y="150253"/>
                  </a:lnTo>
                  <a:lnTo>
                    <a:pt x="332600" y="145046"/>
                  </a:lnTo>
                  <a:close/>
                </a:path>
                <a:path w="340359" h="757554">
                  <a:moveTo>
                    <a:pt x="333387" y="385699"/>
                  </a:moveTo>
                  <a:lnTo>
                    <a:pt x="331355" y="383451"/>
                  </a:lnTo>
                  <a:lnTo>
                    <a:pt x="326110" y="383171"/>
                  </a:lnTo>
                  <a:lnTo>
                    <a:pt x="323900" y="385165"/>
                  </a:lnTo>
                  <a:lnTo>
                    <a:pt x="323773" y="387743"/>
                  </a:lnTo>
                  <a:lnTo>
                    <a:pt x="323570" y="390334"/>
                  </a:lnTo>
                  <a:lnTo>
                    <a:pt x="325539" y="392582"/>
                  </a:lnTo>
                  <a:lnTo>
                    <a:pt x="328155" y="392760"/>
                  </a:lnTo>
                  <a:lnTo>
                    <a:pt x="330771" y="392950"/>
                  </a:lnTo>
                  <a:lnTo>
                    <a:pt x="333057" y="390956"/>
                  </a:lnTo>
                  <a:lnTo>
                    <a:pt x="333260" y="388327"/>
                  </a:lnTo>
                  <a:lnTo>
                    <a:pt x="333387" y="385699"/>
                  </a:lnTo>
                  <a:close/>
                </a:path>
                <a:path w="340359" h="757554">
                  <a:moveTo>
                    <a:pt x="335343" y="121386"/>
                  </a:moveTo>
                  <a:lnTo>
                    <a:pt x="333451" y="119037"/>
                  </a:lnTo>
                  <a:lnTo>
                    <a:pt x="328231" y="118491"/>
                  </a:lnTo>
                  <a:lnTo>
                    <a:pt x="325894" y="120370"/>
                  </a:lnTo>
                  <a:lnTo>
                    <a:pt x="325615" y="122974"/>
                  </a:lnTo>
                  <a:lnTo>
                    <a:pt x="325361" y="125564"/>
                  </a:lnTo>
                  <a:lnTo>
                    <a:pt x="327215" y="127914"/>
                  </a:lnTo>
                  <a:lnTo>
                    <a:pt x="329819" y="128206"/>
                  </a:lnTo>
                  <a:lnTo>
                    <a:pt x="332422" y="128498"/>
                  </a:lnTo>
                  <a:lnTo>
                    <a:pt x="334797" y="126631"/>
                  </a:lnTo>
                  <a:lnTo>
                    <a:pt x="335343" y="121386"/>
                  </a:lnTo>
                  <a:close/>
                </a:path>
                <a:path w="340359" h="757554">
                  <a:moveTo>
                    <a:pt x="337629" y="97650"/>
                  </a:moveTo>
                  <a:lnTo>
                    <a:pt x="335699" y="95351"/>
                  </a:lnTo>
                  <a:lnTo>
                    <a:pt x="330466" y="94932"/>
                  </a:lnTo>
                  <a:lnTo>
                    <a:pt x="328155" y="96862"/>
                  </a:lnTo>
                  <a:lnTo>
                    <a:pt x="327685" y="102057"/>
                  </a:lnTo>
                  <a:lnTo>
                    <a:pt x="329615" y="104355"/>
                  </a:lnTo>
                  <a:lnTo>
                    <a:pt x="332232" y="104597"/>
                  </a:lnTo>
                  <a:lnTo>
                    <a:pt x="334848" y="104838"/>
                  </a:lnTo>
                  <a:lnTo>
                    <a:pt x="337159" y="102908"/>
                  </a:lnTo>
                  <a:lnTo>
                    <a:pt x="337629" y="97650"/>
                  </a:lnTo>
                  <a:close/>
                </a:path>
                <a:path w="340359" h="757554">
                  <a:moveTo>
                    <a:pt x="338150" y="7162"/>
                  </a:moveTo>
                  <a:lnTo>
                    <a:pt x="337477" y="1841"/>
                  </a:lnTo>
                  <a:lnTo>
                    <a:pt x="335102" y="0"/>
                  </a:lnTo>
                  <a:lnTo>
                    <a:pt x="329920" y="800"/>
                  </a:lnTo>
                  <a:lnTo>
                    <a:pt x="328066" y="3175"/>
                  </a:lnTo>
                  <a:lnTo>
                    <a:pt x="328701" y="8255"/>
                  </a:lnTo>
                  <a:lnTo>
                    <a:pt x="331076" y="10083"/>
                  </a:lnTo>
                  <a:lnTo>
                    <a:pt x="333692" y="9817"/>
                  </a:lnTo>
                  <a:lnTo>
                    <a:pt x="336308" y="9550"/>
                  </a:lnTo>
                  <a:lnTo>
                    <a:pt x="338150" y="7162"/>
                  </a:lnTo>
                  <a:close/>
                </a:path>
                <a:path w="340359" h="757554">
                  <a:moveTo>
                    <a:pt x="339267" y="73825"/>
                  </a:moveTo>
                  <a:lnTo>
                    <a:pt x="337261" y="71589"/>
                  </a:lnTo>
                  <a:lnTo>
                    <a:pt x="332016" y="71335"/>
                  </a:lnTo>
                  <a:lnTo>
                    <a:pt x="329780" y="73329"/>
                  </a:lnTo>
                  <a:lnTo>
                    <a:pt x="329526" y="78524"/>
                  </a:lnTo>
                  <a:lnTo>
                    <a:pt x="331520" y="80772"/>
                  </a:lnTo>
                  <a:lnTo>
                    <a:pt x="334124" y="80937"/>
                  </a:lnTo>
                  <a:lnTo>
                    <a:pt x="336753" y="81102"/>
                  </a:lnTo>
                  <a:lnTo>
                    <a:pt x="339013" y="79108"/>
                  </a:lnTo>
                  <a:lnTo>
                    <a:pt x="339267" y="73825"/>
                  </a:lnTo>
                  <a:close/>
                </a:path>
                <a:path w="340359" h="757554">
                  <a:moveTo>
                    <a:pt x="339864" y="31216"/>
                  </a:moveTo>
                  <a:lnTo>
                    <a:pt x="339674" y="25895"/>
                  </a:lnTo>
                  <a:lnTo>
                    <a:pt x="337464" y="23863"/>
                  </a:lnTo>
                  <a:lnTo>
                    <a:pt x="332232" y="24168"/>
                  </a:lnTo>
                  <a:lnTo>
                    <a:pt x="330174" y="26377"/>
                  </a:lnTo>
                  <a:lnTo>
                    <a:pt x="330365" y="31534"/>
                  </a:lnTo>
                  <a:lnTo>
                    <a:pt x="332562" y="33566"/>
                  </a:lnTo>
                  <a:lnTo>
                    <a:pt x="335191" y="33502"/>
                  </a:lnTo>
                  <a:lnTo>
                    <a:pt x="337820" y="33439"/>
                  </a:lnTo>
                  <a:lnTo>
                    <a:pt x="339864" y="31216"/>
                  </a:lnTo>
                  <a:close/>
                </a:path>
                <a:path w="340359" h="757554">
                  <a:moveTo>
                    <a:pt x="340144" y="49911"/>
                  </a:moveTo>
                  <a:lnTo>
                    <a:pt x="337934" y="47739"/>
                  </a:lnTo>
                  <a:lnTo>
                    <a:pt x="332689" y="47726"/>
                  </a:lnTo>
                  <a:lnTo>
                    <a:pt x="330644" y="49809"/>
                  </a:lnTo>
                  <a:lnTo>
                    <a:pt x="330542" y="52400"/>
                  </a:lnTo>
                  <a:lnTo>
                    <a:pt x="330466" y="54991"/>
                  </a:lnTo>
                  <a:lnTo>
                    <a:pt x="332536" y="57150"/>
                  </a:lnTo>
                  <a:lnTo>
                    <a:pt x="335165" y="57226"/>
                  </a:lnTo>
                  <a:lnTo>
                    <a:pt x="337794" y="57302"/>
                  </a:lnTo>
                  <a:lnTo>
                    <a:pt x="339979" y="55206"/>
                  </a:lnTo>
                  <a:lnTo>
                    <a:pt x="340042" y="52552"/>
                  </a:lnTo>
                  <a:lnTo>
                    <a:pt x="340144" y="4991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74">
              <a:extLst>
                <a:ext uri="{FF2B5EF4-FFF2-40B4-BE49-F238E27FC236}">
                  <a16:creationId xmlns:a16="http://schemas.microsoft.com/office/drawing/2014/main" id="{A648440C-0BB3-495C-B6F7-088F88DA81A3}"/>
                </a:ext>
              </a:extLst>
            </p:cNvPr>
            <p:cNvSpPr/>
            <p:nvPr/>
          </p:nvSpPr>
          <p:spPr>
            <a:xfrm>
              <a:off x="7441285" y="3456888"/>
              <a:ext cx="329565" cy="803275"/>
            </a:xfrm>
            <a:custGeom>
              <a:avLst/>
              <a:gdLst/>
              <a:ahLst/>
              <a:cxnLst/>
              <a:rect l="l" t="t" r="r" b="b"/>
              <a:pathLst>
                <a:path w="329565" h="803275">
                  <a:moveTo>
                    <a:pt x="9588" y="389445"/>
                  </a:moveTo>
                  <a:lnTo>
                    <a:pt x="7493" y="387299"/>
                  </a:lnTo>
                  <a:lnTo>
                    <a:pt x="4864" y="387261"/>
                  </a:lnTo>
                  <a:lnTo>
                    <a:pt x="2235" y="387223"/>
                  </a:lnTo>
                  <a:lnTo>
                    <a:pt x="88" y="389318"/>
                  </a:lnTo>
                  <a:lnTo>
                    <a:pt x="0" y="394589"/>
                  </a:lnTo>
                  <a:lnTo>
                    <a:pt x="2146" y="396722"/>
                  </a:lnTo>
                  <a:lnTo>
                    <a:pt x="7391" y="396722"/>
                  </a:lnTo>
                  <a:lnTo>
                    <a:pt x="9512" y="394627"/>
                  </a:lnTo>
                  <a:lnTo>
                    <a:pt x="9588" y="389445"/>
                  </a:lnTo>
                  <a:close/>
                </a:path>
                <a:path w="329565" h="803275">
                  <a:moveTo>
                    <a:pt x="9931" y="418071"/>
                  </a:moveTo>
                  <a:lnTo>
                    <a:pt x="9804" y="415493"/>
                  </a:lnTo>
                  <a:lnTo>
                    <a:pt x="9740" y="412915"/>
                  </a:lnTo>
                  <a:lnTo>
                    <a:pt x="7569" y="410870"/>
                  </a:lnTo>
                  <a:lnTo>
                    <a:pt x="4940" y="410933"/>
                  </a:lnTo>
                  <a:lnTo>
                    <a:pt x="2311" y="410997"/>
                  </a:lnTo>
                  <a:lnTo>
                    <a:pt x="241" y="413194"/>
                  </a:lnTo>
                  <a:lnTo>
                    <a:pt x="304" y="415836"/>
                  </a:lnTo>
                  <a:lnTo>
                    <a:pt x="431" y="418490"/>
                  </a:lnTo>
                  <a:lnTo>
                    <a:pt x="2667" y="420535"/>
                  </a:lnTo>
                  <a:lnTo>
                    <a:pt x="7912" y="420255"/>
                  </a:lnTo>
                  <a:lnTo>
                    <a:pt x="9931" y="418071"/>
                  </a:lnTo>
                  <a:close/>
                </a:path>
                <a:path w="329565" h="803275">
                  <a:moveTo>
                    <a:pt x="10248" y="365925"/>
                  </a:moveTo>
                  <a:lnTo>
                    <a:pt x="8204" y="363715"/>
                  </a:lnTo>
                  <a:lnTo>
                    <a:pt x="5588" y="363601"/>
                  </a:lnTo>
                  <a:lnTo>
                    <a:pt x="2971" y="363486"/>
                  </a:lnTo>
                  <a:lnTo>
                    <a:pt x="749" y="365518"/>
                  </a:lnTo>
                  <a:lnTo>
                    <a:pt x="508" y="370776"/>
                  </a:lnTo>
                  <a:lnTo>
                    <a:pt x="2565" y="372973"/>
                  </a:lnTo>
                  <a:lnTo>
                    <a:pt x="7810" y="373151"/>
                  </a:lnTo>
                  <a:lnTo>
                    <a:pt x="10007" y="371119"/>
                  </a:lnTo>
                  <a:lnTo>
                    <a:pt x="10248" y="365925"/>
                  </a:lnTo>
                  <a:close/>
                </a:path>
                <a:path w="329565" h="803275">
                  <a:moveTo>
                    <a:pt x="11544" y="342417"/>
                  </a:moveTo>
                  <a:lnTo>
                    <a:pt x="9563" y="340156"/>
                  </a:lnTo>
                  <a:lnTo>
                    <a:pt x="6946" y="339979"/>
                  </a:lnTo>
                  <a:lnTo>
                    <a:pt x="4330" y="339801"/>
                  </a:lnTo>
                  <a:lnTo>
                    <a:pt x="2057" y="341769"/>
                  </a:lnTo>
                  <a:lnTo>
                    <a:pt x="1689" y="347014"/>
                  </a:lnTo>
                  <a:lnTo>
                    <a:pt x="3721" y="349275"/>
                  </a:lnTo>
                  <a:lnTo>
                    <a:pt x="8966" y="349580"/>
                  </a:lnTo>
                  <a:lnTo>
                    <a:pt x="11176" y="347599"/>
                  </a:lnTo>
                  <a:lnTo>
                    <a:pt x="11544" y="342417"/>
                  </a:lnTo>
                  <a:close/>
                </a:path>
                <a:path w="329565" h="803275">
                  <a:moveTo>
                    <a:pt x="11696" y="441477"/>
                  </a:moveTo>
                  <a:lnTo>
                    <a:pt x="11442" y="438848"/>
                  </a:lnTo>
                  <a:lnTo>
                    <a:pt x="11214" y="436232"/>
                  </a:lnTo>
                  <a:lnTo>
                    <a:pt x="8902" y="434301"/>
                  </a:lnTo>
                  <a:lnTo>
                    <a:pt x="6286" y="434555"/>
                  </a:lnTo>
                  <a:lnTo>
                    <a:pt x="3670" y="434797"/>
                  </a:lnTo>
                  <a:lnTo>
                    <a:pt x="1739" y="437095"/>
                  </a:lnTo>
                  <a:lnTo>
                    <a:pt x="2222" y="442277"/>
                  </a:lnTo>
                  <a:lnTo>
                    <a:pt x="4508" y="444207"/>
                  </a:lnTo>
                  <a:lnTo>
                    <a:pt x="9728" y="443763"/>
                  </a:lnTo>
                  <a:lnTo>
                    <a:pt x="11696" y="441477"/>
                  </a:lnTo>
                  <a:close/>
                </a:path>
                <a:path w="329565" h="803275">
                  <a:moveTo>
                    <a:pt x="13347" y="318909"/>
                  </a:moveTo>
                  <a:lnTo>
                    <a:pt x="11442" y="316623"/>
                  </a:lnTo>
                  <a:lnTo>
                    <a:pt x="8826" y="316382"/>
                  </a:lnTo>
                  <a:lnTo>
                    <a:pt x="6210" y="316141"/>
                  </a:lnTo>
                  <a:lnTo>
                    <a:pt x="3873" y="318071"/>
                  </a:lnTo>
                  <a:lnTo>
                    <a:pt x="3454" y="323303"/>
                  </a:lnTo>
                  <a:lnTo>
                    <a:pt x="5410" y="325602"/>
                  </a:lnTo>
                  <a:lnTo>
                    <a:pt x="10629" y="326034"/>
                  </a:lnTo>
                  <a:lnTo>
                    <a:pt x="12928" y="324104"/>
                  </a:lnTo>
                  <a:lnTo>
                    <a:pt x="13347" y="318909"/>
                  </a:lnTo>
                  <a:close/>
                </a:path>
                <a:path w="329565" h="803275">
                  <a:moveTo>
                    <a:pt x="13512" y="465137"/>
                  </a:moveTo>
                  <a:lnTo>
                    <a:pt x="13131" y="459917"/>
                  </a:lnTo>
                  <a:lnTo>
                    <a:pt x="10845" y="457949"/>
                  </a:lnTo>
                  <a:lnTo>
                    <a:pt x="8229" y="458152"/>
                  </a:lnTo>
                  <a:lnTo>
                    <a:pt x="5613" y="458355"/>
                  </a:lnTo>
                  <a:lnTo>
                    <a:pt x="3657" y="460616"/>
                  </a:lnTo>
                  <a:lnTo>
                    <a:pt x="4025" y="465823"/>
                  </a:lnTo>
                  <a:lnTo>
                    <a:pt x="6299" y="467779"/>
                  </a:lnTo>
                  <a:lnTo>
                    <a:pt x="11544" y="467410"/>
                  </a:lnTo>
                  <a:lnTo>
                    <a:pt x="13512" y="465137"/>
                  </a:lnTo>
                  <a:close/>
                </a:path>
                <a:path w="329565" h="803275">
                  <a:moveTo>
                    <a:pt x="15163" y="488759"/>
                  </a:moveTo>
                  <a:lnTo>
                    <a:pt x="14808" y="483552"/>
                  </a:lnTo>
                  <a:lnTo>
                    <a:pt x="12534" y="481584"/>
                  </a:lnTo>
                  <a:lnTo>
                    <a:pt x="9918" y="481761"/>
                  </a:lnTo>
                  <a:lnTo>
                    <a:pt x="7302" y="481939"/>
                  </a:lnTo>
                  <a:lnTo>
                    <a:pt x="5321" y="484200"/>
                  </a:lnTo>
                  <a:lnTo>
                    <a:pt x="5689" y="489419"/>
                  </a:lnTo>
                  <a:lnTo>
                    <a:pt x="7950" y="491388"/>
                  </a:lnTo>
                  <a:lnTo>
                    <a:pt x="13195" y="491020"/>
                  </a:lnTo>
                  <a:lnTo>
                    <a:pt x="15163" y="488759"/>
                  </a:lnTo>
                  <a:close/>
                </a:path>
                <a:path w="329565" h="803275">
                  <a:moveTo>
                    <a:pt x="15709" y="295465"/>
                  </a:moveTo>
                  <a:lnTo>
                    <a:pt x="13817" y="293128"/>
                  </a:lnTo>
                  <a:lnTo>
                    <a:pt x="11214" y="292836"/>
                  </a:lnTo>
                  <a:lnTo>
                    <a:pt x="8610" y="292544"/>
                  </a:lnTo>
                  <a:lnTo>
                    <a:pt x="6261" y="294424"/>
                  </a:lnTo>
                  <a:lnTo>
                    <a:pt x="5702" y="299643"/>
                  </a:lnTo>
                  <a:lnTo>
                    <a:pt x="7581" y="301980"/>
                  </a:lnTo>
                  <a:lnTo>
                    <a:pt x="12801" y="302514"/>
                  </a:lnTo>
                  <a:lnTo>
                    <a:pt x="15151" y="300634"/>
                  </a:lnTo>
                  <a:lnTo>
                    <a:pt x="15709" y="295465"/>
                  </a:lnTo>
                  <a:close/>
                </a:path>
                <a:path w="329565" h="803275">
                  <a:moveTo>
                    <a:pt x="16827" y="512356"/>
                  </a:moveTo>
                  <a:lnTo>
                    <a:pt x="16459" y="507149"/>
                  </a:lnTo>
                  <a:lnTo>
                    <a:pt x="14185" y="505180"/>
                  </a:lnTo>
                  <a:lnTo>
                    <a:pt x="11569" y="505371"/>
                  </a:lnTo>
                  <a:lnTo>
                    <a:pt x="8953" y="505561"/>
                  </a:lnTo>
                  <a:lnTo>
                    <a:pt x="6972" y="507822"/>
                  </a:lnTo>
                  <a:lnTo>
                    <a:pt x="7353" y="513041"/>
                  </a:lnTo>
                  <a:lnTo>
                    <a:pt x="9626" y="515010"/>
                  </a:lnTo>
                  <a:lnTo>
                    <a:pt x="14859" y="514629"/>
                  </a:lnTo>
                  <a:lnTo>
                    <a:pt x="16827" y="512356"/>
                  </a:lnTo>
                  <a:close/>
                </a:path>
                <a:path w="329565" h="803275">
                  <a:moveTo>
                    <a:pt x="18554" y="272072"/>
                  </a:moveTo>
                  <a:lnTo>
                    <a:pt x="16738" y="269697"/>
                  </a:lnTo>
                  <a:lnTo>
                    <a:pt x="14135" y="269341"/>
                  </a:lnTo>
                  <a:lnTo>
                    <a:pt x="11531" y="268986"/>
                  </a:lnTo>
                  <a:lnTo>
                    <a:pt x="9144" y="270814"/>
                  </a:lnTo>
                  <a:lnTo>
                    <a:pt x="8420" y="276021"/>
                  </a:lnTo>
                  <a:lnTo>
                    <a:pt x="10312" y="278409"/>
                  </a:lnTo>
                  <a:lnTo>
                    <a:pt x="15519" y="279057"/>
                  </a:lnTo>
                  <a:lnTo>
                    <a:pt x="17843" y="277215"/>
                  </a:lnTo>
                  <a:lnTo>
                    <a:pt x="18211" y="274650"/>
                  </a:lnTo>
                  <a:lnTo>
                    <a:pt x="18554" y="272072"/>
                  </a:lnTo>
                  <a:close/>
                </a:path>
                <a:path w="329565" h="803275">
                  <a:moveTo>
                    <a:pt x="18580" y="535940"/>
                  </a:moveTo>
                  <a:lnTo>
                    <a:pt x="18186" y="530733"/>
                  </a:lnTo>
                  <a:lnTo>
                    <a:pt x="15900" y="528777"/>
                  </a:lnTo>
                  <a:lnTo>
                    <a:pt x="13284" y="528980"/>
                  </a:lnTo>
                  <a:lnTo>
                    <a:pt x="10668" y="529183"/>
                  </a:lnTo>
                  <a:lnTo>
                    <a:pt x="8699" y="531456"/>
                  </a:lnTo>
                  <a:lnTo>
                    <a:pt x="9105" y="536676"/>
                  </a:lnTo>
                  <a:lnTo>
                    <a:pt x="11404" y="538632"/>
                  </a:lnTo>
                  <a:lnTo>
                    <a:pt x="16624" y="538213"/>
                  </a:lnTo>
                  <a:lnTo>
                    <a:pt x="18580" y="535940"/>
                  </a:lnTo>
                  <a:close/>
                </a:path>
                <a:path w="329565" h="803275">
                  <a:moveTo>
                    <a:pt x="20523" y="559485"/>
                  </a:moveTo>
                  <a:lnTo>
                    <a:pt x="20078" y="554291"/>
                  </a:lnTo>
                  <a:lnTo>
                    <a:pt x="17780" y="552361"/>
                  </a:lnTo>
                  <a:lnTo>
                    <a:pt x="15163" y="552577"/>
                  </a:lnTo>
                  <a:lnTo>
                    <a:pt x="12547" y="552792"/>
                  </a:lnTo>
                  <a:lnTo>
                    <a:pt x="10604" y="555091"/>
                  </a:lnTo>
                  <a:lnTo>
                    <a:pt x="11049" y="560311"/>
                  </a:lnTo>
                  <a:lnTo>
                    <a:pt x="13347" y="562241"/>
                  </a:lnTo>
                  <a:lnTo>
                    <a:pt x="18580" y="561784"/>
                  </a:lnTo>
                  <a:lnTo>
                    <a:pt x="20523" y="559485"/>
                  </a:lnTo>
                  <a:close/>
                </a:path>
                <a:path w="329565" h="803275">
                  <a:moveTo>
                    <a:pt x="21907" y="248754"/>
                  </a:moveTo>
                  <a:lnTo>
                    <a:pt x="20129" y="246329"/>
                  </a:lnTo>
                  <a:lnTo>
                    <a:pt x="17551" y="245922"/>
                  </a:lnTo>
                  <a:lnTo>
                    <a:pt x="14947" y="245503"/>
                  </a:lnTo>
                  <a:lnTo>
                    <a:pt x="12522" y="247281"/>
                  </a:lnTo>
                  <a:lnTo>
                    <a:pt x="11747" y="252476"/>
                  </a:lnTo>
                  <a:lnTo>
                    <a:pt x="13538" y="254901"/>
                  </a:lnTo>
                  <a:lnTo>
                    <a:pt x="18719" y="255663"/>
                  </a:lnTo>
                  <a:lnTo>
                    <a:pt x="21145" y="253898"/>
                  </a:lnTo>
                  <a:lnTo>
                    <a:pt x="21907" y="248754"/>
                  </a:lnTo>
                  <a:close/>
                </a:path>
                <a:path w="329565" h="803275">
                  <a:moveTo>
                    <a:pt x="22745" y="582980"/>
                  </a:moveTo>
                  <a:lnTo>
                    <a:pt x="22225" y="577799"/>
                  </a:lnTo>
                  <a:lnTo>
                    <a:pt x="19900" y="575894"/>
                  </a:lnTo>
                  <a:lnTo>
                    <a:pt x="17284" y="576148"/>
                  </a:lnTo>
                  <a:lnTo>
                    <a:pt x="14668" y="576402"/>
                  </a:lnTo>
                  <a:lnTo>
                    <a:pt x="12763" y="578713"/>
                  </a:lnTo>
                  <a:lnTo>
                    <a:pt x="13284" y="583933"/>
                  </a:lnTo>
                  <a:lnTo>
                    <a:pt x="15608" y="585838"/>
                  </a:lnTo>
                  <a:lnTo>
                    <a:pt x="20828" y="585304"/>
                  </a:lnTo>
                  <a:lnTo>
                    <a:pt x="22745" y="582980"/>
                  </a:lnTo>
                  <a:close/>
                </a:path>
                <a:path w="329565" h="803275">
                  <a:moveTo>
                    <a:pt x="25285" y="606437"/>
                  </a:moveTo>
                  <a:lnTo>
                    <a:pt x="24650" y="601268"/>
                  </a:lnTo>
                  <a:lnTo>
                    <a:pt x="22339" y="599401"/>
                  </a:lnTo>
                  <a:lnTo>
                    <a:pt x="19723" y="599694"/>
                  </a:lnTo>
                  <a:lnTo>
                    <a:pt x="17119" y="599986"/>
                  </a:lnTo>
                  <a:lnTo>
                    <a:pt x="15214" y="602335"/>
                  </a:lnTo>
                  <a:lnTo>
                    <a:pt x="15836" y="607542"/>
                  </a:lnTo>
                  <a:lnTo>
                    <a:pt x="18211" y="609409"/>
                  </a:lnTo>
                  <a:lnTo>
                    <a:pt x="23418" y="608787"/>
                  </a:lnTo>
                  <a:lnTo>
                    <a:pt x="25285" y="606437"/>
                  </a:lnTo>
                  <a:close/>
                </a:path>
                <a:path w="329565" h="803275">
                  <a:moveTo>
                    <a:pt x="25882" y="225539"/>
                  </a:moveTo>
                  <a:lnTo>
                    <a:pt x="24168" y="223075"/>
                  </a:lnTo>
                  <a:lnTo>
                    <a:pt x="21590" y="222592"/>
                  </a:lnTo>
                  <a:lnTo>
                    <a:pt x="19011" y="222110"/>
                  </a:lnTo>
                  <a:lnTo>
                    <a:pt x="16535" y="223812"/>
                  </a:lnTo>
                  <a:lnTo>
                    <a:pt x="15595" y="228993"/>
                  </a:lnTo>
                  <a:lnTo>
                    <a:pt x="17297" y="231457"/>
                  </a:lnTo>
                  <a:lnTo>
                    <a:pt x="22479" y="232359"/>
                  </a:lnTo>
                  <a:lnTo>
                    <a:pt x="24942" y="230644"/>
                  </a:lnTo>
                  <a:lnTo>
                    <a:pt x="25882" y="225539"/>
                  </a:lnTo>
                  <a:close/>
                </a:path>
                <a:path w="329565" h="803275">
                  <a:moveTo>
                    <a:pt x="28219" y="629831"/>
                  </a:moveTo>
                  <a:lnTo>
                    <a:pt x="27559" y="624662"/>
                  </a:lnTo>
                  <a:lnTo>
                    <a:pt x="25171" y="622846"/>
                  </a:lnTo>
                  <a:lnTo>
                    <a:pt x="22567" y="623189"/>
                  </a:lnTo>
                  <a:lnTo>
                    <a:pt x="19964" y="623531"/>
                  </a:lnTo>
                  <a:lnTo>
                    <a:pt x="18135" y="625919"/>
                  </a:lnTo>
                  <a:lnTo>
                    <a:pt x="18478" y="628523"/>
                  </a:lnTo>
                  <a:lnTo>
                    <a:pt x="18796" y="631126"/>
                  </a:lnTo>
                  <a:lnTo>
                    <a:pt x="21234" y="632942"/>
                  </a:lnTo>
                  <a:lnTo>
                    <a:pt x="26441" y="632206"/>
                  </a:lnTo>
                  <a:lnTo>
                    <a:pt x="28219" y="629831"/>
                  </a:lnTo>
                  <a:close/>
                </a:path>
                <a:path w="329565" h="803275">
                  <a:moveTo>
                    <a:pt x="30467" y="202476"/>
                  </a:moveTo>
                  <a:lnTo>
                    <a:pt x="28854" y="199974"/>
                  </a:lnTo>
                  <a:lnTo>
                    <a:pt x="26289" y="199402"/>
                  </a:lnTo>
                  <a:lnTo>
                    <a:pt x="23723" y="198831"/>
                  </a:lnTo>
                  <a:lnTo>
                    <a:pt x="21183" y="200456"/>
                  </a:lnTo>
                  <a:lnTo>
                    <a:pt x="20612" y="203034"/>
                  </a:lnTo>
                  <a:lnTo>
                    <a:pt x="20066" y="205613"/>
                  </a:lnTo>
                  <a:lnTo>
                    <a:pt x="21755" y="208140"/>
                  </a:lnTo>
                  <a:lnTo>
                    <a:pt x="26885" y="209194"/>
                  </a:lnTo>
                  <a:lnTo>
                    <a:pt x="29362" y="207543"/>
                  </a:lnTo>
                  <a:lnTo>
                    <a:pt x="30467" y="202476"/>
                  </a:lnTo>
                  <a:close/>
                </a:path>
                <a:path w="329565" h="803275">
                  <a:moveTo>
                    <a:pt x="31737" y="653122"/>
                  </a:moveTo>
                  <a:lnTo>
                    <a:pt x="30924" y="647992"/>
                  </a:lnTo>
                  <a:lnTo>
                    <a:pt x="28486" y="646239"/>
                  </a:lnTo>
                  <a:lnTo>
                    <a:pt x="25895" y="646633"/>
                  </a:lnTo>
                  <a:lnTo>
                    <a:pt x="23304" y="647026"/>
                  </a:lnTo>
                  <a:lnTo>
                    <a:pt x="21539" y="649465"/>
                  </a:lnTo>
                  <a:lnTo>
                    <a:pt x="22364" y="654659"/>
                  </a:lnTo>
                  <a:lnTo>
                    <a:pt x="24803" y="656412"/>
                  </a:lnTo>
                  <a:lnTo>
                    <a:pt x="29972" y="655548"/>
                  </a:lnTo>
                  <a:lnTo>
                    <a:pt x="31737" y="653122"/>
                  </a:lnTo>
                  <a:close/>
                </a:path>
                <a:path w="329565" h="803275">
                  <a:moveTo>
                    <a:pt x="35826" y="179603"/>
                  </a:moveTo>
                  <a:lnTo>
                    <a:pt x="34340" y="177050"/>
                  </a:lnTo>
                  <a:lnTo>
                    <a:pt x="31800" y="176377"/>
                  </a:lnTo>
                  <a:lnTo>
                    <a:pt x="29260" y="175704"/>
                  </a:lnTo>
                  <a:lnTo>
                    <a:pt x="26631" y="177228"/>
                  </a:lnTo>
                  <a:lnTo>
                    <a:pt x="26022" y="179793"/>
                  </a:lnTo>
                  <a:lnTo>
                    <a:pt x="25387" y="182359"/>
                  </a:lnTo>
                  <a:lnTo>
                    <a:pt x="26949" y="184937"/>
                  </a:lnTo>
                  <a:lnTo>
                    <a:pt x="32054" y="186182"/>
                  </a:lnTo>
                  <a:lnTo>
                    <a:pt x="34620" y="184645"/>
                  </a:lnTo>
                  <a:lnTo>
                    <a:pt x="35826" y="179603"/>
                  </a:lnTo>
                  <a:close/>
                </a:path>
                <a:path w="329565" h="803275">
                  <a:moveTo>
                    <a:pt x="35928" y="676249"/>
                  </a:moveTo>
                  <a:lnTo>
                    <a:pt x="34925" y="671156"/>
                  </a:lnTo>
                  <a:lnTo>
                    <a:pt x="32423" y="669480"/>
                  </a:lnTo>
                  <a:lnTo>
                    <a:pt x="29845" y="669963"/>
                  </a:lnTo>
                  <a:lnTo>
                    <a:pt x="27266" y="670445"/>
                  </a:lnTo>
                  <a:lnTo>
                    <a:pt x="25590" y="672922"/>
                  </a:lnTo>
                  <a:lnTo>
                    <a:pt x="26606" y="678103"/>
                  </a:lnTo>
                  <a:lnTo>
                    <a:pt x="29095" y="679780"/>
                  </a:lnTo>
                  <a:lnTo>
                    <a:pt x="34239" y="678726"/>
                  </a:lnTo>
                  <a:lnTo>
                    <a:pt x="35928" y="676249"/>
                  </a:lnTo>
                  <a:close/>
                </a:path>
                <a:path w="329565" h="803275">
                  <a:moveTo>
                    <a:pt x="40944" y="699160"/>
                  </a:moveTo>
                  <a:lnTo>
                    <a:pt x="40335" y="696645"/>
                  </a:lnTo>
                  <a:lnTo>
                    <a:pt x="39700" y="694143"/>
                  </a:lnTo>
                  <a:lnTo>
                    <a:pt x="37198" y="692556"/>
                  </a:lnTo>
                  <a:lnTo>
                    <a:pt x="34632" y="693140"/>
                  </a:lnTo>
                  <a:lnTo>
                    <a:pt x="32080" y="693724"/>
                  </a:lnTo>
                  <a:lnTo>
                    <a:pt x="30441" y="696277"/>
                  </a:lnTo>
                  <a:lnTo>
                    <a:pt x="31724" y="701421"/>
                  </a:lnTo>
                  <a:lnTo>
                    <a:pt x="34290" y="702983"/>
                  </a:lnTo>
                  <a:lnTo>
                    <a:pt x="39382" y="701713"/>
                  </a:lnTo>
                  <a:lnTo>
                    <a:pt x="40944" y="699160"/>
                  </a:lnTo>
                  <a:close/>
                </a:path>
                <a:path w="329565" h="803275">
                  <a:moveTo>
                    <a:pt x="42265" y="157086"/>
                  </a:moveTo>
                  <a:lnTo>
                    <a:pt x="40830" y="154432"/>
                  </a:lnTo>
                  <a:lnTo>
                    <a:pt x="38341" y="153631"/>
                  </a:lnTo>
                  <a:lnTo>
                    <a:pt x="35839" y="152831"/>
                  </a:lnTo>
                  <a:lnTo>
                    <a:pt x="33197" y="154228"/>
                  </a:lnTo>
                  <a:lnTo>
                    <a:pt x="31661" y="159308"/>
                  </a:lnTo>
                  <a:lnTo>
                    <a:pt x="33083" y="161963"/>
                  </a:lnTo>
                  <a:lnTo>
                    <a:pt x="38125" y="163436"/>
                  </a:lnTo>
                  <a:lnTo>
                    <a:pt x="40767" y="162026"/>
                  </a:lnTo>
                  <a:lnTo>
                    <a:pt x="42265" y="157086"/>
                  </a:lnTo>
                  <a:close/>
                </a:path>
                <a:path w="329565" h="803275">
                  <a:moveTo>
                    <a:pt x="47117" y="721715"/>
                  </a:moveTo>
                  <a:lnTo>
                    <a:pt x="46355" y="719264"/>
                  </a:lnTo>
                  <a:lnTo>
                    <a:pt x="45554" y="716813"/>
                  </a:lnTo>
                  <a:lnTo>
                    <a:pt x="43040" y="715352"/>
                  </a:lnTo>
                  <a:lnTo>
                    <a:pt x="40487" y="716076"/>
                  </a:lnTo>
                  <a:lnTo>
                    <a:pt x="37985" y="716788"/>
                  </a:lnTo>
                  <a:lnTo>
                    <a:pt x="36436" y="719455"/>
                  </a:lnTo>
                  <a:lnTo>
                    <a:pt x="38049" y="724522"/>
                  </a:lnTo>
                  <a:lnTo>
                    <a:pt x="40716" y="725932"/>
                  </a:lnTo>
                  <a:lnTo>
                    <a:pt x="45720" y="724344"/>
                  </a:lnTo>
                  <a:lnTo>
                    <a:pt x="47117" y="721715"/>
                  </a:lnTo>
                  <a:close/>
                </a:path>
                <a:path w="329565" h="803275">
                  <a:moveTo>
                    <a:pt x="49999" y="135115"/>
                  </a:moveTo>
                  <a:lnTo>
                    <a:pt x="48755" y="132359"/>
                  </a:lnTo>
                  <a:lnTo>
                    <a:pt x="46355" y="131368"/>
                  </a:lnTo>
                  <a:lnTo>
                    <a:pt x="43903" y="130365"/>
                  </a:lnTo>
                  <a:lnTo>
                    <a:pt x="41186" y="131584"/>
                  </a:lnTo>
                  <a:lnTo>
                    <a:pt x="40220" y="134073"/>
                  </a:lnTo>
                  <a:lnTo>
                    <a:pt x="39281" y="136563"/>
                  </a:lnTo>
                  <a:lnTo>
                    <a:pt x="40513" y="139319"/>
                  </a:lnTo>
                  <a:lnTo>
                    <a:pt x="45440" y="141109"/>
                  </a:lnTo>
                  <a:lnTo>
                    <a:pt x="48171" y="139890"/>
                  </a:lnTo>
                  <a:lnTo>
                    <a:pt x="49999" y="135115"/>
                  </a:lnTo>
                  <a:close/>
                </a:path>
                <a:path w="329565" h="803275">
                  <a:moveTo>
                    <a:pt x="54851" y="743635"/>
                  </a:moveTo>
                  <a:lnTo>
                    <a:pt x="53898" y="741273"/>
                  </a:lnTo>
                  <a:lnTo>
                    <a:pt x="52908" y="738924"/>
                  </a:lnTo>
                  <a:lnTo>
                    <a:pt x="50241" y="737692"/>
                  </a:lnTo>
                  <a:lnTo>
                    <a:pt x="47777" y="738593"/>
                  </a:lnTo>
                  <a:lnTo>
                    <a:pt x="45313" y="739495"/>
                  </a:lnTo>
                  <a:lnTo>
                    <a:pt x="44018" y="742276"/>
                  </a:lnTo>
                  <a:lnTo>
                    <a:pt x="45046" y="744753"/>
                  </a:lnTo>
                  <a:lnTo>
                    <a:pt x="46050" y="747229"/>
                  </a:lnTo>
                  <a:lnTo>
                    <a:pt x="48831" y="748423"/>
                  </a:lnTo>
                  <a:lnTo>
                    <a:pt x="53670" y="746379"/>
                  </a:lnTo>
                  <a:lnTo>
                    <a:pt x="54851" y="743635"/>
                  </a:lnTo>
                  <a:close/>
                </a:path>
                <a:path w="329565" h="803275">
                  <a:moveTo>
                    <a:pt x="59601" y="114122"/>
                  </a:moveTo>
                  <a:lnTo>
                    <a:pt x="58902" y="111391"/>
                  </a:lnTo>
                  <a:lnTo>
                    <a:pt x="56591" y="110045"/>
                  </a:lnTo>
                  <a:lnTo>
                    <a:pt x="54368" y="108750"/>
                  </a:lnTo>
                  <a:lnTo>
                    <a:pt x="51269" y="109537"/>
                  </a:lnTo>
                  <a:lnTo>
                    <a:pt x="50088" y="111963"/>
                  </a:lnTo>
                  <a:lnTo>
                    <a:pt x="48882" y="114388"/>
                  </a:lnTo>
                  <a:lnTo>
                    <a:pt x="49822" y="117271"/>
                  </a:lnTo>
                  <a:lnTo>
                    <a:pt x="54546" y="119557"/>
                  </a:lnTo>
                  <a:lnTo>
                    <a:pt x="57365" y="118656"/>
                  </a:lnTo>
                  <a:lnTo>
                    <a:pt x="58496" y="116395"/>
                  </a:lnTo>
                  <a:lnTo>
                    <a:pt x="59601" y="114122"/>
                  </a:lnTo>
                  <a:close/>
                </a:path>
                <a:path w="329565" h="803275">
                  <a:moveTo>
                    <a:pt x="64744" y="764400"/>
                  </a:moveTo>
                  <a:lnTo>
                    <a:pt x="62369" y="759968"/>
                  </a:lnTo>
                  <a:lnTo>
                    <a:pt x="59499" y="759129"/>
                  </a:lnTo>
                  <a:lnTo>
                    <a:pt x="57150" y="760310"/>
                  </a:lnTo>
                  <a:lnTo>
                    <a:pt x="54800" y="761492"/>
                  </a:lnTo>
                  <a:lnTo>
                    <a:pt x="53949" y="764387"/>
                  </a:lnTo>
                  <a:lnTo>
                    <a:pt x="55245" y="766762"/>
                  </a:lnTo>
                  <a:lnTo>
                    <a:pt x="56527" y="769162"/>
                  </a:lnTo>
                  <a:lnTo>
                    <a:pt x="59436" y="769988"/>
                  </a:lnTo>
                  <a:lnTo>
                    <a:pt x="63919" y="767270"/>
                  </a:lnTo>
                  <a:lnTo>
                    <a:pt x="64744" y="764400"/>
                  </a:lnTo>
                  <a:close/>
                </a:path>
                <a:path w="329565" h="803275">
                  <a:moveTo>
                    <a:pt x="72466" y="95796"/>
                  </a:moveTo>
                  <a:lnTo>
                    <a:pt x="72313" y="92887"/>
                  </a:lnTo>
                  <a:lnTo>
                    <a:pt x="70561" y="91046"/>
                  </a:lnTo>
                  <a:lnTo>
                    <a:pt x="68694" y="89090"/>
                  </a:lnTo>
                  <a:lnTo>
                    <a:pt x="65595" y="89217"/>
                  </a:lnTo>
                  <a:lnTo>
                    <a:pt x="63792" y="91389"/>
                  </a:lnTo>
                  <a:lnTo>
                    <a:pt x="61937" y="93535"/>
                  </a:lnTo>
                  <a:lnTo>
                    <a:pt x="62141" y="96532"/>
                  </a:lnTo>
                  <a:lnTo>
                    <a:pt x="66357" y="99656"/>
                  </a:lnTo>
                  <a:lnTo>
                    <a:pt x="69367" y="99479"/>
                  </a:lnTo>
                  <a:lnTo>
                    <a:pt x="70929" y="97663"/>
                  </a:lnTo>
                  <a:lnTo>
                    <a:pt x="72466" y="95796"/>
                  </a:lnTo>
                  <a:close/>
                </a:path>
                <a:path w="329565" h="803275">
                  <a:moveTo>
                    <a:pt x="78028" y="782472"/>
                  </a:moveTo>
                  <a:lnTo>
                    <a:pt x="76365" y="780719"/>
                  </a:lnTo>
                  <a:lnTo>
                    <a:pt x="74637" y="779030"/>
                  </a:lnTo>
                  <a:lnTo>
                    <a:pt x="71882" y="778611"/>
                  </a:lnTo>
                  <a:lnTo>
                    <a:pt x="69786" y="780275"/>
                  </a:lnTo>
                  <a:lnTo>
                    <a:pt x="67767" y="781862"/>
                  </a:lnTo>
                  <a:lnTo>
                    <a:pt x="67297" y="785075"/>
                  </a:lnTo>
                  <a:lnTo>
                    <a:pt x="69303" y="787069"/>
                  </a:lnTo>
                  <a:lnTo>
                    <a:pt x="71221" y="789114"/>
                  </a:lnTo>
                  <a:lnTo>
                    <a:pt x="74256" y="789228"/>
                  </a:lnTo>
                  <a:lnTo>
                    <a:pt x="77889" y="785444"/>
                  </a:lnTo>
                  <a:lnTo>
                    <a:pt x="78028" y="782472"/>
                  </a:lnTo>
                  <a:close/>
                </a:path>
                <a:path w="329565" h="803275">
                  <a:moveTo>
                    <a:pt x="91541" y="82956"/>
                  </a:moveTo>
                  <a:lnTo>
                    <a:pt x="91173" y="80352"/>
                  </a:lnTo>
                  <a:lnTo>
                    <a:pt x="90805" y="77749"/>
                  </a:lnTo>
                  <a:lnTo>
                    <a:pt x="88188" y="76073"/>
                  </a:lnTo>
                  <a:lnTo>
                    <a:pt x="85331" y="76631"/>
                  </a:lnTo>
                  <a:lnTo>
                    <a:pt x="82397" y="77698"/>
                  </a:lnTo>
                  <a:lnTo>
                    <a:pt x="80962" y="80556"/>
                  </a:lnTo>
                  <a:lnTo>
                    <a:pt x="83235" y="85293"/>
                  </a:lnTo>
                  <a:lnTo>
                    <a:pt x="85750" y="86626"/>
                  </a:lnTo>
                  <a:lnTo>
                    <a:pt x="87706" y="85839"/>
                  </a:lnTo>
                  <a:lnTo>
                    <a:pt x="89992" y="85420"/>
                  </a:lnTo>
                  <a:lnTo>
                    <a:pt x="91541" y="82956"/>
                  </a:lnTo>
                  <a:close/>
                </a:path>
                <a:path w="329565" h="803275">
                  <a:moveTo>
                    <a:pt x="96532" y="795477"/>
                  </a:moveTo>
                  <a:lnTo>
                    <a:pt x="94894" y="793318"/>
                  </a:lnTo>
                  <a:lnTo>
                    <a:pt x="92951" y="792835"/>
                  </a:lnTo>
                  <a:lnTo>
                    <a:pt x="91020" y="792327"/>
                  </a:lnTo>
                  <a:lnTo>
                    <a:pt x="88544" y="793546"/>
                  </a:lnTo>
                  <a:lnTo>
                    <a:pt x="87363" y="795832"/>
                  </a:lnTo>
                  <a:lnTo>
                    <a:pt x="86144" y="798207"/>
                  </a:lnTo>
                  <a:lnTo>
                    <a:pt x="87515" y="801230"/>
                  </a:lnTo>
                  <a:lnTo>
                    <a:pt x="90652" y="802055"/>
                  </a:lnTo>
                  <a:lnTo>
                    <a:pt x="93814" y="802817"/>
                  </a:lnTo>
                  <a:lnTo>
                    <a:pt x="96431" y="800722"/>
                  </a:lnTo>
                  <a:lnTo>
                    <a:pt x="96532" y="795477"/>
                  </a:lnTo>
                  <a:close/>
                </a:path>
                <a:path w="329565" h="803275">
                  <a:moveTo>
                    <a:pt x="115417" y="80962"/>
                  </a:moveTo>
                  <a:lnTo>
                    <a:pt x="114096" y="78193"/>
                  </a:lnTo>
                  <a:lnTo>
                    <a:pt x="111340" y="77152"/>
                  </a:lnTo>
                  <a:lnTo>
                    <a:pt x="108496" y="76288"/>
                  </a:lnTo>
                  <a:lnTo>
                    <a:pt x="105714" y="77914"/>
                  </a:lnTo>
                  <a:lnTo>
                    <a:pt x="104813" y="83096"/>
                  </a:lnTo>
                  <a:lnTo>
                    <a:pt x="106210" y="85534"/>
                  </a:lnTo>
                  <a:lnTo>
                    <a:pt x="108369" y="86182"/>
                  </a:lnTo>
                  <a:lnTo>
                    <a:pt x="110490" y="87007"/>
                  </a:lnTo>
                  <a:lnTo>
                    <a:pt x="113157" y="85699"/>
                  </a:lnTo>
                  <a:lnTo>
                    <a:pt x="114261" y="83388"/>
                  </a:lnTo>
                  <a:lnTo>
                    <a:pt x="115417" y="80962"/>
                  </a:lnTo>
                  <a:close/>
                </a:path>
                <a:path w="329565" h="803275">
                  <a:moveTo>
                    <a:pt x="120269" y="793940"/>
                  </a:moveTo>
                  <a:lnTo>
                    <a:pt x="117525" y="789470"/>
                  </a:lnTo>
                  <a:lnTo>
                    <a:pt x="114757" y="788720"/>
                  </a:lnTo>
                  <a:lnTo>
                    <a:pt x="112649" y="789673"/>
                  </a:lnTo>
                  <a:lnTo>
                    <a:pt x="110591" y="790816"/>
                  </a:lnTo>
                  <a:lnTo>
                    <a:pt x="109562" y="793318"/>
                  </a:lnTo>
                  <a:lnTo>
                    <a:pt x="110388" y="795807"/>
                  </a:lnTo>
                  <a:lnTo>
                    <a:pt x="111213" y="798296"/>
                  </a:lnTo>
                  <a:lnTo>
                    <a:pt x="114274" y="799592"/>
                  </a:lnTo>
                  <a:lnTo>
                    <a:pt x="116814" y="798207"/>
                  </a:lnTo>
                  <a:lnTo>
                    <a:pt x="119468" y="796988"/>
                  </a:lnTo>
                  <a:lnTo>
                    <a:pt x="120269" y="793940"/>
                  </a:lnTo>
                  <a:close/>
                </a:path>
                <a:path w="329565" h="803275">
                  <a:moveTo>
                    <a:pt x="135890" y="92062"/>
                  </a:moveTo>
                  <a:lnTo>
                    <a:pt x="135013" y="89623"/>
                  </a:lnTo>
                  <a:lnTo>
                    <a:pt x="132969" y="88442"/>
                  </a:lnTo>
                  <a:lnTo>
                    <a:pt x="130898" y="87426"/>
                  </a:lnTo>
                  <a:lnTo>
                    <a:pt x="127990" y="88023"/>
                  </a:lnTo>
                  <a:lnTo>
                    <a:pt x="125349" y="92557"/>
                  </a:lnTo>
                  <a:lnTo>
                    <a:pt x="125958" y="95554"/>
                  </a:lnTo>
                  <a:lnTo>
                    <a:pt x="128574" y="96862"/>
                  </a:lnTo>
                  <a:lnTo>
                    <a:pt x="131076" y="98285"/>
                  </a:lnTo>
                  <a:lnTo>
                    <a:pt x="134289" y="97066"/>
                  </a:lnTo>
                  <a:lnTo>
                    <a:pt x="135077" y="94602"/>
                  </a:lnTo>
                  <a:lnTo>
                    <a:pt x="135890" y="92062"/>
                  </a:lnTo>
                  <a:close/>
                </a:path>
                <a:path w="329565" h="803275">
                  <a:moveTo>
                    <a:pt x="139179" y="778827"/>
                  </a:moveTo>
                  <a:lnTo>
                    <a:pt x="135509" y="775081"/>
                  </a:lnTo>
                  <a:lnTo>
                    <a:pt x="132575" y="775017"/>
                  </a:lnTo>
                  <a:lnTo>
                    <a:pt x="130733" y="776719"/>
                  </a:lnTo>
                  <a:lnTo>
                    <a:pt x="128841" y="778357"/>
                  </a:lnTo>
                  <a:lnTo>
                    <a:pt x="128676" y="781316"/>
                  </a:lnTo>
                  <a:lnTo>
                    <a:pt x="130352" y="783336"/>
                  </a:lnTo>
                  <a:lnTo>
                    <a:pt x="132029" y="785355"/>
                  </a:lnTo>
                  <a:lnTo>
                    <a:pt x="135064" y="785545"/>
                  </a:lnTo>
                  <a:lnTo>
                    <a:pt x="137134" y="783755"/>
                  </a:lnTo>
                  <a:lnTo>
                    <a:pt x="139128" y="781913"/>
                  </a:lnTo>
                  <a:lnTo>
                    <a:pt x="139179" y="778827"/>
                  </a:lnTo>
                  <a:close/>
                </a:path>
                <a:path w="329565" h="803275">
                  <a:moveTo>
                    <a:pt x="155587" y="764146"/>
                  </a:moveTo>
                  <a:lnTo>
                    <a:pt x="155346" y="761149"/>
                  </a:lnTo>
                  <a:lnTo>
                    <a:pt x="151269" y="757847"/>
                  </a:lnTo>
                  <a:lnTo>
                    <a:pt x="148272" y="758088"/>
                  </a:lnTo>
                  <a:lnTo>
                    <a:pt x="144945" y="761961"/>
                  </a:lnTo>
                  <a:lnTo>
                    <a:pt x="145199" y="764946"/>
                  </a:lnTo>
                  <a:lnTo>
                    <a:pt x="147154" y="766699"/>
                  </a:lnTo>
                  <a:lnTo>
                    <a:pt x="149110" y="768438"/>
                  </a:lnTo>
                  <a:lnTo>
                    <a:pt x="152107" y="768210"/>
                  </a:lnTo>
                  <a:lnTo>
                    <a:pt x="155587" y="764146"/>
                  </a:lnTo>
                  <a:close/>
                </a:path>
                <a:path w="329565" h="803275">
                  <a:moveTo>
                    <a:pt x="158750" y="92049"/>
                  </a:moveTo>
                  <a:lnTo>
                    <a:pt x="157111" y="90004"/>
                  </a:lnTo>
                  <a:lnTo>
                    <a:pt x="155473" y="87960"/>
                  </a:lnTo>
                  <a:lnTo>
                    <a:pt x="152615" y="87274"/>
                  </a:lnTo>
                  <a:lnTo>
                    <a:pt x="150774" y="88531"/>
                  </a:lnTo>
                  <a:lnTo>
                    <a:pt x="148920" y="89611"/>
                  </a:lnTo>
                  <a:lnTo>
                    <a:pt x="148082" y="92125"/>
                  </a:lnTo>
                  <a:lnTo>
                    <a:pt x="148920" y="94678"/>
                  </a:lnTo>
                  <a:lnTo>
                    <a:pt x="149694" y="97129"/>
                  </a:lnTo>
                  <a:lnTo>
                    <a:pt x="152920" y="98272"/>
                  </a:lnTo>
                  <a:lnTo>
                    <a:pt x="155575" y="96735"/>
                  </a:lnTo>
                  <a:lnTo>
                    <a:pt x="158076" y="95084"/>
                  </a:lnTo>
                  <a:lnTo>
                    <a:pt x="158750" y="92049"/>
                  </a:lnTo>
                  <a:close/>
                </a:path>
                <a:path w="329565" h="803275">
                  <a:moveTo>
                    <a:pt x="170218" y="745045"/>
                  </a:moveTo>
                  <a:lnTo>
                    <a:pt x="169621" y="742022"/>
                  </a:lnTo>
                  <a:lnTo>
                    <a:pt x="165303" y="739025"/>
                  </a:lnTo>
                  <a:lnTo>
                    <a:pt x="162433" y="739597"/>
                  </a:lnTo>
                  <a:lnTo>
                    <a:pt x="160896" y="741654"/>
                  </a:lnTo>
                  <a:lnTo>
                    <a:pt x="159385" y="743724"/>
                  </a:lnTo>
                  <a:lnTo>
                    <a:pt x="159854" y="746671"/>
                  </a:lnTo>
                  <a:lnTo>
                    <a:pt x="161963" y="748233"/>
                  </a:lnTo>
                  <a:lnTo>
                    <a:pt x="164071" y="749795"/>
                  </a:lnTo>
                  <a:lnTo>
                    <a:pt x="167055" y="749325"/>
                  </a:lnTo>
                  <a:lnTo>
                    <a:pt x="170218" y="745045"/>
                  </a:lnTo>
                  <a:close/>
                </a:path>
                <a:path w="329565" h="803275">
                  <a:moveTo>
                    <a:pt x="176250" y="78168"/>
                  </a:moveTo>
                  <a:lnTo>
                    <a:pt x="175895" y="75057"/>
                  </a:lnTo>
                  <a:lnTo>
                    <a:pt x="173913" y="73393"/>
                  </a:lnTo>
                  <a:lnTo>
                    <a:pt x="171869" y="71678"/>
                  </a:lnTo>
                  <a:lnTo>
                    <a:pt x="169024" y="72009"/>
                  </a:lnTo>
                  <a:lnTo>
                    <a:pt x="165582" y="75628"/>
                  </a:lnTo>
                  <a:lnTo>
                    <a:pt x="165709" y="78587"/>
                  </a:lnTo>
                  <a:lnTo>
                    <a:pt x="169456" y="82257"/>
                  </a:lnTo>
                  <a:lnTo>
                    <a:pt x="172491" y="82143"/>
                  </a:lnTo>
                  <a:lnTo>
                    <a:pt x="176250" y="78168"/>
                  </a:lnTo>
                  <a:close/>
                </a:path>
                <a:path w="329565" h="803275">
                  <a:moveTo>
                    <a:pt x="183388" y="725043"/>
                  </a:moveTo>
                  <a:lnTo>
                    <a:pt x="182613" y="722058"/>
                  </a:lnTo>
                  <a:lnTo>
                    <a:pt x="178130" y="719328"/>
                  </a:lnTo>
                  <a:lnTo>
                    <a:pt x="175298" y="720051"/>
                  </a:lnTo>
                  <a:lnTo>
                    <a:pt x="172491" y="724395"/>
                  </a:lnTo>
                  <a:lnTo>
                    <a:pt x="173151" y="727303"/>
                  </a:lnTo>
                  <a:lnTo>
                    <a:pt x="175361" y="728726"/>
                  </a:lnTo>
                  <a:lnTo>
                    <a:pt x="177571" y="730148"/>
                  </a:lnTo>
                  <a:lnTo>
                    <a:pt x="180517" y="729488"/>
                  </a:lnTo>
                  <a:lnTo>
                    <a:pt x="183388" y="725043"/>
                  </a:lnTo>
                  <a:close/>
                </a:path>
                <a:path w="329565" h="803275">
                  <a:moveTo>
                    <a:pt x="190893" y="59131"/>
                  </a:moveTo>
                  <a:lnTo>
                    <a:pt x="190423" y="56159"/>
                  </a:lnTo>
                  <a:lnTo>
                    <a:pt x="188302" y="54610"/>
                  </a:lnTo>
                  <a:lnTo>
                    <a:pt x="186182" y="53060"/>
                  </a:lnTo>
                  <a:lnTo>
                    <a:pt x="183222" y="53517"/>
                  </a:lnTo>
                  <a:lnTo>
                    <a:pt x="180162" y="57746"/>
                  </a:lnTo>
                  <a:lnTo>
                    <a:pt x="180594" y="60642"/>
                  </a:lnTo>
                  <a:lnTo>
                    <a:pt x="184772" y="63817"/>
                  </a:lnTo>
                  <a:lnTo>
                    <a:pt x="187820" y="63373"/>
                  </a:lnTo>
                  <a:lnTo>
                    <a:pt x="190893" y="59131"/>
                  </a:lnTo>
                  <a:close/>
                </a:path>
                <a:path w="329565" h="803275">
                  <a:moveTo>
                    <a:pt x="195376" y="704367"/>
                  </a:moveTo>
                  <a:lnTo>
                    <a:pt x="194538" y="701471"/>
                  </a:lnTo>
                  <a:lnTo>
                    <a:pt x="189928" y="698969"/>
                  </a:lnTo>
                  <a:lnTo>
                    <a:pt x="187045" y="699795"/>
                  </a:lnTo>
                  <a:lnTo>
                    <a:pt x="184492" y="704278"/>
                  </a:lnTo>
                  <a:lnTo>
                    <a:pt x="185318" y="707161"/>
                  </a:lnTo>
                  <a:lnTo>
                    <a:pt x="187591" y="708469"/>
                  </a:lnTo>
                  <a:lnTo>
                    <a:pt x="189865" y="709777"/>
                  </a:lnTo>
                  <a:lnTo>
                    <a:pt x="192773" y="708964"/>
                  </a:lnTo>
                  <a:lnTo>
                    <a:pt x="194068" y="706653"/>
                  </a:lnTo>
                  <a:lnTo>
                    <a:pt x="195376" y="704367"/>
                  </a:lnTo>
                  <a:close/>
                </a:path>
                <a:path w="329565" h="803275">
                  <a:moveTo>
                    <a:pt x="204914" y="40322"/>
                  </a:moveTo>
                  <a:lnTo>
                    <a:pt x="204546" y="37350"/>
                  </a:lnTo>
                  <a:lnTo>
                    <a:pt x="202514" y="35687"/>
                  </a:lnTo>
                  <a:lnTo>
                    <a:pt x="200482" y="34023"/>
                  </a:lnTo>
                  <a:lnTo>
                    <a:pt x="197497" y="34391"/>
                  </a:lnTo>
                  <a:lnTo>
                    <a:pt x="194208" y="38608"/>
                  </a:lnTo>
                  <a:lnTo>
                    <a:pt x="194576" y="41579"/>
                  </a:lnTo>
                  <a:lnTo>
                    <a:pt x="198780" y="44704"/>
                  </a:lnTo>
                  <a:lnTo>
                    <a:pt x="201777" y="44348"/>
                  </a:lnTo>
                  <a:lnTo>
                    <a:pt x="204914" y="40322"/>
                  </a:lnTo>
                  <a:close/>
                </a:path>
                <a:path w="329565" h="803275">
                  <a:moveTo>
                    <a:pt x="206387" y="683183"/>
                  </a:moveTo>
                  <a:lnTo>
                    <a:pt x="205422" y="680326"/>
                  </a:lnTo>
                  <a:lnTo>
                    <a:pt x="200710" y="678027"/>
                  </a:lnTo>
                  <a:lnTo>
                    <a:pt x="197853" y="678980"/>
                  </a:lnTo>
                  <a:lnTo>
                    <a:pt x="195554" y="683615"/>
                  </a:lnTo>
                  <a:lnTo>
                    <a:pt x="196507" y="686460"/>
                  </a:lnTo>
                  <a:lnTo>
                    <a:pt x="198843" y="687654"/>
                  </a:lnTo>
                  <a:lnTo>
                    <a:pt x="201180" y="688848"/>
                  </a:lnTo>
                  <a:lnTo>
                    <a:pt x="204025" y="687908"/>
                  </a:lnTo>
                  <a:lnTo>
                    <a:pt x="206387" y="683183"/>
                  </a:lnTo>
                  <a:close/>
                </a:path>
                <a:path w="329565" h="803275">
                  <a:moveTo>
                    <a:pt x="216509" y="661568"/>
                  </a:moveTo>
                  <a:lnTo>
                    <a:pt x="215417" y="658761"/>
                  </a:lnTo>
                  <a:lnTo>
                    <a:pt x="210616" y="656653"/>
                  </a:lnTo>
                  <a:lnTo>
                    <a:pt x="207822" y="657720"/>
                  </a:lnTo>
                  <a:lnTo>
                    <a:pt x="205752" y="662470"/>
                  </a:lnTo>
                  <a:lnTo>
                    <a:pt x="206743" y="665238"/>
                  </a:lnTo>
                  <a:lnTo>
                    <a:pt x="209143" y="666343"/>
                  </a:lnTo>
                  <a:lnTo>
                    <a:pt x="211505" y="667435"/>
                  </a:lnTo>
                  <a:lnTo>
                    <a:pt x="214401" y="666407"/>
                  </a:lnTo>
                  <a:lnTo>
                    <a:pt x="216509" y="661568"/>
                  </a:lnTo>
                  <a:close/>
                </a:path>
                <a:path w="329565" h="803275">
                  <a:moveTo>
                    <a:pt x="220624" y="20828"/>
                  </a:moveTo>
                  <a:lnTo>
                    <a:pt x="218973" y="18745"/>
                  </a:lnTo>
                  <a:lnTo>
                    <a:pt x="217373" y="16713"/>
                  </a:lnTo>
                  <a:lnTo>
                    <a:pt x="214109" y="16319"/>
                  </a:lnTo>
                  <a:lnTo>
                    <a:pt x="212191" y="18313"/>
                  </a:lnTo>
                  <a:lnTo>
                    <a:pt x="210197" y="20231"/>
                  </a:lnTo>
                  <a:lnTo>
                    <a:pt x="210108" y="23279"/>
                  </a:lnTo>
                  <a:lnTo>
                    <a:pt x="213855" y="26949"/>
                  </a:lnTo>
                  <a:lnTo>
                    <a:pt x="216814" y="27051"/>
                  </a:lnTo>
                  <a:lnTo>
                    <a:pt x="218592" y="25336"/>
                  </a:lnTo>
                  <a:lnTo>
                    <a:pt x="220294" y="23533"/>
                  </a:lnTo>
                  <a:lnTo>
                    <a:pt x="220624" y="20828"/>
                  </a:lnTo>
                  <a:close/>
                </a:path>
                <a:path w="329565" h="803275">
                  <a:moveTo>
                    <a:pt x="225793" y="639597"/>
                  </a:moveTo>
                  <a:lnTo>
                    <a:pt x="224612" y="636841"/>
                  </a:lnTo>
                  <a:lnTo>
                    <a:pt x="219735" y="634911"/>
                  </a:lnTo>
                  <a:lnTo>
                    <a:pt x="216966" y="636079"/>
                  </a:lnTo>
                  <a:lnTo>
                    <a:pt x="214998" y="640880"/>
                  </a:lnTo>
                  <a:lnTo>
                    <a:pt x="216166" y="643636"/>
                  </a:lnTo>
                  <a:lnTo>
                    <a:pt x="218592" y="644639"/>
                  </a:lnTo>
                  <a:lnTo>
                    <a:pt x="221018" y="645642"/>
                  </a:lnTo>
                  <a:lnTo>
                    <a:pt x="223786" y="644474"/>
                  </a:lnTo>
                  <a:lnTo>
                    <a:pt x="225793" y="639597"/>
                  </a:lnTo>
                  <a:close/>
                </a:path>
                <a:path w="329565" h="803275">
                  <a:moveTo>
                    <a:pt x="234213" y="617283"/>
                  </a:moveTo>
                  <a:lnTo>
                    <a:pt x="232918" y="614565"/>
                  </a:lnTo>
                  <a:lnTo>
                    <a:pt x="227965" y="612825"/>
                  </a:lnTo>
                  <a:lnTo>
                    <a:pt x="225259" y="614095"/>
                  </a:lnTo>
                  <a:lnTo>
                    <a:pt x="223545" y="618985"/>
                  </a:lnTo>
                  <a:lnTo>
                    <a:pt x="224777" y="621690"/>
                  </a:lnTo>
                  <a:lnTo>
                    <a:pt x="227241" y="622604"/>
                  </a:lnTo>
                  <a:lnTo>
                    <a:pt x="229704" y="623519"/>
                  </a:lnTo>
                  <a:lnTo>
                    <a:pt x="232473" y="622274"/>
                  </a:lnTo>
                  <a:lnTo>
                    <a:pt x="233324" y="619772"/>
                  </a:lnTo>
                  <a:lnTo>
                    <a:pt x="234213" y="617283"/>
                  </a:lnTo>
                  <a:close/>
                </a:path>
                <a:path w="329565" h="803275">
                  <a:moveTo>
                    <a:pt x="240284" y="9893"/>
                  </a:moveTo>
                  <a:lnTo>
                    <a:pt x="239534" y="7378"/>
                  </a:lnTo>
                  <a:lnTo>
                    <a:pt x="238785" y="4864"/>
                  </a:lnTo>
                  <a:lnTo>
                    <a:pt x="235966" y="3594"/>
                  </a:lnTo>
                  <a:lnTo>
                    <a:pt x="233260" y="4559"/>
                  </a:lnTo>
                  <a:lnTo>
                    <a:pt x="230466" y="5359"/>
                  </a:lnTo>
                  <a:lnTo>
                    <a:pt x="229628" y="8737"/>
                  </a:lnTo>
                  <a:lnTo>
                    <a:pt x="232067" y="13385"/>
                  </a:lnTo>
                  <a:lnTo>
                    <a:pt x="234581" y="13931"/>
                  </a:lnTo>
                  <a:lnTo>
                    <a:pt x="236880" y="13335"/>
                  </a:lnTo>
                  <a:lnTo>
                    <a:pt x="239102" y="12573"/>
                  </a:lnTo>
                  <a:lnTo>
                    <a:pt x="240284" y="9893"/>
                  </a:lnTo>
                  <a:close/>
                </a:path>
                <a:path w="329565" h="803275">
                  <a:moveTo>
                    <a:pt x="241846" y="594715"/>
                  </a:moveTo>
                  <a:lnTo>
                    <a:pt x="240474" y="592048"/>
                  </a:lnTo>
                  <a:lnTo>
                    <a:pt x="235470" y="590473"/>
                  </a:lnTo>
                  <a:lnTo>
                    <a:pt x="232791" y="591845"/>
                  </a:lnTo>
                  <a:lnTo>
                    <a:pt x="231178" y="596773"/>
                  </a:lnTo>
                  <a:lnTo>
                    <a:pt x="232549" y="599440"/>
                  </a:lnTo>
                  <a:lnTo>
                    <a:pt x="235038" y="600265"/>
                  </a:lnTo>
                  <a:lnTo>
                    <a:pt x="237528" y="601091"/>
                  </a:lnTo>
                  <a:lnTo>
                    <a:pt x="240207" y="599732"/>
                  </a:lnTo>
                  <a:lnTo>
                    <a:pt x="241846" y="594715"/>
                  </a:lnTo>
                  <a:close/>
                </a:path>
                <a:path w="329565" h="803275">
                  <a:moveTo>
                    <a:pt x="248666" y="571868"/>
                  </a:moveTo>
                  <a:lnTo>
                    <a:pt x="247180" y="569239"/>
                  </a:lnTo>
                  <a:lnTo>
                    <a:pt x="242125" y="567855"/>
                  </a:lnTo>
                  <a:lnTo>
                    <a:pt x="239522" y="569315"/>
                  </a:lnTo>
                  <a:lnTo>
                    <a:pt x="238137" y="574319"/>
                  </a:lnTo>
                  <a:lnTo>
                    <a:pt x="239547" y="576922"/>
                  </a:lnTo>
                  <a:lnTo>
                    <a:pt x="242074" y="577659"/>
                  </a:lnTo>
                  <a:lnTo>
                    <a:pt x="244589" y="578396"/>
                  </a:lnTo>
                  <a:lnTo>
                    <a:pt x="247269" y="576948"/>
                  </a:lnTo>
                  <a:lnTo>
                    <a:pt x="247980" y="574421"/>
                  </a:lnTo>
                  <a:lnTo>
                    <a:pt x="248666" y="571868"/>
                  </a:lnTo>
                  <a:close/>
                </a:path>
                <a:path w="329565" h="803275">
                  <a:moveTo>
                    <a:pt x="254673" y="548805"/>
                  </a:moveTo>
                  <a:lnTo>
                    <a:pt x="253111" y="546239"/>
                  </a:lnTo>
                  <a:lnTo>
                    <a:pt x="248005" y="545020"/>
                  </a:lnTo>
                  <a:lnTo>
                    <a:pt x="245440" y="546569"/>
                  </a:lnTo>
                  <a:lnTo>
                    <a:pt x="244208" y="551611"/>
                  </a:lnTo>
                  <a:lnTo>
                    <a:pt x="245770" y="554177"/>
                  </a:lnTo>
                  <a:lnTo>
                    <a:pt x="248310" y="554824"/>
                  </a:lnTo>
                  <a:lnTo>
                    <a:pt x="250850" y="555472"/>
                  </a:lnTo>
                  <a:lnTo>
                    <a:pt x="253428" y="553923"/>
                  </a:lnTo>
                  <a:lnTo>
                    <a:pt x="254673" y="548805"/>
                  </a:lnTo>
                  <a:close/>
                </a:path>
                <a:path w="329565" h="803275">
                  <a:moveTo>
                    <a:pt x="259943" y="525564"/>
                  </a:moveTo>
                  <a:lnTo>
                    <a:pt x="258279" y="523049"/>
                  </a:lnTo>
                  <a:lnTo>
                    <a:pt x="253136" y="522020"/>
                  </a:lnTo>
                  <a:lnTo>
                    <a:pt x="250634" y="523659"/>
                  </a:lnTo>
                  <a:lnTo>
                    <a:pt x="250063" y="526186"/>
                  </a:lnTo>
                  <a:lnTo>
                    <a:pt x="249516" y="528726"/>
                  </a:lnTo>
                  <a:lnTo>
                    <a:pt x="251142" y="531228"/>
                  </a:lnTo>
                  <a:lnTo>
                    <a:pt x="253707" y="531787"/>
                  </a:lnTo>
                  <a:lnTo>
                    <a:pt x="256273" y="532345"/>
                  </a:lnTo>
                  <a:lnTo>
                    <a:pt x="258800" y="530707"/>
                  </a:lnTo>
                  <a:lnTo>
                    <a:pt x="259359" y="528142"/>
                  </a:lnTo>
                  <a:lnTo>
                    <a:pt x="259943" y="525564"/>
                  </a:lnTo>
                  <a:close/>
                </a:path>
                <a:path w="329565" h="803275">
                  <a:moveTo>
                    <a:pt x="263144" y="2286"/>
                  </a:moveTo>
                  <a:lnTo>
                    <a:pt x="261048" y="114"/>
                  </a:lnTo>
                  <a:lnTo>
                    <a:pt x="255384" y="0"/>
                  </a:lnTo>
                  <a:lnTo>
                    <a:pt x="253250" y="2082"/>
                  </a:lnTo>
                  <a:lnTo>
                    <a:pt x="253619" y="7315"/>
                  </a:lnTo>
                  <a:lnTo>
                    <a:pt x="255727" y="9499"/>
                  </a:lnTo>
                  <a:lnTo>
                    <a:pt x="260515" y="9601"/>
                  </a:lnTo>
                  <a:lnTo>
                    <a:pt x="262661" y="7518"/>
                  </a:lnTo>
                  <a:lnTo>
                    <a:pt x="262902" y="4902"/>
                  </a:lnTo>
                  <a:lnTo>
                    <a:pt x="263144" y="2286"/>
                  </a:lnTo>
                  <a:close/>
                </a:path>
                <a:path w="329565" h="803275">
                  <a:moveTo>
                    <a:pt x="264274" y="502119"/>
                  </a:moveTo>
                  <a:lnTo>
                    <a:pt x="262509" y="499656"/>
                  </a:lnTo>
                  <a:lnTo>
                    <a:pt x="257340" y="498817"/>
                  </a:lnTo>
                  <a:lnTo>
                    <a:pt x="254901" y="500545"/>
                  </a:lnTo>
                  <a:lnTo>
                    <a:pt x="254482" y="503097"/>
                  </a:lnTo>
                  <a:lnTo>
                    <a:pt x="254088" y="505663"/>
                  </a:lnTo>
                  <a:lnTo>
                    <a:pt x="255752" y="508101"/>
                  </a:lnTo>
                  <a:lnTo>
                    <a:pt x="258343" y="508571"/>
                  </a:lnTo>
                  <a:lnTo>
                    <a:pt x="260908" y="509041"/>
                  </a:lnTo>
                  <a:lnTo>
                    <a:pt x="263448" y="507326"/>
                  </a:lnTo>
                  <a:lnTo>
                    <a:pt x="264274" y="502119"/>
                  </a:lnTo>
                  <a:close/>
                </a:path>
                <a:path w="329565" h="803275">
                  <a:moveTo>
                    <a:pt x="267804" y="478536"/>
                  </a:moveTo>
                  <a:lnTo>
                    <a:pt x="265976" y="476148"/>
                  </a:lnTo>
                  <a:lnTo>
                    <a:pt x="260769" y="475488"/>
                  </a:lnTo>
                  <a:lnTo>
                    <a:pt x="258381" y="477304"/>
                  </a:lnTo>
                  <a:lnTo>
                    <a:pt x="257695" y="482434"/>
                  </a:lnTo>
                  <a:lnTo>
                    <a:pt x="259511" y="484822"/>
                  </a:lnTo>
                  <a:lnTo>
                    <a:pt x="262115" y="485203"/>
                  </a:lnTo>
                  <a:lnTo>
                    <a:pt x="264706" y="485584"/>
                  </a:lnTo>
                  <a:lnTo>
                    <a:pt x="267106" y="483768"/>
                  </a:lnTo>
                  <a:lnTo>
                    <a:pt x="267804" y="478536"/>
                  </a:lnTo>
                  <a:close/>
                </a:path>
                <a:path w="329565" h="803275">
                  <a:moveTo>
                    <a:pt x="286766" y="7607"/>
                  </a:moveTo>
                  <a:lnTo>
                    <a:pt x="285356" y="4902"/>
                  </a:lnTo>
                  <a:lnTo>
                    <a:pt x="280149" y="3238"/>
                  </a:lnTo>
                  <a:lnTo>
                    <a:pt x="277545" y="4559"/>
                  </a:lnTo>
                  <a:lnTo>
                    <a:pt x="276301" y="9652"/>
                  </a:lnTo>
                  <a:lnTo>
                    <a:pt x="277698" y="12420"/>
                  </a:lnTo>
                  <a:lnTo>
                    <a:pt x="282448" y="13957"/>
                  </a:lnTo>
                  <a:lnTo>
                    <a:pt x="285064" y="12560"/>
                  </a:lnTo>
                  <a:lnTo>
                    <a:pt x="285915" y="10083"/>
                  </a:lnTo>
                  <a:lnTo>
                    <a:pt x="286766" y="7607"/>
                  </a:lnTo>
                  <a:close/>
                </a:path>
                <a:path w="329565" h="803275">
                  <a:moveTo>
                    <a:pt x="297446" y="268414"/>
                  </a:moveTo>
                  <a:lnTo>
                    <a:pt x="295846" y="265887"/>
                  </a:lnTo>
                  <a:lnTo>
                    <a:pt x="290728" y="264718"/>
                  </a:lnTo>
                  <a:lnTo>
                    <a:pt x="288175" y="266319"/>
                  </a:lnTo>
                  <a:lnTo>
                    <a:pt x="287032" y="271424"/>
                  </a:lnTo>
                  <a:lnTo>
                    <a:pt x="288632" y="273964"/>
                  </a:lnTo>
                  <a:lnTo>
                    <a:pt x="291198" y="274535"/>
                  </a:lnTo>
                  <a:lnTo>
                    <a:pt x="293763" y="275107"/>
                  </a:lnTo>
                  <a:lnTo>
                    <a:pt x="296303" y="273519"/>
                  </a:lnTo>
                  <a:lnTo>
                    <a:pt x="297446" y="268414"/>
                  </a:lnTo>
                  <a:close/>
                </a:path>
                <a:path w="329565" h="803275">
                  <a:moveTo>
                    <a:pt x="302691" y="245338"/>
                  </a:moveTo>
                  <a:lnTo>
                    <a:pt x="301091" y="242798"/>
                  </a:lnTo>
                  <a:lnTo>
                    <a:pt x="295973" y="241630"/>
                  </a:lnTo>
                  <a:lnTo>
                    <a:pt x="293433" y="243230"/>
                  </a:lnTo>
                  <a:lnTo>
                    <a:pt x="292265" y="248323"/>
                  </a:lnTo>
                  <a:lnTo>
                    <a:pt x="293865" y="250863"/>
                  </a:lnTo>
                  <a:lnTo>
                    <a:pt x="296430" y="251447"/>
                  </a:lnTo>
                  <a:lnTo>
                    <a:pt x="298983" y="252031"/>
                  </a:lnTo>
                  <a:lnTo>
                    <a:pt x="301536" y="250431"/>
                  </a:lnTo>
                  <a:lnTo>
                    <a:pt x="302691" y="245338"/>
                  </a:lnTo>
                  <a:close/>
                </a:path>
                <a:path w="329565" h="803275">
                  <a:moveTo>
                    <a:pt x="307936" y="222237"/>
                  </a:moveTo>
                  <a:lnTo>
                    <a:pt x="306311" y="219697"/>
                  </a:lnTo>
                  <a:lnTo>
                    <a:pt x="301180" y="218567"/>
                  </a:lnTo>
                  <a:lnTo>
                    <a:pt x="298665" y="220167"/>
                  </a:lnTo>
                  <a:lnTo>
                    <a:pt x="297510" y="225259"/>
                  </a:lnTo>
                  <a:lnTo>
                    <a:pt x="299110" y="227799"/>
                  </a:lnTo>
                  <a:lnTo>
                    <a:pt x="301675" y="228371"/>
                  </a:lnTo>
                  <a:lnTo>
                    <a:pt x="304241" y="228942"/>
                  </a:lnTo>
                  <a:lnTo>
                    <a:pt x="306781" y="227342"/>
                  </a:lnTo>
                  <a:lnTo>
                    <a:pt x="307936" y="222237"/>
                  </a:lnTo>
                  <a:close/>
                </a:path>
                <a:path w="329565" h="803275">
                  <a:moveTo>
                    <a:pt x="308190" y="19735"/>
                  </a:moveTo>
                  <a:lnTo>
                    <a:pt x="308114" y="16497"/>
                  </a:lnTo>
                  <a:lnTo>
                    <a:pt x="305663" y="14795"/>
                  </a:lnTo>
                  <a:lnTo>
                    <a:pt x="303314" y="12979"/>
                  </a:lnTo>
                  <a:lnTo>
                    <a:pt x="300291" y="13373"/>
                  </a:lnTo>
                  <a:lnTo>
                    <a:pt x="297599" y="17881"/>
                  </a:lnTo>
                  <a:lnTo>
                    <a:pt x="297942" y="20853"/>
                  </a:lnTo>
                  <a:lnTo>
                    <a:pt x="299745" y="22225"/>
                  </a:lnTo>
                  <a:lnTo>
                    <a:pt x="301637" y="23482"/>
                  </a:lnTo>
                  <a:lnTo>
                    <a:pt x="304406" y="23380"/>
                  </a:lnTo>
                  <a:lnTo>
                    <a:pt x="306260" y="21602"/>
                  </a:lnTo>
                  <a:lnTo>
                    <a:pt x="308190" y="19735"/>
                  </a:lnTo>
                  <a:close/>
                </a:path>
                <a:path w="329565" h="803275">
                  <a:moveTo>
                    <a:pt x="312991" y="199059"/>
                  </a:moveTo>
                  <a:lnTo>
                    <a:pt x="311353" y="196545"/>
                  </a:lnTo>
                  <a:lnTo>
                    <a:pt x="306222" y="195453"/>
                  </a:lnTo>
                  <a:lnTo>
                    <a:pt x="303695" y="197078"/>
                  </a:lnTo>
                  <a:lnTo>
                    <a:pt x="302602" y="202184"/>
                  </a:lnTo>
                  <a:lnTo>
                    <a:pt x="304241" y="204698"/>
                  </a:lnTo>
                  <a:lnTo>
                    <a:pt x="306806" y="205257"/>
                  </a:lnTo>
                  <a:lnTo>
                    <a:pt x="309372" y="205816"/>
                  </a:lnTo>
                  <a:lnTo>
                    <a:pt x="311899" y="204190"/>
                  </a:lnTo>
                  <a:lnTo>
                    <a:pt x="312991" y="199059"/>
                  </a:lnTo>
                  <a:close/>
                </a:path>
                <a:path w="329565" h="803275">
                  <a:moveTo>
                    <a:pt x="317804" y="175806"/>
                  </a:moveTo>
                  <a:lnTo>
                    <a:pt x="316090" y="173304"/>
                  </a:lnTo>
                  <a:lnTo>
                    <a:pt x="310934" y="172313"/>
                  </a:lnTo>
                  <a:lnTo>
                    <a:pt x="308483" y="173977"/>
                  </a:lnTo>
                  <a:lnTo>
                    <a:pt x="307428" y="179082"/>
                  </a:lnTo>
                  <a:lnTo>
                    <a:pt x="309105" y="181571"/>
                  </a:lnTo>
                  <a:lnTo>
                    <a:pt x="311670" y="182092"/>
                  </a:lnTo>
                  <a:lnTo>
                    <a:pt x="314248" y="182613"/>
                  </a:lnTo>
                  <a:lnTo>
                    <a:pt x="316750" y="180949"/>
                  </a:lnTo>
                  <a:lnTo>
                    <a:pt x="317804" y="175806"/>
                  </a:lnTo>
                  <a:close/>
                </a:path>
                <a:path w="329565" h="803275">
                  <a:moveTo>
                    <a:pt x="322084" y="152400"/>
                  </a:moveTo>
                  <a:lnTo>
                    <a:pt x="320344" y="149948"/>
                  </a:lnTo>
                  <a:lnTo>
                    <a:pt x="315163" y="149085"/>
                  </a:lnTo>
                  <a:lnTo>
                    <a:pt x="312712" y="150812"/>
                  </a:lnTo>
                  <a:lnTo>
                    <a:pt x="311823" y="155930"/>
                  </a:lnTo>
                  <a:lnTo>
                    <a:pt x="313563" y="158381"/>
                  </a:lnTo>
                  <a:lnTo>
                    <a:pt x="316141" y="158851"/>
                  </a:lnTo>
                  <a:lnTo>
                    <a:pt x="318719" y="159321"/>
                  </a:lnTo>
                  <a:lnTo>
                    <a:pt x="321183" y="157594"/>
                  </a:lnTo>
                  <a:lnTo>
                    <a:pt x="322084" y="152400"/>
                  </a:lnTo>
                  <a:close/>
                </a:path>
                <a:path w="329565" h="803275">
                  <a:moveTo>
                    <a:pt x="322122" y="37973"/>
                  </a:moveTo>
                  <a:lnTo>
                    <a:pt x="320979" y="35369"/>
                  </a:lnTo>
                  <a:lnTo>
                    <a:pt x="319811" y="32778"/>
                  </a:lnTo>
                  <a:lnTo>
                    <a:pt x="317055" y="31673"/>
                  </a:lnTo>
                  <a:lnTo>
                    <a:pt x="312458" y="34201"/>
                  </a:lnTo>
                  <a:lnTo>
                    <a:pt x="311302" y="37020"/>
                  </a:lnTo>
                  <a:lnTo>
                    <a:pt x="313245" y="41376"/>
                  </a:lnTo>
                  <a:lnTo>
                    <a:pt x="316064" y="42456"/>
                  </a:lnTo>
                  <a:lnTo>
                    <a:pt x="318465" y="41643"/>
                  </a:lnTo>
                  <a:lnTo>
                    <a:pt x="321030" y="40767"/>
                  </a:lnTo>
                  <a:lnTo>
                    <a:pt x="322122" y="37973"/>
                  </a:lnTo>
                  <a:close/>
                </a:path>
                <a:path w="329565" h="803275">
                  <a:moveTo>
                    <a:pt x="325678" y="128816"/>
                  </a:moveTo>
                  <a:lnTo>
                    <a:pt x="323837" y="126428"/>
                  </a:lnTo>
                  <a:lnTo>
                    <a:pt x="318630" y="125768"/>
                  </a:lnTo>
                  <a:lnTo>
                    <a:pt x="316255" y="127584"/>
                  </a:lnTo>
                  <a:lnTo>
                    <a:pt x="315925" y="130149"/>
                  </a:lnTo>
                  <a:lnTo>
                    <a:pt x="315620" y="132715"/>
                  </a:lnTo>
                  <a:lnTo>
                    <a:pt x="317347" y="135102"/>
                  </a:lnTo>
                  <a:lnTo>
                    <a:pt x="319963" y="135483"/>
                  </a:lnTo>
                  <a:lnTo>
                    <a:pt x="322541" y="135864"/>
                  </a:lnTo>
                  <a:lnTo>
                    <a:pt x="325018" y="134073"/>
                  </a:lnTo>
                  <a:lnTo>
                    <a:pt x="325678" y="128816"/>
                  </a:lnTo>
                  <a:close/>
                </a:path>
                <a:path w="329565" h="803275">
                  <a:moveTo>
                    <a:pt x="327837" y="62064"/>
                  </a:moveTo>
                  <a:lnTo>
                    <a:pt x="327533" y="59359"/>
                  </a:lnTo>
                  <a:lnTo>
                    <a:pt x="327113" y="56654"/>
                  </a:lnTo>
                  <a:lnTo>
                    <a:pt x="324535" y="54876"/>
                  </a:lnTo>
                  <a:lnTo>
                    <a:pt x="319392" y="55892"/>
                  </a:lnTo>
                  <a:lnTo>
                    <a:pt x="317741" y="58254"/>
                  </a:lnTo>
                  <a:lnTo>
                    <a:pt x="318135" y="60706"/>
                  </a:lnTo>
                  <a:lnTo>
                    <a:pt x="318401" y="63207"/>
                  </a:lnTo>
                  <a:lnTo>
                    <a:pt x="320725" y="65011"/>
                  </a:lnTo>
                  <a:lnTo>
                    <a:pt x="323342" y="64744"/>
                  </a:lnTo>
                  <a:lnTo>
                    <a:pt x="325958" y="64477"/>
                  </a:lnTo>
                  <a:lnTo>
                    <a:pt x="327837" y="62064"/>
                  </a:lnTo>
                  <a:close/>
                </a:path>
                <a:path w="329565" h="803275">
                  <a:moveTo>
                    <a:pt x="328295" y="105041"/>
                  </a:moveTo>
                  <a:lnTo>
                    <a:pt x="326212" y="102730"/>
                  </a:lnTo>
                  <a:lnTo>
                    <a:pt x="320967" y="102387"/>
                  </a:lnTo>
                  <a:lnTo>
                    <a:pt x="318820" y="104330"/>
                  </a:lnTo>
                  <a:lnTo>
                    <a:pt x="318541" y="106895"/>
                  </a:lnTo>
                  <a:lnTo>
                    <a:pt x="318287" y="109461"/>
                  </a:lnTo>
                  <a:lnTo>
                    <a:pt x="320205" y="111747"/>
                  </a:lnTo>
                  <a:lnTo>
                    <a:pt x="322821" y="112001"/>
                  </a:lnTo>
                  <a:lnTo>
                    <a:pt x="325437" y="112255"/>
                  </a:lnTo>
                  <a:lnTo>
                    <a:pt x="327761" y="110324"/>
                  </a:lnTo>
                  <a:lnTo>
                    <a:pt x="328015" y="107683"/>
                  </a:lnTo>
                  <a:lnTo>
                    <a:pt x="328295" y="105041"/>
                  </a:lnTo>
                  <a:close/>
                </a:path>
                <a:path w="329565" h="803275">
                  <a:moveTo>
                    <a:pt x="329171" y="80962"/>
                  </a:moveTo>
                  <a:lnTo>
                    <a:pt x="326872" y="78841"/>
                  </a:lnTo>
                  <a:lnTo>
                    <a:pt x="321627" y="78994"/>
                  </a:lnTo>
                  <a:lnTo>
                    <a:pt x="319659" y="81089"/>
                  </a:lnTo>
                  <a:lnTo>
                    <a:pt x="319570" y="83654"/>
                  </a:lnTo>
                  <a:lnTo>
                    <a:pt x="319532" y="86207"/>
                  </a:lnTo>
                  <a:lnTo>
                    <a:pt x="321627" y="88315"/>
                  </a:lnTo>
                  <a:lnTo>
                    <a:pt x="324256" y="88379"/>
                  </a:lnTo>
                  <a:lnTo>
                    <a:pt x="326885" y="88442"/>
                  </a:lnTo>
                  <a:lnTo>
                    <a:pt x="329044" y="86321"/>
                  </a:lnTo>
                  <a:lnTo>
                    <a:pt x="329082" y="83642"/>
                  </a:lnTo>
                  <a:lnTo>
                    <a:pt x="329171" y="8096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75">
              <a:extLst>
                <a:ext uri="{FF2B5EF4-FFF2-40B4-BE49-F238E27FC236}">
                  <a16:creationId xmlns:a16="http://schemas.microsoft.com/office/drawing/2014/main" id="{1B11FDC9-8957-4224-9FBA-0083612CCFDB}"/>
                </a:ext>
              </a:extLst>
            </p:cNvPr>
            <p:cNvSpPr/>
            <p:nvPr/>
          </p:nvSpPr>
          <p:spPr>
            <a:xfrm>
              <a:off x="7530909" y="3481273"/>
              <a:ext cx="299720" cy="796290"/>
            </a:xfrm>
            <a:custGeom>
              <a:avLst/>
              <a:gdLst/>
              <a:ahLst/>
              <a:cxnLst/>
              <a:rect l="l" t="t" r="r" b="b"/>
              <a:pathLst>
                <a:path w="299720" h="796289">
                  <a:moveTo>
                    <a:pt x="9512" y="351993"/>
                  </a:moveTo>
                  <a:lnTo>
                    <a:pt x="7416" y="349872"/>
                  </a:lnTo>
                  <a:lnTo>
                    <a:pt x="4787" y="349846"/>
                  </a:lnTo>
                  <a:lnTo>
                    <a:pt x="2171" y="349821"/>
                  </a:lnTo>
                  <a:lnTo>
                    <a:pt x="12" y="351942"/>
                  </a:lnTo>
                  <a:lnTo>
                    <a:pt x="0" y="357200"/>
                  </a:lnTo>
                  <a:lnTo>
                    <a:pt x="2133" y="359321"/>
                  </a:lnTo>
                  <a:lnTo>
                    <a:pt x="7378" y="359308"/>
                  </a:lnTo>
                  <a:lnTo>
                    <a:pt x="9499" y="357200"/>
                  </a:lnTo>
                  <a:lnTo>
                    <a:pt x="9512" y="351993"/>
                  </a:lnTo>
                  <a:close/>
                </a:path>
                <a:path w="299720" h="796289">
                  <a:moveTo>
                    <a:pt x="9728" y="380771"/>
                  </a:moveTo>
                  <a:lnTo>
                    <a:pt x="9613" y="375577"/>
                  </a:lnTo>
                  <a:lnTo>
                    <a:pt x="7454" y="373494"/>
                  </a:lnTo>
                  <a:lnTo>
                    <a:pt x="4838" y="373532"/>
                  </a:lnTo>
                  <a:lnTo>
                    <a:pt x="2209" y="373570"/>
                  </a:lnTo>
                  <a:lnTo>
                    <a:pt x="114" y="375729"/>
                  </a:lnTo>
                  <a:lnTo>
                    <a:pt x="228" y="380987"/>
                  </a:lnTo>
                  <a:lnTo>
                    <a:pt x="2387" y="383070"/>
                  </a:lnTo>
                  <a:lnTo>
                    <a:pt x="7645" y="382943"/>
                  </a:lnTo>
                  <a:lnTo>
                    <a:pt x="9728" y="380771"/>
                  </a:lnTo>
                  <a:close/>
                </a:path>
                <a:path w="299720" h="796289">
                  <a:moveTo>
                    <a:pt x="9880" y="328409"/>
                  </a:moveTo>
                  <a:lnTo>
                    <a:pt x="7823" y="326250"/>
                  </a:lnTo>
                  <a:lnTo>
                    <a:pt x="5194" y="326174"/>
                  </a:lnTo>
                  <a:lnTo>
                    <a:pt x="2565" y="326097"/>
                  </a:lnTo>
                  <a:lnTo>
                    <a:pt x="381" y="328168"/>
                  </a:lnTo>
                  <a:lnTo>
                    <a:pt x="254" y="333425"/>
                  </a:lnTo>
                  <a:lnTo>
                    <a:pt x="2349" y="335597"/>
                  </a:lnTo>
                  <a:lnTo>
                    <a:pt x="7594" y="335686"/>
                  </a:lnTo>
                  <a:lnTo>
                    <a:pt x="9753" y="333616"/>
                  </a:lnTo>
                  <a:lnTo>
                    <a:pt x="9880" y="328409"/>
                  </a:lnTo>
                  <a:close/>
                </a:path>
                <a:path w="299720" h="796289">
                  <a:moveTo>
                    <a:pt x="10579" y="404291"/>
                  </a:moveTo>
                  <a:lnTo>
                    <a:pt x="10426" y="401688"/>
                  </a:lnTo>
                  <a:lnTo>
                    <a:pt x="10325" y="399097"/>
                  </a:lnTo>
                  <a:lnTo>
                    <a:pt x="8102" y="397090"/>
                  </a:lnTo>
                  <a:lnTo>
                    <a:pt x="5486" y="397192"/>
                  </a:lnTo>
                  <a:lnTo>
                    <a:pt x="2857" y="397294"/>
                  </a:lnTo>
                  <a:lnTo>
                    <a:pt x="825" y="399516"/>
                  </a:lnTo>
                  <a:lnTo>
                    <a:pt x="939" y="402158"/>
                  </a:lnTo>
                  <a:lnTo>
                    <a:pt x="1079" y="404774"/>
                  </a:lnTo>
                  <a:lnTo>
                    <a:pt x="3327" y="406793"/>
                  </a:lnTo>
                  <a:lnTo>
                    <a:pt x="8572" y="406514"/>
                  </a:lnTo>
                  <a:lnTo>
                    <a:pt x="10579" y="404291"/>
                  </a:lnTo>
                  <a:close/>
                </a:path>
                <a:path w="299720" h="796289">
                  <a:moveTo>
                    <a:pt x="10718" y="304838"/>
                  </a:moveTo>
                  <a:lnTo>
                    <a:pt x="8686" y="302641"/>
                  </a:lnTo>
                  <a:lnTo>
                    <a:pt x="6070" y="302514"/>
                  </a:lnTo>
                  <a:lnTo>
                    <a:pt x="3454" y="302387"/>
                  </a:lnTo>
                  <a:lnTo>
                    <a:pt x="1231" y="304419"/>
                  </a:lnTo>
                  <a:lnTo>
                    <a:pt x="990" y="309664"/>
                  </a:lnTo>
                  <a:lnTo>
                    <a:pt x="3048" y="311873"/>
                  </a:lnTo>
                  <a:lnTo>
                    <a:pt x="8293" y="312077"/>
                  </a:lnTo>
                  <a:lnTo>
                    <a:pt x="10490" y="310045"/>
                  </a:lnTo>
                  <a:lnTo>
                    <a:pt x="10718" y="304838"/>
                  </a:lnTo>
                  <a:close/>
                </a:path>
                <a:path w="299720" h="796289">
                  <a:moveTo>
                    <a:pt x="11976" y="281292"/>
                  </a:moveTo>
                  <a:lnTo>
                    <a:pt x="9994" y="279044"/>
                  </a:lnTo>
                  <a:lnTo>
                    <a:pt x="7378" y="278866"/>
                  </a:lnTo>
                  <a:lnTo>
                    <a:pt x="4762" y="278688"/>
                  </a:lnTo>
                  <a:lnTo>
                    <a:pt x="2501" y="280682"/>
                  </a:lnTo>
                  <a:lnTo>
                    <a:pt x="2324" y="283298"/>
                  </a:lnTo>
                  <a:lnTo>
                    <a:pt x="2171" y="285927"/>
                  </a:lnTo>
                  <a:lnTo>
                    <a:pt x="4178" y="288175"/>
                  </a:lnTo>
                  <a:lnTo>
                    <a:pt x="9423" y="288467"/>
                  </a:lnTo>
                  <a:lnTo>
                    <a:pt x="11658" y="286486"/>
                  </a:lnTo>
                  <a:lnTo>
                    <a:pt x="11976" y="281292"/>
                  </a:lnTo>
                  <a:close/>
                </a:path>
                <a:path w="299720" h="796289">
                  <a:moveTo>
                    <a:pt x="12026" y="427850"/>
                  </a:moveTo>
                  <a:lnTo>
                    <a:pt x="11658" y="422643"/>
                  </a:lnTo>
                  <a:lnTo>
                    <a:pt x="9385" y="420674"/>
                  </a:lnTo>
                  <a:lnTo>
                    <a:pt x="6769" y="420839"/>
                  </a:lnTo>
                  <a:lnTo>
                    <a:pt x="4152" y="421005"/>
                  </a:lnTo>
                  <a:lnTo>
                    <a:pt x="2171" y="423265"/>
                  </a:lnTo>
                  <a:lnTo>
                    <a:pt x="2540" y="428498"/>
                  </a:lnTo>
                  <a:lnTo>
                    <a:pt x="4813" y="430466"/>
                  </a:lnTo>
                  <a:lnTo>
                    <a:pt x="10045" y="430098"/>
                  </a:lnTo>
                  <a:lnTo>
                    <a:pt x="12026" y="427850"/>
                  </a:lnTo>
                  <a:close/>
                </a:path>
                <a:path w="299720" h="796289">
                  <a:moveTo>
                    <a:pt x="13716" y="257771"/>
                  </a:moveTo>
                  <a:lnTo>
                    <a:pt x="11785" y="255485"/>
                  </a:lnTo>
                  <a:lnTo>
                    <a:pt x="9169" y="255257"/>
                  </a:lnTo>
                  <a:lnTo>
                    <a:pt x="6553" y="255028"/>
                  </a:lnTo>
                  <a:lnTo>
                    <a:pt x="4241" y="256971"/>
                  </a:lnTo>
                  <a:lnTo>
                    <a:pt x="3822" y="262204"/>
                  </a:lnTo>
                  <a:lnTo>
                    <a:pt x="5778" y="264490"/>
                  </a:lnTo>
                  <a:lnTo>
                    <a:pt x="11010" y="264896"/>
                  </a:lnTo>
                  <a:lnTo>
                    <a:pt x="13296" y="262953"/>
                  </a:lnTo>
                  <a:lnTo>
                    <a:pt x="13716" y="257771"/>
                  </a:lnTo>
                  <a:close/>
                </a:path>
                <a:path w="299720" h="796289">
                  <a:moveTo>
                    <a:pt x="13817" y="451396"/>
                  </a:moveTo>
                  <a:lnTo>
                    <a:pt x="13385" y="446201"/>
                  </a:lnTo>
                  <a:lnTo>
                    <a:pt x="11087" y="444258"/>
                  </a:lnTo>
                  <a:lnTo>
                    <a:pt x="8470" y="444461"/>
                  </a:lnTo>
                  <a:lnTo>
                    <a:pt x="5854" y="444665"/>
                  </a:lnTo>
                  <a:lnTo>
                    <a:pt x="3911" y="446951"/>
                  </a:lnTo>
                  <a:lnTo>
                    <a:pt x="4343" y="452183"/>
                  </a:lnTo>
                  <a:lnTo>
                    <a:pt x="6642" y="454126"/>
                  </a:lnTo>
                  <a:lnTo>
                    <a:pt x="11861" y="453682"/>
                  </a:lnTo>
                  <a:lnTo>
                    <a:pt x="13817" y="451396"/>
                  </a:lnTo>
                  <a:close/>
                </a:path>
                <a:path w="299720" h="796289">
                  <a:moveTo>
                    <a:pt x="15900" y="474916"/>
                  </a:moveTo>
                  <a:lnTo>
                    <a:pt x="15405" y="469722"/>
                  </a:lnTo>
                  <a:lnTo>
                    <a:pt x="13093" y="467804"/>
                  </a:lnTo>
                  <a:lnTo>
                    <a:pt x="10477" y="468045"/>
                  </a:lnTo>
                  <a:lnTo>
                    <a:pt x="7861" y="468287"/>
                  </a:lnTo>
                  <a:lnTo>
                    <a:pt x="5943" y="470598"/>
                  </a:lnTo>
                  <a:lnTo>
                    <a:pt x="6451" y="475818"/>
                  </a:lnTo>
                  <a:lnTo>
                    <a:pt x="8763" y="477723"/>
                  </a:lnTo>
                  <a:lnTo>
                    <a:pt x="13982" y="477227"/>
                  </a:lnTo>
                  <a:lnTo>
                    <a:pt x="15900" y="474916"/>
                  </a:lnTo>
                  <a:close/>
                </a:path>
                <a:path w="299720" h="796289">
                  <a:moveTo>
                    <a:pt x="15951" y="234315"/>
                  </a:moveTo>
                  <a:lnTo>
                    <a:pt x="14097" y="231990"/>
                  </a:lnTo>
                  <a:lnTo>
                    <a:pt x="11480" y="231698"/>
                  </a:lnTo>
                  <a:lnTo>
                    <a:pt x="8877" y="231406"/>
                  </a:lnTo>
                  <a:lnTo>
                    <a:pt x="6502" y="233286"/>
                  </a:lnTo>
                  <a:lnTo>
                    <a:pt x="5981" y="238531"/>
                  </a:lnTo>
                  <a:lnTo>
                    <a:pt x="7886" y="240855"/>
                  </a:lnTo>
                  <a:lnTo>
                    <a:pt x="13106" y="241376"/>
                  </a:lnTo>
                  <a:lnTo>
                    <a:pt x="15430" y="239496"/>
                  </a:lnTo>
                  <a:lnTo>
                    <a:pt x="15951" y="234315"/>
                  </a:lnTo>
                  <a:close/>
                </a:path>
                <a:path w="299720" h="796289">
                  <a:moveTo>
                    <a:pt x="18288" y="498411"/>
                  </a:moveTo>
                  <a:lnTo>
                    <a:pt x="17729" y="493229"/>
                  </a:lnTo>
                  <a:lnTo>
                    <a:pt x="15392" y="491350"/>
                  </a:lnTo>
                  <a:lnTo>
                    <a:pt x="12776" y="491617"/>
                  </a:lnTo>
                  <a:lnTo>
                    <a:pt x="10172" y="491883"/>
                  </a:lnTo>
                  <a:lnTo>
                    <a:pt x="8280" y="494220"/>
                  </a:lnTo>
                  <a:lnTo>
                    <a:pt x="8851" y="499427"/>
                  </a:lnTo>
                  <a:lnTo>
                    <a:pt x="11188" y="501319"/>
                  </a:lnTo>
                  <a:lnTo>
                    <a:pt x="16408" y="500748"/>
                  </a:lnTo>
                  <a:lnTo>
                    <a:pt x="18288" y="498411"/>
                  </a:lnTo>
                  <a:close/>
                </a:path>
                <a:path w="299720" h="796289">
                  <a:moveTo>
                    <a:pt x="18770" y="210934"/>
                  </a:moveTo>
                  <a:lnTo>
                    <a:pt x="17005" y="208572"/>
                  </a:lnTo>
                  <a:lnTo>
                    <a:pt x="14389" y="208203"/>
                  </a:lnTo>
                  <a:lnTo>
                    <a:pt x="11798" y="207835"/>
                  </a:lnTo>
                  <a:lnTo>
                    <a:pt x="9359" y="209664"/>
                  </a:lnTo>
                  <a:lnTo>
                    <a:pt x="9042" y="212267"/>
                  </a:lnTo>
                  <a:lnTo>
                    <a:pt x="8699" y="214884"/>
                  </a:lnTo>
                  <a:lnTo>
                    <a:pt x="10541" y="217271"/>
                  </a:lnTo>
                  <a:lnTo>
                    <a:pt x="15748" y="217919"/>
                  </a:lnTo>
                  <a:lnTo>
                    <a:pt x="18135" y="216090"/>
                  </a:lnTo>
                  <a:lnTo>
                    <a:pt x="18770" y="210934"/>
                  </a:lnTo>
                  <a:close/>
                </a:path>
                <a:path w="299720" h="796289">
                  <a:moveTo>
                    <a:pt x="20955" y="521893"/>
                  </a:moveTo>
                  <a:lnTo>
                    <a:pt x="20320" y="516712"/>
                  </a:lnTo>
                  <a:lnTo>
                    <a:pt x="17945" y="514858"/>
                  </a:lnTo>
                  <a:lnTo>
                    <a:pt x="15341" y="515162"/>
                  </a:lnTo>
                  <a:lnTo>
                    <a:pt x="12738" y="515467"/>
                  </a:lnTo>
                  <a:lnTo>
                    <a:pt x="10883" y="517817"/>
                  </a:lnTo>
                  <a:lnTo>
                    <a:pt x="11518" y="523024"/>
                  </a:lnTo>
                  <a:lnTo>
                    <a:pt x="13893" y="524878"/>
                  </a:lnTo>
                  <a:lnTo>
                    <a:pt x="19100" y="524243"/>
                  </a:lnTo>
                  <a:lnTo>
                    <a:pt x="20955" y="521893"/>
                  </a:lnTo>
                  <a:close/>
                </a:path>
                <a:path w="299720" h="796289">
                  <a:moveTo>
                    <a:pt x="22313" y="187680"/>
                  </a:moveTo>
                  <a:lnTo>
                    <a:pt x="20637" y="185254"/>
                  </a:lnTo>
                  <a:lnTo>
                    <a:pt x="18034" y="184797"/>
                  </a:lnTo>
                  <a:lnTo>
                    <a:pt x="15468" y="184340"/>
                  </a:lnTo>
                  <a:lnTo>
                    <a:pt x="12941" y="186080"/>
                  </a:lnTo>
                  <a:lnTo>
                    <a:pt x="12547" y="188683"/>
                  </a:lnTo>
                  <a:lnTo>
                    <a:pt x="12128" y="191287"/>
                  </a:lnTo>
                  <a:lnTo>
                    <a:pt x="13893" y="193738"/>
                  </a:lnTo>
                  <a:lnTo>
                    <a:pt x="19075" y="194551"/>
                  </a:lnTo>
                  <a:lnTo>
                    <a:pt x="21513" y="192798"/>
                  </a:lnTo>
                  <a:lnTo>
                    <a:pt x="22313" y="187680"/>
                  </a:lnTo>
                  <a:close/>
                </a:path>
                <a:path w="299720" h="796289">
                  <a:moveTo>
                    <a:pt x="23901" y="545312"/>
                  </a:moveTo>
                  <a:lnTo>
                    <a:pt x="23177" y="540156"/>
                  </a:lnTo>
                  <a:lnTo>
                    <a:pt x="20840" y="538327"/>
                  </a:lnTo>
                  <a:lnTo>
                    <a:pt x="18224" y="538657"/>
                  </a:lnTo>
                  <a:lnTo>
                    <a:pt x="15633" y="538988"/>
                  </a:lnTo>
                  <a:lnTo>
                    <a:pt x="13754" y="541375"/>
                  </a:lnTo>
                  <a:lnTo>
                    <a:pt x="14478" y="546569"/>
                  </a:lnTo>
                  <a:lnTo>
                    <a:pt x="16878" y="548398"/>
                  </a:lnTo>
                  <a:lnTo>
                    <a:pt x="22085" y="547700"/>
                  </a:lnTo>
                  <a:lnTo>
                    <a:pt x="23901" y="545312"/>
                  </a:lnTo>
                  <a:close/>
                </a:path>
                <a:path w="299720" h="796289">
                  <a:moveTo>
                    <a:pt x="26746" y="164642"/>
                  </a:moveTo>
                  <a:lnTo>
                    <a:pt x="25146" y="162140"/>
                  </a:lnTo>
                  <a:lnTo>
                    <a:pt x="22580" y="161569"/>
                  </a:lnTo>
                  <a:lnTo>
                    <a:pt x="20027" y="160997"/>
                  </a:lnTo>
                  <a:lnTo>
                    <a:pt x="17462" y="162636"/>
                  </a:lnTo>
                  <a:lnTo>
                    <a:pt x="16916" y="165227"/>
                  </a:lnTo>
                  <a:lnTo>
                    <a:pt x="16395" y="167817"/>
                  </a:lnTo>
                  <a:lnTo>
                    <a:pt x="18059" y="170332"/>
                  </a:lnTo>
                  <a:lnTo>
                    <a:pt x="23215" y="171348"/>
                  </a:lnTo>
                  <a:lnTo>
                    <a:pt x="25704" y="169710"/>
                  </a:lnTo>
                  <a:lnTo>
                    <a:pt x="26212" y="167170"/>
                  </a:lnTo>
                  <a:lnTo>
                    <a:pt x="26746" y="164642"/>
                  </a:lnTo>
                  <a:close/>
                </a:path>
                <a:path w="299720" h="796289">
                  <a:moveTo>
                    <a:pt x="27127" y="568706"/>
                  </a:moveTo>
                  <a:lnTo>
                    <a:pt x="26428" y="563537"/>
                  </a:lnTo>
                  <a:lnTo>
                    <a:pt x="24041" y="561746"/>
                  </a:lnTo>
                  <a:lnTo>
                    <a:pt x="21437" y="562114"/>
                  </a:lnTo>
                  <a:lnTo>
                    <a:pt x="18834" y="562483"/>
                  </a:lnTo>
                  <a:lnTo>
                    <a:pt x="17030" y="564896"/>
                  </a:lnTo>
                  <a:lnTo>
                    <a:pt x="17729" y="570090"/>
                  </a:lnTo>
                  <a:lnTo>
                    <a:pt x="20205" y="571881"/>
                  </a:lnTo>
                  <a:lnTo>
                    <a:pt x="25387" y="571106"/>
                  </a:lnTo>
                  <a:lnTo>
                    <a:pt x="27127" y="568706"/>
                  </a:lnTo>
                  <a:close/>
                </a:path>
                <a:path w="299720" h="796289">
                  <a:moveTo>
                    <a:pt x="30810" y="592023"/>
                  </a:moveTo>
                  <a:lnTo>
                    <a:pt x="29997" y="586879"/>
                  </a:lnTo>
                  <a:lnTo>
                    <a:pt x="27571" y="585127"/>
                  </a:lnTo>
                  <a:lnTo>
                    <a:pt x="24980" y="585533"/>
                  </a:lnTo>
                  <a:lnTo>
                    <a:pt x="22390" y="585939"/>
                  </a:lnTo>
                  <a:lnTo>
                    <a:pt x="20612" y="588378"/>
                  </a:lnTo>
                  <a:lnTo>
                    <a:pt x="21424" y="593559"/>
                  </a:lnTo>
                  <a:lnTo>
                    <a:pt x="23850" y="595325"/>
                  </a:lnTo>
                  <a:lnTo>
                    <a:pt x="29032" y="594461"/>
                  </a:lnTo>
                  <a:lnTo>
                    <a:pt x="30810" y="592023"/>
                  </a:lnTo>
                  <a:close/>
                </a:path>
                <a:path w="299720" h="796289">
                  <a:moveTo>
                    <a:pt x="32334" y="141935"/>
                  </a:moveTo>
                  <a:lnTo>
                    <a:pt x="30848" y="139344"/>
                  </a:lnTo>
                  <a:lnTo>
                    <a:pt x="28333" y="138607"/>
                  </a:lnTo>
                  <a:lnTo>
                    <a:pt x="25806" y="137883"/>
                  </a:lnTo>
                  <a:lnTo>
                    <a:pt x="23190" y="139369"/>
                  </a:lnTo>
                  <a:lnTo>
                    <a:pt x="22466" y="141922"/>
                  </a:lnTo>
                  <a:lnTo>
                    <a:pt x="21717" y="144475"/>
                  </a:lnTo>
                  <a:lnTo>
                    <a:pt x="23329" y="147104"/>
                  </a:lnTo>
                  <a:lnTo>
                    <a:pt x="28422" y="148399"/>
                  </a:lnTo>
                  <a:lnTo>
                    <a:pt x="30911" y="146875"/>
                  </a:lnTo>
                  <a:lnTo>
                    <a:pt x="31635" y="144411"/>
                  </a:lnTo>
                  <a:lnTo>
                    <a:pt x="32334" y="141935"/>
                  </a:lnTo>
                  <a:close/>
                </a:path>
                <a:path w="299720" h="796289">
                  <a:moveTo>
                    <a:pt x="34848" y="615276"/>
                  </a:moveTo>
                  <a:lnTo>
                    <a:pt x="33947" y="610146"/>
                  </a:lnTo>
                  <a:lnTo>
                    <a:pt x="31483" y="608431"/>
                  </a:lnTo>
                  <a:lnTo>
                    <a:pt x="28892" y="608888"/>
                  </a:lnTo>
                  <a:lnTo>
                    <a:pt x="26314" y="609346"/>
                  </a:lnTo>
                  <a:lnTo>
                    <a:pt x="24587" y="611809"/>
                  </a:lnTo>
                  <a:lnTo>
                    <a:pt x="25501" y="616978"/>
                  </a:lnTo>
                  <a:lnTo>
                    <a:pt x="27965" y="618693"/>
                  </a:lnTo>
                  <a:lnTo>
                    <a:pt x="33121" y="617740"/>
                  </a:lnTo>
                  <a:lnTo>
                    <a:pt x="34848" y="615276"/>
                  </a:lnTo>
                  <a:close/>
                </a:path>
                <a:path w="299720" h="796289">
                  <a:moveTo>
                    <a:pt x="39331" y="638416"/>
                  </a:moveTo>
                  <a:lnTo>
                    <a:pt x="38303" y="633323"/>
                  </a:lnTo>
                  <a:lnTo>
                    <a:pt x="35801" y="631659"/>
                  </a:lnTo>
                  <a:lnTo>
                    <a:pt x="33223" y="632167"/>
                  </a:lnTo>
                  <a:lnTo>
                    <a:pt x="30645" y="632675"/>
                  </a:lnTo>
                  <a:lnTo>
                    <a:pt x="28981" y="635177"/>
                  </a:lnTo>
                  <a:lnTo>
                    <a:pt x="30022" y="640334"/>
                  </a:lnTo>
                  <a:lnTo>
                    <a:pt x="32537" y="641985"/>
                  </a:lnTo>
                  <a:lnTo>
                    <a:pt x="37668" y="640918"/>
                  </a:lnTo>
                  <a:lnTo>
                    <a:pt x="39331" y="638416"/>
                  </a:lnTo>
                  <a:close/>
                </a:path>
                <a:path w="299720" h="796289">
                  <a:moveTo>
                    <a:pt x="39446" y="119811"/>
                  </a:moveTo>
                  <a:lnTo>
                    <a:pt x="38265" y="117132"/>
                  </a:lnTo>
                  <a:lnTo>
                    <a:pt x="35839" y="116154"/>
                  </a:lnTo>
                  <a:lnTo>
                    <a:pt x="33388" y="115176"/>
                  </a:lnTo>
                  <a:lnTo>
                    <a:pt x="30581" y="116408"/>
                  </a:lnTo>
                  <a:lnTo>
                    <a:pt x="29705" y="118935"/>
                  </a:lnTo>
                  <a:lnTo>
                    <a:pt x="28790" y="121462"/>
                  </a:lnTo>
                  <a:lnTo>
                    <a:pt x="30073" y="124193"/>
                  </a:lnTo>
                  <a:lnTo>
                    <a:pt x="35039" y="125882"/>
                  </a:lnTo>
                  <a:lnTo>
                    <a:pt x="37757" y="124625"/>
                  </a:lnTo>
                  <a:lnTo>
                    <a:pt x="38620" y="122224"/>
                  </a:lnTo>
                  <a:lnTo>
                    <a:pt x="39446" y="119811"/>
                  </a:lnTo>
                  <a:close/>
                </a:path>
                <a:path w="299720" h="796289">
                  <a:moveTo>
                    <a:pt x="44348" y="661428"/>
                  </a:moveTo>
                  <a:lnTo>
                    <a:pt x="43167" y="656374"/>
                  </a:lnTo>
                  <a:lnTo>
                    <a:pt x="40614" y="654773"/>
                  </a:lnTo>
                  <a:lnTo>
                    <a:pt x="38049" y="655345"/>
                  </a:lnTo>
                  <a:lnTo>
                    <a:pt x="35483" y="655916"/>
                  </a:lnTo>
                  <a:lnTo>
                    <a:pt x="33896" y="658456"/>
                  </a:lnTo>
                  <a:lnTo>
                    <a:pt x="35090" y="663575"/>
                  </a:lnTo>
                  <a:lnTo>
                    <a:pt x="37642" y="665175"/>
                  </a:lnTo>
                  <a:lnTo>
                    <a:pt x="42748" y="663968"/>
                  </a:lnTo>
                  <a:lnTo>
                    <a:pt x="44348" y="661428"/>
                  </a:lnTo>
                  <a:close/>
                </a:path>
                <a:path w="299720" h="796289">
                  <a:moveTo>
                    <a:pt x="49199" y="99174"/>
                  </a:moveTo>
                  <a:lnTo>
                    <a:pt x="48450" y="96342"/>
                  </a:lnTo>
                  <a:lnTo>
                    <a:pt x="46278" y="94945"/>
                  </a:lnTo>
                  <a:lnTo>
                    <a:pt x="44030" y="93510"/>
                  </a:lnTo>
                  <a:lnTo>
                    <a:pt x="41059" y="94284"/>
                  </a:lnTo>
                  <a:lnTo>
                    <a:pt x="39751" y="96697"/>
                  </a:lnTo>
                  <a:lnTo>
                    <a:pt x="38392" y="99098"/>
                  </a:lnTo>
                  <a:lnTo>
                    <a:pt x="39243" y="101993"/>
                  </a:lnTo>
                  <a:lnTo>
                    <a:pt x="43942" y="104343"/>
                  </a:lnTo>
                  <a:lnTo>
                    <a:pt x="46812" y="103517"/>
                  </a:lnTo>
                  <a:lnTo>
                    <a:pt x="48031" y="101358"/>
                  </a:lnTo>
                  <a:lnTo>
                    <a:pt x="49199" y="99174"/>
                  </a:lnTo>
                  <a:close/>
                </a:path>
                <a:path w="299720" h="796289">
                  <a:moveTo>
                    <a:pt x="49999" y="684250"/>
                  </a:moveTo>
                  <a:lnTo>
                    <a:pt x="48641" y="679246"/>
                  </a:lnTo>
                  <a:lnTo>
                    <a:pt x="46024" y="677735"/>
                  </a:lnTo>
                  <a:lnTo>
                    <a:pt x="43484" y="678383"/>
                  </a:lnTo>
                  <a:lnTo>
                    <a:pt x="40944" y="679030"/>
                  </a:lnTo>
                  <a:lnTo>
                    <a:pt x="39433" y="681609"/>
                  </a:lnTo>
                  <a:lnTo>
                    <a:pt x="40817" y="686701"/>
                  </a:lnTo>
                  <a:lnTo>
                    <a:pt x="43434" y="688213"/>
                  </a:lnTo>
                  <a:lnTo>
                    <a:pt x="48501" y="686841"/>
                  </a:lnTo>
                  <a:lnTo>
                    <a:pt x="49999" y="684250"/>
                  </a:lnTo>
                  <a:close/>
                </a:path>
                <a:path w="299720" h="796289">
                  <a:moveTo>
                    <a:pt x="56464" y="706818"/>
                  </a:moveTo>
                  <a:lnTo>
                    <a:pt x="54889" y="701903"/>
                  </a:lnTo>
                  <a:lnTo>
                    <a:pt x="52197" y="700506"/>
                  </a:lnTo>
                  <a:lnTo>
                    <a:pt x="49682" y="701243"/>
                  </a:lnTo>
                  <a:lnTo>
                    <a:pt x="47167" y="701979"/>
                  </a:lnTo>
                  <a:lnTo>
                    <a:pt x="45783" y="704621"/>
                  </a:lnTo>
                  <a:lnTo>
                    <a:pt x="47396" y="709663"/>
                  </a:lnTo>
                  <a:lnTo>
                    <a:pt x="50076" y="711060"/>
                  </a:lnTo>
                  <a:lnTo>
                    <a:pt x="55079" y="709460"/>
                  </a:lnTo>
                  <a:lnTo>
                    <a:pt x="56464" y="706818"/>
                  </a:lnTo>
                  <a:close/>
                </a:path>
                <a:path w="299720" h="796289">
                  <a:moveTo>
                    <a:pt x="63627" y="79743"/>
                  </a:moveTo>
                  <a:lnTo>
                    <a:pt x="62128" y="77584"/>
                  </a:lnTo>
                  <a:lnTo>
                    <a:pt x="60629" y="75425"/>
                  </a:lnTo>
                  <a:lnTo>
                    <a:pt x="57594" y="75095"/>
                  </a:lnTo>
                  <a:lnTo>
                    <a:pt x="55346" y="76835"/>
                  </a:lnTo>
                  <a:lnTo>
                    <a:pt x="53174" y="78752"/>
                  </a:lnTo>
                  <a:lnTo>
                    <a:pt x="53060" y="81965"/>
                  </a:lnTo>
                  <a:lnTo>
                    <a:pt x="56883" y="85572"/>
                  </a:lnTo>
                  <a:lnTo>
                    <a:pt x="59690" y="85686"/>
                  </a:lnTo>
                  <a:lnTo>
                    <a:pt x="61429" y="84137"/>
                  </a:lnTo>
                  <a:lnTo>
                    <a:pt x="63322" y="82677"/>
                  </a:lnTo>
                  <a:lnTo>
                    <a:pt x="63627" y="79743"/>
                  </a:lnTo>
                  <a:close/>
                </a:path>
                <a:path w="299720" h="796289">
                  <a:moveTo>
                    <a:pt x="64058" y="728929"/>
                  </a:moveTo>
                  <a:lnTo>
                    <a:pt x="62204" y="724141"/>
                  </a:lnTo>
                  <a:lnTo>
                    <a:pt x="59436" y="722909"/>
                  </a:lnTo>
                  <a:lnTo>
                    <a:pt x="56959" y="723773"/>
                  </a:lnTo>
                  <a:lnTo>
                    <a:pt x="54483" y="724636"/>
                  </a:lnTo>
                  <a:lnTo>
                    <a:pt x="53251" y="727354"/>
                  </a:lnTo>
                  <a:lnTo>
                    <a:pt x="55181" y="732320"/>
                  </a:lnTo>
                  <a:lnTo>
                    <a:pt x="57950" y="733552"/>
                  </a:lnTo>
                  <a:lnTo>
                    <a:pt x="62839" y="731647"/>
                  </a:lnTo>
                  <a:lnTo>
                    <a:pt x="64058" y="728929"/>
                  </a:lnTo>
                  <a:close/>
                </a:path>
                <a:path w="299720" h="796289">
                  <a:moveTo>
                    <a:pt x="73202" y="750252"/>
                  </a:moveTo>
                  <a:lnTo>
                    <a:pt x="70980" y="745680"/>
                  </a:lnTo>
                  <a:lnTo>
                    <a:pt x="68135" y="744689"/>
                  </a:lnTo>
                  <a:lnTo>
                    <a:pt x="65735" y="745756"/>
                  </a:lnTo>
                  <a:lnTo>
                    <a:pt x="63334" y="746823"/>
                  </a:lnTo>
                  <a:lnTo>
                    <a:pt x="62344" y="749642"/>
                  </a:lnTo>
                  <a:lnTo>
                    <a:pt x="64693" y="754481"/>
                  </a:lnTo>
                  <a:lnTo>
                    <a:pt x="67538" y="755472"/>
                  </a:lnTo>
                  <a:lnTo>
                    <a:pt x="72212" y="753071"/>
                  </a:lnTo>
                  <a:lnTo>
                    <a:pt x="73202" y="750252"/>
                  </a:lnTo>
                  <a:close/>
                </a:path>
                <a:path w="299720" h="796289">
                  <a:moveTo>
                    <a:pt x="84162" y="71729"/>
                  </a:moveTo>
                  <a:lnTo>
                    <a:pt x="83959" y="69164"/>
                  </a:lnTo>
                  <a:lnTo>
                    <a:pt x="83743" y="66509"/>
                  </a:lnTo>
                  <a:lnTo>
                    <a:pt x="81229" y="64655"/>
                  </a:lnTo>
                  <a:lnTo>
                    <a:pt x="78320" y="65189"/>
                  </a:lnTo>
                  <a:lnTo>
                    <a:pt x="75438" y="65887"/>
                  </a:lnTo>
                  <a:lnTo>
                    <a:pt x="73812" y="68541"/>
                  </a:lnTo>
                  <a:lnTo>
                    <a:pt x="75552" y="73494"/>
                  </a:lnTo>
                  <a:lnTo>
                    <a:pt x="78041" y="75044"/>
                  </a:lnTo>
                  <a:lnTo>
                    <a:pt x="80225" y="74498"/>
                  </a:lnTo>
                  <a:lnTo>
                    <a:pt x="82473" y="74091"/>
                  </a:lnTo>
                  <a:lnTo>
                    <a:pt x="84162" y="71729"/>
                  </a:lnTo>
                  <a:close/>
                </a:path>
                <a:path w="299720" h="796289">
                  <a:moveTo>
                    <a:pt x="84607" y="770039"/>
                  </a:moveTo>
                  <a:lnTo>
                    <a:pt x="81927" y="765835"/>
                  </a:lnTo>
                  <a:lnTo>
                    <a:pt x="79032" y="765263"/>
                  </a:lnTo>
                  <a:lnTo>
                    <a:pt x="76809" y="766648"/>
                  </a:lnTo>
                  <a:lnTo>
                    <a:pt x="74587" y="768032"/>
                  </a:lnTo>
                  <a:lnTo>
                    <a:pt x="73977" y="771029"/>
                  </a:lnTo>
                  <a:lnTo>
                    <a:pt x="76936" y="775639"/>
                  </a:lnTo>
                  <a:lnTo>
                    <a:pt x="79832" y="776224"/>
                  </a:lnTo>
                  <a:lnTo>
                    <a:pt x="83997" y="773036"/>
                  </a:lnTo>
                  <a:lnTo>
                    <a:pt x="84607" y="770039"/>
                  </a:lnTo>
                  <a:close/>
                </a:path>
                <a:path w="299720" h="796289">
                  <a:moveTo>
                    <a:pt x="100812" y="787158"/>
                  </a:moveTo>
                  <a:lnTo>
                    <a:pt x="99847" y="784834"/>
                  </a:lnTo>
                  <a:lnTo>
                    <a:pt x="98069" y="783463"/>
                  </a:lnTo>
                  <a:lnTo>
                    <a:pt x="96202" y="782281"/>
                  </a:lnTo>
                  <a:lnTo>
                    <a:pt x="93306" y="782955"/>
                  </a:lnTo>
                  <a:lnTo>
                    <a:pt x="91694" y="784885"/>
                  </a:lnTo>
                  <a:lnTo>
                    <a:pt x="89954" y="786993"/>
                  </a:lnTo>
                  <a:lnTo>
                    <a:pt x="90601" y="789990"/>
                  </a:lnTo>
                  <a:lnTo>
                    <a:pt x="93154" y="791603"/>
                  </a:lnTo>
                  <a:lnTo>
                    <a:pt x="95605" y="793381"/>
                  </a:lnTo>
                  <a:lnTo>
                    <a:pt x="98894" y="792048"/>
                  </a:lnTo>
                  <a:lnTo>
                    <a:pt x="100812" y="787158"/>
                  </a:lnTo>
                  <a:close/>
                </a:path>
                <a:path w="299720" h="796289">
                  <a:moveTo>
                    <a:pt x="107848" y="71615"/>
                  </a:moveTo>
                  <a:lnTo>
                    <a:pt x="107619" y="69037"/>
                  </a:lnTo>
                  <a:lnTo>
                    <a:pt x="107391" y="66382"/>
                  </a:lnTo>
                  <a:lnTo>
                    <a:pt x="105371" y="64477"/>
                  </a:lnTo>
                  <a:lnTo>
                    <a:pt x="102895" y="64414"/>
                  </a:lnTo>
                  <a:lnTo>
                    <a:pt x="100444" y="64439"/>
                  </a:lnTo>
                  <a:lnTo>
                    <a:pt x="98234" y="66433"/>
                  </a:lnTo>
                  <a:lnTo>
                    <a:pt x="98082" y="71678"/>
                  </a:lnTo>
                  <a:lnTo>
                    <a:pt x="100101" y="73939"/>
                  </a:lnTo>
                  <a:lnTo>
                    <a:pt x="102882" y="73914"/>
                  </a:lnTo>
                  <a:lnTo>
                    <a:pt x="105638" y="73977"/>
                  </a:lnTo>
                  <a:lnTo>
                    <a:pt x="107848" y="71615"/>
                  </a:lnTo>
                  <a:close/>
                </a:path>
                <a:path w="299720" h="796289">
                  <a:moveTo>
                    <a:pt x="123761" y="791248"/>
                  </a:moveTo>
                  <a:lnTo>
                    <a:pt x="121666" y="786447"/>
                  </a:lnTo>
                  <a:lnTo>
                    <a:pt x="119075" y="785266"/>
                  </a:lnTo>
                  <a:lnTo>
                    <a:pt x="116941" y="785990"/>
                  </a:lnTo>
                  <a:lnTo>
                    <a:pt x="114808" y="786434"/>
                  </a:lnTo>
                  <a:lnTo>
                    <a:pt x="113347" y="788962"/>
                  </a:lnTo>
                  <a:lnTo>
                    <a:pt x="113665" y="791565"/>
                  </a:lnTo>
                  <a:lnTo>
                    <a:pt x="113982" y="794169"/>
                  </a:lnTo>
                  <a:lnTo>
                    <a:pt x="116662" y="795782"/>
                  </a:lnTo>
                  <a:lnTo>
                    <a:pt x="119634" y="795096"/>
                  </a:lnTo>
                  <a:lnTo>
                    <a:pt x="122453" y="794169"/>
                  </a:lnTo>
                  <a:lnTo>
                    <a:pt x="123761" y="791248"/>
                  </a:lnTo>
                  <a:close/>
                </a:path>
                <a:path w="299720" h="796289">
                  <a:moveTo>
                    <a:pt x="131406" y="68618"/>
                  </a:moveTo>
                  <a:lnTo>
                    <a:pt x="130962" y="65963"/>
                  </a:lnTo>
                  <a:lnTo>
                    <a:pt x="130543" y="63449"/>
                  </a:lnTo>
                  <a:lnTo>
                    <a:pt x="128295" y="61455"/>
                  </a:lnTo>
                  <a:lnTo>
                    <a:pt x="125971" y="61696"/>
                  </a:lnTo>
                  <a:lnTo>
                    <a:pt x="123634" y="61823"/>
                  </a:lnTo>
                  <a:lnTo>
                    <a:pt x="121627" y="63842"/>
                  </a:lnTo>
                  <a:lnTo>
                    <a:pt x="121399" y="69075"/>
                  </a:lnTo>
                  <a:lnTo>
                    <a:pt x="123647" y="71348"/>
                  </a:lnTo>
                  <a:lnTo>
                    <a:pt x="126530" y="71183"/>
                  </a:lnTo>
                  <a:lnTo>
                    <a:pt x="129413" y="70904"/>
                  </a:lnTo>
                  <a:lnTo>
                    <a:pt x="131406" y="68618"/>
                  </a:lnTo>
                  <a:close/>
                </a:path>
                <a:path w="299720" h="796289">
                  <a:moveTo>
                    <a:pt x="144183" y="777951"/>
                  </a:moveTo>
                  <a:lnTo>
                    <a:pt x="140716" y="774014"/>
                  </a:lnTo>
                  <a:lnTo>
                    <a:pt x="137756" y="773696"/>
                  </a:lnTo>
                  <a:lnTo>
                    <a:pt x="135851" y="775271"/>
                  </a:lnTo>
                  <a:lnTo>
                    <a:pt x="133985" y="776935"/>
                  </a:lnTo>
                  <a:lnTo>
                    <a:pt x="133489" y="779640"/>
                  </a:lnTo>
                  <a:lnTo>
                    <a:pt x="135013" y="781837"/>
                  </a:lnTo>
                  <a:lnTo>
                    <a:pt x="136474" y="783958"/>
                  </a:lnTo>
                  <a:lnTo>
                    <a:pt x="139687" y="784542"/>
                  </a:lnTo>
                  <a:lnTo>
                    <a:pt x="141744" y="782726"/>
                  </a:lnTo>
                  <a:lnTo>
                    <a:pt x="143878" y="780973"/>
                  </a:lnTo>
                  <a:lnTo>
                    <a:pt x="144183" y="777951"/>
                  </a:lnTo>
                  <a:close/>
                </a:path>
                <a:path w="299720" h="796289">
                  <a:moveTo>
                    <a:pt x="154330" y="59817"/>
                  </a:moveTo>
                  <a:lnTo>
                    <a:pt x="152946" y="57607"/>
                  </a:lnTo>
                  <a:lnTo>
                    <a:pt x="151549" y="55372"/>
                  </a:lnTo>
                  <a:lnTo>
                    <a:pt x="148729" y="54584"/>
                  </a:lnTo>
                  <a:lnTo>
                    <a:pt x="146621" y="55753"/>
                  </a:lnTo>
                  <a:lnTo>
                    <a:pt x="144462" y="56781"/>
                  </a:lnTo>
                  <a:lnTo>
                    <a:pt x="143560" y="59613"/>
                  </a:lnTo>
                  <a:lnTo>
                    <a:pt x="145592" y="64452"/>
                  </a:lnTo>
                  <a:lnTo>
                    <a:pt x="148488" y="65405"/>
                  </a:lnTo>
                  <a:lnTo>
                    <a:pt x="151041" y="64160"/>
                  </a:lnTo>
                  <a:lnTo>
                    <a:pt x="153517" y="62801"/>
                  </a:lnTo>
                  <a:lnTo>
                    <a:pt x="154330" y="59817"/>
                  </a:lnTo>
                  <a:close/>
                </a:path>
                <a:path w="299720" h="796289">
                  <a:moveTo>
                    <a:pt x="161251" y="763790"/>
                  </a:moveTo>
                  <a:lnTo>
                    <a:pt x="160896" y="760666"/>
                  </a:lnTo>
                  <a:lnTo>
                    <a:pt x="156870" y="757301"/>
                  </a:lnTo>
                  <a:lnTo>
                    <a:pt x="154025" y="757618"/>
                  </a:lnTo>
                  <a:lnTo>
                    <a:pt x="152285" y="759447"/>
                  </a:lnTo>
                  <a:lnTo>
                    <a:pt x="150571" y="761314"/>
                  </a:lnTo>
                  <a:lnTo>
                    <a:pt x="150723" y="764286"/>
                  </a:lnTo>
                  <a:lnTo>
                    <a:pt x="152628" y="766089"/>
                  </a:lnTo>
                  <a:lnTo>
                    <a:pt x="154533" y="767892"/>
                  </a:lnTo>
                  <a:lnTo>
                    <a:pt x="157556" y="767753"/>
                  </a:lnTo>
                  <a:lnTo>
                    <a:pt x="159385" y="765759"/>
                  </a:lnTo>
                  <a:lnTo>
                    <a:pt x="161251" y="763790"/>
                  </a:lnTo>
                  <a:close/>
                </a:path>
                <a:path w="299720" h="796289">
                  <a:moveTo>
                    <a:pt x="173355" y="45008"/>
                  </a:moveTo>
                  <a:lnTo>
                    <a:pt x="171602" y="43078"/>
                  </a:lnTo>
                  <a:lnTo>
                    <a:pt x="169824" y="41122"/>
                  </a:lnTo>
                  <a:lnTo>
                    <a:pt x="166878" y="40995"/>
                  </a:lnTo>
                  <a:lnTo>
                    <a:pt x="164947" y="42633"/>
                  </a:lnTo>
                  <a:lnTo>
                    <a:pt x="163029" y="44310"/>
                  </a:lnTo>
                  <a:lnTo>
                    <a:pt x="162814" y="47256"/>
                  </a:lnTo>
                  <a:lnTo>
                    <a:pt x="166116" y="51333"/>
                  </a:lnTo>
                  <a:lnTo>
                    <a:pt x="169151" y="51587"/>
                  </a:lnTo>
                  <a:lnTo>
                    <a:pt x="171183" y="49809"/>
                  </a:lnTo>
                  <a:lnTo>
                    <a:pt x="173228" y="48056"/>
                  </a:lnTo>
                  <a:lnTo>
                    <a:pt x="173355" y="45008"/>
                  </a:lnTo>
                  <a:close/>
                </a:path>
                <a:path w="299720" h="796289">
                  <a:moveTo>
                    <a:pt x="175869" y="744562"/>
                  </a:moveTo>
                  <a:lnTo>
                    <a:pt x="175323" y="741578"/>
                  </a:lnTo>
                  <a:lnTo>
                    <a:pt x="170980" y="738632"/>
                  </a:lnTo>
                  <a:lnTo>
                    <a:pt x="168046" y="739165"/>
                  </a:lnTo>
                  <a:lnTo>
                    <a:pt x="166611" y="741286"/>
                  </a:lnTo>
                  <a:lnTo>
                    <a:pt x="165112" y="743356"/>
                  </a:lnTo>
                  <a:lnTo>
                    <a:pt x="165569" y="746264"/>
                  </a:lnTo>
                  <a:lnTo>
                    <a:pt x="167678" y="747839"/>
                  </a:lnTo>
                  <a:lnTo>
                    <a:pt x="169773" y="749401"/>
                  </a:lnTo>
                  <a:lnTo>
                    <a:pt x="172796" y="748944"/>
                  </a:lnTo>
                  <a:lnTo>
                    <a:pt x="174371" y="746772"/>
                  </a:lnTo>
                  <a:lnTo>
                    <a:pt x="175869" y="744562"/>
                  </a:lnTo>
                  <a:close/>
                </a:path>
                <a:path w="299720" h="796289">
                  <a:moveTo>
                    <a:pt x="183845" y="383044"/>
                  </a:moveTo>
                  <a:lnTo>
                    <a:pt x="181825" y="380834"/>
                  </a:lnTo>
                  <a:lnTo>
                    <a:pt x="176593" y="380492"/>
                  </a:lnTo>
                  <a:lnTo>
                    <a:pt x="174358" y="382511"/>
                  </a:lnTo>
                  <a:lnTo>
                    <a:pt x="174078" y="387832"/>
                  </a:lnTo>
                  <a:lnTo>
                    <a:pt x="176085" y="390042"/>
                  </a:lnTo>
                  <a:lnTo>
                    <a:pt x="178714" y="390118"/>
                  </a:lnTo>
                  <a:lnTo>
                    <a:pt x="181343" y="390194"/>
                  </a:lnTo>
                  <a:lnTo>
                    <a:pt x="183578" y="388175"/>
                  </a:lnTo>
                  <a:lnTo>
                    <a:pt x="183845" y="383044"/>
                  </a:lnTo>
                  <a:close/>
                </a:path>
                <a:path w="299720" h="796289">
                  <a:moveTo>
                    <a:pt x="185877" y="359752"/>
                  </a:moveTo>
                  <a:lnTo>
                    <a:pt x="184023" y="357416"/>
                  </a:lnTo>
                  <a:lnTo>
                    <a:pt x="178816" y="356781"/>
                  </a:lnTo>
                  <a:lnTo>
                    <a:pt x="176441" y="358648"/>
                  </a:lnTo>
                  <a:lnTo>
                    <a:pt x="176123" y="361276"/>
                  </a:lnTo>
                  <a:lnTo>
                    <a:pt x="175780" y="363893"/>
                  </a:lnTo>
                  <a:lnTo>
                    <a:pt x="177749" y="366255"/>
                  </a:lnTo>
                  <a:lnTo>
                    <a:pt x="180352" y="366509"/>
                  </a:lnTo>
                  <a:lnTo>
                    <a:pt x="182981" y="366763"/>
                  </a:lnTo>
                  <a:lnTo>
                    <a:pt x="185229" y="364896"/>
                  </a:lnTo>
                  <a:lnTo>
                    <a:pt x="185572" y="362331"/>
                  </a:lnTo>
                  <a:lnTo>
                    <a:pt x="185877" y="359752"/>
                  </a:lnTo>
                  <a:close/>
                </a:path>
                <a:path w="299720" h="796289">
                  <a:moveTo>
                    <a:pt x="188772" y="724281"/>
                  </a:moveTo>
                  <a:lnTo>
                    <a:pt x="187972" y="721334"/>
                  </a:lnTo>
                  <a:lnTo>
                    <a:pt x="183413" y="718731"/>
                  </a:lnTo>
                  <a:lnTo>
                    <a:pt x="180555" y="719505"/>
                  </a:lnTo>
                  <a:lnTo>
                    <a:pt x="179260" y="721728"/>
                  </a:lnTo>
                  <a:lnTo>
                    <a:pt x="177914" y="723912"/>
                  </a:lnTo>
                  <a:lnTo>
                    <a:pt x="178625" y="726808"/>
                  </a:lnTo>
                  <a:lnTo>
                    <a:pt x="180860" y="728179"/>
                  </a:lnTo>
                  <a:lnTo>
                    <a:pt x="183095" y="729564"/>
                  </a:lnTo>
                  <a:lnTo>
                    <a:pt x="186042" y="728840"/>
                  </a:lnTo>
                  <a:lnTo>
                    <a:pt x="187439" y="726579"/>
                  </a:lnTo>
                  <a:lnTo>
                    <a:pt x="188772" y="724281"/>
                  </a:lnTo>
                  <a:close/>
                </a:path>
                <a:path w="299720" h="796289">
                  <a:moveTo>
                    <a:pt x="189052" y="336499"/>
                  </a:moveTo>
                  <a:lnTo>
                    <a:pt x="187337" y="334086"/>
                  </a:lnTo>
                  <a:lnTo>
                    <a:pt x="182156" y="333248"/>
                  </a:lnTo>
                  <a:lnTo>
                    <a:pt x="179666" y="335000"/>
                  </a:lnTo>
                  <a:lnTo>
                    <a:pt x="178917" y="340233"/>
                  </a:lnTo>
                  <a:lnTo>
                    <a:pt x="180721" y="342646"/>
                  </a:lnTo>
                  <a:lnTo>
                    <a:pt x="183311" y="343027"/>
                  </a:lnTo>
                  <a:lnTo>
                    <a:pt x="185902" y="343408"/>
                  </a:lnTo>
                  <a:lnTo>
                    <a:pt x="188315" y="341630"/>
                  </a:lnTo>
                  <a:lnTo>
                    <a:pt x="188696" y="339064"/>
                  </a:lnTo>
                  <a:lnTo>
                    <a:pt x="189052" y="336499"/>
                  </a:lnTo>
                  <a:close/>
                </a:path>
                <a:path w="299720" h="796289">
                  <a:moveTo>
                    <a:pt x="190677" y="28879"/>
                  </a:moveTo>
                  <a:lnTo>
                    <a:pt x="188925" y="26936"/>
                  </a:lnTo>
                  <a:lnTo>
                    <a:pt x="187159" y="24980"/>
                  </a:lnTo>
                  <a:lnTo>
                    <a:pt x="184137" y="24853"/>
                  </a:lnTo>
                  <a:lnTo>
                    <a:pt x="180251" y="28460"/>
                  </a:lnTo>
                  <a:lnTo>
                    <a:pt x="180187" y="31470"/>
                  </a:lnTo>
                  <a:lnTo>
                    <a:pt x="183794" y="35293"/>
                  </a:lnTo>
                  <a:lnTo>
                    <a:pt x="186778" y="35369"/>
                  </a:lnTo>
                  <a:lnTo>
                    <a:pt x="190563" y="31851"/>
                  </a:lnTo>
                  <a:lnTo>
                    <a:pt x="190677" y="28879"/>
                  </a:lnTo>
                  <a:close/>
                </a:path>
                <a:path w="299720" h="796289">
                  <a:moveTo>
                    <a:pt x="193154" y="313321"/>
                  </a:moveTo>
                  <a:lnTo>
                    <a:pt x="191439" y="310857"/>
                  </a:lnTo>
                  <a:lnTo>
                    <a:pt x="186283" y="309867"/>
                  </a:lnTo>
                  <a:lnTo>
                    <a:pt x="183807" y="311569"/>
                  </a:lnTo>
                  <a:lnTo>
                    <a:pt x="182841" y="316738"/>
                  </a:lnTo>
                  <a:lnTo>
                    <a:pt x="184556" y="319214"/>
                  </a:lnTo>
                  <a:lnTo>
                    <a:pt x="187134" y="319671"/>
                  </a:lnTo>
                  <a:lnTo>
                    <a:pt x="189712" y="320128"/>
                  </a:lnTo>
                  <a:lnTo>
                    <a:pt x="192201" y="318439"/>
                  </a:lnTo>
                  <a:lnTo>
                    <a:pt x="193154" y="313321"/>
                  </a:lnTo>
                  <a:close/>
                </a:path>
                <a:path w="299720" h="796289">
                  <a:moveTo>
                    <a:pt x="197700" y="290195"/>
                  </a:moveTo>
                  <a:lnTo>
                    <a:pt x="196062" y="287693"/>
                  </a:lnTo>
                  <a:lnTo>
                    <a:pt x="190931" y="286613"/>
                  </a:lnTo>
                  <a:lnTo>
                    <a:pt x="188404" y="288264"/>
                  </a:lnTo>
                  <a:lnTo>
                    <a:pt x="187350" y="293408"/>
                  </a:lnTo>
                  <a:lnTo>
                    <a:pt x="189014" y="295910"/>
                  </a:lnTo>
                  <a:lnTo>
                    <a:pt x="191592" y="296430"/>
                  </a:lnTo>
                  <a:lnTo>
                    <a:pt x="194170" y="296951"/>
                  </a:lnTo>
                  <a:lnTo>
                    <a:pt x="196659" y="295300"/>
                  </a:lnTo>
                  <a:lnTo>
                    <a:pt x="197700" y="290195"/>
                  </a:lnTo>
                  <a:close/>
                </a:path>
                <a:path w="299720" h="796289">
                  <a:moveTo>
                    <a:pt x="200152" y="703160"/>
                  </a:moveTo>
                  <a:lnTo>
                    <a:pt x="199199" y="700303"/>
                  </a:lnTo>
                  <a:lnTo>
                    <a:pt x="194487" y="697992"/>
                  </a:lnTo>
                  <a:lnTo>
                    <a:pt x="191643" y="698931"/>
                  </a:lnTo>
                  <a:lnTo>
                    <a:pt x="189255" y="703503"/>
                  </a:lnTo>
                  <a:lnTo>
                    <a:pt x="190182" y="706348"/>
                  </a:lnTo>
                  <a:lnTo>
                    <a:pt x="192506" y="707567"/>
                  </a:lnTo>
                  <a:lnTo>
                    <a:pt x="194830" y="708787"/>
                  </a:lnTo>
                  <a:lnTo>
                    <a:pt x="197700" y="707872"/>
                  </a:lnTo>
                  <a:lnTo>
                    <a:pt x="200152" y="703160"/>
                  </a:lnTo>
                  <a:close/>
                </a:path>
                <a:path w="299720" h="796289">
                  <a:moveTo>
                    <a:pt x="202653" y="267093"/>
                  </a:moveTo>
                  <a:lnTo>
                    <a:pt x="201028" y="264566"/>
                  </a:lnTo>
                  <a:lnTo>
                    <a:pt x="195910" y="263436"/>
                  </a:lnTo>
                  <a:lnTo>
                    <a:pt x="193382" y="265049"/>
                  </a:lnTo>
                  <a:lnTo>
                    <a:pt x="192252" y="270167"/>
                  </a:lnTo>
                  <a:lnTo>
                    <a:pt x="193878" y="272694"/>
                  </a:lnTo>
                  <a:lnTo>
                    <a:pt x="196443" y="273253"/>
                  </a:lnTo>
                  <a:lnTo>
                    <a:pt x="199009" y="273812"/>
                  </a:lnTo>
                  <a:lnTo>
                    <a:pt x="201536" y="272186"/>
                  </a:lnTo>
                  <a:lnTo>
                    <a:pt x="202653" y="267093"/>
                  </a:lnTo>
                  <a:close/>
                </a:path>
                <a:path w="299720" h="796289">
                  <a:moveTo>
                    <a:pt x="207822" y="244030"/>
                  </a:moveTo>
                  <a:lnTo>
                    <a:pt x="206222" y="241503"/>
                  </a:lnTo>
                  <a:lnTo>
                    <a:pt x="201104" y="240334"/>
                  </a:lnTo>
                  <a:lnTo>
                    <a:pt x="198551" y="241935"/>
                  </a:lnTo>
                  <a:lnTo>
                    <a:pt x="197408" y="247040"/>
                  </a:lnTo>
                  <a:lnTo>
                    <a:pt x="199009" y="249580"/>
                  </a:lnTo>
                  <a:lnTo>
                    <a:pt x="201574" y="250151"/>
                  </a:lnTo>
                  <a:lnTo>
                    <a:pt x="204139" y="250723"/>
                  </a:lnTo>
                  <a:lnTo>
                    <a:pt x="206679" y="249135"/>
                  </a:lnTo>
                  <a:lnTo>
                    <a:pt x="207822" y="244030"/>
                  </a:lnTo>
                  <a:close/>
                </a:path>
                <a:path w="299720" h="796289">
                  <a:moveTo>
                    <a:pt x="208953" y="14719"/>
                  </a:moveTo>
                  <a:lnTo>
                    <a:pt x="207632" y="12484"/>
                  </a:lnTo>
                  <a:lnTo>
                    <a:pt x="206286" y="10198"/>
                  </a:lnTo>
                  <a:lnTo>
                    <a:pt x="203314" y="9601"/>
                  </a:lnTo>
                  <a:lnTo>
                    <a:pt x="200977" y="11125"/>
                  </a:lnTo>
                  <a:lnTo>
                    <a:pt x="198704" y="12712"/>
                  </a:lnTo>
                  <a:lnTo>
                    <a:pt x="198208" y="15735"/>
                  </a:lnTo>
                  <a:lnTo>
                    <a:pt x="201409" y="19900"/>
                  </a:lnTo>
                  <a:lnTo>
                    <a:pt x="204317" y="20396"/>
                  </a:lnTo>
                  <a:lnTo>
                    <a:pt x="206324" y="18973"/>
                  </a:lnTo>
                  <a:lnTo>
                    <a:pt x="208381" y="17653"/>
                  </a:lnTo>
                  <a:lnTo>
                    <a:pt x="208953" y="14719"/>
                  </a:lnTo>
                  <a:close/>
                </a:path>
                <a:path w="299720" h="796289">
                  <a:moveTo>
                    <a:pt x="210159" y="681405"/>
                  </a:moveTo>
                  <a:lnTo>
                    <a:pt x="209042" y="678611"/>
                  </a:lnTo>
                  <a:lnTo>
                    <a:pt x="204216" y="676567"/>
                  </a:lnTo>
                  <a:lnTo>
                    <a:pt x="201422" y="677659"/>
                  </a:lnTo>
                  <a:lnTo>
                    <a:pt x="199377" y="682409"/>
                  </a:lnTo>
                  <a:lnTo>
                    <a:pt x="200482" y="685203"/>
                  </a:lnTo>
                  <a:lnTo>
                    <a:pt x="202869" y="686282"/>
                  </a:lnTo>
                  <a:lnTo>
                    <a:pt x="205257" y="687362"/>
                  </a:lnTo>
                  <a:lnTo>
                    <a:pt x="208051" y="686269"/>
                  </a:lnTo>
                  <a:lnTo>
                    <a:pt x="210159" y="681405"/>
                  </a:lnTo>
                  <a:close/>
                </a:path>
                <a:path w="299720" h="796289">
                  <a:moveTo>
                    <a:pt x="219062" y="659206"/>
                  </a:moveTo>
                  <a:lnTo>
                    <a:pt x="217766" y="656450"/>
                  </a:lnTo>
                  <a:lnTo>
                    <a:pt x="212826" y="654659"/>
                  </a:lnTo>
                  <a:lnTo>
                    <a:pt x="210146" y="655929"/>
                  </a:lnTo>
                  <a:lnTo>
                    <a:pt x="209245" y="658342"/>
                  </a:lnTo>
                  <a:lnTo>
                    <a:pt x="208305" y="660755"/>
                  </a:lnTo>
                  <a:lnTo>
                    <a:pt x="209511" y="663473"/>
                  </a:lnTo>
                  <a:lnTo>
                    <a:pt x="211963" y="664425"/>
                  </a:lnTo>
                  <a:lnTo>
                    <a:pt x="214414" y="665378"/>
                  </a:lnTo>
                  <a:lnTo>
                    <a:pt x="217170" y="664159"/>
                  </a:lnTo>
                  <a:lnTo>
                    <a:pt x="218147" y="661695"/>
                  </a:lnTo>
                  <a:lnTo>
                    <a:pt x="219062" y="659206"/>
                  </a:lnTo>
                  <a:close/>
                </a:path>
                <a:path w="299720" h="796289">
                  <a:moveTo>
                    <a:pt x="226758" y="636574"/>
                  </a:moveTo>
                  <a:lnTo>
                    <a:pt x="225386" y="633907"/>
                  </a:lnTo>
                  <a:lnTo>
                    <a:pt x="220370" y="632358"/>
                  </a:lnTo>
                  <a:lnTo>
                    <a:pt x="217690" y="633717"/>
                  </a:lnTo>
                  <a:lnTo>
                    <a:pt x="216115" y="638644"/>
                  </a:lnTo>
                  <a:lnTo>
                    <a:pt x="217500" y="641324"/>
                  </a:lnTo>
                  <a:lnTo>
                    <a:pt x="219989" y="642150"/>
                  </a:lnTo>
                  <a:lnTo>
                    <a:pt x="222478" y="642975"/>
                  </a:lnTo>
                  <a:lnTo>
                    <a:pt x="225145" y="641616"/>
                  </a:lnTo>
                  <a:lnTo>
                    <a:pt x="226758" y="636574"/>
                  </a:lnTo>
                  <a:close/>
                </a:path>
                <a:path w="299720" h="796289">
                  <a:moveTo>
                    <a:pt x="230022" y="7061"/>
                  </a:moveTo>
                  <a:lnTo>
                    <a:pt x="229717" y="4445"/>
                  </a:lnTo>
                  <a:lnTo>
                    <a:pt x="229425" y="1854"/>
                  </a:lnTo>
                  <a:lnTo>
                    <a:pt x="226847" y="88"/>
                  </a:lnTo>
                  <a:lnTo>
                    <a:pt x="224002" y="635"/>
                  </a:lnTo>
                  <a:lnTo>
                    <a:pt x="221208" y="1397"/>
                  </a:lnTo>
                  <a:lnTo>
                    <a:pt x="219633" y="4025"/>
                  </a:lnTo>
                  <a:lnTo>
                    <a:pt x="221335" y="8991"/>
                  </a:lnTo>
                  <a:lnTo>
                    <a:pt x="223862" y="10528"/>
                  </a:lnTo>
                  <a:lnTo>
                    <a:pt x="226110" y="9906"/>
                  </a:lnTo>
                  <a:lnTo>
                    <a:pt x="228396" y="9474"/>
                  </a:lnTo>
                  <a:lnTo>
                    <a:pt x="230022" y="7061"/>
                  </a:lnTo>
                  <a:close/>
                </a:path>
                <a:path w="299720" h="796289">
                  <a:moveTo>
                    <a:pt x="233514" y="613664"/>
                  </a:moveTo>
                  <a:lnTo>
                    <a:pt x="231902" y="611022"/>
                  </a:lnTo>
                  <a:lnTo>
                    <a:pt x="226822" y="609701"/>
                  </a:lnTo>
                  <a:lnTo>
                    <a:pt x="224332" y="611225"/>
                  </a:lnTo>
                  <a:lnTo>
                    <a:pt x="222885" y="616191"/>
                  </a:lnTo>
                  <a:lnTo>
                    <a:pt x="224358" y="618794"/>
                  </a:lnTo>
                  <a:lnTo>
                    <a:pt x="226885" y="619506"/>
                  </a:lnTo>
                  <a:lnTo>
                    <a:pt x="229412" y="620217"/>
                  </a:lnTo>
                  <a:lnTo>
                    <a:pt x="232041" y="618731"/>
                  </a:lnTo>
                  <a:lnTo>
                    <a:pt x="232765" y="616191"/>
                  </a:lnTo>
                  <a:lnTo>
                    <a:pt x="233514" y="613664"/>
                  </a:lnTo>
                  <a:close/>
                </a:path>
                <a:path w="299720" h="796289">
                  <a:moveTo>
                    <a:pt x="239001" y="590397"/>
                  </a:moveTo>
                  <a:lnTo>
                    <a:pt x="237375" y="587870"/>
                  </a:lnTo>
                  <a:lnTo>
                    <a:pt x="232244" y="586778"/>
                  </a:lnTo>
                  <a:lnTo>
                    <a:pt x="229717" y="588391"/>
                  </a:lnTo>
                  <a:lnTo>
                    <a:pt x="228625" y="593445"/>
                  </a:lnTo>
                  <a:lnTo>
                    <a:pt x="230263" y="595985"/>
                  </a:lnTo>
                  <a:lnTo>
                    <a:pt x="232816" y="596582"/>
                  </a:lnTo>
                  <a:lnTo>
                    <a:pt x="235369" y="597179"/>
                  </a:lnTo>
                  <a:lnTo>
                    <a:pt x="237896" y="595566"/>
                  </a:lnTo>
                  <a:lnTo>
                    <a:pt x="239001" y="590397"/>
                  </a:lnTo>
                  <a:close/>
                </a:path>
                <a:path w="299720" h="796289">
                  <a:moveTo>
                    <a:pt x="243586" y="566953"/>
                  </a:moveTo>
                  <a:lnTo>
                    <a:pt x="241858" y="564502"/>
                  </a:lnTo>
                  <a:lnTo>
                    <a:pt x="236689" y="563638"/>
                  </a:lnTo>
                  <a:lnTo>
                    <a:pt x="234213" y="565365"/>
                  </a:lnTo>
                  <a:lnTo>
                    <a:pt x="233299" y="570458"/>
                  </a:lnTo>
                  <a:lnTo>
                    <a:pt x="235013" y="572909"/>
                  </a:lnTo>
                  <a:lnTo>
                    <a:pt x="237591" y="573392"/>
                  </a:lnTo>
                  <a:lnTo>
                    <a:pt x="240169" y="573874"/>
                  </a:lnTo>
                  <a:lnTo>
                    <a:pt x="242646" y="572160"/>
                  </a:lnTo>
                  <a:lnTo>
                    <a:pt x="243586" y="566953"/>
                  </a:lnTo>
                  <a:close/>
                </a:path>
                <a:path w="299720" h="796289">
                  <a:moveTo>
                    <a:pt x="247180" y="543344"/>
                  </a:moveTo>
                  <a:lnTo>
                    <a:pt x="245237" y="540943"/>
                  </a:lnTo>
                  <a:lnTo>
                    <a:pt x="240030" y="540321"/>
                  </a:lnTo>
                  <a:lnTo>
                    <a:pt x="237744" y="542163"/>
                  </a:lnTo>
                  <a:lnTo>
                    <a:pt x="236994" y="547281"/>
                  </a:lnTo>
                  <a:lnTo>
                    <a:pt x="238798" y="549656"/>
                  </a:lnTo>
                  <a:lnTo>
                    <a:pt x="241401" y="550024"/>
                  </a:lnTo>
                  <a:lnTo>
                    <a:pt x="244005" y="550392"/>
                  </a:lnTo>
                  <a:lnTo>
                    <a:pt x="246418" y="548576"/>
                  </a:lnTo>
                  <a:lnTo>
                    <a:pt x="247180" y="543344"/>
                  </a:lnTo>
                  <a:close/>
                </a:path>
                <a:path w="299720" h="796289">
                  <a:moveTo>
                    <a:pt x="249466" y="429399"/>
                  </a:moveTo>
                  <a:lnTo>
                    <a:pt x="248894" y="424141"/>
                  </a:lnTo>
                  <a:lnTo>
                    <a:pt x="246545" y="422236"/>
                  </a:lnTo>
                  <a:lnTo>
                    <a:pt x="241325" y="422770"/>
                  </a:lnTo>
                  <a:lnTo>
                    <a:pt x="239433" y="425069"/>
                  </a:lnTo>
                  <a:lnTo>
                    <a:pt x="240004" y="430212"/>
                  </a:lnTo>
                  <a:lnTo>
                    <a:pt x="242189" y="432142"/>
                  </a:lnTo>
                  <a:lnTo>
                    <a:pt x="244830" y="431927"/>
                  </a:lnTo>
                  <a:lnTo>
                    <a:pt x="247421" y="431711"/>
                  </a:lnTo>
                  <a:lnTo>
                    <a:pt x="249466" y="429399"/>
                  </a:lnTo>
                  <a:close/>
                </a:path>
                <a:path w="299720" h="796289">
                  <a:moveTo>
                    <a:pt x="249555" y="519569"/>
                  </a:moveTo>
                  <a:lnTo>
                    <a:pt x="247599" y="517271"/>
                  </a:lnTo>
                  <a:lnTo>
                    <a:pt x="242366" y="516877"/>
                  </a:lnTo>
                  <a:lnTo>
                    <a:pt x="240080" y="518807"/>
                  </a:lnTo>
                  <a:lnTo>
                    <a:pt x="239699" y="523963"/>
                  </a:lnTo>
                  <a:lnTo>
                    <a:pt x="241642" y="526262"/>
                  </a:lnTo>
                  <a:lnTo>
                    <a:pt x="244233" y="526516"/>
                  </a:lnTo>
                  <a:lnTo>
                    <a:pt x="246862" y="526770"/>
                  </a:lnTo>
                  <a:lnTo>
                    <a:pt x="249161" y="524840"/>
                  </a:lnTo>
                  <a:lnTo>
                    <a:pt x="249555" y="519569"/>
                  </a:lnTo>
                  <a:close/>
                </a:path>
                <a:path w="299720" h="796289">
                  <a:moveTo>
                    <a:pt x="250901" y="453250"/>
                  </a:moveTo>
                  <a:lnTo>
                    <a:pt x="250825" y="450608"/>
                  </a:lnTo>
                  <a:lnTo>
                    <a:pt x="250774" y="447967"/>
                  </a:lnTo>
                  <a:lnTo>
                    <a:pt x="248424" y="445947"/>
                  </a:lnTo>
                  <a:lnTo>
                    <a:pt x="243192" y="446252"/>
                  </a:lnTo>
                  <a:lnTo>
                    <a:pt x="241287" y="448462"/>
                  </a:lnTo>
                  <a:lnTo>
                    <a:pt x="241325" y="451053"/>
                  </a:lnTo>
                  <a:lnTo>
                    <a:pt x="241414" y="453631"/>
                  </a:lnTo>
                  <a:lnTo>
                    <a:pt x="243598" y="455650"/>
                  </a:lnTo>
                  <a:lnTo>
                    <a:pt x="246227" y="455561"/>
                  </a:lnTo>
                  <a:lnTo>
                    <a:pt x="248843" y="455472"/>
                  </a:lnTo>
                  <a:lnTo>
                    <a:pt x="250901" y="453250"/>
                  </a:lnTo>
                  <a:close/>
                </a:path>
                <a:path w="299720" h="796289">
                  <a:moveTo>
                    <a:pt x="250977" y="495731"/>
                  </a:moveTo>
                  <a:lnTo>
                    <a:pt x="248932" y="493522"/>
                  </a:lnTo>
                  <a:lnTo>
                    <a:pt x="243687" y="493356"/>
                  </a:lnTo>
                  <a:lnTo>
                    <a:pt x="241477" y="495388"/>
                  </a:lnTo>
                  <a:lnTo>
                    <a:pt x="241261" y="500557"/>
                  </a:lnTo>
                  <a:lnTo>
                    <a:pt x="243306" y="502767"/>
                  </a:lnTo>
                  <a:lnTo>
                    <a:pt x="245922" y="502907"/>
                  </a:lnTo>
                  <a:lnTo>
                    <a:pt x="248539" y="503047"/>
                  </a:lnTo>
                  <a:lnTo>
                    <a:pt x="250761" y="501015"/>
                  </a:lnTo>
                  <a:lnTo>
                    <a:pt x="250977" y="495731"/>
                  </a:lnTo>
                  <a:close/>
                </a:path>
                <a:path w="299720" h="796289">
                  <a:moveTo>
                    <a:pt x="251371" y="471843"/>
                  </a:moveTo>
                  <a:lnTo>
                    <a:pt x="249250" y="469734"/>
                  </a:lnTo>
                  <a:lnTo>
                    <a:pt x="244005" y="469798"/>
                  </a:lnTo>
                  <a:lnTo>
                    <a:pt x="241871" y="471919"/>
                  </a:lnTo>
                  <a:lnTo>
                    <a:pt x="241846" y="477100"/>
                  </a:lnTo>
                  <a:lnTo>
                    <a:pt x="243954" y="479209"/>
                  </a:lnTo>
                  <a:lnTo>
                    <a:pt x="246583" y="479234"/>
                  </a:lnTo>
                  <a:lnTo>
                    <a:pt x="249212" y="479259"/>
                  </a:lnTo>
                  <a:lnTo>
                    <a:pt x="251345" y="477139"/>
                  </a:lnTo>
                  <a:lnTo>
                    <a:pt x="251371" y="471843"/>
                  </a:lnTo>
                  <a:close/>
                </a:path>
                <a:path w="299720" h="796289">
                  <a:moveTo>
                    <a:pt x="253911" y="3898"/>
                  </a:moveTo>
                  <a:lnTo>
                    <a:pt x="252298" y="1295"/>
                  </a:lnTo>
                  <a:lnTo>
                    <a:pt x="249529" y="698"/>
                  </a:lnTo>
                  <a:lnTo>
                    <a:pt x="246773" y="0"/>
                  </a:lnTo>
                  <a:lnTo>
                    <a:pt x="244182" y="1981"/>
                  </a:lnTo>
                  <a:lnTo>
                    <a:pt x="243573" y="7200"/>
                  </a:lnTo>
                  <a:lnTo>
                    <a:pt x="245249" y="9385"/>
                  </a:lnTo>
                  <a:lnTo>
                    <a:pt x="247573" y="10007"/>
                  </a:lnTo>
                  <a:lnTo>
                    <a:pt x="249910" y="10502"/>
                  </a:lnTo>
                  <a:lnTo>
                    <a:pt x="252412" y="8928"/>
                  </a:lnTo>
                  <a:lnTo>
                    <a:pt x="253149" y="6464"/>
                  </a:lnTo>
                  <a:lnTo>
                    <a:pt x="253911" y="3898"/>
                  </a:lnTo>
                  <a:close/>
                </a:path>
                <a:path w="299720" h="796289">
                  <a:moveTo>
                    <a:pt x="275920" y="14795"/>
                  </a:moveTo>
                  <a:lnTo>
                    <a:pt x="275717" y="11214"/>
                  </a:lnTo>
                  <a:lnTo>
                    <a:pt x="273050" y="9906"/>
                  </a:lnTo>
                  <a:lnTo>
                    <a:pt x="270484" y="8445"/>
                  </a:lnTo>
                  <a:lnTo>
                    <a:pt x="267487" y="9207"/>
                  </a:lnTo>
                  <a:lnTo>
                    <a:pt x="265252" y="13957"/>
                  </a:lnTo>
                  <a:lnTo>
                    <a:pt x="265950" y="16814"/>
                  </a:lnTo>
                  <a:lnTo>
                    <a:pt x="267944" y="17919"/>
                  </a:lnTo>
                  <a:lnTo>
                    <a:pt x="270052" y="18859"/>
                  </a:lnTo>
                  <a:lnTo>
                    <a:pt x="272529" y="18808"/>
                  </a:lnTo>
                  <a:lnTo>
                    <a:pt x="274307" y="16687"/>
                  </a:lnTo>
                  <a:lnTo>
                    <a:pt x="275920" y="14795"/>
                  </a:lnTo>
                  <a:close/>
                </a:path>
                <a:path w="299720" h="796289">
                  <a:moveTo>
                    <a:pt x="291757" y="31648"/>
                  </a:moveTo>
                  <a:lnTo>
                    <a:pt x="290258" y="29159"/>
                  </a:lnTo>
                  <a:lnTo>
                    <a:pt x="288861" y="26619"/>
                  </a:lnTo>
                  <a:lnTo>
                    <a:pt x="285940" y="25742"/>
                  </a:lnTo>
                  <a:lnTo>
                    <a:pt x="281571" y="28638"/>
                  </a:lnTo>
                  <a:lnTo>
                    <a:pt x="280682" y="31483"/>
                  </a:lnTo>
                  <a:lnTo>
                    <a:pt x="281813" y="33528"/>
                  </a:lnTo>
                  <a:lnTo>
                    <a:pt x="283057" y="35509"/>
                  </a:lnTo>
                  <a:lnTo>
                    <a:pt x="285610" y="36588"/>
                  </a:lnTo>
                  <a:lnTo>
                    <a:pt x="288048" y="35610"/>
                  </a:lnTo>
                  <a:lnTo>
                    <a:pt x="290487" y="34632"/>
                  </a:lnTo>
                  <a:lnTo>
                    <a:pt x="291757" y="31648"/>
                  </a:lnTo>
                  <a:close/>
                </a:path>
                <a:path w="299720" h="796289">
                  <a:moveTo>
                    <a:pt x="298043" y="55816"/>
                  </a:moveTo>
                  <a:lnTo>
                    <a:pt x="297662" y="53098"/>
                  </a:lnTo>
                  <a:lnTo>
                    <a:pt x="297383" y="50368"/>
                  </a:lnTo>
                  <a:lnTo>
                    <a:pt x="294690" y="48628"/>
                  </a:lnTo>
                  <a:lnTo>
                    <a:pt x="289560" y="49745"/>
                  </a:lnTo>
                  <a:lnTo>
                    <a:pt x="288036" y="52095"/>
                  </a:lnTo>
                  <a:lnTo>
                    <a:pt x="288290" y="54584"/>
                  </a:lnTo>
                  <a:lnTo>
                    <a:pt x="288620" y="57048"/>
                  </a:lnTo>
                  <a:lnTo>
                    <a:pt x="291007" y="58813"/>
                  </a:lnTo>
                  <a:lnTo>
                    <a:pt x="293611" y="58534"/>
                  </a:lnTo>
                  <a:lnTo>
                    <a:pt x="296214" y="58254"/>
                  </a:lnTo>
                  <a:lnTo>
                    <a:pt x="298043" y="55816"/>
                  </a:lnTo>
                  <a:close/>
                </a:path>
                <a:path w="299720" h="796289">
                  <a:moveTo>
                    <a:pt x="298145" y="98894"/>
                  </a:moveTo>
                  <a:lnTo>
                    <a:pt x="296252" y="96570"/>
                  </a:lnTo>
                  <a:lnTo>
                    <a:pt x="291020" y="96139"/>
                  </a:lnTo>
                  <a:lnTo>
                    <a:pt x="288683" y="98031"/>
                  </a:lnTo>
                  <a:lnTo>
                    <a:pt x="288150" y="103149"/>
                  </a:lnTo>
                  <a:lnTo>
                    <a:pt x="290055" y="105473"/>
                  </a:lnTo>
                  <a:lnTo>
                    <a:pt x="292658" y="105778"/>
                  </a:lnTo>
                  <a:lnTo>
                    <a:pt x="295262" y="106083"/>
                  </a:lnTo>
                  <a:lnTo>
                    <a:pt x="297599" y="104178"/>
                  </a:lnTo>
                  <a:lnTo>
                    <a:pt x="298145" y="98894"/>
                  </a:lnTo>
                  <a:close/>
                </a:path>
                <a:path w="299720" h="796289">
                  <a:moveTo>
                    <a:pt x="299300" y="74777"/>
                  </a:moveTo>
                  <a:lnTo>
                    <a:pt x="297192" y="72644"/>
                  </a:lnTo>
                  <a:lnTo>
                    <a:pt x="291934" y="72758"/>
                  </a:lnTo>
                  <a:lnTo>
                    <a:pt x="289788" y="74866"/>
                  </a:lnTo>
                  <a:lnTo>
                    <a:pt x="289750" y="79946"/>
                  </a:lnTo>
                  <a:lnTo>
                    <a:pt x="291846" y="82080"/>
                  </a:lnTo>
                  <a:lnTo>
                    <a:pt x="294474" y="82169"/>
                  </a:lnTo>
                  <a:lnTo>
                    <a:pt x="297091" y="82257"/>
                  </a:lnTo>
                  <a:lnTo>
                    <a:pt x="299250" y="80149"/>
                  </a:lnTo>
                  <a:lnTo>
                    <a:pt x="299300" y="7477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76">
              <a:extLst>
                <a:ext uri="{FF2B5EF4-FFF2-40B4-BE49-F238E27FC236}">
                  <a16:creationId xmlns:a16="http://schemas.microsoft.com/office/drawing/2014/main" id="{31D66387-AF2B-4578-AD50-94D28FA83A7B}"/>
                </a:ext>
              </a:extLst>
            </p:cNvPr>
            <p:cNvSpPr/>
            <p:nvPr/>
          </p:nvSpPr>
          <p:spPr>
            <a:xfrm>
              <a:off x="7610462" y="3500208"/>
              <a:ext cx="280670" cy="798195"/>
            </a:xfrm>
            <a:custGeom>
              <a:avLst/>
              <a:gdLst/>
              <a:ahLst/>
              <a:cxnLst/>
              <a:rect l="l" t="t" r="r" b="b"/>
              <a:pathLst>
                <a:path w="280670" h="798195">
                  <a:moveTo>
                    <a:pt x="10033" y="486359"/>
                  </a:moveTo>
                  <a:lnTo>
                    <a:pt x="9448" y="481139"/>
                  </a:lnTo>
                  <a:lnTo>
                    <a:pt x="7099" y="479259"/>
                  </a:lnTo>
                  <a:lnTo>
                    <a:pt x="4483" y="479539"/>
                  </a:lnTo>
                  <a:lnTo>
                    <a:pt x="1879" y="479818"/>
                  </a:lnTo>
                  <a:lnTo>
                    <a:pt x="0" y="482180"/>
                  </a:lnTo>
                  <a:lnTo>
                    <a:pt x="596" y="487426"/>
                  </a:lnTo>
                  <a:lnTo>
                    <a:pt x="2946" y="489318"/>
                  </a:lnTo>
                  <a:lnTo>
                    <a:pt x="8166" y="488721"/>
                  </a:lnTo>
                  <a:lnTo>
                    <a:pt x="10033" y="486359"/>
                  </a:lnTo>
                  <a:close/>
                </a:path>
                <a:path w="280670" h="798195">
                  <a:moveTo>
                    <a:pt x="12839" y="509968"/>
                  </a:moveTo>
                  <a:lnTo>
                    <a:pt x="12217" y="504761"/>
                  </a:lnTo>
                  <a:lnTo>
                    <a:pt x="9842" y="502907"/>
                  </a:lnTo>
                  <a:lnTo>
                    <a:pt x="7239" y="503224"/>
                  </a:lnTo>
                  <a:lnTo>
                    <a:pt x="4635" y="503542"/>
                  </a:lnTo>
                  <a:lnTo>
                    <a:pt x="2781" y="505929"/>
                  </a:lnTo>
                  <a:lnTo>
                    <a:pt x="3416" y="511175"/>
                  </a:lnTo>
                  <a:lnTo>
                    <a:pt x="5816" y="513016"/>
                  </a:lnTo>
                  <a:lnTo>
                    <a:pt x="11023" y="512356"/>
                  </a:lnTo>
                  <a:lnTo>
                    <a:pt x="12839" y="509968"/>
                  </a:lnTo>
                  <a:close/>
                </a:path>
                <a:path w="280670" h="798195">
                  <a:moveTo>
                    <a:pt x="16040" y="533539"/>
                  </a:moveTo>
                  <a:lnTo>
                    <a:pt x="15303" y="528345"/>
                  </a:lnTo>
                  <a:lnTo>
                    <a:pt x="12903" y="526516"/>
                  </a:lnTo>
                  <a:lnTo>
                    <a:pt x="10299" y="526872"/>
                  </a:lnTo>
                  <a:lnTo>
                    <a:pt x="7696" y="527227"/>
                  </a:lnTo>
                  <a:lnTo>
                    <a:pt x="5892" y="529628"/>
                  </a:lnTo>
                  <a:lnTo>
                    <a:pt x="6629" y="534860"/>
                  </a:lnTo>
                  <a:lnTo>
                    <a:pt x="9029" y="536689"/>
                  </a:lnTo>
                  <a:lnTo>
                    <a:pt x="14224" y="535940"/>
                  </a:lnTo>
                  <a:lnTo>
                    <a:pt x="16040" y="533539"/>
                  </a:lnTo>
                  <a:close/>
                </a:path>
                <a:path w="280670" h="798195">
                  <a:moveTo>
                    <a:pt x="19481" y="557060"/>
                  </a:moveTo>
                  <a:lnTo>
                    <a:pt x="18707" y="551865"/>
                  </a:lnTo>
                  <a:lnTo>
                    <a:pt x="16281" y="550075"/>
                  </a:lnTo>
                  <a:lnTo>
                    <a:pt x="13690" y="550468"/>
                  </a:lnTo>
                  <a:lnTo>
                    <a:pt x="11099" y="550862"/>
                  </a:lnTo>
                  <a:lnTo>
                    <a:pt x="9309" y="553288"/>
                  </a:lnTo>
                  <a:lnTo>
                    <a:pt x="10083" y="558520"/>
                  </a:lnTo>
                  <a:lnTo>
                    <a:pt x="12522" y="560298"/>
                  </a:lnTo>
                  <a:lnTo>
                    <a:pt x="17703" y="559498"/>
                  </a:lnTo>
                  <a:lnTo>
                    <a:pt x="19481" y="557060"/>
                  </a:lnTo>
                  <a:close/>
                </a:path>
                <a:path w="280670" h="798195">
                  <a:moveTo>
                    <a:pt x="23304" y="580529"/>
                  </a:moveTo>
                  <a:lnTo>
                    <a:pt x="22415" y="575360"/>
                  </a:lnTo>
                  <a:lnTo>
                    <a:pt x="19964" y="573608"/>
                  </a:lnTo>
                  <a:lnTo>
                    <a:pt x="17386" y="574027"/>
                  </a:lnTo>
                  <a:lnTo>
                    <a:pt x="14795" y="574446"/>
                  </a:lnTo>
                  <a:lnTo>
                    <a:pt x="13042" y="576910"/>
                  </a:lnTo>
                  <a:lnTo>
                    <a:pt x="13931" y="582117"/>
                  </a:lnTo>
                  <a:lnTo>
                    <a:pt x="16383" y="583869"/>
                  </a:lnTo>
                  <a:lnTo>
                    <a:pt x="21564" y="582993"/>
                  </a:lnTo>
                  <a:lnTo>
                    <a:pt x="23304" y="580529"/>
                  </a:lnTo>
                  <a:close/>
                </a:path>
                <a:path w="280670" h="798195">
                  <a:moveTo>
                    <a:pt x="27432" y="603935"/>
                  </a:moveTo>
                  <a:lnTo>
                    <a:pt x="26492" y="598779"/>
                  </a:lnTo>
                  <a:lnTo>
                    <a:pt x="24015" y="597065"/>
                  </a:lnTo>
                  <a:lnTo>
                    <a:pt x="21437" y="597522"/>
                  </a:lnTo>
                  <a:lnTo>
                    <a:pt x="18859" y="597979"/>
                  </a:lnTo>
                  <a:lnTo>
                    <a:pt x="17145" y="600468"/>
                  </a:lnTo>
                  <a:lnTo>
                    <a:pt x="18084" y="605663"/>
                  </a:lnTo>
                  <a:lnTo>
                    <a:pt x="20548" y="607390"/>
                  </a:lnTo>
                  <a:lnTo>
                    <a:pt x="25717" y="606425"/>
                  </a:lnTo>
                  <a:lnTo>
                    <a:pt x="27432" y="603935"/>
                  </a:lnTo>
                  <a:close/>
                </a:path>
                <a:path w="280670" h="798195">
                  <a:moveTo>
                    <a:pt x="31927" y="627265"/>
                  </a:moveTo>
                  <a:lnTo>
                    <a:pt x="30873" y="622134"/>
                  </a:lnTo>
                  <a:lnTo>
                    <a:pt x="28397" y="620445"/>
                  </a:lnTo>
                  <a:lnTo>
                    <a:pt x="25819" y="620953"/>
                  </a:lnTo>
                  <a:lnTo>
                    <a:pt x="23253" y="621461"/>
                  </a:lnTo>
                  <a:lnTo>
                    <a:pt x="21551" y="623976"/>
                  </a:lnTo>
                  <a:lnTo>
                    <a:pt x="22618" y="629158"/>
                  </a:lnTo>
                  <a:lnTo>
                    <a:pt x="25133" y="630834"/>
                  </a:lnTo>
                  <a:lnTo>
                    <a:pt x="30264" y="629780"/>
                  </a:lnTo>
                  <a:lnTo>
                    <a:pt x="31927" y="627265"/>
                  </a:lnTo>
                  <a:close/>
                </a:path>
                <a:path w="280670" h="798195">
                  <a:moveTo>
                    <a:pt x="36842" y="650494"/>
                  </a:moveTo>
                  <a:lnTo>
                    <a:pt x="35725" y="645375"/>
                  </a:lnTo>
                  <a:lnTo>
                    <a:pt x="33197" y="643750"/>
                  </a:lnTo>
                  <a:lnTo>
                    <a:pt x="30632" y="644296"/>
                  </a:lnTo>
                  <a:lnTo>
                    <a:pt x="28067" y="644842"/>
                  </a:lnTo>
                  <a:lnTo>
                    <a:pt x="26441" y="647395"/>
                  </a:lnTo>
                  <a:lnTo>
                    <a:pt x="27571" y="652564"/>
                  </a:lnTo>
                  <a:lnTo>
                    <a:pt x="30099" y="654189"/>
                  </a:lnTo>
                  <a:lnTo>
                    <a:pt x="35217" y="653034"/>
                  </a:lnTo>
                  <a:lnTo>
                    <a:pt x="36842" y="650494"/>
                  </a:lnTo>
                  <a:close/>
                </a:path>
                <a:path w="280670" h="798195">
                  <a:moveTo>
                    <a:pt x="42265" y="673608"/>
                  </a:moveTo>
                  <a:lnTo>
                    <a:pt x="40995" y="668528"/>
                  </a:lnTo>
                  <a:lnTo>
                    <a:pt x="38442" y="666953"/>
                  </a:lnTo>
                  <a:lnTo>
                    <a:pt x="35890" y="667562"/>
                  </a:lnTo>
                  <a:lnTo>
                    <a:pt x="33324" y="668172"/>
                  </a:lnTo>
                  <a:lnTo>
                    <a:pt x="31750" y="670750"/>
                  </a:lnTo>
                  <a:lnTo>
                    <a:pt x="33032" y="675894"/>
                  </a:lnTo>
                  <a:lnTo>
                    <a:pt x="35623" y="677456"/>
                  </a:lnTo>
                  <a:lnTo>
                    <a:pt x="40716" y="676186"/>
                  </a:lnTo>
                  <a:lnTo>
                    <a:pt x="42265" y="673608"/>
                  </a:lnTo>
                  <a:close/>
                </a:path>
                <a:path w="280670" h="798195">
                  <a:moveTo>
                    <a:pt x="48196" y="696544"/>
                  </a:moveTo>
                  <a:lnTo>
                    <a:pt x="47548" y="694016"/>
                  </a:lnTo>
                  <a:lnTo>
                    <a:pt x="46875" y="691489"/>
                  </a:lnTo>
                  <a:lnTo>
                    <a:pt x="44272" y="689991"/>
                  </a:lnTo>
                  <a:lnTo>
                    <a:pt x="41732" y="690664"/>
                  </a:lnTo>
                  <a:lnTo>
                    <a:pt x="39192" y="691337"/>
                  </a:lnTo>
                  <a:lnTo>
                    <a:pt x="37693" y="693966"/>
                  </a:lnTo>
                  <a:lnTo>
                    <a:pt x="38379" y="696531"/>
                  </a:lnTo>
                  <a:lnTo>
                    <a:pt x="39039" y="699096"/>
                  </a:lnTo>
                  <a:lnTo>
                    <a:pt x="41732" y="700570"/>
                  </a:lnTo>
                  <a:lnTo>
                    <a:pt x="46786" y="699147"/>
                  </a:lnTo>
                  <a:lnTo>
                    <a:pt x="48196" y="696544"/>
                  </a:lnTo>
                  <a:close/>
                </a:path>
                <a:path w="280670" h="798195">
                  <a:moveTo>
                    <a:pt x="55016" y="719188"/>
                  </a:moveTo>
                  <a:lnTo>
                    <a:pt x="53467" y="714222"/>
                  </a:lnTo>
                  <a:lnTo>
                    <a:pt x="50800" y="712825"/>
                  </a:lnTo>
                  <a:lnTo>
                    <a:pt x="48285" y="713587"/>
                  </a:lnTo>
                  <a:lnTo>
                    <a:pt x="45770" y="714349"/>
                  </a:lnTo>
                  <a:lnTo>
                    <a:pt x="44386" y="717029"/>
                  </a:lnTo>
                  <a:lnTo>
                    <a:pt x="45974" y="722109"/>
                  </a:lnTo>
                  <a:lnTo>
                    <a:pt x="48641" y="723506"/>
                  </a:lnTo>
                  <a:lnTo>
                    <a:pt x="53632" y="721868"/>
                  </a:lnTo>
                  <a:lnTo>
                    <a:pt x="55016" y="719188"/>
                  </a:lnTo>
                  <a:close/>
                </a:path>
                <a:path w="280670" h="798195">
                  <a:moveTo>
                    <a:pt x="62852" y="741400"/>
                  </a:moveTo>
                  <a:lnTo>
                    <a:pt x="61023" y="736549"/>
                  </a:lnTo>
                  <a:lnTo>
                    <a:pt x="58280" y="735317"/>
                  </a:lnTo>
                  <a:lnTo>
                    <a:pt x="55816" y="736206"/>
                  </a:lnTo>
                  <a:lnTo>
                    <a:pt x="53352" y="737095"/>
                  </a:lnTo>
                  <a:lnTo>
                    <a:pt x="52120" y="739851"/>
                  </a:lnTo>
                  <a:lnTo>
                    <a:pt x="54013" y="744867"/>
                  </a:lnTo>
                  <a:lnTo>
                    <a:pt x="56756" y="746099"/>
                  </a:lnTo>
                  <a:lnTo>
                    <a:pt x="61620" y="744156"/>
                  </a:lnTo>
                  <a:lnTo>
                    <a:pt x="62852" y="741400"/>
                  </a:lnTo>
                  <a:close/>
                </a:path>
                <a:path w="280670" h="798195">
                  <a:moveTo>
                    <a:pt x="72250" y="762749"/>
                  </a:moveTo>
                  <a:lnTo>
                    <a:pt x="71183" y="760425"/>
                  </a:lnTo>
                  <a:lnTo>
                    <a:pt x="70091" y="758113"/>
                  </a:lnTo>
                  <a:lnTo>
                    <a:pt x="67259" y="757148"/>
                  </a:lnTo>
                  <a:lnTo>
                    <a:pt x="64884" y="758253"/>
                  </a:lnTo>
                  <a:lnTo>
                    <a:pt x="62509" y="759358"/>
                  </a:lnTo>
                  <a:lnTo>
                    <a:pt x="61518" y="762241"/>
                  </a:lnTo>
                  <a:lnTo>
                    <a:pt x="62699" y="764679"/>
                  </a:lnTo>
                  <a:lnTo>
                    <a:pt x="63830" y="767143"/>
                  </a:lnTo>
                  <a:lnTo>
                    <a:pt x="66903" y="768019"/>
                  </a:lnTo>
                  <a:lnTo>
                    <a:pt x="71501" y="765479"/>
                  </a:lnTo>
                  <a:lnTo>
                    <a:pt x="72250" y="762749"/>
                  </a:lnTo>
                  <a:close/>
                </a:path>
                <a:path w="280670" h="798195">
                  <a:moveTo>
                    <a:pt x="84836" y="783805"/>
                  </a:moveTo>
                  <a:lnTo>
                    <a:pt x="84696" y="781456"/>
                  </a:lnTo>
                  <a:lnTo>
                    <a:pt x="83286" y="779475"/>
                  </a:lnTo>
                  <a:lnTo>
                    <a:pt x="81788" y="777633"/>
                  </a:lnTo>
                  <a:lnTo>
                    <a:pt x="78828" y="777379"/>
                  </a:lnTo>
                  <a:lnTo>
                    <a:pt x="76695" y="778916"/>
                  </a:lnTo>
                  <a:lnTo>
                    <a:pt x="74561" y="780453"/>
                  </a:lnTo>
                  <a:lnTo>
                    <a:pt x="74307" y="783513"/>
                  </a:lnTo>
                  <a:lnTo>
                    <a:pt x="76136" y="785736"/>
                  </a:lnTo>
                  <a:lnTo>
                    <a:pt x="77838" y="788047"/>
                  </a:lnTo>
                  <a:lnTo>
                    <a:pt x="81534" y="787908"/>
                  </a:lnTo>
                  <a:lnTo>
                    <a:pt x="83083" y="785952"/>
                  </a:lnTo>
                  <a:lnTo>
                    <a:pt x="84836" y="783805"/>
                  </a:lnTo>
                  <a:close/>
                </a:path>
                <a:path w="280670" h="798195">
                  <a:moveTo>
                    <a:pt x="105206" y="794105"/>
                  </a:moveTo>
                  <a:lnTo>
                    <a:pt x="104889" y="791502"/>
                  </a:lnTo>
                  <a:lnTo>
                    <a:pt x="104241" y="790435"/>
                  </a:lnTo>
                  <a:lnTo>
                    <a:pt x="103403" y="789686"/>
                  </a:lnTo>
                  <a:lnTo>
                    <a:pt x="102565" y="788809"/>
                  </a:lnTo>
                  <a:lnTo>
                    <a:pt x="101561" y="788238"/>
                  </a:lnTo>
                  <a:lnTo>
                    <a:pt x="100469" y="788212"/>
                  </a:lnTo>
                  <a:lnTo>
                    <a:pt x="98310" y="788377"/>
                  </a:lnTo>
                  <a:lnTo>
                    <a:pt x="96215" y="789901"/>
                  </a:lnTo>
                  <a:lnTo>
                    <a:pt x="95592" y="792429"/>
                  </a:lnTo>
                  <a:lnTo>
                    <a:pt x="94970" y="794994"/>
                  </a:lnTo>
                  <a:lnTo>
                    <a:pt x="96977" y="797826"/>
                  </a:lnTo>
                  <a:lnTo>
                    <a:pt x="100139" y="797712"/>
                  </a:lnTo>
                  <a:lnTo>
                    <a:pt x="101663" y="797750"/>
                  </a:lnTo>
                  <a:lnTo>
                    <a:pt x="103047" y="797229"/>
                  </a:lnTo>
                  <a:lnTo>
                    <a:pt x="103936" y="796391"/>
                  </a:lnTo>
                  <a:lnTo>
                    <a:pt x="104813" y="795401"/>
                  </a:lnTo>
                  <a:lnTo>
                    <a:pt x="105206" y="794105"/>
                  </a:lnTo>
                  <a:close/>
                </a:path>
                <a:path w="280670" h="798195">
                  <a:moveTo>
                    <a:pt x="112141" y="46037"/>
                  </a:moveTo>
                  <a:lnTo>
                    <a:pt x="110375" y="43929"/>
                  </a:lnTo>
                  <a:lnTo>
                    <a:pt x="108000" y="43383"/>
                  </a:lnTo>
                  <a:lnTo>
                    <a:pt x="105625" y="42913"/>
                  </a:lnTo>
                  <a:lnTo>
                    <a:pt x="103162" y="44589"/>
                  </a:lnTo>
                  <a:lnTo>
                    <a:pt x="101854" y="49669"/>
                  </a:lnTo>
                  <a:lnTo>
                    <a:pt x="103568" y="52197"/>
                  </a:lnTo>
                  <a:lnTo>
                    <a:pt x="106362" y="52743"/>
                  </a:lnTo>
                  <a:lnTo>
                    <a:pt x="109131" y="53352"/>
                  </a:lnTo>
                  <a:lnTo>
                    <a:pt x="111671" y="51269"/>
                  </a:lnTo>
                  <a:lnTo>
                    <a:pt x="111899" y="48717"/>
                  </a:lnTo>
                  <a:lnTo>
                    <a:pt x="112141" y="46037"/>
                  </a:lnTo>
                  <a:close/>
                </a:path>
                <a:path w="280670" h="798195">
                  <a:moveTo>
                    <a:pt x="128308" y="785977"/>
                  </a:moveTo>
                  <a:lnTo>
                    <a:pt x="125412" y="781608"/>
                  </a:lnTo>
                  <a:lnTo>
                    <a:pt x="122682" y="781253"/>
                  </a:lnTo>
                  <a:lnTo>
                    <a:pt x="120510" y="782269"/>
                  </a:lnTo>
                  <a:lnTo>
                    <a:pt x="118389" y="783399"/>
                  </a:lnTo>
                  <a:lnTo>
                    <a:pt x="117563" y="786244"/>
                  </a:lnTo>
                  <a:lnTo>
                    <a:pt x="118656" y="788631"/>
                  </a:lnTo>
                  <a:lnTo>
                    <a:pt x="119748" y="791019"/>
                  </a:lnTo>
                  <a:lnTo>
                    <a:pt x="122694" y="791870"/>
                  </a:lnTo>
                  <a:lnTo>
                    <a:pt x="125222" y="790524"/>
                  </a:lnTo>
                  <a:lnTo>
                    <a:pt x="127812" y="789266"/>
                  </a:lnTo>
                  <a:lnTo>
                    <a:pt x="128308" y="785977"/>
                  </a:lnTo>
                  <a:close/>
                </a:path>
                <a:path w="280670" h="798195">
                  <a:moveTo>
                    <a:pt x="136220" y="49314"/>
                  </a:moveTo>
                  <a:lnTo>
                    <a:pt x="135509" y="46824"/>
                  </a:lnTo>
                  <a:lnTo>
                    <a:pt x="134785" y="44259"/>
                  </a:lnTo>
                  <a:lnTo>
                    <a:pt x="132321" y="42811"/>
                  </a:lnTo>
                  <a:lnTo>
                    <a:pt x="129959" y="43256"/>
                  </a:lnTo>
                  <a:lnTo>
                    <a:pt x="127584" y="43637"/>
                  </a:lnTo>
                  <a:lnTo>
                    <a:pt x="125895" y="46113"/>
                  </a:lnTo>
                  <a:lnTo>
                    <a:pt x="126453" y="51333"/>
                  </a:lnTo>
                  <a:lnTo>
                    <a:pt x="128955" y="53047"/>
                  </a:lnTo>
                  <a:lnTo>
                    <a:pt x="131787" y="52578"/>
                  </a:lnTo>
                  <a:lnTo>
                    <a:pt x="134594" y="52044"/>
                  </a:lnTo>
                  <a:lnTo>
                    <a:pt x="136220" y="49314"/>
                  </a:lnTo>
                  <a:close/>
                </a:path>
                <a:path w="280670" h="798195">
                  <a:moveTo>
                    <a:pt x="146964" y="770331"/>
                  </a:moveTo>
                  <a:lnTo>
                    <a:pt x="143179" y="766686"/>
                  </a:lnTo>
                  <a:lnTo>
                    <a:pt x="140182" y="766648"/>
                  </a:lnTo>
                  <a:lnTo>
                    <a:pt x="138379" y="768426"/>
                  </a:lnTo>
                  <a:lnTo>
                    <a:pt x="136613" y="770229"/>
                  </a:lnTo>
                  <a:lnTo>
                    <a:pt x="136512" y="773201"/>
                  </a:lnTo>
                  <a:lnTo>
                    <a:pt x="138214" y="775131"/>
                  </a:lnTo>
                  <a:lnTo>
                    <a:pt x="139979" y="777138"/>
                  </a:lnTo>
                  <a:lnTo>
                    <a:pt x="143040" y="777227"/>
                  </a:lnTo>
                  <a:lnTo>
                    <a:pt x="144957" y="775284"/>
                  </a:lnTo>
                  <a:lnTo>
                    <a:pt x="146913" y="773366"/>
                  </a:lnTo>
                  <a:lnTo>
                    <a:pt x="146964" y="770331"/>
                  </a:lnTo>
                  <a:close/>
                </a:path>
                <a:path w="280670" h="798195">
                  <a:moveTo>
                    <a:pt x="158661" y="39662"/>
                  </a:moveTo>
                  <a:lnTo>
                    <a:pt x="157314" y="37376"/>
                  </a:lnTo>
                  <a:lnTo>
                    <a:pt x="155994" y="35140"/>
                  </a:lnTo>
                  <a:lnTo>
                    <a:pt x="153123" y="34290"/>
                  </a:lnTo>
                  <a:lnTo>
                    <a:pt x="148717" y="36690"/>
                  </a:lnTo>
                  <a:lnTo>
                    <a:pt x="147764" y="39408"/>
                  </a:lnTo>
                  <a:lnTo>
                    <a:pt x="149961" y="44170"/>
                  </a:lnTo>
                  <a:lnTo>
                    <a:pt x="152946" y="45212"/>
                  </a:lnTo>
                  <a:lnTo>
                    <a:pt x="155371" y="43878"/>
                  </a:lnTo>
                  <a:lnTo>
                    <a:pt x="157797" y="42570"/>
                  </a:lnTo>
                  <a:lnTo>
                    <a:pt x="158661" y="39662"/>
                  </a:lnTo>
                  <a:close/>
                </a:path>
                <a:path w="280670" h="798195">
                  <a:moveTo>
                    <a:pt x="162915" y="754875"/>
                  </a:moveTo>
                  <a:lnTo>
                    <a:pt x="162560" y="751878"/>
                  </a:lnTo>
                  <a:lnTo>
                    <a:pt x="158330" y="748766"/>
                  </a:lnTo>
                  <a:lnTo>
                    <a:pt x="155346" y="749134"/>
                  </a:lnTo>
                  <a:lnTo>
                    <a:pt x="152196" y="753186"/>
                  </a:lnTo>
                  <a:lnTo>
                    <a:pt x="152565" y="756170"/>
                  </a:lnTo>
                  <a:lnTo>
                    <a:pt x="154584" y="757847"/>
                  </a:lnTo>
                  <a:lnTo>
                    <a:pt x="156603" y="759523"/>
                  </a:lnTo>
                  <a:lnTo>
                    <a:pt x="159600" y="759142"/>
                  </a:lnTo>
                  <a:lnTo>
                    <a:pt x="162915" y="754875"/>
                  </a:lnTo>
                  <a:close/>
                </a:path>
                <a:path w="280670" h="798195">
                  <a:moveTo>
                    <a:pt x="166471" y="358622"/>
                  </a:moveTo>
                  <a:lnTo>
                    <a:pt x="164401" y="356463"/>
                  </a:lnTo>
                  <a:lnTo>
                    <a:pt x="159156" y="356222"/>
                  </a:lnTo>
                  <a:lnTo>
                    <a:pt x="156972" y="358305"/>
                  </a:lnTo>
                  <a:lnTo>
                    <a:pt x="156819" y="363639"/>
                  </a:lnTo>
                  <a:lnTo>
                    <a:pt x="158877" y="365810"/>
                  </a:lnTo>
                  <a:lnTo>
                    <a:pt x="161505" y="365810"/>
                  </a:lnTo>
                  <a:lnTo>
                    <a:pt x="164134" y="365810"/>
                  </a:lnTo>
                  <a:lnTo>
                    <a:pt x="166319" y="363740"/>
                  </a:lnTo>
                  <a:lnTo>
                    <a:pt x="166471" y="358622"/>
                  </a:lnTo>
                  <a:close/>
                </a:path>
                <a:path w="280670" h="798195">
                  <a:moveTo>
                    <a:pt x="167386" y="386778"/>
                  </a:moveTo>
                  <a:lnTo>
                    <a:pt x="166928" y="381749"/>
                  </a:lnTo>
                  <a:lnTo>
                    <a:pt x="164617" y="379844"/>
                  </a:lnTo>
                  <a:lnTo>
                    <a:pt x="159372" y="380174"/>
                  </a:lnTo>
                  <a:lnTo>
                    <a:pt x="157454" y="382498"/>
                  </a:lnTo>
                  <a:lnTo>
                    <a:pt x="157937" y="387896"/>
                  </a:lnTo>
                  <a:lnTo>
                    <a:pt x="160248" y="389788"/>
                  </a:lnTo>
                  <a:lnTo>
                    <a:pt x="162852" y="389445"/>
                  </a:lnTo>
                  <a:lnTo>
                    <a:pt x="165455" y="389102"/>
                  </a:lnTo>
                  <a:lnTo>
                    <a:pt x="167386" y="386778"/>
                  </a:lnTo>
                  <a:close/>
                </a:path>
                <a:path w="280670" h="798195">
                  <a:moveTo>
                    <a:pt x="168135" y="335368"/>
                  </a:moveTo>
                  <a:lnTo>
                    <a:pt x="166255" y="333044"/>
                  </a:lnTo>
                  <a:lnTo>
                    <a:pt x="161048" y="332460"/>
                  </a:lnTo>
                  <a:lnTo>
                    <a:pt x="158686" y="334352"/>
                  </a:lnTo>
                  <a:lnTo>
                    <a:pt x="158394" y="336994"/>
                  </a:lnTo>
                  <a:lnTo>
                    <a:pt x="158064" y="339623"/>
                  </a:lnTo>
                  <a:lnTo>
                    <a:pt x="160083" y="341960"/>
                  </a:lnTo>
                  <a:lnTo>
                    <a:pt x="162687" y="342176"/>
                  </a:lnTo>
                  <a:lnTo>
                    <a:pt x="165315" y="342392"/>
                  </a:lnTo>
                  <a:lnTo>
                    <a:pt x="167525" y="340499"/>
                  </a:lnTo>
                  <a:lnTo>
                    <a:pt x="167855" y="337934"/>
                  </a:lnTo>
                  <a:lnTo>
                    <a:pt x="168135" y="335368"/>
                  </a:lnTo>
                  <a:close/>
                </a:path>
                <a:path w="280670" h="798195">
                  <a:moveTo>
                    <a:pt x="171157" y="312115"/>
                  </a:moveTo>
                  <a:lnTo>
                    <a:pt x="169468" y="309714"/>
                  </a:lnTo>
                  <a:lnTo>
                    <a:pt x="166865" y="309283"/>
                  </a:lnTo>
                  <a:lnTo>
                    <a:pt x="164287" y="308876"/>
                  </a:lnTo>
                  <a:lnTo>
                    <a:pt x="161772" y="310629"/>
                  </a:lnTo>
                  <a:lnTo>
                    <a:pt x="161429" y="313245"/>
                  </a:lnTo>
                  <a:lnTo>
                    <a:pt x="161048" y="315874"/>
                  </a:lnTo>
                  <a:lnTo>
                    <a:pt x="162852" y="318287"/>
                  </a:lnTo>
                  <a:lnTo>
                    <a:pt x="165455" y="318655"/>
                  </a:lnTo>
                  <a:lnTo>
                    <a:pt x="168059" y="319024"/>
                  </a:lnTo>
                  <a:lnTo>
                    <a:pt x="170459" y="317246"/>
                  </a:lnTo>
                  <a:lnTo>
                    <a:pt x="170827" y="314680"/>
                  </a:lnTo>
                  <a:lnTo>
                    <a:pt x="171157" y="312115"/>
                  </a:lnTo>
                  <a:close/>
                </a:path>
                <a:path w="280670" h="798195">
                  <a:moveTo>
                    <a:pt x="175298" y="288963"/>
                  </a:moveTo>
                  <a:lnTo>
                    <a:pt x="173609" y="286486"/>
                  </a:lnTo>
                  <a:lnTo>
                    <a:pt x="168452" y="285483"/>
                  </a:lnTo>
                  <a:lnTo>
                    <a:pt x="165963" y="287172"/>
                  </a:lnTo>
                  <a:lnTo>
                    <a:pt x="164985" y="292341"/>
                  </a:lnTo>
                  <a:lnTo>
                    <a:pt x="166687" y="294817"/>
                  </a:lnTo>
                  <a:lnTo>
                    <a:pt x="169265" y="295287"/>
                  </a:lnTo>
                  <a:lnTo>
                    <a:pt x="171843" y="295757"/>
                  </a:lnTo>
                  <a:lnTo>
                    <a:pt x="174332" y="294068"/>
                  </a:lnTo>
                  <a:lnTo>
                    <a:pt x="175298" y="288963"/>
                  </a:lnTo>
                  <a:close/>
                </a:path>
                <a:path w="280670" h="798195">
                  <a:moveTo>
                    <a:pt x="176593" y="734796"/>
                  </a:moveTo>
                  <a:lnTo>
                    <a:pt x="175920" y="731850"/>
                  </a:lnTo>
                  <a:lnTo>
                    <a:pt x="171424" y="729145"/>
                  </a:lnTo>
                  <a:lnTo>
                    <a:pt x="168490" y="729830"/>
                  </a:lnTo>
                  <a:lnTo>
                    <a:pt x="165773" y="734212"/>
                  </a:lnTo>
                  <a:lnTo>
                    <a:pt x="166446" y="737158"/>
                  </a:lnTo>
                  <a:lnTo>
                    <a:pt x="168643" y="738606"/>
                  </a:lnTo>
                  <a:lnTo>
                    <a:pt x="170840" y="740054"/>
                  </a:lnTo>
                  <a:lnTo>
                    <a:pt x="173761" y="739368"/>
                  </a:lnTo>
                  <a:lnTo>
                    <a:pt x="176593" y="734796"/>
                  </a:lnTo>
                  <a:close/>
                </a:path>
                <a:path w="280670" h="798195">
                  <a:moveTo>
                    <a:pt x="178752" y="26479"/>
                  </a:moveTo>
                  <a:lnTo>
                    <a:pt x="177266" y="24320"/>
                  </a:lnTo>
                  <a:lnTo>
                    <a:pt x="175780" y="22148"/>
                  </a:lnTo>
                  <a:lnTo>
                    <a:pt x="172808" y="21628"/>
                  </a:lnTo>
                  <a:lnTo>
                    <a:pt x="168490" y="24587"/>
                  </a:lnTo>
                  <a:lnTo>
                    <a:pt x="167944" y="27546"/>
                  </a:lnTo>
                  <a:lnTo>
                    <a:pt x="170878" y="31902"/>
                  </a:lnTo>
                  <a:lnTo>
                    <a:pt x="173850" y="32448"/>
                  </a:lnTo>
                  <a:lnTo>
                    <a:pt x="178219" y="29438"/>
                  </a:lnTo>
                  <a:lnTo>
                    <a:pt x="178752" y="26479"/>
                  </a:lnTo>
                  <a:close/>
                </a:path>
                <a:path w="280670" h="798195">
                  <a:moveTo>
                    <a:pt x="180009" y="265874"/>
                  </a:moveTo>
                  <a:lnTo>
                    <a:pt x="178384" y="263359"/>
                  </a:lnTo>
                  <a:lnTo>
                    <a:pt x="173266" y="262242"/>
                  </a:lnTo>
                  <a:lnTo>
                    <a:pt x="170726" y="263867"/>
                  </a:lnTo>
                  <a:lnTo>
                    <a:pt x="170167" y="266433"/>
                  </a:lnTo>
                  <a:lnTo>
                    <a:pt x="169633" y="268998"/>
                  </a:lnTo>
                  <a:lnTo>
                    <a:pt x="171284" y="271526"/>
                  </a:lnTo>
                  <a:lnTo>
                    <a:pt x="173850" y="272059"/>
                  </a:lnTo>
                  <a:lnTo>
                    <a:pt x="176415" y="272592"/>
                  </a:lnTo>
                  <a:lnTo>
                    <a:pt x="178930" y="270967"/>
                  </a:lnTo>
                  <a:lnTo>
                    <a:pt x="179451" y="268414"/>
                  </a:lnTo>
                  <a:lnTo>
                    <a:pt x="180009" y="265874"/>
                  </a:lnTo>
                  <a:close/>
                </a:path>
                <a:path w="280670" h="798195">
                  <a:moveTo>
                    <a:pt x="185178" y="242836"/>
                  </a:moveTo>
                  <a:lnTo>
                    <a:pt x="183578" y="240296"/>
                  </a:lnTo>
                  <a:lnTo>
                    <a:pt x="178460" y="239102"/>
                  </a:lnTo>
                  <a:lnTo>
                    <a:pt x="175920" y="240703"/>
                  </a:lnTo>
                  <a:lnTo>
                    <a:pt x="174752" y="245808"/>
                  </a:lnTo>
                  <a:lnTo>
                    <a:pt x="176339" y="248348"/>
                  </a:lnTo>
                  <a:lnTo>
                    <a:pt x="178904" y="248932"/>
                  </a:lnTo>
                  <a:lnTo>
                    <a:pt x="181470" y="249516"/>
                  </a:lnTo>
                  <a:lnTo>
                    <a:pt x="184010" y="247916"/>
                  </a:lnTo>
                  <a:lnTo>
                    <a:pt x="185178" y="242836"/>
                  </a:lnTo>
                  <a:close/>
                </a:path>
                <a:path w="280670" h="798195">
                  <a:moveTo>
                    <a:pt x="188442" y="713689"/>
                  </a:moveTo>
                  <a:lnTo>
                    <a:pt x="187502" y="710793"/>
                  </a:lnTo>
                  <a:lnTo>
                    <a:pt x="182816" y="708444"/>
                  </a:lnTo>
                  <a:lnTo>
                    <a:pt x="179971" y="709371"/>
                  </a:lnTo>
                  <a:lnTo>
                    <a:pt x="177673" y="714006"/>
                  </a:lnTo>
                  <a:lnTo>
                    <a:pt x="178447" y="716813"/>
                  </a:lnTo>
                  <a:lnTo>
                    <a:pt x="180771" y="718083"/>
                  </a:lnTo>
                  <a:lnTo>
                    <a:pt x="183057" y="719328"/>
                  </a:lnTo>
                  <a:lnTo>
                    <a:pt x="186055" y="718477"/>
                  </a:lnTo>
                  <a:lnTo>
                    <a:pt x="188442" y="713689"/>
                  </a:lnTo>
                  <a:close/>
                </a:path>
                <a:path w="280670" h="798195">
                  <a:moveTo>
                    <a:pt x="190576" y="219824"/>
                  </a:moveTo>
                  <a:lnTo>
                    <a:pt x="189001" y="217258"/>
                  </a:lnTo>
                  <a:lnTo>
                    <a:pt x="183896" y="216052"/>
                  </a:lnTo>
                  <a:lnTo>
                    <a:pt x="181343" y="217614"/>
                  </a:lnTo>
                  <a:lnTo>
                    <a:pt x="180124" y="222707"/>
                  </a:lnTo>
                  <a:lnTo>
                    <a:pt x="181711" y="225272"/>
                  </a:lnTo>
                  <a:lnTo>
                    <a:pt x="184264" y="225869"/>
                  </a:lnTo>
                  <a:lnTo>
                    <a:pt x="186817" y="226479"/>
                  </a:lnTo>
                  <a:lnTo>
                    <a:pt x="189369" y="224904"/>
                  </a:lnTo>
                  <a:lnTo>
                    <a:pt x="190576" y="219824"/>
                  </a:lnTo>
                  <a:close/>
                </a:path>
                <a:path w="280670" h="798195">
                  <a:moveTo>
                    <a:pt x="196075" y="196786"/>
                  </a:moveTo>
                  <a:lnTo>
                    <a:pt x="194500" y="194233"/>
                  </a:lnTo>
                  <a:lnTo>
                    <a:pt x="189395" y="193014"/>
                  </a:lnTo>
                  <a:lnTo>
                    <a:pt x="186842" y="194576"/>
                  </a:lnTo>
                  <a:lnTo>
                    <a:pt x="185623" y="199669"/>
                  </a:lnTo>
                  <a:lnTo>
                    <a:pt x="187198" y="202222"/>
                  </a:lnTo>
                  <a:lnTo>
                    <a:pt x="189750" y="202831"/>
                  </a:lnTo>
                  <a:lnTo>
                    <a:pt x="192303" y="203441"/>
                  </a:lnTo>
                  <a:lnTo>
                    <a:pt x="194868" y="201879"/>
                  </a:lnTo>
                  <a:lnTo>
                    <a:pt x="196075" y="196786"/>
                  </a:lnTo>
                  <a:close/>
                </a:path>
                <a:path w="280670" h="798195">
                  <a:moveTo>
                    <a:pt x="198615" y="13970"/>
                  </a:moveTo>
                  <a:lnTo>
                    <a:pt x="197434" y="11645"/>
                  </a:lnTo>
                  <a:lnTo>
                    <a:pt x="196240" y="9296"/>
                  </a:lnTo>
                  <a:lnTo>
                    <a:pt x="193255" y="8432"/>
                  </a:lnTo>
                  <a:lnTo>
                    <a:pt x="190881" y="9829"/>
                  </a:lnTo>
                  <a:lnTo>
                    <a:pt x="188468" y="11176"/>
                  </a:lnTo>
                  <a:lnTo>
                    <a:pt x="187794" y="14198"/>
                  </a:lnTo>
                  <a:lnTo>
                    <a:pt x="190576" y="18643"/>
                  </a:lnTo>
                  <a:lnTo>
                    <a:pt x="193433" y="19265"/>
                  </a:lnTo>
                  <a:lnTo>
                    <a:pt x="195630" y="18059"/>
                  </a:lnTo>
                  <a:lnTo>
                    <a:pt x="197802" y="16776"/>
                  </a:lnTo>
                  <a:lnTo>
                    <a:pt x="198615" y="13970"/>
                  </a:lnTo>
                  <a:close/>
                </a:path>
                <a:path w="280670" h="798195">
                  <a:moveTo>
                    <a:pt x="198704" y="691819"/>
                  </a:moveTo>
                  <a:lnTo>
                    <a:pt x="197624" y="689013"/>
                  </a:lnTo>
                  <a:lnTo>
                    <a:pt x="192786" y="686981"/>
                  </a:lnTo>
                  <a:lnTo>
                    <a:pt x="189966" y="688086"/>
                  </a:lnTo>
                  <a:lnTo>
                    <a:pt x="187858" y="692823"/>
                  </a:lnTo>
                  <a:lnTo>
                    <a:pt x="188937" y="695617"/>
                  </a:lnTo>
                  <a:lnTo>
                    <a:pt x="191325" y="696709"/>
                  </a:lnTo>
                  <a:lnTo>
                    <a:pt x="193713" y="697801"/>
                  </a:lnTo>
                  <a:lnTo>
                    <a:pt x="196532" y="696696"/>
                  </a:lnTo>
                  <a:lnTo>
                    <a:pt x="198704" y="691819"/>
                  </a:lnTo>
                  <a:close/>
                </a:path>
                <a:path w="280670" h="798195">
                  <a:moveTo>
                    <a:pt x="201523" y="173710"/>
                  </a:moveTo>
                  <a:lnTo>
                    <a:pt x="199923" y="171157"/>
                  </a:lnTo>
                  <a:lnTo>
                    <a:pt x="194818" y="169976"/>
                  </a:lnTo>
                  <a:lnTo>
                    <a:pt x="192265" y="171564"/>
                  </a:lnTo>
                  <a:lnTo>
                    <a:pt x="191084" y="176644"/>
                  </a:lnTo>
                  <a:lnTo>
                    <a:pt x="192671" y="179197"/>
                  </a:lnTo>
                  <a:lnTo>
                    <a:pt x="195224" y="179793"/>
                  </a:lnTo>
                  <a:lnTo>
                    <a:pt x="197777" y="180390"/>
                  </a:lnTo>
                  <a:lnTo>
                    <a:pt x="200342" y="178816"/>
                  </a:lnTo>
                  <a:lnTo>
                    <a:pt x="201523" y="173710"/>
                  </a:lnTo>
                  <a:close/>
                </a:path>
                <a:path w="280670" h="798195">
                  <a:moveTo>
                    <a:pt x="206743" y="150545"/>
                  </a:moveTo>
                  <a:lnTo>
                    <a:pt x="205117" y="148018"/>
                  </a:lnTo>
                  <a:lnTo>
                    <a:pt x="199986" y="146913"/>
                  </a:lnTo>
                  <a:lnTo>
                    <a:pt x="197459" y="148526"/>
                  </a:lnTo>
                  <a:lnTo>
                    <a:pt x="196342" y="153619"/>
                  </a:lnTo>
                  <a:lnTo>
                    <a:pt x="197954" y="156146"/>
                  </a:lnTo>
                  <a:lnTo>
                    <a:pt x="200520" y="156718"/>
                  </a:lnTo>
                  <a:lnTo>
                    <a:pt x="203085" y="157289"/>
                  </a:lnTo>
                  <a:lnTo>
                    <a:pt x="205613" y="155676"/>
                  </a:lnTo>
                  <a:lnTo>
                    <a:pt x="206743" y="150545"/>
                  </a:lnTo>
                  <a:close/>
                </a:path>
                <a:path w="280670" h="798195">
                  <a:moveTo>
                    <a:pt x="207467" y="669328"/>
                  </a:moveTo>
                  <a:lnTo>
                    <a:pt x="206171" y="666584"/>
                  </a:lnTo>
                  <a:lnTo>
                    <a:pt x="201218" y="664857"/>
                  </a:lnTo>
                  <a:lnTo>
                    <a:pt x="198513" y="666140"/>
                  </a:lnTo>
                  <a:lnTo>
                    <a:pt x="197662" y="668591"/>
                  </a:lnTo>
                  <a:lnTo>
                    <a:pt x="196837" y="671055"/>
                  </a:lnTo>
                  <a:lnTo>
                    <a:pt x="198043" y="673773"/>
                  </a:lnTo>
                  <a:lnTo>
                    <a:pt x="200482" y="674700"/>
                  </a:lnTo>
                  <a:lnTo>
                    <a:pt x="202946" y="675640"/>
                  </a:lnTo>
                  <a:lnTo>
                    <a:pt x="205740" y="674382"/>
                  </a:lnTo>
                  <a:lnTo>
                    <a:pt x="206590" y="671855"/>
                  </a:lnTo>
                  <a:lnTo>
                    <a:pt x="207467" y="669328"/>
                  </a:lnTo>
                  <a:close/>
                </a:path>
                <a:path w="280670" h="798195">
                  <a:moveTo>
                    <a:pt x="211531" y="127228"/>
                  </a:moveTo>
                  <a:lnTo>
                    <a:pt x="209842" y="124739"/>
                  </a:lnTo>
                  <a:lnTo>
                    <a:pt x="204685" y="123774"/>
                  </a:lnTo>
                  <a:lnTo>
                    <a:pt x="202209" y="125450"/>
                  </a:lnTo>
                  <a:lnTo>
                    <a:pt x="201256" y="130556"/>
                  </a:lnTo>
                  <a:lnTo>
                    <a:pt x="202869" y="133032"/>
                  </a:lnTo>
                  <a:lnTo>
                    <a:pt x="205460" y="133553"/>
                  </a:lnTo>
                  <a:lnTo>
                    <a:pt x="208026" y="134073"/>
                  </a:lnTo>
                  <a:lnTo>
                    <a:pt x="210578" y="132410"/>
                  </a:lnTo>
                  <a:lnTo>
                    <a:pt x="211531" y="127228"/>
                  </a:lnTo>
                  <a:close/>
                </a:path>
                <a:path w="280670" h="798195">
                  <a:moveTo>
                    <a:pt x="214922" y="646404"/>
                  </a:moveTo>
                  <a:lnTo>
                    <a:pt x="213499" y="643750"/>
                  </a:lnTo>
                  <a:lnTo>
                    <a:pt x="208457" y="642315"/>
                  </a:lnTo>
                  <a:lnTo>
                    <a:pt x="205803" y="643750"/>
                  </a:lnTo>
                  <a:lnTo>
                    <a:pt x="204279" y="648716"/>
                  </a:lnTo>
                  <a:lnTo>
                    <a:pt x="205701" y="651370"/>
                  </a:lnTo>
                  <a:lnTo>
                    <a:pt x="208203" y="652157"/>
                  </a:lnTo>
                  <a:lnTo>
                    <a:pt x="210705" y="652945"/>
                  </a:lnTo>
                  <a:lnTo>
                    <a:pt x="213372" y="651510"/>
                  </a:lnTo>
                  <a:lnTo>
                    <a:pt x="214922" y="646404"/>
                  </a:lnTo>
                  <a:close/>
                </a:path>
                <a:path w="280670" h="798195">
                  <a:moveTo>
                    <a:pt x="215569" y="362508"/>
                  </a:moveTo>
                  <a:lnTo>
                    <a:pt x="213652" y="360248"/>
                  </a:lnTo>
                  <a:lnTo>
                    <a:pt x="208419" y="359816"/>
                  </a:lnTo>
                  <a:lnTo>
                    <a:pt x="206095" y="361810"/>
                  </a:lnTo>
                  <a:lnTo>
                    <a:pt x="206006" y="364515"/>
                  </a:lnTo>
                  <a:lnTo>
                    <a:pt x="205892" y="367220"/>
                  </a:lnTo>
                  <a:lnTo>
                    <a:pt x="207911" y="369481"/>
                  </a:lnTo>
                  <a:lnTo>
                    <a:pt x="210540" y="369557"/>
                  </a:lnTo>
                  <a:lnTo>
                    <a:pt x="213169" y="369633"/>
                  </a:lnTo>
                  <a:lnTo>
                    <a:pt x="215379" y="367626"/>
                  </a:lnTo>
                  <a:lnTo>
                    <a:pt x="215493" y="365074"/>
                  </a:lnTo>
                  <a:lnTo>
                    <a:pt x="215569" y="362508"/>
                  </a:lnTo>
                  <a:close/>
                </a:path>
                <a:path w="280670" h="798195">
                  <a:moveTo>
                    <a:pt x="215671" y="103746"/>
                  </a:moveTo>
                  <a:lnTo>
                    <a:pt x="213855" y="101307"/>
                  </a:lnTo>
                  <a:lnTo>
                    <a:pt x="208661" y="100545"/>
                  </a:lnTo>
                  <a:lnTo>
                    <a:pt x="206286" y="102311"/>
                  </a:lnTo>
                  <a:lnTo>
                    <a:pt x="205828" y="104863"/>
                  </a:lnTo>
                  <a:lnTo>
                    <a:pt x="205409" y="107416"/>
                  </a:lnTo>
                  <a:lnTo>
                    <a:pt x="207162" y="109842"/>
                  </a:lnTo>
                  <a:lnTo>
                    <a:pt x="209753" y="110274"/>
                  </a:lnTo>
                  <a:lnTo>
                    <a:pt x="212344" y="110705"/>
                  </a:lnTo>
                  <a:lnTo>
                    <a:pt x="214795" y="108953"/>
                  </a:lnTo>
                  <a:lnTo>
                    <a:pt x="215671" y="103746"/>
                  </a:lnTo>
                  <a:close/>
                </a:path>
                <a:path w="280670" h="798195">
                  <a:moveTo>
                    <a:pt x="215900" y="390702"/>
                  </a:moveTo>
                  <a:lnTo>
                    <a:pt x="215646" y="388200"/>
                  </a:lnTo>
                  <a:lnTo>
                    <a:pt x="215328" y="385711"/>
                  </a:lnTo>
                  <a:lnTo>
                    <a:pt x="213144" y="383743"/>
                  </a:lnTo>
                  <a:lnTo>
                    <a:pt x="207899" y="383959"/>
                  </a:lnTo>
                  <a:lnTo>
                    <a:pt x="205841" y="386257"/>
                  </a:lnTo>
                  <a:lnTo>
                    <a:pt x="206171" y="389001"/>
                  </a:lnTo>
                  <a:lnTo>
                    <a:pt x="206451" y="391744"/>
                  </a:lnTo>
                  <a:lnTo>
                    <a:pt x="208788" y="393687"/>
                  </a:lnTo>
                  <a:lnTo>
                    <a:pt x="211391" y="393344"/>
                  </a:lnTo>
                  <a:lnTo>
                    <a:pt x="213995" y="393001"/>
                  </a:lnTo>
                  <a:lnTo>
                    <a:pt x="215900" y="390702"/>
                  </a:lnTo>
                  <a:close/>
                </a:path>
                <a:path w="280670" h="798195">
                  <a:moveTo>
                    <a:pt x="218351" y="339229"/>
                  </a:moveTo>
                  <a:lnTo>
                    <a:pt x="216547" y="336804"/>
                  </a:lnTo>
                  <a:lnTo>
                    <a:pt x="211366" y="335953"/>
                  </a:lnTo>
                  <a:lnTo>
                    <a:pt x="208953" y="337769"/>
                  </a:lnTo>
                  <a:lnTo>
                    <a:pt x="208191" y="343065"/>
                  </a:lnTo>
                  <a:lnTo>
                    <a:pt x="209994" y="345478"/>
                  </a:lnTo>
                  <a:lnTo>
                    <a:pt x="212598" y="345821"/>
                  </a:lnTo>
                  <a:lnTo>
                    <a:pt x="215201" y="346163"/>
                  </a:lnTo>
                  <a:lnTo>
                    <a:pt x="217614" y="344347"/>
                  </a:lnTo>
                  <a:lnTo>
                    <a:pt x="218351" y="339229"/>
                  </a:lnTo>
                  <a:close/>
                </a:path>
                <a:path w="280670" h="798195">
                  <a:moveTo>
                    <a:pt x="218592" y="79959"/>
                  </a:moveTo>
                  <a:lnTo>
                    <a:pt x="216700" y="77635"/>
                  </a:lnTo>
                  <a:lnTo>
                    <a:pt x="211467" y="77203"/>
                  </a:lnTo>
                  <a:lnTo>
                    <a:pt x="209130" y="79095"/>
                  </a:lnTo>
                  <a:lnTo>
                    <a:pt x="208597" y="84213"/>
                  </a:lnTo>
                  <a:lnTo>
                    <a:pt x="210502" y="86537"/>
                  </a:lnTo>
                  <a:lnTo>
                    <a:pt x="213106" y="86842"/>
                  </a:lnTo>
                  <a:lnTo>
                    <a:pt x="215709" y="87147"/>
                  </a:lnTo>
                  <a:lnTo>
                    <a:pt x="218046" y="85242"/>
                  </a:lnTo>
                  <a:lnTo>
                    <a:pt x="218592" y="79959"/>
                  </a:lnTo>
                  <a:close/>
                </a:path>
                <a:path w="280670" h="798195">
                  <a:moveTo>
                    <a:pt x="220179" y="7162"/>
                  </a:moveTo>
                  <a:lnTo>
                    <a:pt x="220027" y="4597"/>
                  </a:lnTo>
                  <a:lnTo>
                    <a:pt x="219862" y="1917"/>
                  </a:lnTo>
                  <a:lnTo>
                    <a:pt x="217347" y="0"/>
                  </a:lnTo>
                  <a:lnTo>
                    <a:pt x="214452" y="533"/>
                  </a:lnTo>
                  <a:lnTo>
                    <a:pt x="211556" y="1003"/>
                  </a:lnTo>
                  <a:lnTo>
                    <a:pt x="209931" y="3810"/>
                  </a:lnTo>
                  <a:lnTo>
                    <a:pt x="211416" y="8851"/>
                  </a:lnTo>
                  <a:lnTo>
                    <a:pt x="213855" y="10236"/>
                  </a:lnTo>
                  <a:lnTo>
                    <a:pt x="216154" y="9880"/>
                  </a:lnTo>
                  <a:lnTo>
                    <a:pt x="218440" y="9448"/>
                  </a:lnTo>
                  <a:lnTo>
                    <a:pt x="220179" y="7162"/>
                  </a:lnTo>
                  <a:close/>
                </a:path>
                <a:path w="280670" h="798195">
                  <a:moveTo>
                    <a:pt x="220268" y="413512"/>
                  </a:moveTo>
                  <a:lnTo>
                    <a:pt x="219049" y="408317"/>
                  </a:lnTo>
                  <a:lnTo>
                    <a:pt x="216496" y="406755"/>
                  </a:lnTo>
                  <a:lnTo>
                    <a:pt x="211416" y="408076"/>
                  </a:lnTo>
                  <a:lnTo>
                    <a:pt x="209842" y="410667"/>
                  </a:lnTo>
                  <a:lnTo>
                    <a:pt x="211035" y="415734"/>
                  </a:lnTo>
                  <a:lnTo>
                    <a:pt x="213588" y="417296"/>
                  </a:lnTo>
                  <a:lnTo>
                    <a:pt x="216141" y="416699"/>
                  </a:lnTo>
                  <a:lnTo>
                    <a:pt x="218694" y="416102"/>
                  </a:lnTo>
                  <a:lnTo>
                    <a:pt x="220268" y="413512"/>
                  </a:lnTo>
                  <a:close/>
                </a:path>
                <a:path w="280670" h="798195">
                  <a:moveTo>
                    <a:pt x="221081" y="623100"/>
                  </a:moveTo>
                  <a:lnTo>
                    <a:pt x="219456" y="620522"/>
                  </a:lnTo>
                  <a:lnTo>
                    <a:pt x="214337" y="619353"/>
                  </a:lnTo>
                  <a:lnTo>
                    <a:pt x="211823" y="620953"/>
                  </a:lnTo>
                  <a:lnTo>
                    <a:pt x="211251" y="623481"/>
                  </a:lnTo>
                  <a:lnTo>
                    <a:pt x="210591" y="625995"/>
                  </a:lnTo>
                  <a:lnTo>
                    <a:pt x="212128" y="628561"/>
                  </a:lnTo>
                  <a:lnTo>
                    <a:pt x="214668" y="629208"/>
                  </a:lnTo>
                  <a:lnTo>
                    <a:pt x="217208" y="629856"/>
                  </a:lnTo>
                  <a:lnTo>
                    <a:pt x="219824" y="628281"/>
                  </a:lnTo>
                  <a:lnTo>
                    <a:pt x="220497" y="625703"/>
                  </a:lnTo>
                  <a:lnTo>
                    <a:pt x="221081" y="623100"/>
                  </a:lnTo>
                  <a:close/>
                </a:path>
                <a:path w="280670" h="798195">
                  <a:moveTo>
                    <a:pt x="222631" y="316039"/>
                  </a:moveTo>
                  <a:lnTo>
                    <a:pt x="220992" y="313524"/>
                  </a:lnTo>
                  <a:lnTo>
                    <a:pt x="215861" y="312407"/>
                  </a:lnTo>
                  <a:lnTo>
                    <a:pt x="213334" y="314071"/>
                  </a:lnTo>
                  <a:lnTo>
                    <a:pt x="212229" y="319278"/>
                  </a:lnTo>
                  <a:lnTo>
                    <a:pt x="213880" y="321792"/>
                  </a:lnTo>
                  <a:lnTo>
                    <a:pt x="216471" y="322300"/>
                  </a:lnTo>
                  <a:lnTo>
                    <a:pt x="219024" y="322795"/>
                  </a:lnTo>
                  <a:lnTo>
                    <a:pt x="221551" y="321132"/>
                  </a:lnTo>
                  <a:lnTo>
                    <a:pt x="222631" y="316039"/>
                  </a:lnTo>
                  <a:close/>
                </a:path>
                <a:path w="280670" h="798195">
                  <a:moveTo>
                    <a:pt x="225285" y="437070"/>
                  </a:moveTo>
                  <a:lnTo>
                    <a:pt x="224320" y="431825"/>
                  </a:lnTo>
                  <a:lnTo>
                    <a:pt x="221843" y="430123"/>
                  </a:lnTo>
                  <a:lnTo>
                    <a:pt x="216700" y="431177"/>
                  </a:lnTo>
                  <a:lnTo>
                    <a:pt x="214998" y="433679"/>
                  </a:lnTo>
                  <a:lnTo>
                    <a:pt x="215938" y="438785"/>
                  </a:lnTo>
                  <a:lnTo>
                    <a:pt x="218414" y="440486"/>
                  </a:lnTo>
                  <a:lnTo>
                    <a:pt x="220992" y="440029"/>
                  </a:lnTo>
                  <a:lnTo>
                    <a:pt x="223570" y="439572"/>
                  </a:lnTo>
                  <a:lnTo>
                    <a:pt x="225285" y="437070"/>
                  </a:lnTo>
                  <a:close/>
                </a:path>
                <a:path w="280670" h="798195">
                  <a:moveTo>
                    <a:pt x="225856" y="599490"/>
                  </a:moveTo>
                  <a:lnTo>
                    <a:pt x="224129" y="597001"/>
                  </a:lnTo>
                  <a:lnTo>
                    <a:pt x="218960" y="596125"/>
                  </a:lnTo>
                  <a:lnTo>
                    <a:pt x="216496" y="597839"/>
                  </a:lnTo>
                  <a:lnTo>
                    <a:pt x="215607" y="602957"/>
                  </a:lnTo>
                  <a:lnTo>
                    <a:pt x="217322" y="605447"/>
                  </a:lnTo>
                  <a:lnTo>
                    <a:pt x="219900" y="605955"/>
                  </a:lnTo>
                  <a:lnTo>
                    <a:pt x="222478" y="606463"/>
                  </a:lnTo>
                  <a:lnTo>
                    <a:pt x="224942" y="604748"/>
                  </a:lnTo>
                  <a:lnTo>
                    <a:pt x="225856" y="599490"/>
                  </a:lnTo>
                  <a:close/>
                </a:path>
                <a:path w="280670" h="798195">
                  <a:moveTo>
                    <a:pt x="227901" y="292950"/>
                  </a:moveTo>
                  <a:lnTo>
                    <a:pt x="226402" y="290385"/>
                  </a:lnTo>
                  <a:lnTo>
                    <a:pt x="221310" y="289102"/>
                  </a:lnTo>
                  <a:lnTo>
                    <a:pt x="218681" y="290652"/>
                  </a:lnTo>
                  <a:lnTo>
                    <a:pt x="217462" y="295821"/>
                  </a:lnTo>
                  <a:lnTo>
                    <a:pt x="219036" y="298399"/>
                  </a:lnTo>
                  <a:lnTo>
                    <a:pt x="221589" y="299008"/>
                  </a:lnTo>
                  <a:lnTo>
                    <a:pt x="224142" y="299618"/>
                  </a:lnTo>
                  <a:lnTo>
                    <a:pt x="226695" y="298043"/>
                  </a:lnTo>
                  <a:lnTo>
                    <a:pt x="227901" y="292950"/>
                  </a:lnTo>
                  <a:close/>
                </a:path>
                <a:path w="280670" h="798195">
                  <a:moveTo>
                    <a:pt x="229044" y="460857"/>
                  </a:moveTo>
                  <a:lnTo>
                    <a:pt x="228320" y="455574"/>
                  </a:lnTo>
                  <a:lnTo>
                    <a:pt x="225933" y="453745"/>
                  </a:lnTo>
                  <a:lnTo>
                    <a:pt x="220738" y="454520"/>
                  </a:lnTo>
                  <a:lnTo>
                    <a:pt x="218922" y="456933"/>
                  </a:lnTo>
                  <a:lnTo>
                    <a:pt x="219608" y="462076"/>
                  </a:lnTo>
                  <a:lnTo>
                    <a:pt x="222008" y="463905"/>
                  </a:lnTo>
                  <a:lnTo>
                    <a:pt x="224612" y="463588"/>
                  </a:lnTo>
                  <a:lnTo>
                    <a:pt x="227215" y="463270"/>
                  </a:lnTo>
                  <a:lnTo>
                    <a:pt x="229044" y="460857"/>
                  </a:lnTo>
                  <a:close/>
                </a:path>
                <a:path w="280670" h="798195">
                  <a:moveTo>
                    <a:pt x="229463" y="575678"/>
                  </a:moveTo>
                  <a:lnTo>
                    <a:pt x="227634" y="573290"/>
                  </a:lnTo>
                  <a:lnTo>
                    <a:pt x="222427" y="572681"/>
                  </a:lnTo>
                  <a:lnTo>
                    <a:pt x="220027" y="574522"/>
                  </a:lnTo>
                  <a:lnTo>
                    <a:pt x="219341" y="579678"/>
                  </a:lnTo>
                  <a:lnTo>
                    <a:pt x="221170" y="582066"/>
                  </a:lnTo>
                  <a:lnTo>
                    <a:pt x="223774" y="582434"/>
                  </a:lnTo>
                  <a:lnTo>
                    <a:pt x="226377" y="582803"/>
                  </a:lnTo>
                  <a:lnTo>
                    <a:pt x="228765" y="580961"/>
                  </a:lnTo>
                  <a:lnTo>
                    <a:pt x="229463" y="575678"/>
                  </a:lnTo>
                  <a:close/>
                </a:path>
                <a:path w="280670" h="798195">
                  <a:moveTo>
                    <a:pt x="231546" y="484809"/>
                  </a:moveTo>
                  <a:lnTo>
                    <a:pt x="231089" y="479501"/>
                  </a:lnTo>
                  <a:lnTo>
                    <a:pt x="228777" y="477545"/>
                  </a:lnTo>
                  <a:lnTo>
                    <a:pt x="223558" y="478053"/>
                  </a:lnTo>
                  <a:lnTo>
                    <a:pt x="221627" y="480352"/>
                  </a:lnTo>
                  <a:lnTo>
                    <a:pt x="222072" y="485533"/>
                  </a:lnTo>
                  <a:lnTo>
                    <a:pt x="224383" y="487476"/>
                  </a:lnTo>
                  <a:lnTo>
                    <a:pt x="226999" y="487299"/>
                  </a:lnTo>
                  <a:lnTo>
                    <a:pt x="229616" y="487121"/>
                  </a:lnTo>
                  <a:lnTo>
                    <a:pt x="231546" y="484809"/>
                  </a:lnTo>
                  <a:close/>
                </a:path>
                <a:path w="280670" h="798195">
                  <a:moveTo>
                    <a:pt x="231876" y="551713"/>
                  </a:moveTo>
                  <a:lnTo>
                    <a:pt x="229870" y="549414"/>
                  </a:lnTo>
                  <a:lnTo>
                    <a:pt x="224624" y="549084"/>
                  </a:lnTo>
                  <a:lnTo>
                    <a:pt x="222402" y="551053"/>
                  </a:lnTo>
                  <a:lnTo>
                    <a:pt x="222135" y="553643"/>
                  </a:lnTo>
                  <a:lnTo>
                    <a:pt x="221894" y="556234"/>
                  </a:lnTo>
                  <a:lnTo>
                    <a:pt x="223824" y="558520"/>
                  </a:lnTo>
                  <a:lnTo>
                    <a:pt x="226441" y="558749"/>
                  </a:lnTo>
                  <a:lnTo>
                    <a:pt x="229057" y="558977"/>
                  </a:lnTo>
                  <a:lnTo>
                    <a:pt x="231368" y="557022"/>
                  </a:lnTo>
                  <a:lnTo>
                    <a:pt x="231609" y="554355"/>
                  </a:lnTo>
                  <a:lnTo>
                    <a:pt x="231876" y="551713"/>
                  </a:lnTo>
                  <a:close/>
                </a:path>
                <a:path w="280670" h="798195">
                  <a:moveTo>
                    <a:pt x="232803" y="508876"/>
                  </a:moveTo>
                  <a:lnTo>
                    <a:pt x="232587" y="503542"/>
                  </a:lnTo>
                  <a:lnTo>
                    <a:pt x="230365" y="501472"/>
                  </a:lnTo>
                  <a:lnTo>
                    <a:pt x="225120" y="501688"/>
                  </a:lnTo>
                  <a:lnTo>
                    <a:pt x="223088" y="503885"/>
                  </a:lnTo>
                  <a:lnTo>
                    <a:pt x="223304" y="509092"/>
                  </a:lnTo>
                  <a:lnTo>
                    <a:pt x="225513" y="511162"/>
                  </a:lnTo>
                  <a:lnTo>
                    <a:pt x="228142" y="511111"/>
                  </a:lnTo>
                  <a:lnTo>
                    <a:pt x="230771" y="511073"/>
                  </a:lnTo>
                  <a:lnTo>
                    <a:pt x="232803" y="508876"/>
                  </a:lnTo>
                  <a:close/>
                </a:path>
                <a:path w="280670" h="798195">
                  <a:moveTo>
                    <a:pt x="232841" y="527634"/>
                  </a:moveTo>
                  <a:lnTo>
                    <a:pt x="230720" y="525449"/>
                  </a:lnTo>
                  <a:lnTo>
                    <a:pt x="225475" y="525386"/>
                  </a:lnTo>
                  <a:lnTo>
                    <a:pt x="223342" y="527469"/>
                  </a:lnTo>
                  <a:lnTo>
                    <a:pt x="223329" y="530072"/>
                  </a:lnTo>
                  <a:lnTo>
                    <a:pt x="223291" y="532676"/>
                  </a:lnTo>
                  <a:lnTo>
                    <a:pt x="225259" y="534860"/>
                  </a:lnTo>
                  <a:lnTo>
                    <a:pt x="227901" y="534949"/>
                  </a:lnTo>
                  <a:lnTo>
                    <a:pt x="230505" y="535038"/>
                  </a:lnTo>
                  <a:lnTo>
                    <a:pt x="232791" y="532955"/>
                  </a:lnTo>
                  <a:lnTo>
                    <a:pt x="232829" y="530301"/>
                  </a:lnTo>
                  <a:lnTo>
                    <a:pt x="232841" y="527634"/>
                  </a:lnTo>
                  <a:close/>
                </a:path>
                <a:path w="280670" h="798195">
                  <a:moveTo>
                    <a:pt x="233946" y="270002"/>
                  </a:moveTo>
                  <a:lnTo>
                    <a:pt x="232460" y="267385"/>
                  </a:lnTo>
                  <a:lnTo>
                    <a:pt x="227393" y="265988"/>
                  </a:lnTo>
                  <a:lnTo>
                    <a:pt x="224790" y="267500"/>
                  </a:lnTo>
                  <a:lnTo>
                    <a:pt x="223405" y="272605"/>
                  </a:lnTo>
                  <a:lnTo>
                    <a:pt x="224891" y="275221"/>
                  </a:lnTo>
                  <a:lnTo>
                    <a:pt x="227431" y="275894"/>
                  </a:lnTo>
                  <a:lnTo>
                    <a:pt x="229971" y="276567"/>
                  </a:lnTo>
                  <a:lnTo>
                    <a:pt x="232575" y="275069"/>
                  </a:lnTo>
                  <a:lnTo>
                    <a:pt x="233946" y="270002"/>
                  </a:lnTo>
                  <a:close/>
                </a:path>
                <a:path w="280670" h="798195">
                  <a:moveTo>
                    <a:pt x="240372" y="247116"/>
                  </a:moveTo>
                  <a:lnTo>
                    <a:pt x="238925" y="244475"/>
                  </a:lnTo>
                  <a:lnTo>
                    <a:pt x="233883" y="243027"/>
                  </a:lnTo>
                  <a:lnTo>
                    <a:pt x="231241" y="244487"/>
                  </a:lnTo>
                  <a:lnTo>
                    <a:pt x="230505" y="247027"/>
                  </a:lnTo>
                  <a:lnTo>
                    <a:pt x="229793" y="249567"/>
                  </a:lnTo>
                  <a:lnTo>
                    <a:pt x="231254" y="252209"/>
                  </a:lnTo>
                  <a:lnTo>
                    <a:pt x="233781" y="252920"/>
                  </a:lnTo>
                  <a:lnTo>
                    <a:pt x="236308" y="253631"/>
                  </a:lnTo>
                  <a:lnTo>
                    <a:pt x="238937" y="252171"/>
                  </a:lnTo>
                  <a:lnTo>
                    <a:pt x="240372" y="247116"/>
                  </a:lnTo>
                  <a:close/>
                </a:path>
                <a:path w="280670" h="798195">
                  <a:moveTo>
                    <a:pt x="244322" y="6375"/>
                  </a:moveTo>
                  <a:lnTo>
                    <a:pt x="243027" y="3543"/>
                  </a:lnTo>
                  <a:lnTo>
                    <a:pt x="240334" y="2514"/>
                  </a:lnTo>
                  <a:lnTo>
                    <a:pt x="237528" y="1701"/>
                  </a:lnTo>
                  <a:lnTo>
                    <a:pt x="234797" y="3149"/>
                  </a:lnTo>
                  <a:lnTo>
                    <a:pt x="233667" y="8280"/>
                  </a:lnTo>
                  <a:lnTo>
                    <a:pt x="235038" y="10883"/>
                  </a:lnTo>
                  <a:lnTo>
                    <a:pt x="237299" y="11518"/>
                  </a:lnTo>
                  <a:lnTo>
                    <a:pt x="239522" y="12382"/>
                  </a:lnTo>
                  <a:lnTo>
                    <a:pt x="242189" y="11163"/>
                  </a:lnTo>
                  <a:lnTo>
                    <a:pt x="243255" y="8763"/>
                  </a:lnTo>
                  <a:lnTo>
                    <a:pt x="244322" y="6375"/>
                  </a:lnTo>
                  <a:close/>
                </a:path>
                <a:path w="280670" h="798195">
                  <a:moveTo>
                    <a:pt x="247027" y="224243"/>
                  </a:moveTo>
                  <a:lnTo>
                    <a:pt x="245592" y="221602"/>
                  </a:lnTo>
                  <a:lnTo>
                    <a:pt x="240550" y="220116"/>
                  </a:lnTo>
                  <a:lnTo>
                    <a:pt x="237909" y="221564"/>
                  </a:lnTo>
                  <a:lnTo>
                    <a:pt x="236423" y="226618"/>
                  </a:lnTo>
                  <a:lnTo>
                    <a:pt x="237871" y="229273"/>
                  </a:lnTo>
                  <a:lnTo>
                    <a:pt x="240385" y="230009"/>
                  </a:lnTo>
                  <a:lnTo>
                    <a:pt x="242900" y="230746"/>
                  </a:lnTo>
                  <a:lnTo>
                    <a:pt x="245541" y="229298"/>
                  </a:lnTo>
                  <a:lnTo>
                    <a:pt x="247027" y="224243"/>
                  </a:lnTo>
                  <a:close/>
                </a:path>
                <a:path w="280670" h="798195">
                  <a:moveTo>
                    <a:pt x="253720" y="201345"/>
                  </a:moveTo>
                  <a:lnTo>
                    <a:pt x="252272" y="198691"/>
                  </a:lnTo>
                  <a:lnTo>
                    <a:pt x="247230" y="197231"/>
                  </a:lnTo>
                  <a:lnTo>
                    <a:pt x="244602" y="198691"/>
                  </a:lnTo>
                  <a:lnTo>
                    <a:pt x="243128" y="203746"/>
                  </a:lnTo>
                  <a:lnTo>
                    <a:pt x="244576" y="206387"/>
                  </a:lnTo>
                  <a:lnTo>
                    <a:pt x="247091" y="207124"/>
                  </a:lnTo>
                  <a:lnTo>
                    <a:pt x="249605" y="207860"/>
                  </a:lnTo>
                  <a:lnTo>
                    <a:pt x="252247" y="206413"/>
                  </a:lnTo>
                  <a:lnTo>
                    <a:pt x="253720" y="201345"/>
                  </a:lnTo>
                  <a:close/>
                </a:path>
                <a:path w="280670" h="798195">
                  <a:moveTo>
                    <a:pt x="260286" y="178371"/>
                  </a:moveTo>
                  <a:lnTo>
                    <a:pt x="258826" y="175742"/>
                  </a:lnTo>
                  <a:lnTo>
                    <a:pt x="253758" y="174345"/>
                  </a:lnTo>
                  <a:lnTo>
                    <a:pt x="251142" y="175818"/>
                  </a:lnTo>
                  <a:lnTo>
                    <a:pt x="249707" y="180873"/>
                  </a:lnTo>
                  <a:lnTo>
                    <a:pt x="251180" y="183502"/>
                  </a:lnTo>
                  <a:lnTo>
                    <a:pt x="253707" y="184226"/>
                  </a:lnTo>
                  <a:lnTo>
                    <a:pt x="256235" y="184937"/>
                  </a:lnTo>
                  <a:lnTo>
                    <a:pt x="258864" y="183464"/>
                  </a:lnTo>
                  <a:lnTo>
                    <a:pt x="260286" y="178371"/>
                  </a:lnTo>
                  <a:close/>
                </a:path>
                <a:path w="280670" h="798195">
                  <a:moveTo>
                    <a:pt x="264502" y="17843"/>
                  </a:moveTo>
                  <a:lnTo>
                    <a:pt x="262432" y="15697"/>
                  </a:lnTo>
                  <a:lnTo>
                    <a:pt x="260464" y="13436"/>
                  </a:lnTo>
                  <a:lnTo>
                    <a:pt x="257136" y="13868"/>
                  </a:lnTo>
                  <a:lnTo>
                    <a:pt x="253987" y="18059"/>
                  </a:lnTo>
                  <a:lnTo>
                    <a:pt x="254330" y="20713"/>
                  </a:lnTo>
                  <a:lnTo>
                    <a:pt x="255803" y="22504"/>
                  </a:lnTo>
                  <a:lnTo>
                    <a:pt x="257378" y="24168"/>
                  </a:lnTo>
                  <a:lnTo>
                    <a:pt x="260362" y="24168"/>
                  </a:lnTo>
                  <a:lnTo>
                    <a:pt x="262420" y="22542"/>
                  </a:lnTo>
                  <a:lnTo>
                    <a:pt x="264477" y="20916"/>
                  </a:lnTo>
                  <a:lnTo>
                    <a:pt x="264502" y="17843"/>
                  </a:lnTo>
                  <a:close/>
                </a:path>
                <a:path w="280670" h="798195">
                  <a:moveTo>
                    <a:pt x="266509" y="155257"/>
                  </a:moveTo>
                  <a:lnTo>
                    <a:pt x="264972" y="152654"/>
                  </a:lnTo>
                  <a:lnTo>
                    <a:pt x="259892" y="151358"/>
                  </a:lnTo>
                  <a:lnTo>
                    <a:pt x="257302" y="152895"/>
                  </a:lnTo>
                  <a:lnTo>
                    <a:pt x="256032" y="157975"/>
                  </a:lnTo>
                  <a:lnTo>
                    <a:pt x="257492" y="160566"/>
                  </a:lnTo>
                  <a:lnTo>
                    <a:pt x="260045" y="161239"/>
                  </a:lnTo>
                  <a:lnTo>
                    <a:pt x="262572" y="161912"/>
                  </a:lnTo>
                  <a:lnTo>
                    <a:pt x="265226" y="160401"/>
                  </a:lnTo>
                  <a:lnTo>
                    <a:pt x="266509" y="155257"/>
                  </a:lnTo>
                  <a:close/>
                </a:path>
                <a:path w="280670" h="798195">
                  <a:moveTo>
                    <a:pt x="272173" y="131927"/>
                  </a:moveTo>
                  <a:lnTo>
                    <a:pt x="270548" y="129374"/>
                  </a:lnTo>
                  <a:lnTo>
                    <a:pt x="265417" y="128270"/>
                  </a:lnTo>
                  <a:lnTo>
                    <a:pt x="262890" y="129882"/>
                  </a:lnTo>
                  <a:lnTo>
                    <a:pt x="262280" y="132422"/>
                  </a:lnTo>
                  <a:lnTo>
                    <a:pt x="261696" y="134962"/>
                  </a:lnTo>
                  <a:lnTo>
                    <a:pt x="263283" y="137515"/>
                  </a:lnTo>
                  <a:lnTo>
                    <a:pt x="265836" y="138112"/>
                  </a:lnTo>
                  <a:lnTo>
                    <a:pt x="268389" y="138709"/>
                  </a:lnTo>
                  <a:lnTo>
                    <a:pt x="270954" y="137109"/>
                  </a:lnTo>
                  <a:lnTo>
                    <a:pt x="271551" y="134518"/>
                  </a:lnTo>
                  <a:lnTo>
                    <a:pt x="272173" y="131927"/>
                  </a:lnTo>
                  <a:close/>
                </a:path>
                <a:path w="280670" h="798195">
                  <a:moveTo>
                    <a:pt x="276656" y="40474"/>
                  </a:moveTo>
                  <a:lnTo>
                    <a:pt x="275907" y="37744"/>
                  </a:lnTo>
                  <a:lnTo>
                    <a:pt x="275056" y="35013"/>
                  </a:lnTo>
                  <a:lnTo>
                    <a:pt x="271957" y="33769"/>
                  </a:lnTo>
                  <a:lnTo>
                    <a:pt x="267169" y="35915"/>
                  </a:lnTo>
                  <a:lnTo>
                    <a:pt x="266179" y="38442"/>
                  </a:lnTo>
                  <a:lnTo>
                    <a:pt x="266890" y="40741"/>
                  </a:lnTo>
                  <a:lnTo>
                    <a:pt x="267512" y="43091"/>
                  </a:lnTo>
                  <a:lnTo>
                    <a:pt x="270103" y="44475"/>
                  </a:lnTo>
                  <a:lnTo>
                    <a:pt x="272656" y="43840"/>
                  </a:lnTo>
                  <a:lnTo>
                    <a:pt x="275209" y="43205"/>
                  </a:lnTo>
                  <a:lnTo>
                    <a:pt x="276656" y="40474"/>
                  </a:lnTo>
                  <a:close/>
                </a:path>
                <a:path w="280670" h="798195">
                  <a:moveTo>
                    <a:pt x="276745" y="108267"/>
                  </a:moveTo>
                  <a:lnTo>
                    <a:pt x="275005" y="105803"/>
                  </a:lnTo>
                  <a:lnTo>
                    <a:pt x="269824" y="104990"/>
                  </a:lnTo>
                  <a:lnTo>
                    <a:pt x="267360" y="106730"/>
                  </a:lnTo>
                  <a:lnTo>
                    <a:pt x="266484" y="111848"/>
                  </a:lnTo>
                  <a:lnTo>
                    <a:pt x="268211" y="114312"/>
                  </a:lnTo>
                  <a:lnTo>
                    <a:pt x="270789" y="114795"/>
                  </a:lnTo>
                  <a:lnTo>
                    <a:pt x="273367" y="115277"/>
                  </a:lnTo>
                  <a:lnTo>
                    <a:pt x="275831" y="113538"/>
                  </a:lnTo>
                  <a:lnTo>
                    <a:pt x="276745" y="108267"/>
                  </a:lnTo>
                  <a:close/>
                </a:path>
                <a:path w="280670" h="798195">
                  <a:moveTo>
                    <a:pt x="279755" y="84201"/>
                  </a:moveTo>
                  <a:lnTo>
                    <a:pt x="277799" y="81889"/>
                  </a:lnTo>
                  <a:lnTo>
                    <a:pt x="272567" y="81559"/>
                  </a:lnTo>
                  <a:lnTo>
                    <a:pt x="270268" y="83502"/>
                  </a:lnTo>
                  <a:lnTo>
                    <a:pt x="269849" y="88607"/>
                  </a:lnTo>
                  <a:lnTo>
                    <a:pt x="271818" y="90932"/>
                  </a:lnTo>
                  <a:lnTo>
                    <a:pt x="274383" y="91224"/>
                  </a:lnTo>
                  <a:lnTo>
                    <a:pt x="277025" y="91528"/>
                  </a:lnTo>
                  <a:lnTo>
                    <a:pt x="279298" y="89585"/>
                  </a:lnTo>
                  <a:lnTo>
                    <a:pt x="279755" y="84201"/>
                  </a:lnTo>
                  <a:close/>
                </a:path>
                <a:path w="280670" h="798195">
                  <a:moveTo>
                    <a:pt x="280276" y="65163"/>
                  </a:moveTo>
                  <a:lnTo>
                    <a:pt x="279971" y="59664"/>
                  </a:lnTo>
                  <a:lnTo>
                    <a:pt x="277723" y="57658"/>
                  </a:lnTo>
                  <a:lnTo>
                    <a:pt x="272503" y="58178"/>
                  </a:lnTo>
                  <a:lnTo>
                    <a:pt x="270497" y="60426"/>
                  </a:lnTo>
                  <a:lnTo>
                    <a:pt x="270776" y="65443"/>
                  </a:lnTo>
                  <a:lnTo>
                    <a:pt x="273011" y="67462"/>
                  </a:lnTo>
                  <a:lnTo>
                    <a:pt x="275640" y="67437"/>
                  </a:lnTo>
                  <a:lnTo>
                    <a:pt x="278269" y="67411"/>
                  </a:lnTo>
                  <a:lnTo>
                    <a:pt x="280276" y="6516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77">
              <a:extLst>
                <a:ext uri="{FF2B5EF4-FFF2-40B4-BE49-F238E27FC236}">
                  <a16:creationId xmlns:a16="http://schemas.microsoft.com/office/drawing/2014/main" id="{4FBAB0F6-2E2E-4CA1-9427-A58C7CF7AD15}"/>
                </a:ext>
              </a:extLst>
            </p:cNvPr>
            <p:cNvSpPr/>
            <p:nvPr/>
          </p:nvSpPr>
          <p:spPr>
            <a:xfrm>
              <a:off x="7603375" y="3536149"/>
              <a:ext cx="306070" cy="771525"/>
            </a:xfrm>
            <a:custGeom>
              <a:avLst/>
              <a:gdLst/>
              <a:ahLst/>
              <a:cxnLst/>
              <a:rect l="l" t="t" r="r" b="b"/>
              <a:pathLst>
                <a:path w="306070" h="771525">
                  <a:moveTo>
                    <a:pt x="9575" y="326948"/>
                  </a:moveTo>
                  <a:lnTo>
                    <a:pt x="7543" y="324739"/>
                  </a:lnTo>
                  <a:lnTo>
                    <a:pt x="4914" y="324662"/>
                  </a:lnTo>
                  <a:lnTo>
                    <a:pt x="2298" y="324586"/>
                  </a:lnTo>
                  <a:lnTo>
                    <a:pt x="76" y="326644"/>
                  </a:lnTo>
                  <a:lnTo>
                    <a:pt x="0" y="331990"/>
                  </a:lnTo>
                  <a:lnTo>
                    <a:pt x="2095" y="334175"/>
                  </a:lnTo>
                  <a:lnTo>
                    <a:pt x="7340" y="334225"/>
                  </a:lnTo>
                  <a:lnTo>
                    <a:pt x="9499" y="332143"/>
                  </a:lnTo>
                  <a:lnTo>
                    <a:pt x="9575" y="326948"/>
                  </a:lnTo>
                  <a:close/>
                </a:path>
                <a:path w="306070" h="771525">
                  <a:moveTo>
                    <a:pt x="9728" y="355752"/>
                  </a:moveTo>
                  <a:lnTo>
                    <a:pt x="9588" y="350532"/>
                  </a:lnTo>
                  <a:lnTo>
                    <a:pt x="7404" y="348449"/>
                  </a:lnTo>
                  <a:lnTo>
                    <a:pt x="4775" y="348500"/>
                  </a:lnTo>
                  <a:lnTo>
                    <a:pt x="2146" y="348551"/>
                  </a:lnTo>
                  <a:lnTo>
                    <a:pt x="88" y="350735"/>
                  </a:lnTo>
                  <a:lnTo>
                    <a:pt x="228" y="356044"/>
                  </a:lnTo>
                  <a:lnTo>
                    <a:pt x="2425" y="358127"/>
                  </a:lnTo>
                  <a:lnTo>
                    <a:pt x="7670" y="357936"/>
                  </a:lnTo>
                  <a:lnTo>
                    <a:pt x="9728" y="355752"/>
                  </a:lnTo>
                  <a:close/>
                </a:path>
                <a:path w="306070" h="771525">
                  <a:moveTo>
                    <a:pt x="10414" y="303149"/>
                  </a:moveTo>
                  <a:lnTo>
                    <a:pt x="8356" y="300939"/>
                  </a:lnTo>
                  <a:lnTo>
                    <a:pt x="5740" y="300837"/>
                  </a:lnTo>
                  <a:lnTo>
                    <a:pt x="3124" y="300736"/>
                  </a:lnTo>
                  <a:lnTo>
                    <a:pt x="914" y="302780"/>
                  </a:lnTo>
                  <a:lnTo>
                    <a:pt x="723" y="308063"/>
                  </a:lnTo>
                  <a:lnTo>
                    <a:pt x="2768" y="310273"/>
                  </a:lnTo>
                  <a:lnTo>
                    <a:pt x="8013" y="310464"/>
                  </a:lnTo>
                  <a:lnTo>
                    <a:pt x="10210" y="308406"/>
                  </a:lnTo>
                  <a:lnTo>
                    <a:pt x="10414" y="303149"/>
                  </a:lnTo>
                  <a:close/>
                </a:path>
                <a:path w="306070" h="771525">
                  <a:moveTo>
                    <a:pt x="10833" y="379425"/>
                  </a:moveTo>
                  <a:lnTo>
                    <a:pt x="10515" y="374205"/>
                  </a:lnTo>
                  <a:lnTo>
                    <a:pt x="8267" y="372186"/>
                  </a:lnTo>
                  <a:lnTo>
                    <a:pt x="5651" y="372325"/>
                  </a:lnTo>
                  <a:lnTo>
                    <a:pt x="3035" y="372465"/>
                  </a:lnTo>
                  <a:lnTo>
                    <a:pt x="1028" y="374713"/>
                  </a:lnTo>
                  <a:lnTo>
                    <a:pt x="1346" y="379996"/>
                  </a:lnTo>
                  <a:lnTo>
                    <a:pt x="3594" y="382016"/>
                  </a:lnTo>
                  <a:lnTo>
                    <a:pt x="8826" y="381685"/>
                  </a:lnTo>
                  <a:lnTo>
                    <a:pt x="10833" y="379425"/>
                  </a:lnTo>
                  <a:close/>
                </a:path>
                <a:path w="306070" h="771525">
                  <a:moveTo>
                    <a:pt x="11455" y="279400"/>
                  </a:moveTo>
                  <a:lnTo>
                    <a:pt x="9436" y="277164"/>
                  </a:lnTo>
                  <a:lnTo>
                    <a:pt x="6819" y="277025"/>
                  </a:lnTo>
                  <a:lnTo>
                    <a:pt x="4203" y="276885"/>
                  </a:lnTo>
                  <a:lnTo>
                    <a:pt x="1968" y="278917"/>
                  </a:lnTo>
                  <a:lnTo>
                    <a:pt x="1701" y="284200"/>
                  </a:lnTo>
                  <a:lnTo>
                    <a:pt x="3721" y="286435"/>
                  </a:lnTo>
                  <a:lnTo>
                    <a:pt x="8966" y="286664"/>
                  </a:lnTo>
                  <a:lnTo>
                    <a:pt x="11201" y="284645"/>
                  </a:lnTo>
                  <a:lnTo>
                    <a:pt x="11455" y="279400"/>
                  </a:lnTo>
                  <a:close/>
                </a:path>
                <a:path w="306070" h="771525">
                  <a:moveTo>
                    <a:pt x="12509" y="403123"/>
                  </a:moveTo>
                  <a:lnTo>
                    <a:pt x="12065" y="397891"/>
                  </a:lnTo>
                  <a:lnTo>
                    <a:pt x="9817" y="395935"/>
                  </a:lnTo>
                  <a:lnTo>
                    <a:pt x="7188" y="396125"/>
                  </a:lnTo>
                  <a:lnTo>
                    <a:pt x="4572" y="396316"/>
                  </a:lnTo>
                  <a:lnTo>
                    <a:pt x="2590" y="398614"/>
                  </a:lnTo>
                  <a:lnTo>
                    <a:pt x="3035" y="403885"/>
                  </a:lnTo>
                  <a:lnTo>
                    <a:pt x="5334" y="405853"/>
                  </a:lnTo>
                  <a:lnTo>
                    <a:pt x="10566" y="405409"/>
                  </a:lnTo>
                  <a:lnTo>
                    <a:pt x="12509" y="403123"/>
                  </a:lnTo>
                  <a:close/>
                </a:path>
                <a:path w="306070" h="771525">
                  <a:moveTo>
                    <a:pt x="12763" y="255651"/>
                  </a:moveTo>
                  <a:lnTo>
                    <a:pt x="10782" y="253390"/>
                  </a:lnTo>
                  <a:lnTo>
                    <a:pt x="8166" y="253225"/>
                  </a:lnTo>
                  <a:lnTo>
                    <a:pt x="5549" y="253060"/>
                  </a:lnTo>
                  <a:lnTo>
                    <a:pt x="3276" y="255066"/>
                  </a:lnTo>
                  <a:lnTo>
                    <a:pt x="2971" y="260337"/>
                  </a:lnTo>
                  <a:lnTo>
                    <a:pt x="4978" y="262597"/>
                  </a:lnTo>
                  <a:lnTo>
                    <a:pt x="10210" y="262890"/>
                  </a:lnTo>
                  <a:lnTo>
                    <a:pt x="12458" y="260896"/>
                  </a:lnTo>
                  <a:lnTo>
                    <a:pt x="12763" y="255651"/>
                  </a:lnTo>
                  <a:close/>
                </a:path>
                <a:path w="306070" h="771525">
                  <a:moveTo>
                    <a:pt x="14389" y="231927"/>
                  </a:moveTo>
                  <a:lnTo>
                    <a:pt x="12420" y="229641"/>
                  </a:lnTo>
                  <a:lnTo>
                    <a:pt x="9804" y="229438"/>
                  </a:lnTo>
                  <a:lnTo>
                    <a:pt x="7188" y="229235"/>
                  </a:lnTo>
                  <a:lnTo>
                    <a:pt x="4914" y="231216"/>
                  </a:lnTo>
                  <a:lnTo>
                    <a:pt x="4533" y="236486"/>
                  </a:lnTo>
                  <a:lnTo>
                    <a:pt x="6489" y="238760"/>
                  </a:lnTo>
                  <a:lnTo>
                    <a:pt x="11734" y="239128"/>
                  </a:lnTo>
                  <a:lnTo>
                    <a:pt x="14008" y="237159"/>
                  </a:lnTo>
                  <a:lnTo>
                    <a:pt x="14389" y="231927"/>
                  </a:lnTo>
                  <a:close/>
                </a:path>
                <a:path w="306070" h="771525">
                  <a:moveTo>
                    <a:pt x="14605" y="426783"/>
                  </a:moveTo>
                  <a:lnTo>
                    <a:pt x="14122" y="421551"/>
                  </a:lnTo>
                  <a:lnTo>
                    <a:pt x="11811" y="419633"/>
                  </a:lnTo>
                  <a:lnTo>
                    <a:pt x="9194" y="419874"/>
                  </a:lnTo>
                  <a:lnTo>
                    <a:pt x="6578" y="420116"/>
                  </a:lnTo>
                  <a:lnTo>
                    <a:pt x="4660" y="422440"/>
                  </a:lnTo>
                  <a:lnTo>
                    <a:pt x="5143" y="427710"/>
                  </a:lnTo>
                  <a:lnTo>
                    <a:pt x="7480" y="429628"/>
                  </a:lnTo>
                  <a:lnTo>
                    <a:pt x="12712" y="429107"/>
                  </a:lnTo>
                  <a:lnTo>
                    <a:pt x="14605" y="426783"/>
                  </a:lnTo>
                  <a:close/>
                </a:path>
                <a:path w="306070" h="771525">
                  <a:moveTo>
                    <a:pt x="16332" y="208229"/>
                  </a:moveTo>
                  <a:lnTo>
                    <a:pt x="14414" y="205917"/>
                  </a:lnTo>
                  <a:lnTo>
                    <a:pt x="11798" y="205676"/>
                  </a:lnTo>
                  <a:lnTo>
                    <a:pt x="9182" y="205435"/>
                  </a:lnTo>
                  <a:lnTo>
                    <a:pt x="6870" y="207378"/>
                  </a:lnTo>
                  <a:lnTo>
                    <a:pt x="6375" y="212636"/>
                  </a:lnTo>
                  <a:lnTo>
                    <a:pt x="8343" y="214960"/>
                  </a:lnTo>
                  <a:lnTo>
                    <a:pt x="13576" y="215392"/>
                  </a:lnTo>
                  <a:lnTo>
                    <a:pt x="15849" y="213448"/>
                  </a:lnTo>
                  <a:lnTo>
                    <a:pt x="16103" y="210845"/>
                  </a:lnTo>
                  <a:lnTo>
                    <a:pt x="16332" y="208229"/>
                  </a:lnTo>
                  <a:close/>
                </a:path>
                <a:path w="306070" h="771525">
                  <a:moveTo>
                    <a:pt x="17119" y="450418"/>
                  </a:moveTo>
                  <a:lnTo>
                    <a:pt x="16535" y="445198"/>
                  </a:lnTo>
                  <a:lnTo>
                    <a:pt x="14185" y="443318"/>
                  </a:lnTo>
                  <a:lnTo>
                    <a:pt x="11569" y="443598"/>
                  </a:lnTo>
                  <a:lnTo>
                    <a:pt x="8966" y="443877"/>
                  </a:lnTo>
                  <a:lnTo>
                    <a:pt x="7086" y="446239"/>
                  </a:lnTo>
                  <a:lnTo>
                    <a:pt x="7683" y="451485"/>
                  </a:lnTo>
                  <a:lnTo>
                    <a:pt x="10033" y="453377"/>
                  </a:lnTo>
                  <a:lnTo>
                    <a:pt x="15252" y="452780"/>
                  </a:lnTo>
                  <a:lnTo>
                    <a:pt x="17119" y="450418"/>
                  </a:lnTo>
                  <a:close/>
                </a:path>
                <a:path w="306070" h="771525">
                  <a:moveTo>
                    <a:pt x="18643" y="184581"/>
                  </a:moveTo>
                  <a:lnTo>
                    <a:pt x="16764" y="182245"/>
                  </a:lnTo>
                  <a:lnTo>
                    <a:pt x="14160" y="181952"/>
                  </a:lnTo>
                  <a:lnTo>
                    <a:pt x="11544" y="181660"/>
                  </a:lnTo>
                  <a:lnTo>
                    <a:pt x="9194" y="183565"/>
                  </a:lnTo>
                  <a:lnTo>
                    <a:pt x="8661" y="188823"/>
                  </a:lnTo>
                  <a:lnTo>
                    <a:pt x="10566" y="191173"/>
                  </a:lnTo>
                  <a:lnTo>
                    <a:pt x="15786" y="191706"/>
                  </a:lnTo>
                  <a:lnTo>
                    <a:pt x="18110" y="189801"/>
                  </a:lnTo>
                  <a:lnTo>
                    <a:pt x="18643" y="184581"/>
                  </a:lnTo>
                  <a:close/>
                </a:path>
                <a:path w="306070" h="771525">
                  <a:moveTo>
                    <a:pt x="21437" y="161010"/>
                  </a:moveTo>
                  <a:lnTo>
                    <a:pt x="19596" y="158623"/>
                  </a:lnTo>
                  <a:lnTo>
                    <a:pt x="16992" y="158280"/>
                  </a:lnTo>
                  <a:lnTo>
                    <a:pt x="14389" y="157937"/>
                  </a:lnTo>
                  <a:lnTo>
                    <a:pt x="12014" y="159791"/>
                  </a:lnTo>
                  <a:lnTo>
                    <a:pt x="11341" y="165036"/>
                  </a:lnTo>
                  <a:lnTo>
                    <a:pt x="13182" y="167424"/>
                  </a:lnTo>
                  <a:lnTo>
                    <a:pt x="18402" y="168059"/>
                  </a:lnTo>
                  <a:lnTo>
                    <a:pt x="20777" y="166204"/>
                  </a:lnTo>
                  <a:lnTo>
                    <a:pt x="21437" y="161010"/>
                  </a:lnTo>
                  <a:close/>
                </a:path>
                <a:path w="306070" h="771525">
                  <a:moveTo>
                    <a:pt x="24765" y="137528"/>
                  </a:moveTo>
                  <a:lnTo>
                    <a:pt x="22987" y="135089"/>
                  </a:lnTo>
                  <a:lnTo>
                    <a:pt x="20396" y="134683"/>
                  </a:lnTo>
                  <a:lnTo>
                    <a:pt x="17805" y="134277"/>
                  </a:lnTo>
                  <a:lnTo>
                    <a:pt x="15367" y="136067"/>
                  </a:lnTo>
                  <a:lnTo>
                    <a:pt x="14960" y="138684"/>
                  </a:lnTo>
                  <a:lnTo>
                    <a:pt x="14528" y="141300"/>
                  </a:lnTo>
                  <a:lnTo>
                    <a:pt x="16370" y="143738"/>
                  </a:lnTo>
                  <a:lnTo>
                    <a:pt x="21564" y="144487"/>
                  </a:lnTo>
                  <a:lnTo>
                    <a:pt x="23926" y="142684"/>
                  </a:lnTo>
                  <a:lnTo>
                    <a:pt x="24765" y="137528"/>
                  </a:lnTo>
                  <a:close/>
                </a:path>
                <a:path w="306070" h="771525">
                  <a:moveTo>
                    <a:pt x="28714" y="114160"/>
                  </a:moveTo>
                  <a:lnTo>
                    <a:pt x="27063" y="111683"/>
                  </a:lnTo>
                  <a:lnTo>
                    <a:pt x="24472" y="111188"/>
                  </a:lnTo>
                  <a:lnTo>
                    <a:pt x="21907" y="110693"/>
                  </a:lnTo>
                  <a:lnTo>
                    <a:pt x="19367" y="112395"/>
                  </a:lnTo>
                  <a:lnTo>
                    <a:pt x="18440" y="117627"/>
                  </a:lnTo>
                  <a:lnTo>
                    <a:pt x="20167" y="120116"/>
                  </a:lnTo>
                  <a:lnTo>
                    <a:pt x="25336" y="121018"/>
                  </a:lnTo>
                  <a:lnTo>
                    <a:pt x="27800" y="119303"/>
                  </a:lnTo>
                  <a:lnTo>
                    <a:pt x="28244" y="116725"/>
                  </a:lnTo>
                  <a:lnTo>
                    <a:pt x="28714" y="114160"/>
                  </a:lnTo>
                  <a:close/>
                </a:path>
                <a:path w="306070" h="771525">
                  <a:moveTo>
                    <a:pt x="33540" y="91033"/>
                  </a:moveTo>
                  <a:lnTo>
                    <a:pt x="32004" y="88506"/>
                  </a:lnTo>
                  <a:lnTo>
                    <a:pt x="29451" y="87884"/>
                  </a:lnTo>
                  <a:lnTo>
                    <a:pt x="26911" y="87274"/>
                  </a:lnTo>
                  <a:lnTo>
                    <a:pt x="24282" y="88861"/>
                  </a:lnTo>
                  <a:lnTo>
                    <a:pt x="23736" y="91465"/>
                  </a:lnTo>
                  <a:lnTo>
                    <a:pt x="23164" y="94068"/>
                  </a:lnTo>
                  <a:lnTo>
                    <a:pt x="24777" y="96634"/>
                  </a:lnTo>
                  <a:lnTo>
                    <a:pt x="29908" y="97739"/>
                  </a:lnTo>
                  <a:lnTo>
                    <a:pt x="32435" y="96126"/>
                  </a:lnTo>
                  <a:lnTo>
                    <a:pt x="33540" y="91033"/>
                  </a:lnTo>
                  <a:close/>
                </a:path>
                <a:path w="306070" h="771525">
                  <a:moveTo>
                    <a:pt x="39547" y="68275"/>
                  </a:moveTo>
                  <a:lnTo>
                    <a:pt x="38239" y="65684"/>
                  </a:lnTo>
                  <a:lnTo>
                    <a:pt x="35712" y="64884"/>
                  </a:lnTo>
                  <a:lnTo>
                    <a:pt x="33235" y="64109"/>
                  </a:lnTo>
                  <a:lnTo>
                    <a:pt x="30454" y="65519"/>
                  </a:lnTo>
                  <a:lnTo>
                    <a:pt x="29768" y="68110"/>
                  </a:lnTo>
                  <a:lnTo>
                    <a:pt x="29044" y="70688"/>
                  </a:lnTo>
                  <a:lnTo>
                    <a:pt x="30505" y="73342"/>
                  </a:lnTo>
                  <a:lnTo>
                    <a:pt x="35572" y="74739"/>
                  </a:lnTo>
                  <a:lnTo>
                    <a:pt x="38188" y="73279"/>
                  </a:lnTo>
                  <a:lnTo>
                    <a:pt x="38887" y="70777"/>
                  </a:lnTo>
                  <a:lnTo>
                    <a:pt x="39547" y="68275"/>
                  </a:lnTo>
                  <a:close/>
                </a:path>
                <a:path w="306070" h="771525">
                  <a:moveTo>
                    <a:pt x="47409" y="46304"/>
                  </a:moveTo>
                  <a:lnTo>
                    <a:pt x="46266" y="43548"/>
                  </a:lnTo>
                  <a:lnTo>
                    <a:pt x="43865" y="42494"/>
                  </a:lnTo>
                  <a:lnTo>
                    <a:pt x="41465" y="41440"/>
                  </a:lnTo>
                  <a:lnTo>
                    <a:pt x="38658" y="42608"/>
                  </a:lnTo>
                  <a:lnTo>
                    <a:pt x="37592" y="45123"/>
                  </a:lnTo>
                  <a:lnTo>
                    <a:pt x="36563" y="47625"/>
                  </a:lnTo>
                  <a:lnTo>
                    <a:pt x="37871" y="50444"/>
                  </a:lnTo>
                  <a:lnTo>
                    <a:pt x="42799" y="52260"/>
                  </a:lnTo>
                  <a:lnTo>
                    <a:pt x="45440" y="51015"/>
                  </a:lnTo>
                  <a:lnTo>
                    <a:pt x="47409" y="46304"/>
                  </a:lnTo>
                  <a:close/>
                </a:path>
                <a:path w="306070" h="771525">
                  <a:moveTo>
                    <a:pt x="57823" y="25920"/>
                  </a:moveTo>
                  <a:lnTo>
                    <a:pt x="57429" y="23215"/>
                  </a:lnTo>
                  <a:lnTo>
                    <a:pt x="55270" y="21615"/>
                  </a:lnTo>
                  <a:lnTo>
                    <a:pt x="53225" y="20091"/>
                  </a:lnTo>
                  <a:lnTo>
                    <a:pt x="49949" y="20599"/>
                  </a:lnTo>
                  <a:lnTo>
                    <a:pt x="48577" y="23025"/>
                  </a:lnTo>
                  <a:lnTo>
                    <a:pt x="47155" y="25412"/>
                  </a:lnTo>
                  <a:lnTo>
                    <a:pt x="47866" y="28384"/>
                  </a:lnTo>
                  <a:lnTo>
                    <a:pt x="52451" y="30924"/>
                  </a:lnTo>
                  <a:lnTo>
                    <a:pt x="55346" y="30226"/>
                  </a:lnTo>
                  <a:lnTo>
                    <a:pt x="56616" y="28092"/>
                  </a:lnTo>
                  <a:lnTo>
                    <a:pt x="57823" y="25920"/>
                  </a:lnTo>
                  <a:close/>
                </a:path>
                <a:path w="306070" h="771525">
                  <a:moveTo>
                    <a:pt x="73799" y="8318"/>
                  </a:moveTo>
                  <a:lnTo>
                    <a:pt x="72872" y="5981"/>
                  </a:lnTo>
                  <a:lnTo>
                    <a:pt x="71856" y="3441"/>
                  </a:lnTo>
                  <a:lnTo>
                    <a:pt x="68884" y="2717"/>
                  </a:lnTo>
                  <a:lnTo>
                    <a:pt x="66179" y="4241"/>
                  </a:lnTo>
                  <a:lnTo>
                    <a:pt x="63474" y="5740"/>
                  </a:lnTo>
                  <a:lnTo>
                    <a:pt x="63233" y="9169"/>
                  </a:lnTo>
                  <a:lnTo>
                    <a:pt x="64858" y="11074"/>
                  </a:lnTo>
                  <a:lnTo>
                    <a:pt x="66611" y="13182"/>
                  </a:lnTo>
                  <a:lnTo>
                    <a:pt x="69278" y="13309"/>
                  </a:lnTo>
                  <a:lnTo>
                    <a:pt x="71208" y="12306"/>
                  </a:lnTo>
                  <a:lnTo>
                    <a:pt x="73113" y="11277"/>
                  </a:lnTo>
                  <a:lnTo>
                    <a:pt x="73799" y="8318"/>
                  </a:lnTo>
                  <a:close/>
                </a:path>
                <a:path w="306070" h="771525">
                  <a:moveTo>
                    <a:pt x="94589" y="242328"/>
                  </a:moveTo>
                  <a:lnTo>
                    <a:pt x="94576" y="237083"/>
                  </a:lnTo>
                  <a:lnTo>
                    <a:pt x="92443" y="234950"/>
                  </a:lnTo>
                  <a:lnTo>
                    <a:pt x="89814" y="234937"/>
                  </a:lnTo>
                  <a:lnTo>
                    <a:pt x="87185" y="234924"/>
                  </a:lnTo>
                  <a:lnTo>
                    <a:pt x="85064" y="237070"/>
                  </a:lnTo>
                  <a:lnTo>
                    <a:pt x="85090" y="242379"/>
                  </a:lnTo>
                  <a:lnTo>
                    <a:pt x="87223" y="244513"/>
                  </a:lnTo>
                  <a:lnTo>
                    <a:pt x="92468" y="244475"/>
                  </a:lnTo>
                  <a:lnTo>
                    <a:pt x="94589" y="242328"/>
                  </a:lnTo>
                  <a:close/>
                </a:path>
                <a:path w="306070" h="771525">
                  <a:moveTo>
                    <a:pt x="94856" y="213296"/>
                  </a:moveTo>
                  <a:lnTo>
                    <a:pt x="92786" y="211112"/>
                  </a:lnTo>
                  <a:lnTo>
                    <a:pt x="90157" y="211035"/>
                  </a:lnTo>
                  <a:lnTo>
                    <a:pt x="87528" y="210959"/>
                  </a:lnTo>
                  <a:lnTo>
                    <a:pt x="85356" y="213055"/>
                  </a:lnTo>
                  <a:lnTo>
                    <a:pt x="85242" y="218363"/>
                  </a:lnTo>
                  <a:lnTo>
                    <a:pt x="87325" y="220560"/>
                  </a:lnTo>
                  <a:lnTo>
                    <a:pt x="92570" y="220637"/>
                  </a:lnTo>
                  <a:lnTo>
                    <a:pt x="94742" y="218541"/>
                  </a:lnTo>
                  <a:lnTo>
                    <a:pt x="94856" y="213296"/>
                  </a:lnTo>
                  <a:close/>
                </a:path>
                <a:path w="306070" h="771525">
                  <a:moveTo>
                    <a:pt x="94945" y="266141"/>
                  </a:moveTo>
                  <a:lnTo>
                    <a:pt x="94805" y="260883"/>
                  </a:lnTo>
                  <a:lnTo>
                    <a:pt x="92633" y="258787"/>
                  </a:lnTo>
                  <a:lnTo>
                    <a:pt x="90017" y="258838"/>
                  </a:lnTo>
                  <a:lnTo>
                    <a:pt x="87388" y="258889"/>
                  </a:lnTo>
                  <a:lnTo>
                    <a:pt x="85305" y="261073"/>
                  </a:lnTo>
                  <a:lnTo>
                    <a:pt x="85445" y="266382"/>
                  </a:lnTo>
                  <a:lnTo>
                    <a:pt x="87630" y="268478"/>
                  </a:lnTo>
                  <a:lnTo>
                    <a:pt x="92875" y="268325"/>
                  </a:lnTo>
                  <a:lnTo>
                    <a:pt x="94945" y="266141"/>
                  </a:lnTo>
                  <a:close/>
                </a:path>
                <a:path w="306070" h="771525">
                  <a:moveTo>
                    <a:pt x="95758" y="189534"/>
                  </a:moveTo>
                  <a:lnTo>
                    <a:pt x="93738" y="187286"/>
                  </a:lnTo>
                  <a:lnTo>
                    <a:pt x="91122" y="187147"/>
                  </a:lnTo>
                  <a:lnTo>
                    <a:pt x="88506" y="186994"/>
                  </a:lnTo>
                  <a:lnTo>
                    <a:pt x="86271" y="189039"/>
                  </a:lnTo>
                  <a:lnTo>
                    <a:pt x="85991" y="194348"/>
                  </a:lnTo>
                  <a:lnTo>
                    <a:pt x="88011" y="196583"/>
                  </a:lnTo>
                  <a:lnTo>
                    <a:pt x="93256" y="196811"/>
                  </a:lnTo>
                  <a:lnTo>
                    <a:pt x="95478" y="194767"/>
                  </a:lnTo>
                  <a:lnTo>
                    <a:pt x="95758" y="189534"/>
                  </a:lnTo>
                  <a:close/>
                </a:path>
                <a:path w="306070" h="771525">
                  <a:moveTo>
                    <a:pt x="95796" y="289941"/>
                  </a:moveTo>
                  <a:lnTo>
                    <a:pt x="95681" y="287312"/>
                  </a:lnTo>
                  <a:lnTo>
                    <a:pt x="95542" y="284683"/>
                  </a:lnTo>
                  <a:lnTo>
                    <a:pt x="93345" y="282638"/>
                  </a:lnTo>
                  <a:lnTo>
                    <a:pt x="90728" y="282740"/>
                  </a:lnTo>
                  <a:lnTo>
                    <a:pt x="88099" y="282841"/>
                  </a:lnTo>
                  <a:lnTo>
                    <a:pt x="86055" y="285076"/>
                  </a:lnTo>
                  <a:lnTo>
                    <a:pt x="86309" y="290372"/>
                  </a:lnTo>
                  <a:lnTo>
                    <a:pt x="88531" y="292417"/>
                  </a:lnTo>
                  <a:lnTo>
                    <a:pt x="93776" y="292163"/>
                  </a:lnTo>
                  <a:lnTo>
                    <a:pt x="95796" y="289941"/>
                  </a:lnTo>
                  <a:close/>
                </a:path>
                <a:path w="306070" h="771525">
                  <a:moveTo>
                    <a:pt x="97116" y="313715"/>
                  </a:moveTo>
                  <a:lnTo>
                    <a:pt x="96761" y="308470"/>
                  </a:lnTo>
                  <a:lnTo>
                    <a:pt x="94526" y="306463"/>
                  </a:lnTo>
                  <a:lnTo>
                    <a:pt x="91909" y="306616"/>
                  </a:lnTo>
                  <a:lnTo>
                    <a:pt x="89293" y="306768"/>
                  </a:lnTo>
                  <a:lnTo>
                    <a:pt x="87274" y="309041"/>
                  </a:lnTo>
                  <a:lnTo>
                    <a:pt x="87464" y="311683"/>
                  </a:lnTo>
                  <a:lnTo>
                    <a:pt x="87630" y="314337"/>
                  </a:lnTo>
                  <a:lnTo>
                    <a:pt x="89903" y="316344"/>
                  </a:lnTo>
                  <a:lnTo>
                    <a:pt x="95135" y="315976"/>
                  </a:lnTo>
                  <a:lnTo>
                    <a:pt x="97116" y="313715"/>
                  </a:lnTo>
                  <a:close/>
                </a:path>
                <a:path w="306070" h="771525">
                  <a:moveTo>
                    <a:pt x="97142" y="4216"/>
                  </a:moveTo>
                  <a:lnTo>
                    <a:pt x="95694" y="1473"/>
                  </a:lnTo>
                  <a:lnTo>
                    <a:pt x="92811" y="533"/>
                  </a:lnTo>
                  <a:lnTo>
                    <a:pt x="91427" y="0"/>
                  </a:lnTo>
                  <a:lnTo>
                    <a:pt x="89954" y="241"/>
                  </a:lnTo>
                  <a:lnTo>
                    <a:pt x="88823" y="1028"/>
                  </a:lnTo>
                  <a:lnTo>
                    <a:pt x="87718" y="1752"/>
                  </a:lnTo>
                  <a:lnTo>
                    <a:pt x="87020" y="2870"/>
                  </a:lnTo>
                  <a:lnTo>
                    <a:pt x="86715" y="5473"/>
                  </a:lnTo>
                  <a:lnTo>
                    <a:pt x="87071" y="6718"/>
                  </a:lnTo>
                  <a:lnTo>
                    <a:pt x="92341" y="10388"/>
                  </a:lnTo>
                  <a:lnTo>
                    <a:pt x="94957" y="8991"/>
                  </a:lnTo>
                  <a:lnTo>
                    <a:pt x="96050" y="6604"/>
                  </a:lnTo>
                  <a:lnTo>
                    <a:pt x="97142" y="4216"/>
                  </a:lnTo>
                  <a:close/>
                </a:path>
                <a:path w="306070" h="771525">
                  <a:moveTo>
                    <a:pt x="97370" y="165836"/>
                  </a:moveTo>
                  <a:lnTo>
                    <a:pt x="95440" y="163537"/>
                  </a:lnTo>
                  <a:lnTo>
                    <a:pt x="92824" y="163296"/>
                  </a:lnTo>
                  <a:lnTo>
                    <a:pt x="90208" y="163055"/>
                  </a:lnTo>
                  <a:lnTo>
                    <a:pt x="87909" y="165023"/>
                  </a:lnTo>
                  <a:lnTo>
                    <a:pt x="87680" y="167678"/>
                  </a:lnTo>
                  <a:lnTo>
                    <a:pt x="87426" y="170332"/>
                  </a:lnTo>
                  <a:lnTo>
                    <a:pt x="89420" y="172631"/>
                  </a:lnTo>
                  <a:lnTo>
                    <a:pt x="94653" y="173012"/>
                  </a:lnTo>
                  <a:lnTo>
                    <a:pt x="96901" y="171056"/>
                  </a:lnTo>
                  <a:lnTo>
                    <a:pt x="97370" y="165836"/>
                  </a:lnTo>
                  <a:close/>
                </a:path>
                <a:path w="306070" h="771525">
                  <a:moveTo>
                    <a:pt x="98488" y="457327"/>
                  </a:moveTo>
                  <a:lnTo>
                    <a:pt x="98475" y="452081"/>
                  </a:lnTo>
                  <a:lnTo>
                    <a:pt x="96354" y="449935"/>
                  </a:lnTo>
                  <a:lnTo>
                    <a:pt x="93738" y="449910"/>
                  </a:lnTo>
                  <a:lnTo>
                    <a:pt x="91097" y="449884"/>
                  </a:lnTo>
                  <a:lnTo>
                    <a:pt x="88976" y="452018"/>
                  </a:lnTo>
                  <a:lnTo>
                    <a:pt x="88988" y="457339"/>
                  </a:lnTo>
                  <a:lnTo>
                    <a:pt x="91122" y="459486"/>
                  </a:lnTo>
                  <a:lnTo>
                    <a:pt x="96367" y="459460"/>
                  </a:lnTo>
                  <a:lnTo>
                    <a:pt x="98488" y="457327"/>
                  </a:lnTo>
                  <a:close/>
                </a:path>
                <a:path w="306070" h="771525">
                  <a:moveTo>
                    <a:pt x="98856" y="481063"/>
                  </a:moveTo>
                  <a:lnTo>
                    <a:pt x="98742" y="475830"/>
                  </a:lnTo>
                  <a:lnTo>
                    <a:pt x="96570" y="473748"/>
                  </a:lnTo>
                  <a:lnTo>
                    <a:pt x="93941" y="473811"/>
                  </a:lnTo>
                  <a:lnTo>
                    <a:pt x="91313" y="473875"/>
                  </a:lnTo>
                  <a:lnTo>
                    <a:pt x="89242" y="476072"/>
                  </a:lnTo>
                  <a:lnTo>
                    <a:pt x="89357" y="481406"/>
                  </a:lnTo>
                  <a:lnTo>
                    <a:pt x="91567" y="483476"/>
                  </a:lnTo>
                  <a:lnTo>
                    <a:pt x="96812" y="483260"/>
                  </a:lnTo>
                  <a:lnTo>
                    <a:pt x="98856" y="481063"/>
                  </a:lnTo>
                  <a:close/>
                </a:path>
                <a:path w="306070" h="771525">
                  <a:moveTo>
                    <a:pt x="98907" y="428269"/>
                  </a:moveTo>
                  <a:lnTo>
                    <a:pt x="96850" y="426085"/>
                  </a:lnTo>
                  <a:lnTo>
                    <a:pt x="94221" y="426008"/>
                  </a:lnTo>
                  <a:lnTo>
                    <a:pt x="91592" y="425932"/>
                  </a:lnTo>
                  <a:lnTo>
                    <a:pt x="89408" y="428028"/>
                  </a:lnTo>
                  <a:lnTo>
                    <a:pt x="89268" y="433324"/>
                  </a:lnTo>
                  <a:lnTo>
                    <a:pt x="91338" y="435508"/>
                  </a:lnTo>
                  <a:lnTo>
                    <a:pt x="96583" y="435622"/>
                  </a:lnTo>
                  <a:lnTo>
                    <a:pt x="98767" y="433539"/>
                  </a:lnTo>
                  <a:lnTo>
                    <a:pt x="98907" y="428269"/>
                  </a:lnTo>
                  <a:close/>
                </a:path>
                <a:path w="306070" h="771525">
                  <a:moveTo>
                    <a:pt x="98920" y="337451"/>
                  </a:moveTo>
                  <a:lnTo>
                    <a:pt x="98463" y="332219"/>
                  </a:lnTo>
                  <a:lnTo>
                    <a:pt x="96177" y="330263"/>
                  </a:lnTo>
                  <a:lnTo>
                    <a:pt x="93560" y="330466"/>
                  </a:lnTo>
                  <a:lnTo>
                    <a:pt x="90944" y="330669"/>
                  </a:lnTo>
                  <a:lnTo>
                    <a:pt x="88988" y="332981"/>
                  </a:lnTo>
                  <a:lnTo>
                    <a:pt x="89446" y="338277"/>
                  </a:lnTo>
                  <a:lnTo>
                    <a:pt x="91757" y="340233"/>
                  </a:lnTo>
                  <a:lnTo>
                    <a:pt x="96977" y="339763"/>
                  </a:lnTo>
                  <a:lnTo>
                    <a:pt x="98920" y="337451"/>
                  </a:lnTo>
                  <a:close/>
                </a:path>
                <a:path w="306070" h="771525">
                  <a:moveTo>
                    <a:pt x="99631" y="404406"/>
                  </a:moveTo>
                  <a:lnTo>
                    <a:pt x="97561" y="402183"/>
                  </a:lnTo>
                  <a:lnTo>
                    <a:pt x="94945" y="402107"/>
                  </a:lnTo>
                  <a:lnTo>
                    <a:pt x="92316" y="402031"/>
                  </a:lnTo>
                  <a:lnTo>
                    <a:pt x="90131" y="404088"/>
                  </a:lnTo>
                  <a:lnTo>
                    <a:pt x="89966" y="409371"/>
                  </a:lnTo>
                  <a:lnTo>
                    <a:pt x="92024" y="411581"/>
                  </a:lnTo>
                  <a:lnTo>
                    <a:pt x="97269" y="411746"/>
                  </a:lnTo>
                  <a:lnTo>
                    <a:pt x="99466" y="409676"/>
                  </a:lnTo>
                  <a:lnTo>
                    <a:pt x="99631" y="404406"/>
                  </a:lnTo>
                  <a:close/>
                </a:path>
                <a:path w="306070" h="771525">
                  <a:moveTo>
                    <a:pt x="99860" y="142265"/>
                  </a:moveTo>
                  <a:lnTo>
                    <a:pt x="98031" y="139890"/>
                  </a:lnTo>
                  <a:lnTo>
                    <a:pt x="95427" y="139534"/>
                  </a:lnTo>
                  <a:lnTo>
                    <a:pt x="92824" y="139179"/>
                  </a:lnTo>
                  <a:lnTo>
                    <a:pt x="90436" y="141046"/>
                  </a:lnTo>
                  <a:lnTo>
                    <a:pt x="89738" y="146342"/>
                  </a:lnTo>
                  <a:lnTo>
                    <a:pt x="91655" y="148729"/>
                  </a:lnTo>
                  <a:lnTo>
                    <a:pt x="96862" y="149313"/>
                  </a:lnTo>
                  <a:lnTo>
                    <a:pt x="99174" y="147447"/>
                  </a:lnTo>
                  <a:lnTo>
                    <a:pt x="99529" y="144856"/>
                  </a:lnTo>
                  <a:lnTo>
                    <a:pt x="99860" y="142265"/>
                  </a:lnTo>
                  <a:close/>
                </a:path>
                <a:path w="306070" h="771525">
                  <a:moveTo>
                    <a:pt x="100253" y="380415"/>
                  </a:moveTo>
                  <a:lnTo>
                    <a:pt x="98171" y="378244"/>
                  </a:lnTo>
                  <a:lnTo>
                    <a:pt x="95542" y="378206"/>
                  </a:lnTo>
                  <a:lnTo>
                    <a:pt x="92925" y="378167"/>
                  </a:lnTo>
                  <a:lnTo>
                    <a:pt x="90741" y="380276"/>
                  </a:lnTo>
                  <a:lnTo>
                    <a:pt x="90639" y="385521"/>
                  </a:lnTo>
                  <a:lnTo>
                    <a:pt x="92710" y="387705"/>
                  </a:lnTo>
                  <a:lnTo>
                    <a:pt x="97967" y="387832"/>
                  </a:lnTo>
                  <a:lnTo>
                    <a:pt x="100139" y="385724"/>
                  </a:lnTo>
                  <a:lnTo>
                    <a:pt x="100253" y="380415"/>
                  </a:lnTo>
                  <a:close/>
                </a:path>
                <a:path w="306070" h="771525">
                  <a:moveTo>
                    <a:pt x="100253" y="361632"/>
                  </a:moveTo>
                  <a:lnTo>
                    <a:pt x="100126" y="356273"/>
                  </a:lnTo>
                  <a:lnTo>
                    <a:pt x="97942" y="354190"/>
                  </a:lnTo>
                  <a:lnTo>
                    <a:pt x="95326" y="354304"/>
                  </a:lnTo>
                  <a:lnTo>
                    <a:pt x="92710" y="354418"/>
                  </a:lnTo>
                  <a:lnTo>
                    <a:pt x="90627" y="356616"/>
                  </a:lnTo>
                  <a:lnTo>
                    <a:pt x="90754" y="361810"/>
                  </a:lnTo>
                  <a:lnTo>
                    <a:pt x="92938" y="363893"/>
                  </a:lnTo>
                  <a:lnTo>
                    <a:pt x="98183" y="363829"/>
                  </a:lnTo>
                  <a:lnTo>
                    <a:pt x="100253" y="361632"/>
                  </a:lnTo>
                  <a:close/>
                </a:path>
                <a:path w="306070" h="771525">
                  <a:moveTo>
                    <a:pt x="100291" y="504698"/>
                  </a:moveTo>
                  <a:lnTo>
                    <a:pt x="99834" y="499503"/>
                  </a:lnTo>
                  <a:lnTo>
                    <a:pt x="97536" y="497535"/>
                  </a:lnTo>
                  <a:lnTo>
                    <a:pt x="94945" y="497700"/>
                  </a:lnTo>
                  <a:lnTo>
                    <a:pt x="92303" y="497865"/>
                  </a:lnTo>
                  <a:lnTo>
                    <a:pt x="90347" y="500164"/>
                  </a:lnTo>
                  <a:lnTo>
                    <a:pt x="90817" y="505498"/>
                  </a:lnTo>
                  <a:lnTo>
                    <a:pt x="93116" y="507466"/>
                  </a:lnTo>
                  <a:lnTo>
                    <a:pt x="98348" y="506996"/>
                  </a:lnTo>
                  <a:lnTo>
                    <a:pt x="100291" y="504698"/>
                  </a:lnTo>
                  <a:close/>
                </a:path>
                <a:path w="306070" h="771525">
                  <a:moveTo>
                    <a:pt x="102844" y="528180"/>
                  </a:moveTo>
                  <a:lnTo>
                    <a:pt x="102196" y="523024"/>
                  </a:lnTo>
                  <a:lnTo>
                    <a:pt x="99822" y="521169"/>
                  </a:lnTo>
                  <a:lnTo>
                    <a:pt x="97218" y="521487"/>
                  </a:lnTo>
                  <a:lnTo>
                    <a:pt x="94615" y="521804"/>
                  </a:lnTo>
                  <a:lnTo>
                    <a:pt x="92773" y="524205"/>
                  </a:lnTo>
                  <a:lnTo>
                    <a:pt x="93433" y="529513"/>
                  </a:lnTo>
                  <a:lnTo>
                    <a:pt x="95808" y="531355"/>
                  </a:lnTo>
                  <a:lnTo>
                    <a:pt x="101003" y="530593"/>
                  </a:lnTo>
                  <a:lnTo>
                    <a:pt x="102844" y="528180"/>
                  </a:lnTo>
                  <a:close/>
                </a:path>
                <a:path w="306070" h="771525">
                  <a:moveTo>
                    <a:pt x="103492" y="118922"/>
                  </a:moveTo>
                  <a:lnTo>
                    <a:pt x="101790" y="116433"/>
                  </a:lnTo>
                  <a:lnTo>
                    <a:pt x="99212" y="115938"/>
                  </a:lnTo>
                  <a:lnTo>
                    <a:pt x="96634" y="115430"/>
                  </a:lnTo>
                  <a:lnTo>
                    <a:pt x="94157" y="117170"/>
                  </a:lnTo>
                  <a:lnTo>
                    <a:pt x="93154" y="122440"/>
                  </a:lnTo>
                  <a:lnTo>
                    <a:pt x="94919" y="124929"/>
                  </a:lnTo>
                  <a:lnTo>
                    <a:pt x="100101" y="125768"/>
                  </a:lnTo>
                  <a:lnTo>
                    <a:pt x="102527" y="124028"/>
                  </a:lnTo>
                  <a:lnTo>
                    <a:pt x="103022" y="121475"/>
                  </a:lnTo>
                  <a:lnTo>
                    <a:pt x="103492" y="118922"/>
                  </a:lnTo>
                  <a:close/>
                </a:path>
                <a:path w="306070" h="771525">
                  <a:moveTo>
                    <a:pt x="106934" y="551408"/>
                  </a:moveTo>
                  <a:lnTo>
                    <a:pt x="106362" y="548881"/>
                  </a:lnTo>
                  <a:lnTo>
                    <a:pt x="105752" y="546354"/>
                  </a:lnTo>
                  <a:lnTo>
                    <a:pt x="103428" y="544639"/>
                  </a:lnTo>
                  <a:lnTo>
                    <a:pt x="100812" y="545122"/>
                  </a:lnTo>
                  <a:lnTo>
                    <a:pt x="98272" y="545592"/>
                  </a:lnTo>
                  <a:lnTo>
                    <a:pt x="96418" y="548144"/>
                  </a:lnTo>
                  <a:lnTo>
                    <a:pt x="97053" y="550760"/>
                  </a:lnTo>
                  <a:lnTo>
                    <a:pt x="97637" y="553377"/>
                  </a:lnTo>
                  <a:lnTo>
                    <a:pt x="100190" y="555053"/>
                  </a:lnTo>
                  <a:lnTo>
                    <a:pt x="105308" y="553923"/>
                  </a:lnTo>
                  <a:lnTo>
                    <a:pt x="106934" y="551408"/>
                  </a:lnTo>
                  <a:close/>
                </a:path>
                <a:path w="306070" h="771525">
                  <a:moveTo>
                    <a:pt x="108635" y="95973"/>
                  </a:moveTo>
                  <a:lnTo>
                    <a:pt x="107086" y="93357"/>
                  </a:lnTo>
                  <a:lnTo>
                    <a:pt x="104597" y="92646"/>
                  </a:lnTo>
                  <a:lnTo>
                    <a:pt x="102044" y="91922"/>
                  </a:lnTo>
                  <a:lnTo>
                    <a:pt x="99466" y="93459"/>
                  </a:lnTo>
                  <a:lnTo>
                    <a:pt x="98120" y="98691"/>
                  </a:lnTo>
                  <a:lnTo>
                    <a:pt x="99644" y="101295"/>
                  </a:lnTo>
                  <a:lnTo>
                    <a:pt x="104749" y="102501"/>
                  </a:lnTo>
                  <a:lnTo>
                    <a:pt x="107340" y="100977"/>
                  </a:lnTo>
                  <a:lnTo>
                    <a:pt x="108635" y="95973"/>
                  </a:lnTo>
                  <a:close/>
                </a:path>
                <a:path w="306070" h="771525">
                  <a:moveTo>
                    <a:pt x="112674" y="574217"/>
                  </a:moveTo>
                  <a:lnTo>
                    <a:pt x="111264" y="569239"/>
                  </a:lnTo>
                  <a:lnTo>
                    <a:pt x="108635" y="567753"/>
                  </a:lnTo>
                  <a:lnTo>
                    <a:pt x="106095" y="568426"/>
                  </a:lnTo>
                  <a:lnTo>
                    <a:pt x="103555" y="569099"/>
                  </a:lnTo>
                  <a:lnTo>
                    <a:pt x="102095" y="571741"/>
                  </a:lnTo>
                  <a:lnTo>
                    <a:pt x="103555" y="576922"/>
                  </a:lnTo>
                  <a:lnTo>
                    <a:pt x="106184" y="578396"/>
                  </a:lnTo>
                  <a:lnTo>
                    <a:pt x="111213" y="576859"/>
                  </a:lnTo>
                  <a:lnTo>
                    <a:pt x="112674" y="574217"/>
                  </a:lnTo>
                  <a:close/>
                </a:path>
                <a:path w="306070" h="771525">
                  <a:moveTo>
                    <a:pt x="116103" y="73964"/>
                  </a:moveTo>
                  <a:lnTo>
                    <a:pt x="114960" y="71208"/>
                  </a:lnTo>
                  <a:lnTo>
                    <a:pt x="112572" y="70129"/>
                  </a:lnTo>
                  <a:lnTo>
                    <a:pt x="110185" y="69049"/>
                  </a:lnTo>
                  <a:lnTo>
                    <a:pt x="107353" y="70231"/>
                  </a:lnTo>
                  <a:lnTo>
                    <a:pt x="106273" y="72758"/>
                  </a:lnTo>
                  <a:lnTo>
                    <a:pt x="105257" y="75298"/>
                  </a:lnTo>
                  <a:lnTo>
                    <a:pt x="106565" y="78117"/>
                  </a:lnTo>
                  <a:lnTo>
                    <a:pt x="111506" y="79895"/>
                  </a:lnTo>
                  <a:lnTo>
                    <a:pt x="114147" y="78638"/>
                  </a:lnTo>
                  <a:lnTo>
                    <a:pt x="115100" y="76288"/>
                  </a:lnTo>
                  <a:lnTo>
                    <a:pt x="116103" y="73964"/>
                  </a:lnTo>
                  <a:close/>
                </a:path>
                <a:path w="306070" h="771525">
                  <a:moveTo>
                    <a:pt x="119545" y="597141"/>
                  </a:moveTo>
                  <a:lnTo>
                    <a:pt x="118008" y="592048"/>
                  </a:lnTo>
                  <a:lnTo>
                    <a:pt x="115341" y="590613"/>
                  </a:lnTo>
                  <a:lnTo>
                    <a:pt x="112826" y="591375"/>
                  </a:lnTo>
                  <a:lnTo>
                    <a:pt x="110312" y="592137"/>
                  </a:lnTo>
                  <a:lnTo>
                    <a:pt x="108902" y="594791"/>
                  </a:lnTo>
                  <a:lnTo>
                    <a:pt x="109677" y="597293"/>
                  </a:lnTo>
                  <a:lnTo>
                    <a:pt x="110426" y="599808"/>
                  </a:lnTo>
                  <a:lnTo>
                    <a:pt x="113042" y="601268"/>
                  </a:lnTo>
                  <a:lnTo>
                    <a:pt x="118071" y="599808"/>
                  </a:lnTo>
                  <a:lnTo>
                    <a:pt x="119545" y="597141"/>
                  </a:lnTo>
                  <a:close/>
                </a:path>
                <a:path w="306070" h="771525">
                  <a:moveTo>
                    <a:pt x="126034" y="620229"/>
                  </a:moveTo>
                  <a:lnTo>
                    <a:pt x="124637" y="615124"/>
                  </a:lnTo>
                  <a:lnTo>
                    <a:pt x="122021" y="613625"/>
                  </a:lnTo>
                  <a:lnTo>
                    <a:pt x="119494" y="614324"/>
                  </a:lnTo>
                  <a:lnTo>
                    <a:pt x="116967" y="615022"/>
                  </a:lnTo>
                  <a:lnTo>
                    <a:pt x="115481" y="617651"/>
                  </a:lnTo>
                  <a:lnTo>
                    <a:pt x="116865" y="622731"/>
                  </a:lnTo>
                  <a:lnTo>
                    <a:pt x="119494" y="624230"/>
                  </a:lnTo>
                  <a:lnTo>
                    <a:pt x="124548" y="622858"/>
                  </a:lnTo>
                  <a:lnTo>
                    <a:pt x="126034" y="620229"/>
                  </a:lnTo>
                  <a:close/>
                </a:path>
                <a:path w="306070" h="771525">
                  <a:moveTo>
                    <a:pt x="127165" y="54305"/>
                  </a:moveTo>
                  <a:lnTo>
                    <a:pt x="126746" y="51384"/>
                  </a:lnTo>
                  <a:lnTo>
                    <a:pt x="124764" y="49669"/>
                  </a:lnTo>
                  <a:lnTo>
                    <a:pt x="122783" y="47955"/>
                  </a:lnTo>
                  <a:lnTo>
                    <a:pt x="119722" y="48399"/>
                  </a:lnTo>
                  <a:lnTo>
                    <a:pt x="117944" y="50660"/>
                  </a:lnTo>
                  <a:lnTo>
                    <a:pt x="116319" y="52997"/>
                  </a:lnTo>
                  <a:lnTo>
                    <a:pt x="116992" y="56083"/>
                  </a:lnTo>
                  <a:lnTo>
                    <a:pt x="121475" y="58826"/>
                  </a:lnTo>
                  <a:lnTo>
                    <a:pt x="124282" y="58191"/>
                  </a:lnTo>
                  <a:lnTo>
                    <a:pt x="125679" y="56197"/>
                  </a:lnTo>
                  <a:lnTo>
                    <a:pt x="127165" y="54305"/>
                  </a:lnTo>
                  <a:close/>
                </a:path>
                <a:path w="306070" h="771525">
                  <a:moveTo>
                    <a:pt x="132245" y="643356"/>
                  </a:moveTo>
                  <a:lnTo>
                    <a:pt x="130886" y="638251"/>
                  </a:lnTo>
                  <a:lnTo>
                    <a:pt x="128282" y="636727"/>
                  </a:lnTo>
                  <a:lnTo>
                    <a:pt x="125742" y="637400"/>
                  </a:lnTo>
                  <a:lnTo>
                    <a:pt x="123202" y="638073"/>
                  </a:lnTo>
                  <a:lnTo>
                    <a:pt x="121704" y="640689"/>
                  </a:lnTo>
                  <a:lnTo>
                    <a:pt x="123063" y="645782"/>
                  </a:lnTo>
                  <a:lnTo>
                    <a:pt x="125653" y="647319"/>
                  </a:lnTo>
                  <a:lnTo>
                    <a:pt x="130733" y="645972"/>
                  </a:lnTo>
                  <a:lnTo>
                    <a:pt x="132245" y="643356"/>
                  </a:lnTo>
                  <a:close/>
                </a:path>
                <a:path w="306070" h="771525">
                  <a:moveTo>
                    <a:pt x="138391" y="666432"/>
                  </a:moveTo>
                  <a:lnTo>
                    <a:pt x="137020" y="661352"/>
                  </a:lnTo>
                  <a:lnTo>
                    <a:pt x="134416" y="659841"/>
                  </a:lnTo>
                  <a:lnTo>
                    <a:pt x="131876" y="660514"/>
                  </a:lnTo>
                  <a:lnTo>
                    <a:pt x="129336" y="661187"/>
                  </a:lnTo>
                  <a:lnTo>
                    <a:pt x="127838" y="663816"/>
                  </a:lnTo>
                  <a:lnTo>
                    <a:pt x="129222" y="668934"/>
                  </a:lnTo>
                  <a:lnTo>
                    <a:pt x="131826" y="670445"/>
                  </a:lnTo>
                  <a:lnTo>
                    <a:pt x="136893" y="669061"/>
                  </a:lnTo>
                  <a:lnTo>
                    <a:pt x="138391" y="666432"/>
                  </a:lnTo>
                  <a:close/>
                </a:path>
                <a:path w="306070" h="771525">
                  <a:moveTo>
                    <a:pt x="144894" y="689292"/>
                  </a:moveTo>
                  <a:lnTo>
                    <a:pt x="143383" y="684301"/>
                  </a:lnTo>
                  <a:lnTo>
                    <a:pt x="140741" y="682840"/>
                  </a:lnTo>
                  <a:lnTo>
                    <a:pt x="138226" y="683564"/>
                  </a:lnTo>
                  <a:lnTo>
                    <a:pt x="135699" y="684288"/>
                  </a:lnTo>
                  <a:lnTo>
                    <a:pt x="134251" y="686955"/>
                  </a:lnTo>
                  <a:lnTo>
                    <a:pt x="135039" y="689495"/>
                  </a:lnTo>
                  <a:lnTo>
                    <a:pt x="135801" y="692048"/>
                  </a:lnTo>
                  <a:lnTo>
                    <a:pt x="138455" y="693496"/>
                  </a:lnTo>
                  <a:lnTo>
                    <a:pt x="143471" y="691946"/>
                  </a:lnTo>
                  <a:lnTo>
                    <a:pt x="144894" y="689292"/>
                  </a:lnTo>
                  <a:close/>
                </a:path>
                <a:path w="306070" h="771525">
                  <a:moveTo>
                    <a:pt x="152336" y="711695"/>
                  </a:moveTo>
                  <a:lnTo>
                    <a:pt x="151422" y="709282"/>
                  </a:lnTo>
                  <a:lnTo>
                    <a:pt x="150482" y="706869"/>
                  </a:lnTo>
                  <a:lnTo>
                    <a:pt x="147891" y="705510"/>
                  </a:lnTo>
                  <a:lnTo>
                    <a:pt x="145376" y="706374"/>
                  </a:lnTo>
                  <a:lnTo>
                    <a:pt x="142925" y="707212"/>
                  </a:lnTo>
                  <a:lnTo>
                    <a:pt x="141503" y="709980"/>
                  </a:lnTo>
                  <a:lnTo>
                    <a:pt x="142481" y="712495"/>
                  </a:lnTo>
                  <a:lnTo>
                    <a:pt x="143433" y="715022"/>
                  </a:lnTo>
                  <a:lnTo>
                    <a:pt x="146189" y="716305"/>
                  </a:lnTo>
                  <a:lnTo>
                    <a:pt x="151091" y="714413"/>
                  </a:lnTo>
                  <a:lnTo>
                    <a:pt x="152336" y="711695"/>
                  </a:lnTo>
                  <a:close/>
                </a:path>
                <a:path w="306070" h="771525">
                  <a:moveTo>
                    <a:pt x="161658" y="732980"/>
                  </a:moveTo>
                  <a:lnTo>
                    <a:pt x="160477" y="730745"/>
                  </a:lnTo>
                  <a:lnTo>
                    <a:pt x="159232" y="728548"/>
                  </a:lnTo>
                  <a:lnTo>
                    <a:pt x="156540" y="727494"/>
                  </a:lnTo>
                  <a:lnTo>
                    <a:pt x="154139" y="728599"/>
                  </a:lnTo>
                  <a:lnTo>
                    <a:pt x="151765" y="729691"/>
                  </a:lnTo>
                  <a:lnTo>
                    <a:pt x="150647" y="732624"/>
                  </a:lnTo>
                  <a:lnTo>
                    <a:pt x="151993" y="735037"/>
                  </a:lnTo>
                  <a:lnTo>
                    <a:pt x="153276" y="737476"/>
                  </a:lnTo>
                  <a:lnTo>
                    <a:pt x="156184" y="738416"/>
                  </a:lnTo>
                  <a:lnTo>
                    <a:pt x="160756" y="735838"/>
                  </a:lnTo>
                  <a:lnTo>
                    <a:pt x="161658" y="732980"/>
                  </a:lnTo>
                  <a:close/>
                </a:path>
                <a:path w="306070" h="771525">
                  <a:moveTo>
                    <a:pt x="174510" y="754151"/>
                  </a:moveTo>
                  <a:lnTo>
                    <a:pt x="174307" y="751573"/>
                  </a:lnTo>
                  <a:lnTo>
                    <a:pt x="172859" y="749604"/>
                  </a:lnTo>
                  <a:lnTo>
                    <a:pt x="171310" y="747750"/>
                  </a:lnTo>
                  <a:lnTo>
                    <a:pt x="168351" y="747547"/>
                  </a:lnTo>
                  <a:lnTo>
                    <a:pt x="166268" y="749134"/>
                  </a:lnTo>
                  <a:lnTo>
                    <a:pt x="164185" y="750722"/>
                  </a:lnTo>
                  <a:lnTo>
                    <a:pt x="163982" y="753795"/>
                  </a:lnTo>
                  <a:lnTo>
                    <a:pt x="165823" y="755992"/>
                  </a:lnTo>
                  <a:lnTo>
                    <a:pt x="167563" y="758266"/>
                  </a:lnTo>
                  <a:lnTo>
                    <a:pt x="171018" y="758088"/>
                  </a:lnTo>
                  <a:lnTo>
                    <a:pt x="174510" y="754151"/>
                  </a:lnTo>
                  <a:close/>
                </a:path>
                <a:path w="306070" h="771525">
                  <a:moveTo>
                    <a:pt x="193852" y="764400"/>
                  </a:moveTo>
                  <a:lnTo>
                    <a:pt x="192366" y="762000"/>
                  </a:lnTo>
                  <a:lnTo>
                    <a:pt x="190271" y="761390"/>
                  </a:lnTo>
                  <a:lnTo>
                    <a:pt x="188175" y="760755"/>
                  </a:lnTo>
                  <a:lnTo>
                    <a:pt x="185597" y="761873"/>
                  </a:lnTo>
                  <a:lnTo>
                    <a:pt x="184454" y="764286"/>
                  </a:lnTo>
                  <a:lnTo>
                    <a:pt x="183337" y="766610"/>
                  </a:lnTo>
                  <a:lnTo>
                    <a:pt x="184645" y="769607"/>
                  </a:lnTo>
                  <a:lnTo>
                    <a:pt x="187591" y="770509"/>
                  </a:lnTo>
                  <a:lnTo>
                    <a:pt x="190576" y="771372"/>
                  </a:lnTo>
                  <a:lnTo>
                    <a:pt x="193319" y="769620"/>
                  </a:lnTo>
                  <a:lnTo>
                    <a:pt x="193852" y="764400"/>
                  </a:lnTo>
                  <a:close/>
                </a:path>
                <a:path w="306070" h="771525">
                  <a:moveTo>
                    <a:pt x="217665" y="762812"/>
                  </a:moveTo>
                  <a:lnTo>
                    <a:pt x="214541" y="758596"/>
                  </a:lnTo>
                  <a:lnTo>
                    <a:pt x="211658" y="757809"/>
                  </a:lnTo>
                  <a:lnTo>
                    <a:pt x="209727" y="759040"/>
                  </a:lnTo>
                  <a:lnTo>
                    <a:pt x="207708" y="759980"/>
                  </a:lnTo>
                  <a:lnTo>
                    <a:pt x="206832" y="762812"/>
                  </a:lnTo>
                  <a:lnTo>
                    <a:pt x="207683" y="765200"/>
                  </a:lnTo>
                  <a:lnTo>
                    <a:pt x="208597" y="767753"/>
                  </a:lnTo>
                  <a:lnTo>
                    <a:pt x="211569" y="768692"/>
                  </a:lnTo>
                  <a:lnTo>
                    <a:pt x="214312" y="767359"/>
                  </a:lnTo>
                  <a:lnTo>
                    <a:pt x="216852" y="765784"/>
                  </a:lnTo>
                  <a:lnTo>
                    <a:pt x="217665" y="762812"/>
                  </a:lnTo>
                  <a:close/>
                </a:path>
                <a:path w="306070" h="771525">
                  <a:moveTo>
                    <a:pt x="235153" y="748157"/>
                  </a:moveTo>
                  <a:lnTo>
                    <a:pt x="234734" y="745083"/>
                  </a:lnTo>
                  <a:lnTo>
                    <a:pt x="230492" y="741984"/>
                  </a:lnTo>
                  <a:lnTo>
                    <a:pt x="227584" y="742403"/>
                  </a:lnTo>
                  <a:lnTo>
                    <a:pt x="226021" y="744359"/>
                  </a:lnTo>
                  <a:lnTo>
                    <a:pt x="224421" y="746264"/>
                  </a:lnTo>
                  <a:lnTo>
                    <a:pt x="224701" y="749236"/>
                  </a:lnTo>
                  <a:lnTo>
                    <a:pt x="226644" y="751001"/>
                  </a:lnTo>
                  <a:lnTo>
                    <a:pt x="228587" y="752767"/>
                  </a:lnTo>
                  <a:lnTo>
                    <a:pt x="231622" y="752462"/>
                  </a:lnTo>
                  <a:lnTo>
                    <a:pt x="233426" y="750328"/>
                  </a:lnTo>
                  <a:lnTo>
                    <a:pt x="235153" y="748157"/>
                  </a:lnTo>
                  <a:close/>
                </a:path>
                <a:path w="306070" h="771525">
                  <a:moveTo>
                    <a:pt x="248437" y="727456"/>
                  </a:moveTo>
                  <a:lnTo>
                    <a:pt x="247535" y="724496"/>
                  </a:lnTo>
                  <a:lnTo>
                    <a:pt x="242900" y="722020"/>
                  </a:lnTo>
                  <a:lnTo>
                    <a:pt x="240093" y="722896"/>
                  </a:lnTo>
                  <a:lnTo>
                    <a:pt x="238798" y="725106"/>
                  </a:lnTo>
                  <a:lnTo>
                    <a:pt x="237515" y="727341"/>
                  </a:lnTo>
                  <a:lnTo>
                    <a:pt x="238290" y="730237"/>
                  </a:lnTo>
                  <a:lnTo>
                    <a:pt x="240538" y="731596"/>
                  </a:lnTo>
                  <a:lnTo>
                    <a:pt x="242785" y="732955"/>
                  </a:lnTo>
                  <a:lnTo>
                    <a:pt x="245706" y="732155"/>
                  </a:lnTo>
                  <a:lnTo>
                    <a:pt x="248437" y="727456"/>
                  </a:lnTo>
                  <a:close/>
                </a:path>
                <a:path w="306070" h="771525">
                  <a:moveTo>
                    <a:pt x="259168" y="705675"/>
                  </a:moveTo>
                  <a:lnTo>
                    <a:pt x="258114" y="702830"/>
                  </a:lnTo>
                  <a:lnTo>
                    <a:pt x="253314" y="700709"/>
                  </a:lnTo>
                  <a:lnTo>
                    <a:pt x="250494" y="701776"/>
                  </a:lnTo>
                  <a:lnTo>
                    <a:pt x="248348" y="706526"/>
                  </a:lnTo>
                  <a:lnTo>
                    <a:pt x="249339" y="709320"/>
                  </a:lnTo>
                  <a:lnTo>
                    <a:pt x="251714" y="710463"/>
                  </a:lnTo>
                  <a:lnTo>
                    <a:pt x="254076" y="711593"/>
                  </a:lnTo>
                  <a:lnTo>
                    <a:pt x="256959" y="710552"/>
                  </a:lnTo>
                  <a:lnTo>
                    <a:pt x="259168" y="705675"/>
                  </a:lnTo>
                  <a:close/>
                </a:path>
                <a:path w="306070" h="771525">
                  <a:moveTo>
                    <a:pt x="268490" y="683412"/>
                  </a:moveTo>
                  <a:lnTo>
                    <a:pt x="267296" y="680631"/>
                  </a:lnTo>
                  <a:lnTo>
                    <a:pt x="262407" y="678738"/>
                  </a:lnTo>
                  <a:lnTo>
                    <a:pt x="259651" y="679945"/>
                  </a:lnTo>
                  <a:lnTo>
                    <a:pt x="258686" y="682383"/>
                  </a:lnTo>
                  <a:lnTo>
                    <a:pt x="257746" y="684822"/>
                  </a:lnTo>
                  <a:lnTo>
                    <a:pt x="258876" y="687565"/>
                  </a:lnTo>
                  <a:lnTo>
                    <a:pt x="261315" y="688568"/>
                  </a:lnTo>
                  <a:lnTo>
                    <a:pt x="263728" y="689559"/>
                  </a:lnTo>
                  <a:lnTo>
                    <a:pt x="266547" y="688378"/>
                  </a:lnTo>
                  <a:lnTo>
                    <a:pt x="268490" y="683412"/>
                  </a:lnTo>
                  <a:close/>
                </a:path>
                <a:path w="306070" h="771525">
                  <a:moveTo>
                    <a:pt x="276898" y="660882"/>
                  </a:moveTo>
                  <a:lnTo>
                    <a:pt x="275602" y="658139"/>
                  </a:lnTo>
                  <a:lnTo>
                    <a:pt x="270662" y="656399"/>
                  </a:lnTo>
                  <a:lnTo>
                    <a:pt x="267944" y="657694"/>
                  </a:lnTo>
                  <a:lnTo>
                    <a:pt x="266179" y="662635"/>
                  </a:lnTo>
                  <a:lnTo>
                    <a:pt x="267436" y="665365"/>
                  </a:lnTo>
                  <a:lnTo>
                    <a:pt x="269900" y="666267"/>
                  </a:lnTo>
                  <a:lnTo>
                    <a:pt x="272364" y="667169"/>
                  </a:lnTo>
                  <a:lnTo>
                    <a:pt x="275107" y="665886"/>
                  </a:lnTo>
                  <a:lnTo>
                    <a:pt x="276898" y="660882"/>
                  </a:lnTo>
                  <a:close/>
                </a:path>
                <a:path w="306070" h="771525">
                  <a:moveTo>
                    <a:pt x="284708" y="638175"/>
                  </a:moveTo>
                  <a:lnTo>
                    <a:pt x="283337" y="635457"/>
                  </a:lnTo>
                  <a:lnTo>
                    <a:pt x="278358" y="633818"/>
                  </a:lnTo>
                  <a:lnTo>
                    <a:pt x="275691" y="635190"/>
                  </a:lnTo>
                  <a:lnTo>
                    <a:pt x="274002" y="640168"/>
                  </a:lnTo>
                  <a:lnTo>
                    <a:pt x="275336" y="642874"/>
                  </a:lnTo>
                  <a:lnTo>
                    <a:pt x="277825" y="643712"/>
                  </a:lnTo>
                  <a:lnTo>
                    <a:pt x="280314" y="644550"/>
                  </a:lnTo>
                  <a:lnTo>
                    <a:pt x="283006" y="643204"/>
                  </a:lnTo>
                  <a:lnTo>
                    <a:pt x="284708" y="638175"/>
                  </a:lnTo>
                  <a:close/>
                </a:path>
                <a:path w="306070" h="771525">
                  <a:moveTo>
                    <a:pt x="292074" y="615353"/>
                  </a:moveTo>
                  <a:lnTo>
                    <a:pt x="290690" y="612660"/>
                  </a:lnTo>
                  <a:lnTo>
                    <a:pt x="285686" y="611085"/>
                  </a:lnTo>
                  <a:lnTo>
                    <a:pt x="283006" y="612482"/>
                  </a:lnTo>
                  <a:lnTo>
                    <a:pt x="281419" y="617512"/>
                  </a:lnTo>
                  <a:lnTo>
                    <a:pt x="282803" y="620191"/>
                  </a:lnTo>
                  <a:lnTo>
                    <a:pt x="285292" y="620991"/>
                  </a:lnTo>
                  <a:lnTo>
                    <a:pt x="287794" y="621792"/>
                  </a:lnTo>
                  <a:lnTo>
                    <a:pt x="290474" y="620395"/>
                  </a:lnTo>
                  <a:lnTo>
                    <a:pt x="292074" y="615353"/>
                  </a:lnTo>
                  <a:close/>
                </a:path>
                <a:path w="306070" h="771525">
                  <a:moveTo>
                    <a:pt x="298869" y="592023"/>
                  </a:moveTo>
                  <a:lnTo>
                    <a:pt x="297167" y="589419"/>
                  </a:lnTo>
                  <a:lnTo>
                    <a:pt x="292036" y="588314"/>
                  </a:lnTo>
                  <a:lnTo>
                    <a:pt x="289585" y="589927"/>
                  </a:lnTo>
                  <a:lnTo>
                    <a:pt x="288874" y="592378"/>
                  </a:lnTo>
                  <a:lnTo>
                    <a:pt x="288213" y="594842"/>
                  </a:lnTo>
                  <a:lnTo>
                    <a:pt x="289725" y="597420"/>
                  </a:lnTo>
                  <a:lnTo>
                    <a:pt x="292252" y="598131"/>
                  </a:lnTo>
                  <a:lnTo>
                    <a:pt x="294779" y="598843"/>
                  </a:lnTo>
                  <a:lnTo>
                    <a:pt x="297395" y="597281"/>
                  </a:lnTo>
                  <a:lnTo>
                    <a:pt x="298107" y="594639"/>
                  </a:lnTo>
                  <a:lnTo>
                    <a:pt x="298869" y="592023"/>
                  </a:lnTo>
                  <a:close/>
                </a:path>
                <a:path w="306070" h="771525">
                  <a:moveTo>
                    <a:pt x="299161" y="381520"/>
                  </a:moveTo>
                  <a:lnTo>
                    <a:pt x="298996" y="376275"/>
                  </a:lnTo>
                  <a:lnTo>
                    <a:pt x="296799" y="374205"/>
                  </a:lnTo>
                  <a:lnTo>
                    <a:pt x="291553" y="374319"/>
                  </a:lnTo>
                  <a:lnTo>
                    <a:pt x="289496" y="376516"/>
                  </a:lnTo>
                  <a:lnTo>
                    <a:pt x="289661" y="381838"/>
                  </a:lnTo>
                  <a:lnTo>
                    <a:pt x="291858" y="383921"/>
                  </a:lnTo>
                  <a:lnTo>
                    <a:pt x="294487" y="383819"/>
                  </a:lnTo>
                  <a:lnTo>
                    <a:pt x="297103" y="383730"/>
                  </a:lnTo>
                  <a:lnTo>
                    <a:pt x="299161" y="381520"/>
                  </a:lnTo>
                  <a:close/>
                </a:path>
                <a:path w="306070" h="771525">
                  <a:moveTo>
                    <a:pt x="300215" y="405307"/>
                  </a:moveTo>
                  <a:lnTo>
                    <a:pt x="299961" y="400050"/>
                  </a:lnTo>
                  <a:lnTo>
                    <a:pt x="297726" y="398030"/>
                  </a:lnTo>
                  <a:lnTo>
                    <a:pt x="292481" y="398284"/>
                  </a:lnTo>
                  <a:lnTo>
                    <a:pt x="290461" y="400532"/>
                  </a:lnTo>
                  <a:lnTo>
                    <a:pt x="290728" y="405841"/>
                  </a:lnTo>
                  <a:lnTo>
                    <a:pt x="292989" y="407847"/>
                  </a:lnTo>
                  <a:lnTo>
                    <a:pt x="295605" y="407708"/>
                  </a:lnTo>
                  <a:lnTo>
                    <a:pt x="298234" y="407555"/>
                  </a:lnTo>
                  <a:lnTo>
                    <a:pt x="300215" y="405307"/>
                  </a:lnTo>
                  <a:close/>
                </a:path>
                <a:path w="306070" h="771525">
                  <a:moveTo>
                    <a:pt x="301650" y="429133"/>
                  </a:moveTo>
                  <a:lnTo>
                    <a:pt x="301320" y="423862"/>
                  </a:lnTo>
                  <a:lnTo>
                    <a:pt x="299059" y="421868"/>
                  </a:lnTo>
                  <a:lnTo>
                    <a:pt x="293827" y="422186"/>
                  </a:lnTo>
                  <a:lnTo>
                    <a:pt x="291833" y="424459"/>
                  </a:lnTo>
                  <a:lnTo>
                    <a:pt x="292163" y="429729"/>
                  </a:lnTo>
                  <a:lnTo>
                    <a:pt x="294424" y="431736"/>
                  </a:lnTo>
                  <a:lnTo>
                    <a:pt x="297040" y="431571"/>
                  </a:lnTo>
                  <a:lnTo>
                    <a:pt x="299656" y="431406"/>
                  </a:lnTo>
                  <a:lnTo>
                    <a:pt x="301650" y="429133"/>
                  </a:lnTo>
                  <a:close/>
                </a:path>
                <a:path w="306070" h="771525">
                  <a:moveTo>
                    <a:pt x="302844" y="567956"/>
                  </a:moveTo>
                  <a:lnTo>
                    <a:pt x="301002" y="565556"/>
                  </a:lnTo>
                  <a:lnTo>
                    <a:pt x="295795" y="564984"/>
                  </a:lnTo>
                  <a:lnTo>
                    <a:pt x="293408" y="566826"/>
                  </a:lnTo>
                  <a:lnTo>
                    <a:pt x="292735" y="571944"/>
                  </a:lnTo>
                  <a:lnTo>
                    <a:pt x="294563" y="574357"/>
                  </a:lnTo>
                  <a:lnTo>
                    <a:pt x="297154" y="574751"/>
                  </a:lnTo>
                  <a:lnTo>
                    <a:pt x="299745" y="575144"/>
                  </a:lnTo>
                  <a:lnTo>
                    <a:pt x="302133" y="573303"/>
                  </a:lnTo>
                  <a:lnTo>
                    <a:pt x="302844" y="567956"/>
                  </a:lnTo>
                  <a:close/>
                </a:path>
                <a:path w="306070" h="771525">
                  <a:moveTo>
                    <a:pt x="303136" y="453009"/>
                  </a:moveTo>
                  <a:lnTo>
                    <a:pt x="302818" y="447738"/>
                  </a:lnTo>
                  <a:lnTo>
                    <a:pt x="300558" y="445731"/>
                  </a:lnTo>
                  <a:lnTo>
                    <a:pt x="295313" y="446049"/>
                  </a:lnTo>
                  <a:lnTo>
                    <a:pt x="293331" y="448322"/>
                  </a:lnTo>
                  <a:lnTo>
                    <a:pt x="293649" y="453580"/>
                  </a:lnTo>
                  <a:lnTo>
                    <a:pt x="295897" y="455587"/>
                  </a:lnTo>
                  <a:lnTo>
                    <a:pt x="298513" y="455434"/>
                  </a:lnTo>
                  <a:lnTo>
                    <a:pt x="301129" y="455282"/>
                  </a:lnTo>
                  <a:lnTo>
                    <a:pt x="303136" y="453009"/>
                  </a:lnTo>
                  <a:close/>
                </a:path>
                <a:path w="306070" h="771525">
                  <a:moveTo>
                    <a:pt x="304419" y="476948"/>
                  </a:moveTo>
                  <a:lnTo>
                    <a:pt x="304165" y="471652"/>
                  </a:lnTo>
                  <a:lnTo>
                    <a:pt x="301929" y="469620"/>
                  </a:lnTo>
                  <a:lnTo>
                    <a:pt x="296697" y="469900"/>
                  </a:lnTo>
                  <a:lnTo>
                    <a:pt x="294678" y="472135"/>
                  </a:lnTo>
                  <a:lnTo>
                    <a:pt x="294919" y="477393"/>
                  </a:lnTo>
                  <a:lnTo>
                    <a:pt x="297154" y="479425"/>
                  </a:lnTo>
                  <a:lnTo>
                    <a:pt x="299770" y="479310"/>
                  </a:lnTo>
                  <a:lnTo>
                    <a:pt x="302399" y="479196"/>
                  </a:lnTo>
                  <a:lnTo>
                    <a:pt x="304419" y="476948"/>
                  </a:lnTo>
                  <a:close/>
                </a:path>
                <a:path w="306070" h="771525">
                  <a:moveTo>
                    <a:pt x="304876" y="543826"/>
                  </a:moveTo>
                  <a:lnTo>
                    <a:pt x="302844" y="541566"/>
                  </a:lnTo>
                  <a:lnTo>
                    <a:pt x="297599" y="541324"/>
                  </a:lnTo>
                  <a:lnTo>
                    <a:pt x="295389" y="543344"/>
                  </a:lnTo>
                  <a:lnTo>
                    <a:pt x="295275" y="545947"/>
                  </a:lnTo>
                  <a:lnTo>
                    <a:pt x="295198" y="548551"/>
                  </a:lnTo>
                  <a:lnTo>
                    <a:pt x="297053" y="550799"/>
                  </a:lnTo>
                  <a:lnTo>
                    <a:pt x="299694" y="550989"/>
                  </a:lnTo>
                  <a:lnTo>
                    <a:pt x="302285" y="551180"/>
                  </a:lnTo>
                  <a:lnTo>
                    <a:pt x="304685" y="549160"/>
                  </a:lnTo>
                  <a:lnTo>
                    <a:pt x="304761" y="546493"/>
                  </a:lnTo>
                  <a:lnTo>
                    <a:pt x="304876" y="543826"/>
                  </a:lnTo>
                  <a:close/>
                </a:path>
                <a:path w="306070" h="771525">
                  <a:moveTo>
                    <a:pt x="305346" y="500951"/>
                  </a:moveTo>
                  <a:lnTo>
                    <a:pt x="305231" y="498297"/>
                  </a:lnTo>
                  <a:lnTo>
                    <a:pt x="305142" y="495630"/>
                  </a:lnTo>
                  <a:lnTo>
                    <a:pt x="302945" y="493560"/>
                  </a:lnTo>
                  <a:lnTo>
                    <a:pt x="297700" y="493725"/>
                  </a:lnTo>
                  <a:lnTo>
                    <a:pt x="295643" y="495922"/>
                  </a:lnTo>
                  <a:lnTo>
                    <a:pt x="295732" y="498551"/>
                  </a:lnTo>
                  <a:lnTo>
                    <a:pt x="295846" y="501167"/>
                  </a:lnTo>
                  <a:lnTo>
                    <a:pt x="297967" y="503250"/>
                  </a:lnTo>
                  <a:lnTo>
                    <a:pt x="300596" y="503199"/>
                  </a:lnTo>
                  <a:lnTo>
                    <a:pt x="303212" y="503148"/>
                  </a:lnTo>
                  <a:lnTo>
                    <a:pt x="305346" y="500951"/>
                  </a:lnTo>
                  <a:close/>
                </a:path>
                <a:path w="306070" h="771525">
                  <a:moveTo>
                    <a:pt x="305511" y="519684"/>
                  </a:moveTo>
                  <a:lnTo>
                    <a:pt x="303403" y="517537"/>
                  </a:lnTo>
                  <a:lnTo>
                    <a:pt x="298157" y="517550"/>
                  </a:lnTo>
                  <a:lnTo>
                    <a:pt x="296011" y="519671"/>
                  </a:lnTo>
                  <a:lnTo>
                    <a:pt x="295948" y="524903"/>
                  </a:lnTo>
                  <a:lnTo>
                    <a:pt x="298043" y="527050"/>
                  </a:lnTo>
                  <a:lnTo>
                    <a:pt x="300672" y="527100"/>
                  </a:lnTo>
                  <a:lnTo>
                    <a:pt x="303301" y="527151"/>
                  </a:lnTo>
                  <a:lnTo>
                    <a:pt x="305447" y="525018"/>
                  </a:lnTo>
                  <a:lnTo>
                    <a:pt x="305511" y="51968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2" name="object 78">
              <a:extLst>
                <a:ext uri="{FF2B5EF4-FFF2-40B4-BE49-F238E27FC236}">
                  <a16:creationId xmlns:a16="http://schemas.microsoft.com/office/drawing/2014/main" id="{480B7F13-8ED9-44A9-8389-34772E1F7C6D}"/>
                </a:ext>
              </a:extLst>
            </p:cNvPr>
            <p:cNvSpPr/>
            <p:nvPr/>
          </p:nvSpPr>
          <p:spPr>
            <a:xfrm>
              <a:off x="7719695" y="3518992"/>
              <a:ext cx="284480" cy="822325"/>
            </a:xfrm>
            <a:custGeom>
              <a:avLst/>
              <a:gdLst/>
              <a:ahLst/>
              <a:cxnLst/>
              <a:rect l="l" t="t" r="r" b="b"/>
              <a:pathLst>
                <a:path w="284479" h="822325">
                  <a:moveTo>
                    <a:pt x="10845" y="71462"/>
                  </a:moveTo>
                  <a:lnTo>
                    <a:pt x="10426" y="68541"/>
                  </a:lnTo>
                  <a:lnTo>
                    <a:pt x="8445" y="66827"/>
                  </a:lnTo>
                  <a:lnTo>
                    <a:pt x="6464" y="65112"/>
                  </a:lnTo>
                  <a:lnTo>
                    <a:pt x="3403" y="65557"/>
                  </a:lnTo>
                  <a:lnTo>
                    <a:pt x="1625" y="67818"/>
                  </a:lnTo>
                  <a:lnTo>
                    <a:pt x="0" y="70154"/>
                  </a:lnTo>
                  <a:lnTo>
                    <a:pt x="673" y="73240"/>
                  </a:lnTo>
                  <a:lnTo>
                    <a:pt x="5156" y="75984"/>
                  </a:lnTo>
                  <a:lnTo>
                    <a:pt x="7962" y="75349"/>
                  </a:lnTo>
                  <a:lnTo>
                    <a:pt x="9359" y="73355"/>
                  </a:lnTo>
                  <a:lnTo>
                    <a:pt x="10845" y="71462"/>
                  </a:lnTo>
                  <a:close/>
                </a:path>
                <a:path w="284479" h="822325">
                  <a:moveTo>
                    <a:pt x="28473" y="56159"/>
                  </a:moveTo>
                  <a:lnTo>
                    <a:pt x="27800" y="53505"/>
                  </a:lnTo>
                  <a:lnTo>
                    <a:pt x="27203" y="51066"/>
                  </a:lnTo>
                  <a:lnTo>
                    <a:pt x="24117" y="49364"/>
                  </a:lnTo>
                  <a:lnTo>
                    <a:pt x="18630" y="52133"/>
                  </a:lnTo>
                  <a:lnTo>
                    <a:pt x="17576" y="55041"/>
                  </a:lnTo>
                  <a:lnTo>
                    <a:pt x="20472" y="59410"/>
                  </a:lnTo>
                  <a:lnTo>
                    <a:pt x="23279" y="60452"/>
                  </a:lnTo>
                  <a:lnTo>
                    <a:pt x="27190" y="58381"/>
                  </a:lnTo>
                  <a:lnTo>
                    <a:pt x="28473" y="56159"/>
                  </a:lnTo>
                  <a:close/>
                </a:path>
                <a:path w="284479" h="822325">
                  <a:moveTo>
                    <a:pt x="51981" y="53060"/>
                  </a:moveTo>
                  <a:lnTo>
                    <a:pt x="51460" y="50520"/>
                  </a:lnTo>
                  <a:lnTo>
                    <a:pt x="50927" y="47917"/>
                  </a:lnTo>
                  <a:lnTo>
                    <a:pt x="48564" y="46355"/>
                  </a:lnTo>
                  <a:lnTo>
                    <a:pt x="46139" y="46697"/>
                  </a:lnTo>
                  <a:lnTo>
                    <a:pt x="43675" y="46863"/>
                  </a:lnTo>
                  <a:lnTo>
                    <a:pt x="41833" y="49136"/>
                  </a:lnTo>
                  <a:lnTo>
                    <a:pt x="42164" y="54381"/>
                  </a:lnTo>
                  <a:lnTo>
                    <a:pt x="44589" y="56337"/>
                  </a:lnTo>
                  <a:lnTo>
                    <a:pt x="47396" y="56121"/>
                  </a:lnTo>
                  <a:lnTo>
                    <a:pt x="50177" y="55714"/>
                  </a:lnTo>
                  <a:lnTo>
                    <a:pt x="51981" y="53060"/>
                  </a:lnTo>
                  <a:close/>
                </a:path>
                <a:path w="284479" h="822325">
                  <a:moveTo>
                    <a:pt x="65036" y="236994"/>
                  </a:moveTo>
                  <a:lnTo>
                    <a:pt x="64947" y="231825"/>
                  </a:lnTo>
                  <a:lnTo>
                    <a:pt x="62788" y="229755"/>
                  </a:lnTo>
                  <a:lnTo>
                    <a:pt x="60159" y="229793"/>
                  </a:lnTo>
                  <a:lnTo>
                    <a:pt x="57531" y="229831"/>
                  </a:lnTo>
                  <a:lnTo>
                    <a:pt x="55448" y="232003"/>
                  </a:lnTo>
                  <a:lnTo>
                    <a:pt x="55537" y="237299"/>
                  </a:lnTo>
                  <a:lnTo>
                    <a:pt x="57772" y="239369"/>
                  </a:lnTo>
                  <a:lnTo>
                    <a:pt x="63017" y="239166"/>
                  </a:lnTo>
                  <a:lnTo>
                    <a:pt x="65036" y="236994"/>
                  </a:lnTo>
                  <a:close/>
                </a:path>
                <a:path w="284479" h="822325">
                  <a:moveTo>
                    <a:pt x="66332" y="260438"/>
                  </a:moveTo>
                  <a:lnTo>
                    <a:pt x="65989" y="255270"/>
                  </a:lnTo>
                  <a:lnTo>
                    <a:pt x="63728" y="253301"/>
                  </a:lnTo>
                  <a:lnTo>
                    <a:pt x="61112" y="253466"/>
                  </a:lnTo>
                  <a:lnTo>
                    <a:pt x="58496" y="253631"/>
                  </a:lnTo>
                  <a:lnTo>
                    <a:pt x="56502" y="255892"/>
                  </a:lnTo>
                  <a:lnTo>
                    <a:pt x="56667" y="258533"/>
                  </a:lnTo>
                  <a:lnTo>
                    <a:pt x="56857" y="261162"/>
                  </a:lnTo>
                  <a:lnTo>
                    <a:pt x="59169" y="263131"/>
                  </a:lnTo>
                  <a:lnTo>
                    <a:pt x="64401" y="262712"/>
                  </a:lnTo>
                  <a:lnTo>
                    <a:pt x="66332" y="260438"/>
                  </a:lnTo>
                  <a:close/>
                </a:path>
                <a:path w="284479" h="822325">
                  <a:moveTo>
                    <a:pt x="68554" y="283857"/>
                  </a:moveTo>
                  <a:lnTo>
                    <a:pt x="67983" y="278701"/>
                  </a:lnTo>
                  <a:lnTo>
                    <a:pt x="65671" y="276809"/>
                  </a:lnTo>
                  <a:lnTo>
                    <a:pt x="63055" y="277075"/>
                  </a:lnTo>
                  <a:lnTo>
                    <a:pt x="60452" y="277342"/>
                  </a:lnTo>
                  <a:lnTo>
                    <a:pt x="58521" y="279679"/>
                  </a:lnTo>
                  <a:lnTo>
                    <a:pt x="59118" y="284924"/>
                  </a:lnTo>
                  <a:lnTo>
                    <a:pt x="61468" y="286804"/>
                  </a:lnTo>
                  <a:lnTo>
                    <a:pt x="66687" y="286194"/>
                  </a:lnTo>
                  <a:lnTo>
                    <a:pt x="68554" y="283857"/>
                  </a:lnTo>
                  <a:close/>
                </a:path>
                <a:path w="284479" h="822325">
                  <a:moveTo>
                    <a:pt x="71577" y="307200"/>
                  </a:moveTo>
                  <a:lnTo>
                    <a:pt x="71208" y="304622"/>
                  </a:lnTo>
                  <a:lnTo>
                    <a:pt x="70815" y="302056"/>
                  </a:lnTo>
                  <a:lnTo>
                    <a:pt x="68453" y="300253"/>
                  </a:lnTo>
                  <a:lnTo>
                    <a:pt x="65849" y="300596"/>
                  </a:lnTo>
                  <a:lnTo>
                    <a:pt x="63258" y="300939"/>
                  </a:lnTo>
                  <a:lnTo>
                    <a:pt x="61404" y="303352"/>
                  </a:lnTo>
                  <a:lnTo>
                    <a:pt x="62179" y="308559"/>
                  </a:lnTo>
                  <a:lnTo>
                    <a:pt x="64592" y="310362"/>
                  </a:lnTo>
                  <a:lnTo>
                    <a:pt x="69773" y="309587"/>
                  </a:lnTo>
                  <a:lnTo>
                    <a:pt x="71577" y="307200"/>
                  </a:lnTo>
                  <a:close/>
                </a:path>
                <a:path w="284479" h="822325">
                  <a:moveTo>
                    <a:pt x="75209" y="45339"/>
                  </a:moveTo>
                  <a:lnTo>
                    <a:pt x="74066" y="42976"/>
                  </a:lnTo>
                  <a:lnTo>
                    <a:pt x="72923" y="40614"/>
                  </a:lnTo>
                  <a:lnTo>
                    <a:pt x="70142" y="39522"/>
                  </a:lnTo>
                  <a:lnTo>
                    <a:pt x="67856" y="40551"/>
                  </a:lnTo>
                  <a:lnTo>
                    <a:pt x="65595" y="41656"/>
                  </a:lnTo>
                  <a:lnTo>
                    <a:pt x="64389" y="44234"/>
                  </a:lnTo>
                  <a:lnTo>
                    <a:pt x="66154" y="49174"/>
                  </a:lnTo>
                  <a:lnTo>
                    <a:pt x="69049" y="50507"/>
                  </a:lnTo>
                  <a:lnTo>
                    <a:pt x="71551" y="49301"/>
                  </a:lnTo>
                  <a:lnTo>
                    <a:pt x="74079" y="48171"/>
                  </a:lnTo>
                  <a:lnTo>
                    <a:pt x="75209" y="45339"/>
                  </a:lnTo>
                  <a:close/>
                </a:path>
                <a:path w="284479" h="822325">
                  <a:moveTo>
                    <a:pt x="75298" y="330454"/>
                  </a:moveTo>
                  <a:lnTo>
                    <a:pt x="74409" y="325335"/>
                  </a:lnTo>
                  <a:lnTo>
                    <a:pt x="71958" y="323608"/>
                  </a:lnTo>
                  <a:lnTo>
                    <a:pt x="69367" y="324027"/>
                  </a:lnTo>
                  <a:lnTo>
                    <a:pt x="66776" y="324459"/>
                  </a:lnTo>
                  <a:lnTo>
                    <a:pt x="65036" y="326910"/>
                  </a:lnTo>
                  <a:lnTo>
                    <a:pt x="65938" y="332092"/>
                  </a:lnTo>
                  <a:lnTo>
                    <a:pt x="68389" y="333832"/>
                  </a:lnTo>
                  <a:lnTo>
                    <a:pt x="73558" y="332905"/>
                  </a:lnTo>
                  <a:lnTo>
                    <a:pt x="75298" y="330454"/>
                  </a:lnTo>
                  <a:close/>
                </a:path>
                <a:path w="284479" h="822325">
                  <a:moveTo>
                    <a:pt x="79641" y="353618"/>
                  </a:moveTo>
                  <a:lnTo>
                    <a:pt x="78638" y="348513"/>
                  </a:lnTo>
                  <a:lnTo>
                    <a:pt x="76149" y="346849"/>
                  </a:lnTo>
                  <a:lnTo>
                    <a:pt x="73571" y="347345"/>
                  </a:lnTo>
                  <a:lnTo>
                    <a:pt x="70993" y="347840"/>
                  </a:lnTo>
                  <a:lnTo>
                    <a:pt x="69316" y="350342"/>
                  </a:lnTo>
                  <a:lnTo>
                    <a:pt x="70332" y="355511"/>
                  </a:lnTo>
                  <a:lnTo>
                    <a:pt x="72859" y="357162"/>
                  </a:lnTo>
                  <a:lnTo>
                    <a:pt x="78003" y="356108"/>
                  </a:lnTo>
                  <a:lnTo>
                    <a:pt x="79641" y="353618"/>
                  </a:lnTo>
                  <a:close/>
                </a:path>
                <a:path w="284479" h="822325">
                  <a:moveTo>
                    <a:pt x="84670" y="376618"/>
                  </a:moveTo>
                  <a:lnTo>
                    <a:pt x="83489" y="371563"/>
                  </a:lnTo>
                  <a:lnTo>
                    <a:pt x="80975" y="369963"/>
                  </a:lnTo>
                  <a:lnTo>
                    <a:pt x="78409" y="370535"/>
                  </a:lnTo>
                  <a:lnTo>
                    <a:pt x="75857" y="371106"/>
                  </a:lnTo>
                  <a:lnTo>
                    <a:pt x="74218" y="373659"/>
                  </a:lnTo>
                  <a:lnTo>
                    <a:pt x="75425" y="378790"/>
                  </a:lnTo>
                  <a:lnTo>
                    <a:pt x="77978" y="380377"/>
                  </a:lnTo>
                  <a:lnTo>
                    <a:pt x="83083" y="379171"/>
                  </a:lnTo>
                  <a:lnTo>
                    <a:pt x="84670" y="376618"/>
                  </a:lnTo>
                  <a:close/>
                </a:path>
                <a:path w="284479" h="822325">
                  <a:moveTo>
                    <a:pt x="88188" y="537273"/>
                  </a:moveTo>
                  <a:lnTo>
                    <a:pt x="86106" y="535127"/>
                  </a:lnTo>
                  <a:lnTo>
                    <a:pt x="83477" y="535063"/>
                  </a:lnTo>
                  <a:lnTo>
                    <a:pt x="80860" y="535000"/>
                  </a:lnTo>
                  <a:lnTo>
                    <a:pt x="78689" y="537095"/>
                  </a:lnTo>
                  <a:lnTo>
                    <a:pt x="78574" y="542391"/>
                  </a:lnTo>
                  <a:lnTo>
                    <a:pt x="80657" y="544537"/>
                  </a:lnTo>
                  <a:lnTo>
                    <a:pt x="85915" y="544537"/>
                  </a:lnTo>
                  <a:lnTo>
                    <a:pt x="88074" y="542442"/>
                  </a:lnTo>
                  <a:lnTo>
                    <a:pt x="88188" y="537273"/>
                  </a:lnTo>
                  <a:close/>
                </a:path>
                <a:path w="284479" h="822325">
                  <a:moveTo>
                    <a:pt x="88785" y="565759"/>
                  </a:moveTo>
                  <a:lnTo>
                    <a:pt x="88582" y="563206"/>
                  </a:lnTo>
                  <a:lnTo>
                    <a:pt x="88315" y="560654"/>
                  </a:lnTo>
                  <a:lnTo>
                    <a:pt x="86258" y="558647"/>
                  </a:lnTo>
                  <a:lnTo>
                    <a:pt x="83604" y="558749"/>
                  </a:lnTo>
                  <a:lnTo>
                    <a:pt x="81013" y="558850"/>
                  </a:lnTo>
                  <a:lnTo>
                    <a:pt x="78816" y="561098"/>
                  </a:lnTo>
                  <a:lnTo>
                    <a:pt x="79095" y="563753"/>
                  </a:lnTo>
                  <a:lnTo>
                    <a:pt x="79298" y="566420"/>
                  </a:lnTo>
                  <a:lnTo>
                    <a:pt x="81597" y="568413"/>
                  </a:lnTo>
                  <a:lnTo>
                    <a:pt x="86829" y="567994"/>
                  </a:lnTo>
                  <a:lnTo>
                    <a:pt x="88785" y="565759"/>
                  </a:lnTo>
                  <a:close/>
                </a:path>
                <a:path w="284479" h="822325">
                  <a:moveTo>
                    <a:pt x="89128" y="513829"/>
                  </a:moveTo>
                  <a:lnTo>
                    <a:pt x="87134" y="511581"/>
                  </a:lnTo>
                  <a:lnTo>
                    <a:pt x="84531" y="511403"/>
                  </a:lnTo>
                  <a:lnTo>
                    <a:pt x="81902" y="511225"/>
                  </a:lnTo>
                  <a:lnTo>
                    <a:pt x="79641" y="513219"/>
                  </a:lnTo>
                  <a:lnTo>
                    <a:pt x="79375" y="518490"/>
                  </a:lnTo>
                  <a:lnTo>
                    <a:pt x="81394" y="520738"/>
                  </a:lnTo>
                  <a:lnTo>
                    <a:pt x="86626" y="520992"/>
                  </a:lnTo>
                  <a:lnTo>
                    <a:pt x="88861" y="518998"/>
                  </a:lnTo>
                  <a:lnTo>
                    <a:pt x="89128" y="513829"/>
                  </a:lnTo>
                  <a:close/>
                </a:path>
                <a:path w="284479" h="822325">
                  <a:moveTo>
                    <a:pt x="90233" y="399669"/>
                  </a:moveTo>
                  <a:lnTo>
                    <a:pt x="89687" y="396976"/>
                  </a:lnTo>
                  <a:lnTo>
                    <a:pt x="89077" y="394398"/>
                  </a:lnTo>
                  <a:lnTo>
                    <a:pt x="86461" y="392938"/>
                  </a:lnTo>
                  <a:lnTo>
                    <a:pt x="83934" y="393573"/>
                  </a:lnTo>
                  <a:lnTo>
                    <a:pt x="81381" y="394208"/>
                  </a:lnTo>
                  <a:lnTo>
                    <a:pt x="79895" y="396836"/>
                  </a:lnTo>
                  <a:lnTo>
                    <a:pt x="80479" y="399351"/>
                  </a:lnTo>
                  <a:lnTo>
                    <a:pt x="80975" y="401802"/>
                  </a:lnTo>
                  <a:lnTo>
                    <a:pt x="83451" y="403339"/>
                  </a:lnTo>
                  <a:lnTo>
                    <a:pt x="88595" y="402285"/>
                  </a:lnTo>
                  <a:lnTo>
                    <a:pt x="90233" y="399669"/>
                  </a:lnTo>
                  <a:close/>
                </a:path>
                <a:path w="284479" h="822325">
                  <a:moveTo>
                    <a:pt x="90893" y="490270"/>
                  </a:moveTo>
                  <a:lnTo>
                    <a:pt x="88938" y="487984"/>
                  </a:lnTo>
                  <a:lnTo>
                    <a:pt x="86321" y="487781"/>
                  </a:lnTo>
                  <a:lnTo>
                    <a:pt x="83705" y="487578"/>
                  </a:lnTo>
                  <a:lnTo>
                    <a:pt x="81419" y="489521"/>
                  </a:lnTo>
                  <a:lnTo>
                    <a:pt x="80987" y="494741"/>
                  </a:lnTo>
                  <a:lnTo>
                    <a:pt x="82943" y="497027"/>
                  </a:lnTo>
                  <a:lnTo>
                    <a:pt x="88176" y="497433"/>
                  </a:lnTo>
                  <a:lnTo>
                    <a:pt x="90462" y="495490"/>
                  </a:lnTo>
                  <a:lnTo>
                    <a:pt x="90893" y="490270"/>
                  </a:lnTo>
                  <a:close/>
                </a:path>
                <a:path w="284479" h="822325">
                  <a:moveTo>
                    <a:pt x="91440" y="588822"/>
                  </a:moveTo>
                  <a:lnTo>
                    <a:pt x="90678" y="583780"/>
                  </a:lnTo>
                  <a:lnTo>
                    <a:pt x="88265" y="582002"/>
                  </a:lnTo>
                  <a:lnTo>
                    <a:pt x="85661" y="582345"/>
                  </a:lnTo>
                  <a:lnTo>
                    <a:pt x="83058" y="582688"/>
                  </a:lnTo>
                  <a:lnTo>
                    <a:pt x="81267" y="585114"/>
                  </a:lnTo>
                  <a:lnTo>
                    <a:pt x="82080" y="590423"/>
                  </a:lnTo>
                  <a:lnTo>
                    <a:pt x="84493" y="592188"/>
                  </a:lnTo>
                  <a:lnTo>
                    <a:pt x="89662" y="591248"/>
                  </a:lnTo>
                  <a:lnTo>
                    <a:pt x="91440" y="588822"/>
                  </a:lnTo>
                  <a:close/>
                </a:path>
                <a:path w="284479" h="822325">
                  <a:moveTo>
                    <a:pt x="92748" y="466610"/>
                  </a:moveTo>
                  <a:lnTo>
                    <a:pt x="90754" y="464324"/>
                  </a:lnTo>
                  <a:lnTo>
                    <a:pt x="88125" y="464159"/>
                  </a:lnTo>
                  <a:lnTo>
                    <a:pt x="85509" y="463994"/>
                  </a:lnTo>
                  <a:lnTo>
                    <a:pt x="83273" y="465950"/>
                  </a:lnTo>
                  <a:lnTo>
                    <a:pt x="82854" y="471144"/>
                  </a:lnTo>
                  <a:lnTo>
                    <a:pt x="84823" y="473417"/>
                  </a:lnTo>
                  <a:lnTo>
                    <a:pt x="90055" y="473811"/>
                  </a:lnTo>
                  <a:lnTo>
                    <a:pt x="92329" y="471843"/>
                  </a:lnTo>
                  <a:lnTo>
                    <a:pt x="92748" y="466610"/>
                  </a:lnTo>
                  <a:close/>
                </a:path>
                <a:path w="284479" h="822325">
                  <a:moveTo>
                    <a:pt x="93687" y="423913"/>
                  </a:moveTo>
                  <a:lnTo>
                    <a:pt x="93395" y="421208"/>
                  </a:lnTo>
                  <a:lnTo>
                    <a:pt x="93129" y="418515"/>
                  </a:lnTo>
                  <a:lnTo>
                    <a:pt x="90779" y="416560"/>
                  </a:lnTo>
                  <a:lnTo>
                    <a:pt x="88176" y="416839"/>
                  </a:lnTo>
                  <a:lnTo>
                    <a:pt x="85572" y="417118"/>
                  </a:lnTo>
                  <a:lnTo>
                    <a:pt x="83667" y="419379"/>
                  </a:lnTo>
                  <a:lnTo>
                    <a:pt x="84188" y="424408"/>
                  </a:lnTo>
                  <a:lnTo>
                    <a:pt x="86233" y="426402"/>
                  </a:lnTo>
                  <a:lnTo>
                    <a:pt x="91478" y="426161"/>
                  </a:lnTo>
                  <a:lnTo>
                    <a:pt x="93687" y="423913"/>
                  </a:lnTo>
                  <a:close/>
                </a:path>
                <a:path w="284479" h="822325">
                  <a:moveTo>
                    <a:pt x="93814" y="442683"/>
                  </a:moveTo>
                  <a:lnTo>
                    <a:pt x="91744" y="440512"/>
                  </a:lnTo>
                  <a:lnTo>
                    <a:pt x="89115" y="440486"/>
                  </a:lnTo>
                  <a:lnTo>
                    <a:pt x="86487" y="440461"/>
                  </a:lnTo>
                  <a:lnTo>
                    <a:pt x="84315" y="442531"/>
                  </a:lnTo>
                  <a:lnTo>
                    <a:pt x="84201" y="447675"/>
                  </a:lnTo>
                  <a:lnTo>
                    <a:pt x="86283" y="449846"/>
                  </a:lnTo>
                  <a:lnTo>
                    <a:pt x="91528" y="450075"/>
                  </a:lnTo>
                  <a:lnTo>
                    <a:pt x="93700" y="448005"/>
                  </a:lnTo>
                  <a:lnTo>
                    <a:pt x="93814" y="442683"/>
                  </a:lnTo>
                  <a:close/>
                </a:path>
                <a:path w="284479" h="822325">
                  <a:moveTo>
                    <a:pt x="96227" y="33350"/>
                  </a:moveTo>
                  <a:lnTo>
                    <a:pt x="94818" y="31140"/>
                  </a:lnTo>
                  <a:lnTo>
                    <a:pt x="93395" y="28930"/>
                  </a:lnTo>
                  <a:lnTo>
                    <a:pt x="90474" y="28333"/>
                  </a:lnTo>
                  <a:lnTo>
                    <a:pt x="86055" y="30988"/>
                  </a:lnTo>
                  <a:lnTo>
                    <a:pt x="85356" y="33921"/>
                  </a:lnTo>
                  <a:lnTo>
                    <a:pt x="88023" y="38442"/>
                  </a:lnTo>
                  <a:lnTo>
                    <a:pt x="90970" y="39128"/>
                  </a:lnTo>
                  <a:lnTo>
                    <a:pt x="93281" y="37719"/>
                  </a:lnTo>
                  <a:lnTo>
                    <a:pt x="95605" y="36334"/>
                  </a:lnTo>
                  <a:lnTo>
                    <a:pt x="96227" y="33350"/>
                  </a:lnTo>
                  <a:close/>
                </a:path>
                <a:path w="284479" h="822325">
                  <a:moveTo>
                    <a:pt x="96520" y="611339"/>
                  </a:moveTo>
                  <a:lnTo>
                    <a:pt x="95783" y="608914"/>
                  </a:lnTo>
                  <a:lnTo>
                    <a:pt x="95199" y="606437"/>
                  </a:lnTo>
                  <a:lnTo>
                    <a:pt x="92671" y="604951"/>
                  </a:lnTo>
                  <a:lnTo>
                    <a:pt x="90119" y="605586"/>
                  </a:lnTo>
                  <a:lnTo>
                    <a:pt x="87566" y="606221"/>
                  </a:lnTo>
                  <a:lnTo>
                    <a:pt x="86004" y="608863"/>
                  </a:lnTo>
                  <a:lnTo>
                    <a:pt x="86626" y="611479"/>
                  </a:lnTo>
                  <a:lnTo>
                    <a:pt x="87414" y="614057"/>
                  </a:lnTo>
                  <a:lnTo>
                    <a:pt x="90182" y="615480"/>
                  </a:lnTo>
                  <a:lnTo>
                    <a:pt x="95199" y="613905"/>
                  </a:lnTo>
                  <a:lnTo>
                    <a:pt x="96520" y="611339"/>
                  </a:lnTo>
                  <a:close/>
                </a:path>
                <a:path w="284479" h="822325">
                  <a:moveTo>
                    <a:pt x="104698" y="632828"/>
                  </a:moveTo>
                  <a:lnTo>
                    <a:pt x="102616" y="628230"/>
                  </a:lnTo>
                  <a:lnTo>
                    <a:pt x="99783" y="627151"/>
                  </a:lnTo>
                  <a:lnTo>
                    <a:pt x="97345" y="628116"/>
                  </a:lnTo>
                  <a:lnTo>
                    <a:pt x="94907" y="629081"/>
                  </a:lnTo>
                  <a:lnTo>
                    <a:pt x="93827" y="631863"/>
                  </a:lnTo>
                  <a:lnTo>
                    <a:pt x="96062" y="636803"/>
                  </a:lnTo>
                  <a:lnTo>
                    <a:pt x="98882" y="637882"/>
                  </a:lnTo>
                  <a:lnTo>
                    <a:pt x="103619" y="635622"/>
                  </a:lnTo>
                  <a:lnTo>
                    <a:pt x="104698" y="632828"/>
                  </a:lnTo>
                  <a:close/>
                </a:path>
                <a:path w="284479" h="822325">
                  <a:moveTo>
                    <a:pt x="114884" y="654202"/>
                  </a:moveTo>
                  <a:lnTo>
                    <a:pt x="112610" y="649389"/>
                  </a:lnTo>
                  <a:lnTo>
                    <a:pt x="109791" y="648385"/>
                  </a:lnTo>
                  <a:lnTo>
                    <a:pt x="107416" y="649554"/>
                  </a:lnTo>
                  <a:lnTo>
                    <a:pt x="105079" y="650709"/>
                  </a:lnTo>
                  <a:lnTo>
                    <a:pt x="104063" y="653542"/>
                  </a:lnTo>
                  <a:lnTo>
                    <a:pt x="106260" y="658190"/>
                  </a:lnTo>
                  <a:lnTo>
                    <a:pt x="109105" y="659193"/>
                  </a:lnTo>
                  <a:lnTo>
                    <a:pt x="113880" y="657021"/>
                  </a:lnTo>
                  <a:lnTo>
                    <a:pt x="114884" y="654202"/>
                  </a:lnTo>
                  <a:close/>
                </a:path>
                <a:path w="284479" h="822325">
                  <a:moveTo>
                    <a:pt x="116293" y="20535"/>
                  </a:moveTo>
                  <a:lnTo>
                    <a:pt x="114960" y="18275"/>
                  </a:lnTo>
                  <a:lnTo>
                    <a:pt x="113626" y="16014"/>
                  </a:lnTo>
                  <a:lnTo>
                    <a:pt x="110667" y="15328"/>
                  </a:lnTo>
                  <a:lnTo>
                    <a:pt x="108369" y="16751"/>
                  </a:lnTo>
                  <a:lnTo>
                    <a:pt x="106045" y="18148"/>
                  </a:lnTo>
                  <a:lnTo>
                    <a:pt x="105435" y="21132"/>
                  </a:lnTo>
                  <a:lnTo>
                    <a:pt x="108267" y="25552"/>
                  </a:lnTo>
                  <a:lnTo>
                    <a:pt x="111201" y="26136"/>
                  </a:lnTo>
                  <a:lnTo>
                    <a:pt x="115595" y="23456"/>
                  </a:lnTo>
                  <a:lnTo>
                    <a:pt x="116293" y="20535"/>
                  </a:lnTo>
                  <a:close/>
                </a:path>
                <a:path w="284479" h="822325">
                  <a:moveTo>
                    <a:pt x="124358" y="676198"/>
                  </a:moveTo>
                  <a:lnTo>
                    <a:pt x="122402" y="671271"/>
                  </a:lnTo>
                  <a:lnTo>
                    <a:pt x="119583" y="670128"/>
                  </a:lnTo>
                  <a:lnTo>
                    <a:pt x="117170" y="671144"/>
                  </a:lnTo>
                  <a:lnTo>
                    <a:pt x="114744" y="672160"/>
                  </a:lnTo>
                  <a:lnTo>
                    <a:pt x="113626" y="674903"/>
                  </a:lnTo>
                  <a:lnTo>
                    <a:pt x="114566" y="677316"/>
                  </a:lnTo>
                  <a:lnTo>
                    <a:pt x="115531" y="679716"/>
                  </a:lnTo>
                  <a:lnTo>
                    <a:pt x="118300" y="680885"/>
                  </a:lnTo>
                  <a:lnTo>
                    <a:pt x="123177" y="678967"/>
                  </a:lnTo>
                  <a:lnTo>
                    <a:pt x="124358" y="676198"/>
                  </a:lnTo>
                  <a:close/>
                </a:path>
                <a:path w="284479" h="822325">
                  <a:moveTo>
                    <a:pt x="132753" y="698538"/>
                  </a:moveTo>
                  <a:lnTo>
                    <a:pt x="131000" y="693572"/>
                  </a:lnTo>
                  <a:lnTo>
                    <a:pt x="128231" y="692315"/>
                  </a:lnTo>
                  <a:lnTo>
                    <a:pt x="125780" y="693216"/>
                  </a:lnTo>
                  <a:lnTo>
                    <a:pt x="123317" y="694131"/>
                  </a:lnTo>
                  <a:lnTo>
                    <a:pt x="122072" y="696823"/>
                  </a:lnTo>
                  <a:lnTo>
                    <a:pt x="123799" y="701725"/>
                  </a:lnTo>
                  <a:lnTo>
                    <a:pt x="126517" y="703008"/>
                  </a:lnTo>
                  <a:lnTo>
                    <a:pt x="131470" y="701255"/>
                  </a:lnTo>
                  <a:lnTo>
                    <a:pt x="132753" y="698538"/>
                  </a:lnTo>
                  <a:close/>
                </a:path>
                <a:path w="284479" h="822325">
                  <a:moveTo>
                    <a:pt x="137299" y="10604"/>
                  </a:moveTo>
                  <a:lnTo>
                    <a:pt x="136499" y="8039"/>
                  </a:lnTo>
                  <a:lnTo>
                    <a:pt x="135750" y="5600"/>
                  </a:lnTo>
                  <a:lnTo>
                    <a:pt x="132803" y="4051"/>
                  </a:lnTo>
                  <a:lnTo>
                    <a:pt x="130238" y="5194"/>
                  </a:lnTo>
                  <a:lnTo>
                    <a:pt x="127673" y="6311"/>
                  </a:lnTo>
                  <a:lnTo>
                    <a:pt x="126504" y="9156"/>
                  </a:lnTo>
                  <a:lnTo>
                    <a:pt x="128727" y="13906"/>
                  </a:lnTo>
                  <a:lnTo>
                    <a:pt x="131470" y="15024"/>
                  </a:lnTo>
                  <a:lnTo>
                    <a:pt x="136004" y="13004"/>
                  </a:lnTo>
                  <a:lnTo>
                    <a:pt x="137299" y="10604"/>
                  </a:lnTo>
                  <a:close/>
                </a:path>
                <a:path w="284479" h="822325">
                  <a:moveTo>
                    <a:pt x="140487" y="721029"/>
                  </a:moveTo>
                  <a:lnTo>
                    <a:pt x="138823" y="716051"/>
                  </a:lnTo>
                  <a:lnTo>
                    <a:pt x="136105" y="714717"/>
                  </a:lnTo>
                  <a:lnTo>
                    <a:pt x="133629" y="715568"/>
                  </a:lnTo>
                  <a:lnTo>
                    <a:pt x="131140" y="716419"/>
                  </a:lnTo>
                  <a:lnTo>
                    <a:pt x="129819" y="719099"/>
                  </a:lnTo>
                  <a:lnTo>
                    <a:pt x="131483" y="724052"/>
                  </a:lnTo>
                  <a:lnTo>
                    <a:pt x="134175" y="725385"/>
                  </a:lnTo>
                  <a:lnTo>
                    <a:pt x="139153" y="723709"/>
                  </a:lnTo>
                  <a:lnTo>
                    <a:pt x="140487" y="721029"/>
                  </a:lnTo>
                  <a:close/>
                </a:path>
                <a:path w="284479" h="822325">
                  <a:moveTo>
                    <a:pt x="148069" y="743419"/>
                  </a:moveTo>
                  <a:lnTo>
                    <a:pt x="146380" y="738505"/>
                  </a:lnTo>
                  <a:lnTo>
                    <a:pt x="143687" y="737184"/>
                  </a:lnTo>
                  <a:lnTo>
                    <a:pt x="141198" y="738022"/>
                  </a:lnTo>
                  <a:lnTo>
                    <a:pt x="138709" y="738860"/>
                  </a:lnTo>
                  <a:lnTo>
                    <a:pt x="137375" y="741565"/>
                  </a:lnTo>
                  <a:lnTo>
                    <a:pt x="139090" y="746544"/>
                  </a:lnTo>
                  <a:lnTo>
                    <a:pt x="141808" y="747852"/>
                  </a:lnTo>
                  <a:lnTo>
                    <a:pt x="146761" y="746112"/>
                  </a:lnTo>
                  <a:lnTo>
                    <a:pt x="148069" y="743419"/>
                  </a:lnTo>
                  <a:close/>
                </a:path>
                <a:path w="284479" h="822325">
                  <a:moveTo>
                    <a:pt x="156260" y="765352"/>
                  </a:moveTo>
                  <a:lnTo>
                    <a:pt x="155282" y="762977"/>
                  </a:lnTo>
                  <a:lnTo>
                    <a:pt x="154355" y="760577"/>
                  </a:lnTo>
                  <a:lnTo>
                    <a:pt x="151612" y="759396"/>
                  </a:lnTo>
                  <a:lnTo>
                    <a:pt x="149161" y="760323"/>
                  </a:lnTo>
                  <a:lnTo>
                    <a:pt x="146710" y="761250"/>
                  </a:lnTo>
                  <a:lnTo>
                    <a:pt x="145503" y="764019"/>
                  </a:lnTo>
                  <a:lnTo>
                    <a:pt x="146456" y="766508"/>
                  </a:lnTo>
                  <a:lnTo>
                    <a:pt x="147472" y="768972"/>
                  </a:lnTo>
                  <a:lnTo>
                    <a:pt x="150266" y="770140"/>
                  </a:lnTo>
                  <a:lnTo>
                    <a:pt x="155092" y="768096"/>
                  </a:lnTo>
                  <a:lnTo>
                    <a:pt x="156260" y="765352"/>
                  </a:lnTo>
                  <a:close/>
                </a:path>
                <a:path w="284479" h="822325">
                  <a:moveTo>
                    <a:pt x="160197" y="2108"/>
                  </a:moveTo>
                  <a:lnTo>
                    <a:pt x="158013" y="0"/>
                  </a:lnTo>
                  <a:lnTo>
                    <a:pt x="152247" y="76"/>
                  </a:lnTo>
                  <a:lnTo>
                    <a:pt x="150152" y="2209"/>
                  </a:lnTo>
                  <a:lnTo>
                    <a:pt x="150749" y="7416"/>
                  </a:lnTo>
                  <a:lnTo>
                    <a:pt x="152946" y="9563"/>
                  </a:lnTo>
                  <a:lnTo>
                    <a:pt x="157746" y="9499"/>
                  </a:lnTo>
                  <a:lnTo>
                    <a:pt x="159842" y="7340"/>
                  </a:lnTo>
                  <a:lnTo>
                    <a:pt x="160020" y="4724"/>
                  </a:lnTo>
                  <a:lnTo>
                    <a:pt x="160197" y="2108"/>
                  </a:lnTo>
                  <a:close/>
                </a:path>
                <a:path w="284479" h="822325">
                  <a:moveTo>
                    <a:pt x="166230" y="786066"/>
                  </a:moveTo>
                  <a:lnTo>
                    <a:pt x="164985" y="783920"/>
                  </a:lnTo>
                  <a:lnTo>
                    <a:pt x="163804" y="781697"/>
                  </a:lnTo>
                  <a:lnTo>
                    <a:pt x="160959" y="780859"/>
                  </a:lnTo>
                  <a:lnTo>
                    <a:pt x="158610" y="782040"/>
                  </a:lnTo>
                  <a:lnTo>
                    <a:pt x="156260" y="783221"/>
                  </a:lnTo>
                  <a:lnTo>
                    <a:pt x="155397" y="786130"/>
                  </a:lnTo>
                  <a:lnTo>
                    <a:pt x="156679" y="788543"/>
                  </a:lnTo>
                  <a:lnTo>
                    <a:pt x="158064" y="790917"/>
                  </a:lnTo>
                  <a:lnTo>
                    <a:pt x="161010" y="791705"/>
                  </a:lnTo>
                  <a:lnTo>
                    <a:pt x="165455" y="788924"/>
                  </a:lnTo>
                  <a:lnTo>
                    <a:pt x="166230" y="786066"/>
                  </a:lnTo>
                  <a:close/>
                </a:path>
                <a:path w="284479" h="822325">
                  <a:moveTo>
                    <a:pt x="180136" y="806094"/>
                  </a:moveTo>
                  <a:lnTo>
                    <a:pt x="179832" y="803414"/>
                  </a:lnTo>
                  <a:lnTo>
                    <a:pt x="178206" y="801700"/>
                  </a:lnTo>
                  <a:lnTo>
                    <a:pt x="176479" y="800112"/>
                  </a:lnTo>
                  <a:lnTo>
                    <a:pt x="173609" y="800036"/>
                  </a:lnTo>
                  <a:lnTo>
                    <a:pt x="171640" y="801751"/>
                  </a:lnTo>
                  <a:lnTo>
                    <a:pt x="169646" y="803478"/>
                  </a:lnTo>
                  <a:lnTo>
                    <a:pt x="169545" y="806627"/>
                  </a:lnTo>
                  <a:lnTo>
                    <a:pt x="171665" y="808596"/>
                  </a:lnTo>
                  <a:lnTo>
                    <a:pt x="173672" y="810666"/>
                  </a:lnTo>
                  <a:lnTo>
                    <a:pt x="176987" y="810298"/>
                  </a:lnTo>
                  <a:lnTo>
                    <a:pt x="180136" y="806094"/>
                  </a:lnTo>
                  <a:close/>
                </a:path>
                <a:path w="284479" h="822325">
                  <a:moveTo>
                    <a:pt x="182765" y="369798"/>
                  </a:moveTo>
                  <a:lnTo>
                    <a:pt x="180733" y="367614"/>
                  </a:lnTo>
                  <a:lnTo>
                    <a:pt x="175488" y="367423"/>
                  </a:lnTo>
                  <a:lnTo>
                    <a:pt x="173266" y="369531"/>
                  </a:lnTo>
                  <a:lnTo>
                    <a:pt x="173024" y="374891"/>
                  </a:lnTo>
                  <a:lnTo>
                    <a:pt x="175056" y="377075"/>
                  </a:lnTo>
                  <a:lnTo>
                    <a:pt x="177685" y="377075"/>
                  </a:lnTo>
                  <a:lnTo>
                    <a:pt x="180314" y="377075"/>
                  </a:lnTo>
                  <a:lnTo>
                    <a:pt x="182537" y="374980"/>
                  </a:lnTo>
                  <a:lnTo>
                    <a:pt x="182765" y="369798"/>
                  </a:lnTo>
                  <a:close/>
                </a:path>
                <a:path w="284479" h="822325">
                  <a:moveTo>
                    <a:pt x="184251" y="7607"/>
                  </a:moveTo>
                  <a:lnTo>
                    <a:pt x="182892" y="4787"/>
                  </a:lnTo>
                  <a:lnTo>
                    <a:pt x="180174" y="4051"/>
                  </a:lnTo>
                  <a:lnTo>
                    <a:pt x="177482" y="3225"/>
                  </a:lnTo>
                  <a:lnTo>
                    <a:pt x="174764" y="4635"/>
                  </a:lnTo>
                  <a:lnTo>
                    <a:pt x="173469" y="9715"/>
                  </a:lnTo>
                  <a:lnTo>
                    <a:pt x="174840" y="12357"/>
                  </a:lnTo>
                  <a:lnTo>
                    <a:pt x="177203" y="13068"/>
                  </a:lnTo>
                  <a:lnTo>
                    <a:pt x="179603" y="13716"/>
                  </a:lnTo>
                  <a:lnTo>
                    <a:pt x="182219" y="12446"/>
                  </a:lnTo>
                  <a:lnTo>
                    <a:pt x="183210" y="10096"/>
                  </a:lnTo>
                  <a:lnTo>
                    <a:pt x="184251" y="7607"/>
                  </a:lnTo>
                  <a:close/>
                </a:path>
                <a:path w="284479" h="822325">
                  <a:moveTo>
                    <a:pt x="184264" y="346240"/>
                  </a:moveTo>
                  <a:lnTo>
                    <a:pt x="182359" y="343928"/>
                  </a:lnTo>
                  <a:lnTo>
                    <a:pt x="177139" y="343446"/>
                  </a:lnTo>
                  <a:lnTo>
                    <a:pt x="174802" y="345389"/>
                  </a:lnTo>
                  <a:lnTo>
                    <a:pt x="174269" y="350685"/>
                  </a:lnTo>
                  <a:lnTo>
                    <a:pt x="176174" y="352996"/>
                  </a:lnTo>
                  <a:lnTo>
                    <a:pt x="178790" y="353199"/>
                  </a:lnTo>
                  <a:lnTo>
                    <a:pt x="181406" y="353402"/>
                  </a:lnTo>
                  <a:lnTo>
                    <a:pt x="183743" y="351447"/>
                  </a:lnTo>
                  <a:lnTo>
                    <a:pt x="184264" y="346240"/>
                  </a:lnTo>
                  <a:close/>
                </a:path>
                <a:path w="284479" h="822325">
                  <a:moveTo>
                    <a:pt x="186753" y="322618"/>
                  </a:moveTo>
                  <a:lnTo>
                    <a:pt x="184924" y="320243"/>
                  </a:lnTo>
                  <a:lnTo>
                    <a:pt x="179717" y="319595"/>
                  </a:lnTo>
                  <a:lnTo>
                    <a:pt x="177317" y="321462"/>
                  </a:lnTo>
                  <a:lnTo>
                    <a:pt x="176644" y="326732"/>
                  </a:lnTo>
                  <a:lnTo>
                    <a:pt x="178587" y="329120"/>
                  </a:lnTo>
                  <a:lnTo>
                    <a:pt x="181178" y="329412"/>
                  </a:lnTo>
                  <a:lnTo>
                    <a:pt x="183807" y="329704"/>
                  </a:lnTo>
                  <a:lnTo>
                    <a:pt x="186080" y="327825"/>
                  </a:lnTo>
                  <a:lnTo>
                    <a:pt x="186753" y="322618"/>
                  </a:lnTo>
                  <a:close/>
                </a:path>
                <a:path w="284479" h="822325">
                  <a:moveTo>
                    <a:pt x="189903" y="299008"/>
                  </a:moveTo>
                  <a:lnTo>
                    <a:pt x="188074" y="296595"/>
                  </a:lnTo>
                  <a:lnTo>
                    <a:pt x="182880" y="295846"/>
                  </a:lnTo>
                  <a:lnTo>
                    <a:pt x="180492" y="297675"/>
                  </a:lnTo>
                  <a:lnTo>
                    <a:pt x="179793" y="302933"/>
                  </a:lnTo>
                  <a:lnTo>
                    <a:pt x="181610" y="305346"/>
                  </a:lnTo>
                  <a:lnTo>
                    <a:pt x="184213" y="305701"/>
                  </a:lnTo>
                  <a:lnTo>
                    <a:pt x="186817" y="306057"/>
                  </a:lnTo>
                  <a:lnTo>
                    <a:pt x="189204" y="304228"/>
                  </a:lnTo>
                  <a:lnTo>
                    <a:pt x="189903" y="299008"/>
                  </a:lnTo>
                  <a:close/>
                </a:path>
                <a:path w="284479" h="822325">
                  <a:moveTo>
                    <a:pt x="193446" y="275424"/>
                  </a:moveTo>
                  <a:lnTo>
                    <a:pt x="191681" y="272986"/>
                  </a:lnTo>
                  <a:lnTo>
                    <a:pt x="186486" y="272186"/>
                  </a:lnTo>
                  <a:lnTo>
                    <a:pt x="184061" y="273977"/>
                  </a:lnTo>
                  <a:lnTo>
                    <a:pt x="183261" y="279209"/>
                  </a:lnTo>
                  <a:lnTo>
                    <a:pt x="185039" y="281647"/>
                  </a:lnTo>
                  <a:lnTo>
                    <a:pt x="187629" y="282041"/>
                  </a:lnTo>
                  <a:lnTo>
                    <a:pt x="190220" y="282435"/>
                  </a:lnTo>
                  <a:lnTo>
                    <a:pt x="192646" y="280631"/>
                  </a:lnTo>
                  <a:lnTo>
                    <a:pt x="193446" y="275424"/>
                  </a:lnTo>
                  <a:close/>
                </a:path>
                <a:path w="284479" h="822325">
                  <a:moveTo>
                    <a:pt x="197180" y="251841"/>
                  </a:moveTo>
                  <a:lnTo>
                    <a:pt x="195440" y="249389"/>
                  </a:lnTo>
                  <a:lnTo>
                    <a:pt x="190258" y="248551"/>
                  </a:lnTo>
                  <a:lnTo>
                    <a:pt x="187807" y="250317"/>
                  </a:lnTo>
                  <a:lnTo>
                    <a:pt x="186944" y="255536"/>
                  </a:lnTo>
                  <a:lnTo>
                    <a:pt x="188696" y="257987"/>
                  </a:lnTo>
                  <a:lnTo>
                    <a:pt x="191287" y="258406"/>
                  </a:lnTo>
                  <a:lnTo>
                    <a:pt x="193878" y="258826"/>
                  </a:lnTo>
                  <a:lnTo>
                    <a:pt x="196329" y="257048"/>
                  </a:lnTo>
                  <a:lnTo>
                    <a:pt x="197180" y="251841"/>
                  </a:lnTo>
                  <a:close/>
                </a:path>
                <a:path w="284479" h="822325">
                  <a:moveTo>
                    <a:pt x="200380" y="814628"/>
                  </a:moveTo>
                  <a:lnTo>
                    <a:pt x="198704" y="812406"/>
                  </a:lnTo>
                  <a:lnTo>
                    <a:pt x="196494" y="811834"/>
                  </a:lnTo>
                  <a:lnTo>
                    <a:pt x="194271" y="811314"/>
                  </a:lnTo>
                  <a:lnTo>
                    <a:pt x="191782" y="812723"/>
                  </a:lnTo>
                  <a:lnTo>
                    <a:pt x="190868" y="815124"/>
                  </a:lnTo>
                  <a:lnTo>
                    <a:pt x="189928" y="817638"/>
                  </a:lnTo>
                  <a:lnTo>
                    <a:pt x="191439" y="820407"/>
                  </a:lnTo>
                  <a:lnTo>
                    <a:pt x="194322" y="821080"/>
                  </a:lnTo>
                  <a:lnTo>
                    <a:pt x="197180" y="821804"/>
                  </a:lnTo>
                  <a:lnTo>
                    <a:pt x="199783" y="819848"/>
                  </a:lnTo>
                  <a:lnTo>
                    <a:pt x="200063" y="817295"/>
                  </a:lnTo>
                  <a:lnTo>
                    <a:pt x="200380" y="814628"/>
                  </a:lnTo>
                  <a:close/>
                </a:path>
                <a:path w="284479" h="822325">
                  <a:moveTo>
                    <a:pt x="201066" y="228282"/>
                  </a:moveTo>
                  <a:lnTo>
                    <a:pt x="199326" y="225818"/>
                  </a:lnTo>
                  <a:lnTo>
                    <a:pt x="194144" y="224955"/>
                  </a:lnTo>
                  <a:lnTo>
                    <a:pt x="191693" y="226707"/>
                  </a:lnTo>
                  <a:lnTo>
                    <a:pt x="190830" y="231927"/>
                  </a:lnTo>
                  <a:lnTo>
                    <a:pt x="192582" y="234391"/>
                  </a:lnTo>
                  <a:lnTo>
                    <a:pt x="195173" y="234823"/>
                  </a:lnTo>
                  <a:lnTo>
                    <a:pt x="197764" y="235254"/>
                  </a:lnTo>
                  <a:lnTo>
                    <a:pt x="200202" y="233489"/>
                  </a:lnTo>
                  <a:lnTo>
                    <a:pt x="201066" y="228282"/>
                  </a:lnTo>
                  <a:close/>
                </a:path>
                <a:path w="284479" h="822325">
                  <a:moveTo>
                    <a:pt x="204355" y="19621"/>
                  </a:moveTo>
                  <a:lnTo>
                    <a:pt x="202323" y="17475"/>
                  </a:lnTo>
                  <a:lnTo>
                    <a:pt x="200406" y="15214"/>
                  </a:lnTo>
                  <a:lnTo>
                    <a:pt x="197015" y="15506"/>
                  </a:lnTo>
                  <a:lnTo>
                    <a:pt x="193713" y="19583"/>
                  </a:lnTo>
                  <a:lnTo>
                    <a:pt x="193979" y="22237"/>
                  </a:lnTo>
                  <a:lnTo>
                    <a:pt x="195453" y="24041"/>
                  </a:lnTo>
                  <a:lnTo>
                    <a:pt x="197053" y="25730"/>
                  </a:lnTo>
                  <a:lnTo>
                    <a:pt x="200012" y="25869"/>
                  </a:lnTo>
                  <a:lnTo>
                    <a:pt x="202044" y="24345"/>
                  </a:lnTo>
                  <a:lnTo>
                    <a:pt x="204203" y="22720"/>
                  </a:lnTo>
                  <a:lnTo>
                    <a:pt x="204355" y="19621"/>
                  </a:lnTo>
                  <a:close/>
                </a:path>
                <a:path w="284479" h="822325">
                  <a:moveTo>
                    <a:pt x="205079" y="204711"/>
                  </a:moveTo>
                  <a:lnTo>
                    <a:pt x="203339" y="202247"/>
                  </a:lnTo>
                  <a:lnTo>
                    <a:pt x="198158" y="201371"/>
                  </a:lnTo>
                  <a:lnTo>
                    <a:pt x="195707" y="203123"/>
                  </a:lnTo>
                  <a:lnTo>
                    <a:pt x="194818" y="208330"/>
                  </a:lnTo>
                  <a:lnTo>
                    <a:pt x="196557" y="210794"/>
                  </a:lnTo>
                  <a:lnTo>
                    <a:pt x="199148" y="211239"/>
                  </a:lnTo>
                  <a:lnTo>
                    <a:pt x="201739" y="211683"/>
                  </a:lnTo>
                  <a:lnTo>
                    <a:pt x="204190" y="209918"/>
                  </a:lnTo>
                  <a:lnTo>
                    <a:pt x="205079" y="204711"/>
                  </a:lnTo>
                  <a:close/>
                </a:path>
                <a:path w="284479" h="822325">
                  <a:moveTo>
                    <a:pt x="209054" y="181140"/>
                  </a:moveTo>
                  <a:lnTo>
                    <a:pt x="207314" y="178676"/>
                  </a:lnTo>
                  <a:lnTo>
                    <a:pt x="202133" y="177800"/>
                  </a:lnTo>
                  <a:lnTo>
                    <a:pt x="199682" y="179565"/>
                  </a:lnTo>
                  <a:lnTo>
                    <a:pt x="198805" y="184772"/>
                  </a:lnTo>
                  <a:lnTo>
                    <a:pt x="200545" y="187236"/>
                  </a:lnTo>
                  <a:lnTo>
                    <a:pt x="203136" y="187667"/>
                  </a:lnTo>
                  <a:lnTo>
                    <a:pt x="205727" y="188099"/>
                  </a:lnTo>
                  <a:lnTo>
                    <a:pt x="208178" y="186347"/>
                  </a:lnTo>
                  <a:lnTo>
                    <a:pt x="209054" y="181140"/>
                  </a:lnTo>
                  <a:close/>
                </a:path>
                <a:path w="284479" h="822325">
                  <a:moveTo>
                    <a:pt x="213042" y="157556"/>
                  </a:moveTo>
                  <a:lnTo>
                    <a:pt x="211264" y="155092"/>
                  </a:lnTo>
                  <a:lnTo>
                    <a:pt x="206082" y="154241"/>
                  </a:lnTo>
                  <a:lnTo>
                    <a:pt x="203669" y="156006"/>
                  </a:lnTo>
                  <a:lnTo>
                    <a:pt x="203212" y="158597"/>
                  </a:lnTo>
                  <a:lnTo>
                    <a:pt x="202780" y="161201"/>
                  </a:lnTo>
                  <a:lnTo>
                    <a:pt x="204520" y="163664"/>
                  </a:lnTo>
                  <a:lnTo>
                    <a:pt x="207111" y="164096"/>
                  </a:lnTo>
                  <a:lnTo>
                    <a:pt x="209702" y="164528"/>
                  </a:lnTo>
                  <a:lnTo>
                    <a:pt x="212153" y="162763"/>
                  </a:lnTo>
                  <a:lnTo>
                    <a:pt x="213042" y="157556"/>
                  </a:lnTo>
                  <a:close/>
                </a:path>
                <a:path w="284479" h="822325">
                  <a:moveTo>
                    <a:pt x="216395" y="42202"/>
                  </a:moveTo>
                  <a:lnTo>
                    <a:pt x="215544" y="39509"/>
                  </a:lnTo>
                  <a:lnTo>
                    <a:pt x="214515" y="36855"/>
                  </a:lnTo>
                  <a:lnTo>
                    <a:pt x="211632" y="35623"/>
                  </a:lnTo>
                  <a:lnTo>
                    <a:pt x="206857" y="37795"/>
                  </a:lnTo>
                  <a:lnTo>
                    <a:pt x="205714" y="40462"/>
                  </a:lnTo>
                  <a:lnTo>
                    <a:pt x="206603" y="42722"/>
                  </a:lnTo>
                  <a:lnTo>
                    <a:pt x="207340" y="45085"/>
                  </a:lnTo>
                  <a:lnTo>
                    <a:pt x="209981" y="46405"/>
                  </a:lnTo>
                  <a:lnTo>
                    <a:pt x="212509" y="45681"/>
                  </a:lnTo>
                  <a:lnTo>
                    <a:pt x="215036" y="44958"/>
                  </a:lnTo>
                  <a:lnTo>
                    <a:pt x="216395" y="42202"/>
                  </a:lnTo>
                  <a:close/>
                </a:path>
                <a:path w="284479" h="822325">
                  <a:moveTo>
                    <a:pt x="216827" y="133908"/>
                  </a:moveTo>
                  <a:lnTo>
                    <a:pt x="215061" y="131457"/>
                  </a:lnTo>
                  <a:lnTo>
                    <a:pt x="209880" y="130657"/>
                  </a:lnTo>
                  <a:lnTo>
                    <a:pt x="207441" y="132435"/>
                  </a:lnTo>
                  <a:lnTo>
                    <a:pt x="206603" y="137642"/>
                  </a:lnTo>
                  <a:lnTo>
                    <a:pt x="208368" y="140081"/>
                  </a:lnTo>
                  <a:lnTo>
                    <a:pt x="210959" y="140500"/>
                  </a:lnTo>
                  <a:lnTo>
                    <a:pt x="213550" y="140919"/>
                  </a:lnTo>
                  <a:lnTo>
                    <a:pt x="215988" y="139128"/>
                  </a:lnTo>
                  <a:lnTo>
                    <a:pt x="216827" y="133908"/>
                  </a:lnTo>
                  <a:close/>
                </a:path>
                <a:path w="284479" h="822325">
                  <a:moveTo>
                    <a:pt x="220205" y="110007"/>
                  </a:moveTo>
                  <a:lnTo>
                    <a:pt x="218300" y="107632"/>
                  </a:lnTo>
                  <a:lnTo>
                    <a:pt x="213080" y="107111"/>
                  </a:lnTo>
                  <a:lnTo>
                    <a:pt x="210743" y="108991"/>
                  </a:lnTo>
                  <a:lnTo>
                    <a:pt x="210489" y="111569"/>
                  </a:lnTo>
                  <a:lnTo>
                    <a:pt x="210185" y="114147"/>
                  </a:lnTo>
                  <a:lnTo>
                    <a:pt x="211963" y="116509"/>
                  </a:lnTo>
                  <a:lnTo>
                    <a:pt x="214579" y="116865"/>
                  </a:lnTo>
                  <a:lnTo>
                    <a:pt x="217170" y="117208"/>
                  </a:lnTo>
                  <a:lnTo>
                    <a:pt x="219608" y="115354"/>
                  </a:lnTo>
                  <a:lnTo>
                    <a:pt x="219925" y="112687"/>
                  </a:lnTo>
                  <a:lnTo>
                    <a:pt x="220205" y="110007"/>
                  </a:lnTo>
                  <a:close/>
                </a:path>
                <a:path w="284479" h="822325">
                  <a:moveTo>
                    <a:pt x="221119" y="66636"/>
                  </a:moveTo>
                  <a:lnTo>
                    <a:pt x="220891" y="63906"/>
                  </a:lnTo>
                  <a:lnTo>
                    <a:pt x="220611" y="61175"/>
                  </a:lnTo>
                  <a:lnTo>
                    <a:pt x="218084" y="59283"/>
                  </a:lnTo>
                  <a:lnTo>
                    <a:pt x="212902" y="60096"/>
                  </a:lnTo>
                  <a:lnTo>
                    <a:pt x="211188" y="62433"/>
                  </a:lnTo>
                  <a:lnTo>
                    <a:pt x="211442" y="64947"/>
                  </a:lnTo>
                  <a:lnTo>
                    <a:pt x="211658" y="67475"/>
                  </a:lnTo>
                  <a:lnTo>
                    <a:pt x="213956" y="69380"/>
                  </a:lnTo>
                  <a:lnTo>
                    <a:pt x="216573" y="69189"/>
                  </a:lnTo>
                  <a:lnTo>
                    <a:pt x="219189" y="68999"/>
                  </a:lnTo>
                  <a:lnTo>
                    <a:pt x="221119" y="66636"/>
                  </a:lnTo>
                  <a:close/>
                </a:path>
                <a:path w="284479" h="822325">
                  <a:moveTo>
                    <a:pt x="221767" y="85725"/>
                  </a:moveTo>
                  <a:lnTo>
                    <a:pt x="219684" y="83527"/>
                  </a:lnTo>
                  <a:lnTo>
                    <a:pt x="214439" y="83515"/>
                  </a:lnTo>
                  <a:lnTo>
                    <a:pt x="212267" y="85598"/>
                  </a:lnTo>
                  <a:lnTo>
                    <a:pt x="212217" y="88163"/>
                  </a:lnTo>
                  <a:lnTo>
                    <a:pt x="212204" y="90741"/>
                  </a:lnTo>
                  <a:lnTo>
                    <a:pt x="214198" y="92938"/>
                  </a:lnTo>
                  <a:lnTo>
                    <a:pt x="216801" y="93078"/>
                  </a:lnTo>
                  <a:lnTo>
                    <a:pt x="219430" y="93218"/>
                  </a:lnTo>
                  <a:lnTo>
                    <a:pt x="221703" y="91147"/>
                  </a:lnTo>
                  <a:lnTo>
                    <a:pt x="221716" y="88430"/>
                  </a:lnTo>
                  <a:lnTo>
                    <a:pt x="221767" y="85725"/>
                  </a:lnTo>
                  <a:close/>
                </a:path>
                <a:path w="284479" h="822325">
                  <a:moveTo>
                    <a:pt x="224205" y="814806"/>
                  </a:moveTo>
                  <a:lnTo>
                    <a:pt x="221259" y="810463"/>
                  </a:lnTo>
                  <a:lnTo>
                    <a:pt x="218706" y="809904"/>
                  </a:lnTo>
                  <a:lnTo>
                    <a:pt x="216687" y="810628"/>
                  </a:lnTo>
                  <a:lnTo>
                    <a:pt x="214769" y="811568"/>
                  </a:lnTo>
                  <a:lnTo>
                    <a:pt x="213550" y="813993"/>
                  </a:lnTo>
                  <a:lnTo>
                    <a:pt x="214160" y="816533"/>
                  </a:lnTo>
                  <a:lnTo>
                    <a:pt x="214769" y="819099"/>
                  </a:lnTo>
                  <a:lnTo>
                    <a:pt x="217728" y="820635"/>
                  </a:lnTo>
                  <a:lnTo>
                    <a:pt x="220548" y="819302"/>
                  </a:lnTo>
                  <a:lnTo>
                    <a:pt x="223443" y="818184"/>
                  </a:lnTo>
                  <a:lnTo>
                    <a:pt x="224205" y="814806"/>
                  </a:lnTo>
                  <a:close/>
                </a:path>
                <a:path w="284479" h="822325">
                  <a:moveTo>
                    <a:pt x="241261" y="799185"/>
                  </a:moveTo>
                  <a:lnTo>
                    <a:pt x="240271" y="796124"/>
                  </a:lnTo>
                  <a:lnTo>
                    <a:pt x="235635" y="793686"/>
                  </a:lnTo>
                  <a:lnTo>
                    <a:pt x="232956" y="794550"/>
                  </a:lnTo>
                  <a:lnTo>
                    <a:pt x="231609" y="796505"/>
                  </a:lnTo>
                  <a:lnTo>
                    <a:pt x="230378" y="798563"/>
                  </a:lnTo>
                  <a:lnTo>
                    <a:pt x="230924" y="801357"/>
                  </a:lnTo>
                  <a:lnTo>
                    <a:pt x="232968" y="802944"/>
                  </a:lnTo>
                  <a:lnTo>
                    <a:pt x="235077" y="804570"/>
                  </a:lnTo>
                  <a:lnTo>
                    <a:pt x="238188" y="803998"/>
                  </a:lnTo>
                  <a:lnTo>
                    <a:pt x="239661" y="801560"/>
                  </a:lnTo>
                  <a:lnTo>
                    <a:pt x="241261" y="799185"/>
                  </a:lnTo>
                  <a:close/>
                </a:path>
                <a:path w="284479" h="822325">
                  <a:moveTo>
                    <a:pt x="250710" y="776401"/>
                  </a:moveTo>
                  <a:lnTo>
                    <a:pt x="249199" y="773684"/>
                  </a:lnTo>
                  <a:lnTo>
                    <a:pt x="244170" y="772198"/>
                  </a:lnTo>
                  <a:lnTo>
                    <a:pt x="241617" y="773607"/>
                  </a:lnTo>
                  <a:lnTo>
                    <a:pt x="239953" y="778357"/>
                  </a:lnTo>
                  <a:lnTo>
                    <a:pt x="241325" y="781050"/>
                  </a:lnTo>
                  <a:lnTo>
                    <a:pt x="243751" y="781951"/>
                  </a:lnTo>
                  <a:lnTo>
                    <a:pt x="246240" y="782878"/>
                  </a:lnTo>
                  <a:lnTo>
                    <a:pt x="248920" y="781532"/>
                  </a:lnTo>
                  <a:lnTo>
                    <a:pt x="249796" y="778954"/>
                  </a:lnTo>
                  <a:lnTo>
                    <a:pt x="250710" y="776401"/>
                  </a:lnTo>
                  <a:close/>
                </a:path>
                <a:path w="284479" h="822325">
                  <a:moveTo>
                    <a:pt x="256616" y="753008"/>
                  </a:moveTo>
                  <a:lnTo>
                    <a:pt x="254977" y="750481"/>
                  </a:lnTo>
                  <a:lnTo>
                    <a:pt x="249834" y="749427"/>
                  </a:lnTo>
                  <a:lnTo>
                    <a:pt x="247319" y="751039"/>
                  </a:lnTo>
                  <a:lnTo>
                    <a:pt x="246227" y="756081"/>
                  </a:lnTo>
                  <a:lnTo>
                    <a:pt x="247789" y="758596"/>
                  </a:lnTo>
                  <a:lnTo>
                    <a:pt x="250355" y="759206"/>
                  </a:lnTo>
                  <a:lnTo>
                    <a:pt x="252895" y="759815"/>
                  </a:lnTo>
                  <a:lnTo>
                    <a:pt x="255498" y="758202"/>
                  </a:lnTo>
                  <a:lnTo>
                    <a:pt x="256616" y="753008"/>
                  </a:lnTo>
                  <a:close/>
                </a:path>
                <a:path w="284479" h="822325">
                  <a:moveTo>
                    <a:pt x="261023" y="729551"/>
                  </a:moveTo>
                  <a:lnTo>
                    <a:pt x="259295" y="727100"/>
                  </a:lnTo>
                  <a:lnTo>
                    <a:pt x="254114" y="726236"/>
                  </a:lnTo>
                  <a:lnTo>
                    <a:pt x="251663" y="727964"/>
                  </a:lnTo>
                  <a:lnTo>
                    <a:pt x="250786" y="733094"/>
                  </a:lnTo>
                  <a:lnTo>
                    <a:pt x="252488" y="735533"/>
                  </a:lnTo>
                  <a:lnTo>
                    <a:pt x="255079" y="736003"/>
                  </a:lnTo>
                  <a:lnTo>
                    <a:pt x="257657" y="736473"/>
                  </a:lnTo>
                  <a:lnTo>
                    <a:pt x="260146" y="734745"/>
                  </a:lnTo>
                  <a:lnTo>
                    <a:pt x="261023" y="729551"/>
                  </a:lnTo>
                  <a:close/>
                </a:path>
                <a:path w="284479" h="822325">
                  <a:moveTo>
                    <a:pt x="264820" y="706120"/>
                  </a:moveTo>
                  <a:lnTo>
                    <a:pt x="263055" y="703681"/>
                  </a:lnTo>
                  <a:lnTo>
                    <a:pt x="257873" y="702868"/>
                  </a:lnTo>
                  <a:lnTo>
                    <a:pt x="255435" y="704621"/>
                  </a:lnTo>
                  <a:lnTo>
                    <a:pt x="254622" y="709803"/>
                  </a:lnTo>
                  <a:lnTo>
                    <a:pt x="256387" y="712216"/>
                  </a:lnTo>
                  <a:lnTo>
                    <a:pt x="258978" y="712635"/>
                  </a:lnTo>
                  <a:lnTo>
                    <a:pt x="261569" y="713054"/>
                  </a:lnTo>
                  <a:lnTo>
                    <a:pt x="264007" y="711288"/>
                  </a:lnTo>
                  <a:lnTo>
                    <a:pt x="264820" y="706120"/>
                  </a:lnTo>
                  <a:close/>
                </a:path>
                <a:path w="284479" h="822325">
                  <a:moveTo>
                    <a:pt x="265214" y="429221"/>
                  </a:moveTo>
                  <a:lnTo>
                    <a:pt x="265099" y="426656"/>
                  </a:lnTo>
                  <a:lnTo>
                    <a:pt x="264922" y="424091"/>
                  </a:lnTo>
                  <a:lnTo>
                    <a:pt x="262953" y="422046"/>
                  </a:lnTo>
                  <a:lnTo>
                    <a:pt x="257708" y="422033"/>
                  </a:lnTo>
                  <a:lnTo>
                    <a:pt x="255422" y="424230"/>
                  </a:lnTo>
                  <a:lnTo>
                    <a:pt x="255600" y="426885"/>
                  </a:lnTo>
                  <a:lnTo>
                    <a:pt x="255727" y="429552"/>
                  </a:lnTo>
                  <a:lnTo>
                    <a:pt x="257949" y="431622"/>
                  </a:lnTo>
                  <a:lnTo>
                    <a:pt x="260565" y="431507"/>
                  </a:lnTo>
                  <a:lnTo>
                    <a:pt x="263182" y="431393"/>
                  </a:lnTo>
                  <a:lnTo>
                    <a:pt x="265214" y="429221"/>
                  </a:lnTo>
                  <a:close/>
                </a:path>
                <a:path w="284479" h="822325">
                  <a:moveTo>
                    <a:pt x="266319" y="401193"/>
                  </a:moveTo>
                  <a:lnTo>
                    <a:pt x="264426" y="398830"/>
                  </a:lnTo>
                  <a:lnTo>
                    <a:pt x="259245" y="398005"/>
                  </a:lnTo>
                  <a:lnTo>
                    <a:pt x="256895" y="399859"/>
                  </a:lnTo>
                  <a:lnTo>
                    <a:pt x="256298" y="405295"/>
                  </a:lnTo>
                  <a:lnTo>
                    <a:pt x="258178" y="407644"/>
                  </a:lnTo>
                  <a:lnTo>
                    <a:pt x="260794" y="407835"/>
                  </a:lnTo>
                  <a:lnTo>
                    <a:pt x="263410" y="408025"/>
                  </a:lnTo>
                  <a:lnTo>
                    <a:pt x="265760" y="406158"/>
                  </a:lnTo>
                  <a:lnTo>
                    <a:pt x="266319" y="401193"/>
                  </a:lnTo>
                  <a:close/>
                </a:path>
                <a:path w="284479" h="822325">
                  <a:moveTo>
                    <a:pt x="266903" y="452513"/>
                  </a:moveTo>
                  <a:lnTo>
                    <a:pt x="266420" y="447382"/>
                  </a:lnTo>
                  <a:lnTo>
                    <a:pt x="264109" y="445477"/>
                  </a:lnTo>
                  <a:lnTo>
                    <a:pt x="258876" y="445909"/>
                  </a:lnTo>
                  <a:lnTo>
                    <a:pt x="256959" y="448233"/>
                  </a:lnTo>
                  <a:lnTo>
                    <a:pt x="257441" y="453517"/>
                  </a:lnTo>
                  <a:lnTo>
                    <a:pt x="259765" y="455422"/>
                  </a:lnTo>
                  <a:lnTo>
                    <a:pt x="262369" y="455129"/>
                  </a:lnTo>
                  <a:lnTo>
                    <a:pt x="264972" y="454837"/>
                  </a:lnTo>
                  <a:lnTo>
                    <a:pt x="266903" y="452513"/>
                  </a:lnTo>
                  <a:close/>
                </a:path>
                <a:path w="284479" h="822325">
                  <a:moveTo>
                    <a:pt x="268605" y="682777"/>
                  </a:moveTo>
                  <a:lnTo>
                    <a:pt x="266865" y="680339"/>
                  </a:lnTo>
                  <a:lnTo>
                    <a:pt x="261683" y="679450"/>
                  </a:lnTo>
                  <a:lnTo>
                    <a:pt x="259232" y="681189"/>
                  </a:lnTo>
                  <a:lnTo>
                    <a:pt x="258356" y="686371"/>
                  </a:lnTo>
                  <a:lnTo>
                    <a:pt x="260121" y="688822"/>
                  </a:lnTo>
                  <a:lnTo>
                    <a:pt x="262712" y="689241"/>
                  </a:lnTo>
                  <a:lnTo>
                    <a:pt x="265303" y="689660"/>
                  </a:lnTo>
                  <a:lnTo>
                    <a:pt x="267728" y="687920"/>
                  </a:lnTo>
                  <a:lnTo>
                    <a:pt x="268605" y="682777"/>
                  </a:lnTo>
                  <a:close/>
                </a:path>
                <a:path w="284479" h="822325">
                  <a:moveTo>
                    <a:pt x="269836" y="475843"/>
                  </a:moveTo>
                  <a:lnTo>
                    <a:pt x="269062" y="470687"/>
                  </a:lnTo>
                  <a:lnTo>
                    <a:pt x="266738" y="468884"/>
                  </a:lnTo>
                  <a:lnTo>
                    <a:pt x="261543" y="469569"/>
                  </a:lnTo>
                  <a:lnTo>
                    <a:pt x="259651" y="471982"/>
                  </a:lnTo>
                  <a:lnTo>
                    <a:pt x="260426" y="477189"/>
                  </a:lnTo>
                  <a:lnTo>
                    <a:pt x="262839" y="478993"/>
                  </a:lnTo>
                  <a:lnTo>
                    <a:pt x="265442" y="478612"/>
                  </a:lnTo>
                  <a:lnTo>
                    <a:pt x="268033" y="478231"/>
                  </a:lnTo>
                  <a:lnTo>
                    <a:pt x="269836" y="475843"/>
                  </a:lnTo>
                  <a:close/>
                </a:path>
                <a:path w="284479" h="822325">
                  <a:moveTo>
                    <a:pt x="272884" y="659638"/>
                  </a:moveTo>
                  <a:lnTo>
                    <a:pt x="271221" y="657148"/>
                  </a:lnTo>
                  <a:lnTo>
                    <a:pt x="266090" y="656069"/>
                  </a:lnTo>
                  <a:lnTo>
                    <a:pt x="263575" y="657733"/>
                  </a:lnTo>
                  <a:lnTo>
                    <a:pt x="262521" y="662914"/>
                  </a:lnTo>
                  <a:lnTo>
                    <a:pt x="264223" y="665416"/>
                  </a:lnTo>
                  <a:lnTo>
                    <a:pt x="266801" y="665899"/>
                  </a:lnTo>
                  <a:lnTo>
                    <a:pt x="269379" y="666394"/>
                  </a:lnTo>
                  <a:lnTo>
                    <a:pt x="271856" y="664718"/>
                  </a:lnTo>
                  <a:lnTo>
                    <a:pt x="272351" y="662178"/>
                  </a:lnTo>
                  <a:lnTo>
                    <a:pt x="272884" y="659638"/>
                  </a:lnTo>
                  <a:close/>
                </a:path>
                <a:path w="284479" h="822325">
                  <a:moveTo>
                    <a:pt x="273380" y="499211"/>
                  </a:moveTo>
                  <a:lnTo>
                    <a:pt x="272567" y="494042"/>
                  </a:lnTo>
                  <a:lnTo>
                    <a:pt x="270129" y="492277"/>
                  </a:lnTo>
                  <a:lnTo>
                    <a:pt x="264947" y="493090"/>
                  </a:lnTo>
                  <a:lnTo>
                    <a:pt x="263182" y="495515"/>
                  </a:lnTo>
                  <a:lnTo>
                    <a:pt x="263982" y="500684"/>
                  </a:lnTo>
                  <a:lnTo>
                    <a:pt x="266420" y="502450"/>
                  </a:lnTo>
                  <a:lnTo>
                    <a:pt x="269011" y="502043"/>
                  </a:lnTo>
                  <a:lnTo>
                    <a:pt x="271602" y="501637"/>
                  </a:lnTo>
                  <a:lnTo>
                    <a:pt x="273380" y="499211"/>
                  </a:lnTo>
                  <a:close/>
                </a:path>
                <a:path w="284479" h="822325">
                  <a:moveTo>
                    <a:pt x="277063" y="522617"/>
                  </a:moveTo>
                  <a:lnTo>
                    <a:pt x="276237" y="517436"/>
                  </a:lnTo>
                  <a:lnTo>
                    <a:pt x="273812" y="515670"/>
                  </a:lnTo>
                  <a:lnTo>
                    <a:pt x="268630" y="516470"/>
                  </a:lnTo>
                  <a:lnTo>
                    <a:pt x="266852" y="518896"/>
                  </a:lnTo>
                  <a:lnTo>
                    <a:pt x="267677" y="524052"/>
                  </a:lnTo>
                  <a:lnTo>
                    <a:pt x="270078" y="525830"/>
                  </a:lnTo>
                  <a:lnTo>
                    <a:pt x="272669" y="525437"/>
                  </a:lnTo>
                  <a:lnTo>
                    <a:pt x="275259" y="525043"/>
                  </a:lnTo>
                  <a:lnTo>
                    <a:pt x="277063" y="522617"/>
                  </a:lnTo>
                  <a:close/>
                </a:path>
                <a:path w="284479" h="822325">
                  <a:moveTo>
                    <a:pt x="278206" y="636866"/>
                  </a:moveTo>
                  <a:lnTo>
                    <a:pt x="276707" y="634288"/>
                  </a:lnTo>
                  <a:lnTo>
                    <a:pt x="271653" y="632866"/>
                  </a:lnTo>
                  <a:lnTo>
                    <a:pt x="269036" y="634377"/>
                  </a:lnTo>
                  <a:lnTo>
                    <a:pt x="268338" y="636955"/>
                  </a:lnTo>
                  <a:lnTo>
                    <a:pt x="267677" y="639533"/>
                  </a:lnTo>
                  <a:lnTo>
                    <a:pt x="269252" y="642124"/>
                  </a:lnTo>
                  <a:lnTo>
                    <a:pt x="271792" y="642747"/>
                  </a:lnTo>
                  <a:lnTo>
                    <a:pt x="274345" y="643369"/>
                  </a:lnTo>
                  <a:lnTo>
                    <a:pt x="276898" y="641845"/>
                  </a:lnTo>
                  <a:lnTo>
                    <a:pt x="277533" y="639343"/>
                  </a:lnTo>
                  <a:lnTo>
                    <a:pt x="278206" y="636866"/>
                  </a:lnTo>
                  <a:close/>
                </a:path>
                <a:path w="284479" h="822325">
                  <a:moveTo>
                    <a:pt x="280377" y="546201"/>
                  </a:moveTo>
                  <a:lnTo>
                    <a:pt x="279730" y="540956"/>
                  </a:lnTo>
                  <a:lnTo>
                    <a:pt x="277342" y="539140"/>
                  </a:lnTo>
                  <a:lnTo>
                    <a:pt x="272135" y="539877"/>
                  </a:lnTo>
                  <a:lnTo>
                    <a:pt x="270319" y="542251"/>
                  </a:lnTo>
                  <a:lnTo>
                    <a:pt x="270624" y="544830"/>
                  </a:lnTo>
                  <a:lnTo>
                    <a:pt x="270954" y="547408"/>
                  </a:lnTo>
                  <a:lnTo>
                    <a:pt x="273329" y="549224"/>
                  </a:lnTo>
                  <a:lnTo>
                    <a:pt x="275932" y="548906"/>
                  </a:lnTo>
                  <a:lnTo>
                    <a:pt x="278536" y="548589"/>
                  </a:lnTo>
                  <a:lnTo>
                    <a:pt x="280377" y="546201"/>
                  </a:lnTo>
                  <a:close/>
                </a:path>
                <a:path w="284479" h="822325">
                  <a:moveTo>
                    <a:pt x="282943" y="612940"/>
                  </a:moveTo>
                  <a:lnTo>
                    <a:pt x="281051" y="610552"/>
                  </a:lnTo>
                  <a:lnTo>
                    <a:pt x="275818" y="610082"/>
                  </a:lnTo>
                  <a:lnTo>
                    <a:pt x="273494" y="611924"/>
                  </a:lnTo>
                  <a:lnTo>
                    <a:pt x="273253" y="614426"/>
                  </a:lnTo>
                  <a:lnTo>
                    <a:pt x="273088" y="616940"/>
                  </a:lnTo>
                  <a:lnTo>
                    <a:pt x="274777" y="619277"/>
                  </a:lnTo>
                  <a:lnTo>
                    <a:pt x="277317" y="619721"/>
                  </a:lnTo>
                  <a:lnTo>
                    <a:pt x="279946" y="620179"/>
                  </a:lnTo>
                  <a:lnTo>
                    <a:pt x="282486" y="618363"/>
                  </a:lnTo>
                  <a:lnTo>
                    <a:pt x="282676" y="615645"/>
                  </a:lnTo>
                  <a:lnTo>
                    <a:pt x="282943" y="612940"/>
                  </a:lnTo>
                  <a:close/>
                </a:path>
                <a:path w="284479" h="822325">
                  <a:moveTo>
                    <a:pt x="282956" y="569976"/>
                  </a:moveTo>
                  <a:lnTo>
                    <a:pt x="282460" y="564692"/>
                  </a:lnTo>
                  <a:lnTo>
                    <a:pt x="280149" y="562762"/>
                  </a:lnTo>
                  <a:lnTo>
                    <a:pt x="274929" y="563295"/>
                  </a:lnTo>
                  <a:lnTo>
                    <a:pt x="272999" y="565594"/>
                  </a:lnTo>
                  <a:lnTo>
                    <a:pt x="273481" y="570725"/>
                  </a:lnTo>
                  <a:lnTo>
                    <a:pt x="275805" y="572655"/>
                  </a:lnTo>
                  <a:lnTo>
                    <a:pt x="278422" y="572465"/>
                  </a:lnTo>
                  <a:lnTo>
                    <a:pt x="281038" y="572274"/>
                  </a:lnTo>
                  <a:lnTo>
                    <a:pt x="282956" y="569976"/>
                  </a:lnTo>
                  <a:close/>
                </a:path>
                <a:path w="284479" h="822325">
                  <a:moveTo>
                    <a:pt x="284099" y="588657"/>
                  </a:moveTo>
                  <a:lnTo>
                    <a:pt x="281736" y="586574"/>
                  </a:lnTo>
                  <a:lnTo>
                    <a:pt x="276491" y="586727"/>
                  </a:lnTo>
                  <a:lnTo>
                    <a:pt x="274599" y="588886"/>
                  </a:lnTo>
                  <a:lnTo>
                    <a:pt x="274497" y="591426"/>
                  </a:lnTo>
                  <a:lnTo>
                    <a:pt x="274447" y="593979"/>
                  </a:lnTo>
                  <a:lnTo>
                    <a:pt x="276542" y="596074"/>
                  </a:lnTo>
                  <a:lnTo>
                    <a:pt x="279171" y="596125"/>
                  </a:lnTo>
                  <a:lnTo>
                    <a:pt x="281800" y="596176"/>
                  </a:lnTo>
                  <a:lnTo>
                    <a:pt x="283959" y="594029"/>
                  </a:lnTo>
                  <a:lnTo>
                    <a:pt x="283997" y="591350"/>
                  </a:lnTo>
                  <a:lnTo>
                    <a:pt x="284099" y="58865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3" name="object 79">
              <a:extLst>
                <a:ext uri="{FF2B5EF4-FFF2-40B4-BE49-F238E27FC236}">
                  <a16:creationId xmlns:a16="http://schemas.microsoft.com/office/drawing/2014/main" id="{A2652C3E-1391-41A1-8F7F-7D3467C3E29E}"/>
                </a:ext>
              </a:extLst>
            </p:cNvPr>
            <p:cNvSpPr/>
            <p:nvPr/>
          </p:nvSpPr>
          <p:spPr>
            <a:xfrm>
              <a:off x="7775143" y="3560914"/>
              <a:ext cx="309245" cy="781685"/>
            </a:xfrm>
            <a:custGeom>
              <a:avLst/>
              <a:gdLst/>
              <a:ahLst/>
              <a:cxnLst/>
              <a:rect l="l" t="t" r="r" b="b"/>
              <a:pathLst>
                <a:path w="309245" h="781685">
                  <a:moveTo>
                    <a:pt x="9588" y="195072"/>
                  </a:moveTo>
                  <a:lnTo>
                    <a:pt x="9499" y="189903"/>
                  </a:lnTo>
                  <a:lnTo>
                    <a:pt x="7340" y="187833"/>
                  </a:lnTo>
                  <a:lnTo>
                    <a:pt x="4711" y="187871"/>
                  </a:lnTo>
                  <a:lnTo>
                    <a:pt x="2082" y="187909"/>
                  </a:lnTo>
                  <a:lnTo>
                    <a:pt x="0" y="190080"/>
                  </a:lnTo>
                  <a:lnTo>
                    <a:pt x="88" y="195376"/>
                  </a:lnTo>
                  <a:lnTo>
                    <a:pt x="2324" y="197446"/>
                  </a:lnTo>
                  <a:lnTo>
                    <a:pt x="7569" y="197243"/>
                  </a:lnTo>
                  <a:lnTo>
                    <a:pt x="9588" y="195072"/>
                  </a:lnTo>
                  <a:close/>
                </a:path>
                <a:path w="309245" h="781685">
                  <a:moveTo>
                    <a:pt x="9690" y="166497"/>
                  </a:moveTo>
                  <a:lnTo>
                    <a:pt x="7632" y="164312"/>
                  </a:lnTo>
                  <a:lnTo>
                    <a:pt x="5016" y="164185"/>
                  </a:lnTo>
                  <a:lnTo>
                    <a:pt x="2400" y="164058"/>
                  </a:lnTo>
                  <a:lnTo>
                    <a:pt x="203" y="166116"/>
                  </a:lnTo>
                  <a:lnTo>
                    <a:pt x="25" y="171424"/>
                  </a:lnTo>
                  <a:lnTo>
                    <a:pt x="2082" y="173609"/>
                  </a:lnTo>
                  <a:lnTo>
                    <a:pt x="7327" y="173697"/>
                  </a:lnTo>
                  <a:lnTo>
                    <a:pt x="9525" y="171653"/>
                  </a:lnTo>
                  <a:lnTo>
                    <a:pt x="9690" y="166497"/>
                  </a:lnTo>
                  <a:close/>
                </a:path>
                <a:path w="309245" h="781685">
                  <a:moveTo>
                    <a:pt x="11379" y="143243"/>
                  </a:moveTo>
                  <a:lnTo>
                    <a:pt x="9613" y="140931"/>
                  </a:lnTo>
                  <a:lnTo>
                    <a:pt x="6997" y="140589"/>
                  </a:lnTo>
                  <a:lnTo>
                    <a:pt x="4419" y="140246"/>
                  </a:lnTo>
                  <a:lnTo>
                    <a:pt x="1943" y="142125"/>
                  </a:lnTo>
                  <a:lnTo>
                    <a:pt x="1714" y="144780"/>
                  </a:lnTo>
                  <a:lnTo>
                    <a:pt x="1460" y="147434"/>
                  </a:lnTo>
                  <a:lnTo>
                    <a:pt x="3365" y="149783"/>
                  </a:lnTo>
                  <a:lnTo>
                    <a:pt x="8597" y="150241"/>
                  </a:lnTo>
                  <a:lnTo>
                    <a:pt x="10922" y="148361"/>
                  </a:lnTo>
                  <a:lnTo>
                    <a:pt x="11163" y="145808"/>
                  </a:lnTo>
                  <a:lnTo>
                    <a:pt x="11379" y="143243"/>
                  </a:lnTo>
                  <a:close/>
                </a:path>
                <a:path w="309245" h="781685">
                  <a:moveTo>
                    <a:pt x="15392" y="120459"/>
                  </a:moveTo>
                  <a:lnTo>
                    <a:pt x="13792" y="117944"/>
                  </a:lnTo>
                  <a:lnTo>
                    <a:pt x="11252" y="117297"/>
                  </a:lnTo>
                  <a:lnTo>
                    <a:pt x="8712" y="116649"/>
                  </a:lnTo>
                  <a:lnTo>
                    <a:pt x="6146" y="118262"/>
                  </a:lnTo>
                  <a:lnTo>
                    <a:pt x="5537" y="120891"/>
                  </a:lnTo>
                  <a:lnTo>
                    <a:pt x="4889" y="123520"/>
                  </a:lnTo>
                  <a:lnTo>
                    <a:pt x="6654" y="126072"/>
                  </a:lnTo>
                  <a:lnTo>
                    <a:pt x="11823" y="127038"/>
                  </a:lnTo>
                  <a:lnTo>
                    <a:pt x="14211" y="125387"/>
                  </a:lnTo>
                  <a:lnTo>
                    <a:pt x="14820" y="122936"/>
                  </a:lnTo>
                  <a:lnTo>
                    <a:pt x="15392" y="120459"/>
                  </a:lnTo>
                  <a:close/>
                </a:path>
                <a:path w="309245" h="781685">
                  <a:moveTo>
                    <a:pt x="22364" y="98742"/>
                  </a:moveTo>
                  <a:lnTo>
                    <a:pt x="21247" y="96012"/>
                  </a:lnTo>
                  <a:lnTo>
                    <a:pt x="18872" y="94907"/>
                  </a:lnTo>
                  <a:lnTo>
                    <a:pt x="16497" y="93802"/>
                  </a:lnTo>
                  <a:lnTo>
                    <a:pt x="13652" y="94945"/>
                  </a:lnTo>
                  <a:lnTo>
                    <a:pt x="12534" y="97472"/>
                  </a:lnTo>
                  <a:lnTo>
                    <a:pt x="11607" y="100037"/>
                  </a:lnTo>
                  <a:lnTo>
                    <a:pt x="12852" y="102831"/>
                  </a:lnTo>
                  <a:lnTo>
                    <a:pt x="17818" y="104559"/>
                  </a:lnTo>
                  <a:lnTo>
                    <a:pt x="20510" y="103352"/>
                  </a:lnTo>
                  <a:lnTo>
                    <a:pt x="21361" y="101003"/>
                  </a:lnTo>
                  <a:lnTo>
                    <a:pt x="22364" y="98742"/>
                  </a:lnTo>
                  <a:close/>
                </a:path>
                <a:path w="309245" h="781685">
                  <a:moveTo>
                    <a:pt x="33731" y="79654"/>
                  </a:moveTo>
                  <a:lnTo>
                    <a:pt x="33401" y="76733"/>
                  </a:lnTo>
                  <a:lnTo>
                    <a:pt x="31470" y="74968"/>
                  </a:lnTo>
                  <a:lnTo>
                    <a:pt x="29540" y="73202"/>
                  </a:lnTo>
                  <a:lnTo>
                    <a:pt x="26466" y="73520"/>
                  </a:lnTo>
                  <a:lnTo>
                    <a:pt x="24638" y="75692"/>
                  </a:lnTo>
                  <a:lnTo>
                    <a:pt x="22987" y="77978"/>
                  </a:lnTo>
                  <a:lnTo>
                    <a:pt x="23533" y="81051"/>
                  </a:lnTo>
                  <a:lnTo>
                    <a:pt x="27914" y="83921"/>
                  </a:lnTo>
                  <a:lnTo>
                    <a:pt x="30772" y="83426"/>
                  </a:lnTo>
                  <a:lnTo>
                    <a:pt x="32169" y="81470"/>
                  </a:lnTo>
                  <a:lnTo>
                    <a:pt x="33731" y="79654"/>
                  </a:lnTo>
                  <a:close/>
                </a:path>
                <a:path w="309245" h="781685">
                  <a:moveTo>
                    <a:pt x="51460" y="62471"/>
                  </a:moveTo>
                  <a:lnTo>
                    <a:pt x="49961" y="60312"/>
                  </a:lnTo>
                  <a:lnTo>
                    <a:pt x="48463" y="58153"/>
                  </a:lnTo>
                  <a:lnTo>
                    <a:pt x="45542" y="57543"/>
                  </a:lnTo>
                  <a:lnTo>
                    <a:pt x="43434" y="58928"/>
                  </a:lnTo>
                  <a:lnTo>
                    <a:pt x="41363" y="60248"/>
                  </a:lnTo>
                  <a:lnTo>
                    <a:pt x="40576" y="63461"/>
                  </a:lnTo>
                  <a:lnTo>
                    <a:pt x="43624" y="67741"/>
                  </a:lnTo>
                  <a:lnTo>
                    <a:pt x="46240" y="68414"/>
                  </a:lnTo>
                  <a:lnTo>
                    <a:pt x="48577" y="66916"/>
                  </a:lnTo>
                  <a:lnTo>
                    <a:pt x="50838" y="65430"/>
                  </a:lnTo>
                  <a:lnTo>
                    <a:pt x="51460" y="62471"/>
                  </a:lnTo>
                  <a:close/>
                </a:path>
                <a:path w="309245" h="781685">
                  <a:moveTo>
                    <a:pt x="70459" y="48018"/>
                  </a:moveTo>
                  <a:lnTo>
                    <a:pt x="68808" y="45974"/>
                  </a:lnTo>
                  <a:lnTo>
                    <a:pt x="67157" y="43929"/>
                  </a:lnTo>
                  <a:lnTo>
                    <a:pt x="64185" y="43599"/>
                  </a:lnTo>
                  <a:lnTo>
                    <a:pt x="62153" y="45237"/>
                  </a:lnTo>
                  <a:lnTo>
                    <a:pt x="60134" y="46837"/>
                  </a:lnTo>
                  <a:lnTo>
                    <a:pt x="59778" y="49784"/>
                  </a:lnTo>
                  <a:lnTo>
                    <a:pt x="62992" y="53936"/>
                  </a:lnTo>
                  <a:lnTo>
                    <a:pt x="66014" y="54305"/>
                  </a:lnTo>
                  <a:lnTo>
                    <a:pt x="68084" y="52666"/>
                  </a:lnTo>
                  <a:lnTo>
                    <a:pt x="70129" y="51003"/>
                  </a:lnTo>
                  <a:lnTo>
                    <a:pt x="70459" y="48018"/>
                  </a:lnTo>
                  <a:close/>
                </a:path>
                <a:path w="309245" h="781685">
                  <a:moveTo>
                    <a:pt x="88925" y="33324"/>
                  </a:moveTo>
                  <a:lnTo>
                    <a:pt x="87337" y="31216"/>
                  </a:lnTo>
                  <a:lnTo>
                    <a:pt x="85775" y="29133"/>
                  </a:lnTo>
                  <a:lnTo>
                    <a:pt x="82715" y="28702"/>
                  </a:lnTo>
                  <a:lnTo>
                    <a:pt x="78574" y="32004"/>
                  </a:lnTo>
                  <a:lnTo>
                    <a:pt x="78219" y="34988"/>
                  </a:lnTo>
                  <a:lnTo>
                    <a:pt x="81508" y="39090"/>
                  </a:lnTo>
                  <a:lnTo>
                    <a:pt x="84480" y="39446"/>
                  </a:lnTo>
                  <a:lnTo>
                    <a:pt x="88519" y="36220"/>
                  </a:lnTo>
                  <a:lnTo>
                    <a:pt x="88925" y="33324"/>
                  </a:lnTo>
                  <a:close/>
                </a:path>
                <a:path w="309245" h="781685">
                  <a:moveTo>
                    <a:pt x="108242" y="20256"/>
                  </a:moveTo>
                  <a:lnTo>
                    <a:pt x="106984" y="18008"/>
                  </a:lnTo>
                  <a:lnTo>
                    <a:pt x="105689" y="15684"/>
                  </a:lnTo>
                  <a:lnTo>
                    <a:pt x="102743" y="14960"/>
                  </a:lnTo>
                  <a:lnTo>
                    <a:pt x="98132" y="17830"/>
                  </a:lnTo>
                  <a:lnTo>
                    <a:pt x="97447" y="20764"/>
                  </a:lnTo>
                  <a:lnTo>
                    <a:pt x="100355" y="25120"/>
                  </a:lnTo>
                  <a:lnTo>
                    <a:pt x="103263" y="25831"/>
                  </a:lnTo>
                  <a:lnTo>
                    <a:pt x="107543" y="23164"/>
                  </a:lnTo>
                  <a:lnTo>
                    <a:pt x="108242" y="20256"/>
                  </a:lnTo>
                  <a:close/>
                </a:path>
                <a:path w="309245" h="781685">
                  <a:moveTo>
                    <a:pt x="129413" y="11163"/>
                  </a:moveTo>
                  <a:lnTo>
                    <a:pt x="128689" y="8648"/>
                  </a:lnTo>
                  <a:lnTo>
                    <a:pt x="127965" y="6121"/>
                  </a:lnTo>
                  <a:lnTo>
                    <a:pt x="125234" y="4775"/>
                  </a:lnTo>
                  <a:lnTo>
                    <a:pt x="122605" y="5638"/>
                  </a:lnTo>
                  <a:lnTo>
                    <a:pt x="119938" y="6426"/>
                  </a:lnTo>
                  <a:lnTo>
                    <a:pt x="118770" y="9423"/>
                  </a:lnTo>
                  <a:lnTo>
                    <a:pt x="120789" y="14274"/>
                  </a:lnTo>
                  <a:lnTo>
                    <a:pt x="123405" y="15278"/>
                  </a:lnTo>
                  <a:lnTo>
                    <a:pt x="125768" y="14605"/>
                  </a:lnTo>
                  <a:lnTo>
                    <a:pt x="128104" y="13843"/>
                  </a:lnTo>
                  <a:lnTo>
                    <a:pt x="129413" y="11163"/>
                  </a:lnTo>
                  <a:close/>
                </a:path>
                <a:path w="309245" h="781685">
                  <a:moveTo>
                    <a:pt x="142976" y="606539"/>
                  </a:moveTo>
                  <a:lnTo>
                    <a:pt x="141592" y="604456"/>
                  </a:lnTo>
                  <a:lnTo>
                    <a:pt x="140347" y="602297"/>
                  </a:lnTo>
                  <a:lnTo>
                    <a:pt x="137515" y="601522"/>
                  </a:lnTo>
                  <a:lnTo>
                    <a:pt x="135204" y="602767"/>
                  </a:lnTo>
                  <a:lnTo>
                    <a:pt x="132905" y="604012"/>
                  </a:lnTo>
                  <a:lnTo>
                    <a:pt x="132092" y="606996"/>
                  </a:lnTo>
                  <a:lnTo>
                    <a:pt x="133477" y="609409"/>
                  </a:lnTo>
                  <a:lnTo>
                    <a:pt x="135001" y="611720"/>
                  </a:lnTo>
                  <a:lnTo>
                    <a:pt x="137998" y="612394"/>
                  </a:lnTo>
                  <a:lnTo>
                    <a:pt x="142328" y="609434"/>
                  </a:lnTo>
                  <a:lnTo>
                    <a:pt x="142976" y="606539"/>
                  </a:lnTo>
                  <a:close/>
                </a:path>
                <a:path w="309245" h="781685">
                  <a:moveTo>
                    <a:pt x="152069" y="7594"/>
                  </a:moveTo>
                  <a:lnTo>
                    <a:pt x="151993" y="4902"/>
                  </a:lnTo>
                  <a:lnTo>
                    <a:pt x="151930" y="2349"/>
                  </a:lnTo>
                  <a:lnTo>
                    <a:pt x="149631" y="0"/>
                  </a:lnTo>
                  <a:lnTo>
                    <a:pt x="146875" y="419"/>
                  </a:lnTo>
                  <a:lnTo>
                    <a:pt x="144119" y="723"/>
                  </a:lnTo>
                  <a:lnTo>
                    <a:pt x="142189" y="3086"/>
                  </a:lnTo>
                  <a:lnTo>
                    <a:pt x="142938" y="8280"/>
                  </a:lnTo>
                  <a:lnTo>
                    <a:pt x="145224" y="10172"/>
                  </a:lnTo>
                  <a:lnTo>
                    <a:pt x="147662" y="9893"/>
                  </a:lnTo>
                  <a:lnTo>
                    <a:pt x="150088" y="9499"/>
                  </a:lnTo>
                  <a:lnTo>
                    <a:pt x="152069" y="7594"/>
                  </a:lnTo>
                  <a:close/>
                </a:path>
                <a:path w="309245" h="781685">
                  <a:moveTo>
                    <a:pt x="156235" y="626579"/>
                  </a:moveTo>
                  <a:lnTo>
                    <a:pt x="154762" y="624319"/>
                  </a:lnTo>
                  <a:lnTo>
                    <a:pt x="153327" y="622033"/>
                  </a:lnTo>
                  <a:lnTo>
                    <a:pt x="150368" y="621347"/>
                  </a:lnTo>
                  <a:lnTo>
                    <a:pt x="148170" y="622782"/>
                  </a:lnTo>
                  <a:lnTo>
                    <a:pt x="145973" y="624217"/>
                  </a:lnTo>
                  <a:lnTo>
                    <a:pt x="145313" y="627138"/>
                  </a:lnTo>
                  <a:lnTo>
                    <a:pt x="146685" y="629310"/>
                  </a:lnTo>
                  <a:lnTo>
                    <a:pt x="148082" y="631469"/>
                  </a:lnTo>
                  <a:lnTo>
                    <a:pt x="150901" y="632244"/>
                  </a:lnTo>
                  <a:lnTo>
                    <a:pt x="155422" y="629589"/>
                  </a:lnTo>
                  <a:lnTo>
                    <a:pt x="156235" y="626579"/>
                  </a:lnTo>
                  <a:close/>
                </a:path>
                <a:path w="309245" h="781685">
                  <a:moveTo>
                    <a:pt x="167754" y="647954"/>
                  </a:moveTo>
                  <a:lnTo>
                    <a:pt x="165328" y="643166"/>
                  </a:lnTo>
                  <a:lnTo>
                    <a:pt x="162458" y="642200"/>
                  </a:lnTo>
                  <a:lnTo>
                    <a:pt x="160134" y="643420"/>
                  </a:lnTo>
                  <a:lnTo>
                    <a:pt x="157810" y="644639"/>
                  </a:lnTo>
                  <a:lnTo>
                    <a:pt x="156857" y="647496"/>
                  </a:lnTo>
                  <a:lnTo>
                    <a:pt x="159207" y="652106"/>
                  </a:lnTo>
                  <a:lnTo>
                    <a:pt x="162013" y="653097"/>
                  </a:lnTo>
                  <a:lnTo>
                    <a:pt x="166751" y="650836"/>
                  </a:lnTo>
                  <a:lnTo>
                    <a:pt x="167754" y="647954"/>
                  </a:lnTo>
                  <a:close/>
                </a:path>
                <a:path w="309245" h="781685">
                  <a:moveTo>
                    <a:pt x="176212" y="4343"/>
                  </a:moveTo>
                  <a:lnTo>
                    <a:pt x="174447" y="1816"/>
                  </a:lnTo>
                  <a:lnTo>
                    <a:pt x="171602" y="1270"/>
                  </a:lnTo>
                  <a:lnTo>
                    <a:pt x="168846" y="914"/>
                  </a:lnTo>
                  <a:lnTo>
                    <a:pt x="166433" y="2882"/>
                  </a:lnTo>
                  <a:lnTo>
                    <a:pt x="165912" y="8102"/>
                  </a:lnTo>
                  <a:lnTo>
                    <a:pt x="167754" y="10363"/>
                  </a:lnTo>
                  <a:lnTo>
                    <a:pt x="170180" y="10668"/>
                  </a:lnTo>
                  <a:lnTo>
                    <a:pt x="172466" y="11125"/>
                  </a:lnTo>
                  <a:lnTo>
                    <a:pt x="174866" y="9423"/>
                  </a:lnTo>
                  <a:lnTo>
                    <a:pt x="175539" y="6883"/>
                  </a:lnTo>
                  <a:lnTo>
                    <a:pt x="176212" y="4343"/>
                  </a:lnTo>
                  <a:close/>
                </a:path>
                <a:path w="309245" h="781685">
                  <a:moveTo>
                    <a:pt x="177584" y="670026"/>
                  </a:moveTo>
                  <a:lnTo>
                    <a:pt x="175501" y="665111"/>
                  </a:lnTo>
                  <a:lnTo>
                    <a:pt x="172720" y="663956"/>
                  </a:lnTo>
                  <a:lnTo>
                    <a:pt x="170307" y="664997"/>
                  </a:lnTo>
                  <a:lnTo>
                    <a:pt x="167906" y="666038"/>
                  </a:lnTo>
                  <a:lnTo>
                    <a:pt x="166763" y="668832"/>
                  </a:lnTo>
                  <a:lnTo>
                    <a:pt x="168783" y="673620"/>
                  </a:lnTo>
                  <a:lnTo>
                    <a:pt x="171551" y="674789"/>
                  </a:lnTo>
                  <a:lnTo>
                    <a:pt x="176415" y="672833"/>
                  </a:lnTo>
                  <a:lnTo>
                    <a:pt x="177584" y="670026"/>
                  </a:lnTo>
                  <a:close/>
                </a:path>
                <a:path w="309245" h="781685">
                  <a:moveTo>
                    <a:pt x="186245" y="692429"/>
                  </a:moveTo>
                  <a:lnTo>
                    <a:pt x="184378" y="687476"/>
                  </a:lnTo>
                  <a:lnTo>
                    <a:pt x="181635" y="686219"/>
                  </a:lnTo>
                  <a:lnTo>
                    <a:pt x="179184" y="687146"/>
                  </a:lnTo>
                  <a:lnTo>
                    <a:pt x="176733" y="688073"/>
                  </a:lnTo>
                  <a:lnTo>
                    <a:pt x="175488" y="690829"/>
                  </a:lnTo>
                  <a:lnTo>
                    <a:pt x="177330" y="695731"/>
                  </a:lnTo>
                  <a:lnTo>
                    <a:pt x="180060" y="697001"/>
                  </a:lnTo>
                  <a:lnTo>
                    <a:pt x="184988" y="695185"/>
                  </a:lnTo>
                  <a:lnTo>
                    <a:pt x="186245" y="692429"/>
                  </a:lnTo>
                  <a:close/>
                </a:path>
                <a:path w="309245" h="781685">
                  <a:moveTo>
                    <a:pt x="194500" y="714781"/>
                  </a:moveTo>
                  <a:lnTo>
                    <a:pt x="192659" y="709866"/>
                  </a:lnTo>
                  <a:lnTo>
                    <a:pt x="189928" y="708609"/>
                  </a:lnTo>
                  <a:lnTo>
                    <a:pt x="187464" y="709523"/>
                  </a:lnTo>
                  <a:lnTo>
                    <a:pt x="185000" y="710425"/>
                  </a:lnTo>
                  <a:lnTo>
                    <a:pt x="183756" y="713181"/>
                  </a:lnTo>
                  <a:lnTo>
                    <a:pt x="185610" y="718146"/>
                  </a:lnTo>
                  <a:lnTo>
                    <a:pt x="188366" y="719404"/>
                  </a:lnTo>
                  <a:lnTo>
                    <a:pt x="193268" y="717524"/>
                  </a:lnTo>
                  <a:lnTo>
                    <a:pt x="194500" y="714781"/>
                  </a:lnTo>
                  <a:close/>
                </a:path>
                <a:path w="309245" h="781685">
                  <a:moveTo>
                    <a:pt x="198056" y="15976"/>
                  </a:moveTo>
                  <a:lnTo>
                    <a:pt x="197764" y="12852"/>
                  </a:lnTo>
                  <a:lnTo>
                    <a:pt x="195389" y="11125"/>
                  </a:lnTo>
                  <a:lnTo>
                    <a:pt x="193128" y="9258"/>
                  </a:lnTo>
                  <a:lnTo>
                    <a:pt x="189890" y="10071"/>
                  </a:lnTo>
                  <a:lnTo>
                    <a:pt x="187286" y="14630"/>
                  </a:lnTo>
                  <a:lnTo>
                    <a:pt x="187947" y="17246"/>
                  </a:lnTo>
                  <a:lnTo>
                    <a:pt x="189712" y="18745"/>
                  </a:lnTo>
                  <a:lnTo>
                    <a:pt x="191592" y="20091"/>
                  </a:lnTo>
                  <a:lnTo>
                    <a:pt x="194462" y="19799"/>
                  </a:lnTo>
                  <a:lnTo>
                    <a:pt x="196215" y="17932"/>
                  </a:lnTo>
                  <a:lnTo>
                    <a:pt x="198056" y="15976"/>
                  </a:lnTo>
                  <a:close/>
                </a:path>
                <a:path w="309245" h="781685">
                  <a:moveTo>
                    <a:pt x="203428" y="736523"/>
                  </a:moveTo>
                  <a:lnTo>
                    <a:pt x="202399" y="734161"/>
                  </a:lnTo>
                  <a:lnTo>
                    <a:pt x="201333" y="731837"/>
                  </a:lnTo>
                  <a:lnTo>
                    <a:pt x="198551" y="730732"/>
                  </a:lnTo>
                  <a:lnTo>
                    <a:pt x="196151" y="731748"/>
                  </a:lnTo>
                  <a:lnTo>
                    <a:pt x="193725" y="732777"/>
                  </a:lnTo>
                  <a:lnTo>
                    <a:pt x="192608" y="735609"/>
                  </a:lnTo>
                  <a:lnTo>
                    <a:pt x="193738" y="738073"/>
                  </a:lnTo>
                  <a:lnTo>
                    <a:pt x="194818" y="740549"/>
                  </a:lnTo>
                  <a:lnTo>
                    <a:pt x="197726" y="741603"/>
                  </a:lnTo>
                  <a:lnTo>
                    <a:pt x="202438" y="739292"/>
                  </a:lnTo>
                  <a:lnTo>
                    <a:pt x="203428" y="736523"/>
                  </a:lnTo>
                  <a:close/>
                </a:path>
                <a:path w="309245" h="781685">
                  <a:moveTo>
                    <a:pt x="213233" y="33020"/>
                  </a:moveTo>
                  <a:lnTo>
                    <a:pt x="211937" y="30518"/>
                  </a:lnTo>
                  <a:lnTo>
                    <a:pt x="210667" y="28003"/>
                  </a:lnTo>
                  <a:lnTo>
                    <a:pt x="207429" y="27355"/>
                  </a:lnTo>
                  <a:lnTo>
                    <a:pt x="203085" y="30289"/>
                  </a:lnTo>
                  <a:lnTo>
                    <a:pt x="202565" y="32969"/>
                  </a:lnTo>
                  <a:lnTo>
                    <a:pt x="203631" y="35140"/>
                  </a:lnTo>
                  <a:lnTo>
                    <a:pt x="204736" y="37287"/>
                  </a:lnTo>
                  <a:lnTo>
                    <a:pt x="207581" y="38125"/>
                  </a:lnTo>
                  <a:lnTo>
                    <a:pt x="209969" y="37033"/>
                  </a:lnTo>
                  <a:lnTo>
                    <a:pt x="212356" y="35941"/>
                  </a:lnTo>
                  <a:lnTo>
                    <a:pt x="213233" y="33020"/>
                  </a:lnTo>
                  <a:close/>
                </a:path>
                <a:path w="309245" h="781685">
                  <a:moveTo>
                    <a:pt x="214871" y="756170"/>
                  </a:moveTo>
                  <a:lnTo>
                    <a:pt x="213487" y="754151"/>
                  </a:lnTo>
                  <a:lnTo>
                    <a:pt x="212077" y="752157"/>
                  </a:lnTo>
                  <a:lnTo>
                    <a:pt x="209156" y="751636"/>
                  </a:lnTo>
                  <a:lnTo>
                    <a:pt x="206959" y="752995"/>
                  </a:lnTo>
                  <a:lnTo>
                    <a:pt x="204698" y="754405"/>
                  </a:lnTo>
                  <a:lnTo>
                    <a:pt x="204152" y="757415"/>
                  </a:lnTo>
                  <a:lnTo>
                    <a:pt x="205790" y="759726"/>
                  </a:lnTo>
                  <a:lnTo>
                    <a:pt x="207403" y="762050"/>
                  </a:lnTo>
                  <a:lnTo>
                    <a:pt x="210629" y="762393"/>
                  </a:lnTo>
                  <a:lnTo>
                    <a:pt x="214591" y="758952"/>
                  </a:lnTo>
                  <a:lnTo>
                    <a:pt x="214871" y="756170"/>
                  </a:lnTo>
                  <a:close/>
                </a:path>
                <a:path w="309245" h="781685">
                  <a:moveTo>
                    <a:pt x="215976" y="336727"/>
                  </a:moveTo>
                  <a:lnTo>
                    <a:pt x="214490" y="334098"/>
                  </a:lnTo>
                  <a:lnTo>
                    <a:pt x="209384" y="332879"/>
                  </a:lnTo>
                  <a:lnTo>
                    <a:pt x="206781" y="334340"/>
                  </a:lnTo>
                  <a:lnTo>
                    <a:pt x="205460" y="339204"/>
                  </a:lnTo>
                  <a:lnTo>
                    <a:pt x="206946" y="341833"/>
                  </a:lnTo>
                  <a:lnTo>
                    <a:pt x="209448" y="342633"/>
                  </a:lnTo>
                  <a:lnTo>
                    <a:pt x="211950" y="343433"/>
                  </a:lnTo>
                  <a:lnTo>
                    <a:pt x="214553" y="341960"/>
                  </a:lnTo>
                  <a:lnTo>
                    <a:pt x="215976" y="336727"/>
                  </a:lnTo>
                  <a:close/>
                </a:path>
                <a:path w="309245" h="781685">
                  <a:moveTo>
                    <a:pt x="220662" y="312991"/>
                  </a:moveTo>
                  <a:lnTo>
                    <a:pt x="218871" y="310565"/>
                  </a:lnTo>
                  <a:lnTo>
                    <a:pt x="213664" y="309854"/>
                  </a:lnTo>
                  <a:lnTo>
                    <a:pt x="211251" y="311619"/>
                  </a:lnTo>
                  <a:lnTo>
                    <a:pt x="210502" y="316699"/>
                  </a:lnTo>
                  <a:lnTo>
                    <a:pt x="212293" y="319125"/>
                  </a:lnTo>
                  <a:lnTo>
                    <a:pt x="214871" y="319582"/>
                  </a:lnTo>
                  <a:lnTo>
                    <a:pt x="217449" y="320040"/>
                  </a:lnTo>
                  <a:lnTo>
                    <a:pt x="219875" y="318262"/>
                  </a:lnTo>
                  <a:lnTo>
                    <a:pt x="220662" y="312991"/>
                  </a:lnTo>
                  <a:close/>
                </a:path>
                <a:path w="309245" h="781685">
                  <a:moveTo>
                    <a:pt x="221424" y="56400"/>
                  </a:moveTo>
                  <a:lnTo>
                    <a:pt x="220802" y="53746"/>
                  </a:lnTo>
                  <a:lnTo>
                    <a:pt x="220243" y="51066"/>
                  </a:lnTo>
                  <a:lnTo>
                    <a:pt x="217449" y="49568"/>
                  </a:lnTo>
                  <a:lnTo>
                    <a:pt x="212432" y="51104"/>
                  </a:lnTo>
                  <a:lnTo>
                    <a:pt x="211086" y="53606"/>
                  </a:lnTo>
                  <a:lnTo>
                    <a:pt x="211582" y="56057"/>
                  </a:lnTo>
                  <a:lnTo>
                    <a:pt x="212153" y="58496"/>
                  </a:lnTo>
                  <a:lnTo>
                    <a:pt x="214706" y="60032"/>
                  </a:lnTo>
                  <a:lnTo>
                    <a:pt x="217271" y="59512"/>
                  </a:lnTo>
                  <a:lnTo>
                    <a:pt x="219849" y="58991"/>
                  </a:lnTo>
                  <a:lnTo>
                    <a:pt x="221424" y="56400"/>
                  </a:lnTo>
                  <a:close/>
                </a:path>
                <a:path w="309245" h="781685">
                  <a:moveTo>
                    <a:pt x="223329" y="289153"/>
                  </a:moveTo>
                  <a:lnTo>
                    <a:pt x="221373" y="286854"/>
                  </a:lnTo>
                  <a:lnTo>
                    <a:pt x="216141" y="286448"/>
                  </a:lnTo>
                  <a:lnTo>
                    <a:pt x="213855" y="288378"/>
                  </a:lnTo>
                  <a:lnTo>
                    <a:pt x="213474" y="293535"/>
                  </a:lnTo>
                  <a:lnTo>
                    <a:pt x="215303" y="295821"/>
                  </a:lnTo>
                  <a:lnTo>
                    <a:pt x="217932" y="296087"/>
                  </a:lnTo>
                  <a:lnTo>
                    <a:pt x="220522" y="296354"/>
                  </a:lnTo>
                  <a:lnTo>
                    <a:pt x="222935" y="294424"/>
                  </a:lnTo>
                  <a:lnTo>
                    <a:pt x="223329" y="289153"/>
                  </a:lnTo>
                  <a:close/>
                </a:path>
                <a:path w="309245" h="781685">
                  <a:moveTo>
                    <a:pt x="224802" y="265315"/>
                  </a:moveTo>
                  <a:lnTo>
                    <a:pt x="222783" y="263105"/>
                  </a:lnTo>
                  <a:lnTo>
                    <a:pt x="217538" y="262902"/>
                  </a:lnTo>
                  <a:lnTo>
                    <a:pt x="215303" y="264922"/>
                  </a:lnTo>
                  <a:lnTo>
                    <a:pt x="215049" y="270103"/>
                  </a:lnTo>
                  <a:lnTo>
                    <a:pt x="217068" y="272326"/>
                  </a:lnTo>
                  <a:lnTo>
                    <a:pt x="219684" y="272465"/>
                  </a:lnTo>
                  <a:lnTo>
                    <a:pt x="222300" y="272605"/>
                  </a:lnTo>
                  <a:lnTo>
                    <a:pt x="224536" y="270586"/>
                  </a:lnTo>
                  <a:lnTo>
                    <a:pt x="224802" y="265315"/>
                  </a:lnTo>
                  <a:close/>
                </a:path>
                <a:path w="309245" h="781685">
                  <a:moveTo>
                    <a:pt x="225005" y="80530"/>
                  </a:moveTo>
                  <a:lnTo>
                    <a:pt x="224688" y="77851"/>
                  </a:lnTo>
                  <a:lnTo>
                    <a:pt x="224409" y="75158"/>
                  </a:lnTo>
                  <a:lnTo>
                    <a:pt x="222072" y="73228"/>
                  </a:lnTo>
                  <a:lnTo>
                    <a:pt x="216865" y="73850"/>
                  </a:lnTo>
                  <a:lnTo>
                    <a:pt x="214960" y="76149"/>
                  </a:lnTo>
                  <a:lnTo>
                    <a:pt x="215226" y="78676"/>
                  </a:lnTo>
                  <a:lnTo>
                    <a:pt x="215531" y="81191"/>
                  </a:lnTo>
                  <a:lnTo>
                    <a:pt x="217665" y="83134"/>
                  </a:lnTo>
                  <a:lnTo>
                    <a:pt x="220306" y="82981"/>
                  </a:lnTo>
                  <a:lnTo>
                    <a:pt x="222910" y="82829"/>
                  </a:lnTo>
                  <a:lnTo>
                    <a:pt x="225005" y="80530"/>
                  </a:lnTo>
                  <a:close/>
                </a:path>
                <a:path w="309245" h="781685">
                  <a:moveTo>
                    <a:pt x="225196" y="123012"/>
                  </a:moveTo>
                  <a:lnTo>
                    <a:pt x="223075" y="120891"/>
                  </a:lnTo>
                  <a:lnTo>
                    <a:pt x="217830" y="120840"/>
                  </a:lnTo>
                  <a:lnTo>
                    <a:pt x="215684" y="122948"/>
                  </a:lnTo>
                  <a:lnTo>
                    <a:pt x="215671" y="128206"/>
                  </a:lnTo>
                  <a:lnTo>
                    <a:pt x="217779" y="130340"/>
                  </a:lnTo>
                  <a:lnTo>
                    <a:pt x="220408" y="130340"/>
                  </a:lnTo>
                  <a:lnTo>
                    <a:pt x="223037" y="130340"/>
                  </a:lnTo>
                  <a:lnTo>
                    <a:pt x="225171" y="128231"/>
                  </a:lnTo>
                  <a:lnTo>
                    <a:pt x="225196" y="123012"/>
                  </a:lnTo>
                  <a:close/>
                </a:path>
                <a:path w="309245" h="781685">
                  <a:moveTo>
                    <a:pt x="225234" y="151879"/>
                  </a:moveTo>
                  <a:lnTo>
                    <a:pt x="225196" y="146659"/>
                  </a:lnTo>
                  <a:lnTo>
                    <a:pt x="223062" y="144551"/>
                  </a:lnTo>
                  <a:lnTo>
                    <a:pt x="217817" y="144576"/>
                  </a:lnTo>
                  <a:lnTo>
                    <a:pt x="215696" y="146710"/>
                  </a:lnTo>
                  <a:lnTo>
                    <a:pt x="215722" y="151955"/>
                  </a:lnTo>
                  <a:lnTo>
                    <a:pt x="217868" y="154063"/>
                  </a:lnTo>
                  <a:lnTo>
                    <a:pt x="220497" y="154038"/>
                  </a:lnTo>
                  <a:lnTo>
                    <a:pt x="223126" y="154012"/>
                  </a:lnTo>
                  <a:lnTo>
                    <a:pt x="225234" y="151879"/>
                  </a:lnTo>
                  <a:close/>
                </a:path>
                <a:path w="309245" h="781685">
                  <a:moveTo>
                    <a:pt x="225437" y="175552"/>
                  </a:moveTo>
                  <a:lnTo>
                    <a:pt x="225386" y="170319"/>
                  </a:lnTo>
                  <a:lnTo>
                    <a:pt x="223240" y="168224"/>
                  </a:lnTo>
                  <a:lnTo>
                    <a:pt x="217995" y="168275"/>
                  </a:lnTo>
                  <a:lnTo>
                    <a:pt x="215887" y="170421"/>
                  </a:lnTo>
                  <a:lnTo>
                    <a:pt x="215938" y="175653"/>
                  </a:lnTo>
                  <a:lnTo>
                    <a:pt x="218084" y="177749"/>
                  </a:lnTo>
                  <a:lnTo>
                    <a:pt x="220713" y="177723"/>
                  </a:lnTo>
                  <a:lnTo>
                    <a:pt x="223342" y="177698"/>
                  </a:lnTo>
                  <a:lnTo>
                    <a:pt x="225437" y="175552"/>
                  </a:lnTo>
                  <a:close/>
                </a:path>
                <a:path w="309245" h="781685">
                  <a:moveTo>
                    <a:pt x="225463" y="99326"/>
                  </a:moveTo>
                  <a:lnTo>
                    <a:pt x="223329" y="97167"/>
                  </a:lnTo>
                  <a:lnTo>
                    <a:pt x="218084" y="97193"/>
                  </a:lnTo>
                  <a:lnTo>
                    <a:pt x="215950" y="99275"/>
                  </a:lnTo>
                  <a:lnTo>
                    <a:pt x="215963" y="104381"/>
                  </a:lnTo>
                  <a:lnTo>
                    <a:pt x="218008" y="106616"/>
                  </a:lnTo>
                  <a:lnTo>
                    <a:pt x="220649" y="106654"/>
                  </a:lnTo>
                  <a:lnTo>
                    <a:pt x="223266" y="106692"/>
                  </a:lnTo>
                  <a:lnTo>
                    <a:pt x="225463" y="104686"/>
                  </a:lnTo>
                  <a:lnTo>
                    <a:pt x="225450" y="101993"/>
                  </a:lnTo>
                  <a:lnTo>
                    <a:pt x="225463" y="99326"/>
                  </a:lnTo>
                  <a:close/>
                </a:path>
                <a:path w="309245" h="781685">
                  <a:moveTo>
                    <a:pt x="225488" y="241515"/>
                  </a:moveTo>
                  <a:lnTo>
                    <a:pt x="223393" y="239356"/>
                  </a:lnTo>
                  <a:lnTo>
                    <a:pt x="218147" y="239280"/>
                  </a:lnTo>
                  <a:lnTo>
                    <a:pt x="215988" y="241350"/>
                  </a:lnTo>
                  <a:lnTo>
                    <a:pt x="215938" y="243967"/>
                  </a:lnTo>
                  <a:lnTo>
                    <a:pt x="215912" y="246570"/>
                  </a:lnTo>
                  <a:lnTo>
                    <a:pt x="217982" y="248729"/>
                  </a:lnTo>
                  <a:lnTo>
                    <a:pt x="220599" y="248793"/>
                  </a:lnTo>
                  <a:lnTo>
                    <a:pt x="223227" y="248856"/>
                  </a:lnTo>
                  <a:lnTo>
                    <a:pt x="225412" y="246773"/>
                  </a:lnTo>
                  <a:lnTo>
                    <a:pt x="225488" y="241515"/>
                  </a:lnTo>
                  <a:close/>
                </a:path>
                <a:path w="309245" h="781685">
                  <a:moveTo>
                    <a:pt x="225666" y="199275"/>
                  </a:moveTo>
                  <a:lnTo>
                    <a:pt x="225615" y="194030"/>
                  </a:lnTo>
                  <a:lnTo>
                    <a:pt x="223469" y="191922"/>
                  </a:lnTo>
                  <a:lnTo>
                    <a:pt x="218224" y="191973"/>
                  </a:lnTo>
                  <a:lnTo>
                    <a:pt x="216115" y="194106"/>
                  </a:lnTo>
                  <a:lnTo>
                    <a:pt x="216166" y="199326"/>
                  </a:lnTo>
                  <a:lnTo>
                    <a:pt x="218287" y="201434"/>
                  </a:lnTo>
                  <a:lnTo>
                    <a:pt x="220916" y="201422"/>
                  </a:lnTo>
                  <a:lnTo>
                    <a:pt x="223532" y="201409"/>
                  </a:lnTo>
                  <a:lnTo>
                    <a:pt x="225666" y="199275"/>
                  </a:lnTo>
                  <a:close/>
                </a:path>
                <a:path w="309245" h="781685">
                  <a:moveTo>
                    <a:pt x="225704" y="217754"/>
                  </a:moveTo>
                  <a:lnTo>
                    <a:pt x="223583" y="215633"/>
                  </a:lnTo>
                  <a:lnTo>
                    <a:pt x="218338" y="215633"/>
                  </a:lnTo>
                  <a:lnTo>
                    <a:pt x="216192" y="217754"/>
                  </a:lnTo>
                  <a:lnTo>
                    <a:pt x="216179" y="222961"/>
                  </a:lnTo>
                  <a:lnTo>
                    <a:pt x="218287" y="225094"/>
                  </a:lnTo>
                  <a:lnTo>
                    <a:pt x="220916" y="225107"/>
                  </a:lnTo>
                  <a:lnTo>
                    <a:pt x="223545" y="225120"/>
                  </a:lnTo>
                  <a:lnTo>
                    <a:pt x="225679" y="223012"/>
                  </a:lnTo>
                  <a:lnTo>
                    <a:pt x="225704" y="217754"/>
                  </a:lnTo>
                  <a:close/>
                </a:path>
                <a:path w="309245" h="781685">
                  <a:moveTo>
                    <a:pt x="232524" y="771817"/>
                  </a:moveTo>
                  <a:lnTo>
                    <a:pt x="231343" y="769429"/>
                  </a:lnTo>
                  <a:lnTo>
                    <a:pt x="229374" y="768324"/>
                  </a:lnTo>
                  <a:lnTo>
                    <a:pt x="227330" y="767384"/>
                  </a:lnTo>
                  <a:lnTo>
                    <a:pt x="224612" y="768108"/>
                  </a:lnTo>
                  <a:lnTo>
                    <a:pt x="223151" y="770255"/>
                  </a:lnTo>
                  <a:lnTo>
                    <a:pt x="221665" y="772452"/>
                  </a:lnTo>
                  <a:lnTo>
                    <a:pt x="222478" y="775589"/>
                  </a:lnTo>
                  <a:lnTo>
                    <a:pt x="225221" y="776871"/>
                  </a:lnTo>
                  <a:lnTo>
                    <a:pt x="227888" y="778306"/>
                  </a:lnTo>
                  <a:lnTo>
                    <a:pt x="230962" y="776820"/>
                  </a:lnTo>
                  <a:lnTo>
                    <a:pt x="232524" y="771817"/>
                  </a:lnTo>
                  <a:close/>
                </a:path>
                <a:path w="309245" h="781685">
                  <a:moveTo>
                    <a:pt x="248754" y="37604"/>
                  </a:moveTo>
                  <a:lnTo>
                    <a:pt x="247319" y="34721"/>
                  </a:lnTo>
                  <a:lnTo>
                    <a:pt x="244487" y="33921"/>
                  </a:lnTo>
                  <a:lnTo>
                    <a:pt x="241630" y="33261"/>
                  </a:lnTo>
                  <a:lnTo>
                    <a:pt x="239001" y="34810"/>
                  </a:lnTo>
                  <a:lnTo>
                    <a:pt x="238213" y="39992"/>
                  </a:lnTo>
                  <a:lnTo>
                    <a:pt x="239725" y="42583"/>
                  </a:lnTo>
                  <a:lnTo>
                    <a:pt x="241998" y="43091"/>
                  </a:lnTo>
                  <a:lnTo>
                    <a:pt x="244233" y="43726"/>
                  </a:lnTo>
                  <a:lnTo>
                    <a:pt x="246773" y="42468"/>
                  </a:lnTo>
                  <a:lnTo>
                    <a:pt x="247777" y="40005"/>
                  </a:lnTo>
                  <a:lnTo>
                    <a:pt x="248754" y="37604"/>
                  </a:lnTo>
                  <a:close/>
                </a:path>
                <a:path w="309245" h="781685">
                  <a:moveTo>
                    <a:pt x="255765" y="778383"/>
                  </a:moveTo>
                  <a:lnTo>
                    <a:pt x="254825" y="773226"/>
                  </a:lnTo>
                  <a:lnTo>
                    <a:pt x="252514" y="771309"/>
                  </a:lnTo>
                  <a:lnTo>
                    <a:pt x="250113" y="771575"/>
                  </a:lnTo>
                  <a:lnTo>
                    <a:pt x="247726" y="771944"/>
                  </a:lnTo>
                  <a:lnTo>
                    <a:pt x="245821" y="773836"/>
                  </a:lnTo>
                  <a:lnTo>
                    <a:pt x="245783" y="776541"/>
                  </a:lnTo>
                  <a:lnTo>
                    <a:pt x="245732" y="779094"/>
                  </a:lnTo>
                  <a:lnTo>
                    <a:pt x="248132" y="781443"/>
                  </a:lnTo>
                  <a:lnTo>
                    <a:pt x="250964" y="781050"/>
                  </a:lnTo>
                  <a:lnTo>
                    <a:pt x="253822" y="780732"/>
                  </a:lnTo>
                  <a:lnTo>
                    <a:pt x="255765" y="778383"/>
                  </a:lnTo>
                  <a:close/>
                </a:path>
                <a:path w="309245" h="781685">
                  <a:moveTo>
                    <a:pt x="268973" y="49149"/>
                  </a:moveTo>
                  <a:lnTo>
                    <a:pt x="266979" y="47002"/>
                  </a:lnTo>
                  <a:lnTo>
                    <a:pt x="264934" y="44907"/>
                  </a:lnTo>
                  <a:lnTo>
                    <a:pt x="261645" y="45161"/>
                  </a:lnTo>
                  <a:lnTo>
                    <a:pt x="258419" y="49301"/>
                  </a:lnTo>
                  <a:lnTo>
                    <a:pt x="258648" y="52044"/>
                  </a:lnTo>
                  <a:lnTo>
                    <a:pt x="260273" y="53733"/>
                  </a:lnTo>
                  <a:lnTo>
                    <a:pt x="261861" y="55460"/>
                  </a:lnTo>
                  <a:lnTo>
                    <a:pt x="264820" y="55511"/>
                  </a:lnTo>
                  <a:lnTo>
                    <a:pt x="266865" y="53873"/>
                  </a:lnTo>
                  <a:lnTo>
                    <a:pt x="268909" y="52235"/>
                  </a:lnTo>
                  <a:lnTo>
                    <a:pt x="268973" y="49149"/>
                  </a:lnTo>
                  <a:close/>
                </a:path>
                <a:path w="309245" h="781685">
                  <a:moveTo>
                    <a:pt x="278130" y="767016"/>
                  </a:moveTo>
                  <a:lnTo>
                    <a:pt x="274332" y="763397"/>
                  </a:lnTo>
                  <a:lnTo>
                    <a:pt x="271640" y="763371"/>
                  </a:lnTo>
                  <a:lnTo>
                    <a:pt x="269786" y="764616"/>
                  </a:lnTo>
                  <a:lnTo>
                    <a:pt x="268109" y="766064"/>
                  </a:lnTo>
                  <a:lnTo>
                    <a:pt x="267462" y="768692"/>
                  </a:lnTo>
                  <a:lnTo>
                    <a:pt x="268719" y="771017"/>
                  </a:lnTo>
                  <a:lnTo>
                    <a:pt x="269963" y="773315"/>
                  </a:lnTo>
                  <a:lnTo>
                    <a:pt x="273215" y="774115"/>
                  </a:lnTo>
                  <a:lnTo>
                    <a:pt x="275577" y="772147"/>
                  </a:lnTo>
                  <a:lnTo>
                    <a:pt x="278091" y="770382"/>
                  </a:lnTo>
                  <a:lnTo>
                    <a:pt x="278130" y="767016"/>
                  </a:lnTo>
                  <a:close/>
                </a:path>
                <a:path w="309245" h="781685">
                  <a:moveTo>
                    <a:pt x="278282" y="369658"/>
                  </a:moveTo>
                  <a:lnTo>
                    <a:pt x="276415" y="367474"/>
                  </a:lnTo>
                  <a:lnTo>
                    <a:pt x="271183" y="367017"/>
                  </a:lnTo>
                  <a:lnTo>
                    <a:pt x="268795" y="369087"/>
                  </a:lnTo>
                  <a:lnTo>
                    <a:pt x="268770" y="371843"/>
                  </a:lnTo>
                  <a:lnTo>
                    <a:pt x="268693" y="374586"/>
                  </a:lnTo>
                  <a:lnTo>
                    <a:pt x="270764" y="376809"/>
                  </a:lnTo>
                  <a:lnTo>
                    <a:pt x="273392" y="376783"/>
                  </a:lnTo>
                  <a:lnTo>
                    <a:pt x="276009" y="376758"/>
                  </a:lnTo>
                  <a:lnTo>
                    <a:pt x="278206" y="374700"/>
                  </a:lnTo>
                  <a:lnTo>
                    <a:pt x="278269" y="372186"/>
                  </a:lnTo>
                  <a:lnTo>
                    <a:pt x="278282" y="369658"/>
                  </a:lnTo>
                  <a:close/>
                </a:path>
                <a:path w="309245" h="781685">
                  <a:moveTo>
                    <a:pt x="279590" y="397865"/>
                  </a:moveTo>
                  <a:lnTo>
                    <a:pt x="278993" y="392760"/>
                  </a:lnTo>
                  <a:lnTo>
                    <a:pt x="276682" y="390867"/>
                  </a:lnTo>
                  <a:lnTo>
                    <a:pt x="271449" y="391299"/>
                  </a:lnTo>
                  <a:lnTo>
                    <a:pt x="269532" y="393661"/>
                  </a:lnTo>
                  <a:lnTo>
                    <a:pt x="270154" y="399034"/>
                  </a:lnTo>
                  <a:lnTo>
                    <a:pt x="272491" y="400926"/>
                  </a:lnTo>
                  <a:lnTo>
                    <a:pt x="275120" y="400570"/>
                  </a:lnTo>
                  <a:lnTo>
                    <a:pt x="277698" y="400227"/>
                  </a:lnTo>
                  <a:lnTo>
                    <a:pt x="279590" y="397865"/>
                  </a:lnTo>
                  <a:close/>
                </a:path>
                <a:path w="309245" h="781685">
                  <a:moveTo>
                    <a:pt x="282067" y="70954"/>
                  </a:moveTo>
                  <a:lnTo>
                    <a:pt x="280898" y="68389"/>
                  </a:lnTo>
                  <a:lnTo>
                    <a:pt x="279768" y="65811"/>
                  </a:lnTo>
                  <a:lnTo>
                    <a:pt x="276987" y="64668"/>
                  </a:lnTo>
                  <a:lnTo>
                    <a:pt x="272313" y="67056"/>
                  </a:lnTo>
                  <a:lnTo>
                    <a:pt x="271170" y="69875"/>
                  </a:lnTo>
                  <a:lnTo>
                    <a:pt x="272161" y="72123"/>
                  </a:lnTo>
                  <a:lnTo>
                    <a:pt x="273189" y="74345"/>
                  </a:lnTo>
                  <a:lnTo>
                    <a:pt x="275882" y="75526"/>
                  </a:lnTo>
                  <a:lnTo>
                    <a:pt x="278307" y="74676"/>
                  </a:lnTo>
                  <a:lnTo>
                    <a:pt x="280835" y="73787"/>
                  </a:lnTo>
                  <a:lnTo>
                    <a:pt x="282067" y="70954"/>
                  </a:lnTo>
                  <a:close/>
                </a:path>
                <a:path w="309245" h="781685">
                  <a:moveTo>
                    <a:pt x="282549" y="347662"/>
                  </a:moveTo>
                  <a:lnTo>
                    <a:pt x="281228" y="345008"/>
                  </a:lnTo>
                  <a:lnTo>
                    <a:pt x="276364" y="343014"/>
                  </a:lnTo>
                  <a:lnTo>
                    <a:pt x="273608" y="344398"/>
                  </a:lnTo>
                  <a:lnTo>
                    <a:pt x="272656" y="347091"/>
                  </a:lnTo>
                  <a:lnTo>
                    <a:pt x="271843" y="349821"/>
                  </a:lnTo>
                  <a:lnTo>
                    <a:pt x="273431" y="352539"/>
                  </a:lnTo>
                  <a:lnTo>
                    <a:pt x="275971" y="353123"/>
                  </a:lnTo>
                  <a:lnTo>
                    <a:pt x="278549" y="353720"/>
                  </a:lnTo>
                  <a:lnTo>
                    <a:pt x="281038" y="352247"/>
                  </a:lnTo>
                  <a:lnTo>
                    <a:pt x="281724" y="349923"/>
                  </a:lnTo>
                  <a:lnTo>
                    <a:pt x="282549" y="347662"/>
                  </a:lnTo>
                  <a:close/>
                </a:path>
                <a:path w="309245" h="781685">
                  <a:moveTo>
                    <a:pt x="283362" y="421068"/>
                  </a:moveTo>
                  <a:lnTo>
                    <a:pt x="282867" y="418515"/>
                  </a:lnTo>
                  <a:lnTo>
                    <a:pt x="282346" y="415963"/>
                  </a:lnTo>
                  <a:lnTo>
                    <a:pt x="279920" y="414261"/>
                  </a:lnTo>
                  <a:lnTo>
                    <a:pt x="274739" y="415163"/>
                  </a:lnTo>
                  <a:lnTo>
                    <a:pt x="272999" y="417677"/>
                  </a:lnTo>
                  <a:lnTo>
                    <a:pt x="273532" y="420293"/>
                  </a:lnTo>
                  <a:lnTo>
                    <a:pt x="274040" y="422910"/>
                  </a:lnTo>
                  <a:lnTo>
                    <a:pt x="276529" y="424611"/>
                  </a:lnTo>
                  <a:lnTo>
                    <a:pt x="279107" y="424091"/>
                  </a:lnTo>
                  <a:lnTo>
                    <a:pt x="281673" y="423570"/>
                  </a:lnTo>
                  <a:lnTo>
                    <a:pt x="283362" y="421068"/>
                  </a:lnTo>
                  <a:close/>
                </a:path>
                <a:path w="309245" h="781685">
                  <a:moveTo>
                    <a:pt x="288264" y="94945"/>
                  </a:moveTo>
                  <a:lnTo>
                    <a:pt x="287832" y="92252"/>
                  </a:lnTo>
                  <a:lnTo>
                    <a:pt x="287464" y="89547"/>
                  </a:lnTo>
                  <a:lnTo>
                    <a:pt x="284695" y="87858"/>
                  </a:lnTo>
                  <a:lnTo>
                    <a:pt x="279577" y="89039"/>
                  </a:lnTo>
                  <a:lnTo>
                    <a:pt x="278155" y="91452"/>
                  </a:lnTo>
                  <a:lnTo>
                    <a:pt x="278485" y="93980"/>
                  </a:lnTo>
                  <a:lnTo>
                    <a:pt x="278879" y="96481"/>
                  </a:lnTo>
                  <a:lnTo>
                    <a:pt x="281317" y="98209"/>
                  </a:lnTo>
                  <a:lnTo>
                    <a:pt x="283908" y="97828"/>
                  </a:lnTo>
                  <a:lnTo>
                    <a:pt x="286499" y="97447"/>
                  </a:lnTo>
                  <a:lnTo>
                    <a:pt x="288264" y="94945"/>
                  </a:lnTo>
                  <a:close/>
                </a:path>
                <a:path w="309245" h="781685">
                  <a:moveTo>
                    <a:pt x="288404" y="444233"/>
                  </a:moveTo>
                  <a:lnTo>
                    <a:pt x="287210" y="439127"/>
                  </a:lnTo>
                  <a:lnTo>
                    <a:pt x="284683" y="437515"/>
                  </a:lnTo>
                  <a:lnTo>
                    <a:pt x="279565" y="438670"/>
                  </a:lnTo>
                  <a:lnTo>
                    <a:pt x="277952" y="441236"/>
                  </a:lnTo>
                  <a:lnTo>
                    <a:pt x="279146" y="446392"/>
                  </a:lnTo>
                  <a:lnTo>
                    <a:pt x="281711" y="447992"/>
                  </a:lnTo>
                  <a:lnTo>
                    <a:pt x="284264" y="447395"/>
                  </a:lnTo>
                  <a:lnTo>
                    <a:pt x="286816" y="446786"/>
                  </a:lnTo>
                  <a:lnTo>
                    <a:pt x="288404" y="444233"/>
                  </a:lnTo>
                  <a:close/>
                </a:path>
                <a:path w="309245" h="781685">
                  <a:moveTo>
                    <a:pt x="290893" y="119024"/>
                  </a:moveTo>
                  <a:lnTo>
                    <a:pt x="290449" y="113906"/>
                  </a:lnTo>
                  <a:lnTo>
                    <a:pt x="288124" y="111836"/>
                  </a:lnTo>
                  <a:lnTo>
                    <a:pt x="282892" y="112255"/>
                  </a:lnTo>
                  <a:lnTo>
                    <a:pt x="280962" y="114439"/>
                  </a:lnTo>
                  <a:lnTo>
                    <a:pt x="281432" y="119811"/>
                  </a:lnTo>
                  <a:lnTo>
                    <a:pt x="283730" y="121793"/>
                  </a:lnTo>
                  <a:lnTo>
                    <a:pt x="286346" y="121551"/>
                  </a:lnTo>
                  <a:lnTo>
                    <a:pt x="288963" y="121310"/>
                  </a:lnTo>
                  <a:lnTo>
                    <a:pt x="290893" y="119024"/>
                  </a:lnTo>
                  <a:close/>
                </a:path>
                <a:path w="309245" h="781685">
                  <a:moveTo>
                    <a:pt x="291680" y="748220"/>
                  </a:moveTo>
                  <a:lnTo>
                    <a:pt x="290360" y="745413"/>
                  </a:lnTo>
                  <a:lnTo>
                    <a:pt x="285330" y="743915"/>
                  </a:lnTo>
                  <a:lnTo>
                    <a:pt x="282663" y="745172"/>
                  </a:lnTo>
                  <a:lnTo>
                    <a:pt x="281876" y="747471"/>
                  </a:lnTo>
                  <a:lnTo>
                    <a:pt x="280911" y="749642"/>
                  </a:lnTo>
                  <a:lnTo>
                    <a:pt x="282041" y="752373"/>
                  </a:lnTo>
                  <a:lnTo>
                    <a:pt x="284391" y="753554"/>
                  </a:lnTo>
                  <a:lnTo>
                    <a:pt x="286740" y="754735"/>
                  </a:lnTo>
                  <a:lnTo>
                    <a:pt x="289585" y="753554"/>
                  </a:lnTo>
                  <a:lnTo>
                    <a:pt x="290741" y="750900"/>
                  </a:lnTo>
                  <a:lnTo>
                    <a:pt x="291680" y="748220"/>
                  </a:lnTo>
                  <a:close/>
                </a:path>
                <a:path w="309245" h="781685">
                  <a:moveTo>
                    <a:pt x="293535" y="327520"/>
                  </a:moveTo>
                  <a:lnTo>
                    <a:pt x="292849" y="324561"/>
                  </a:lnTo>
                  <a:lnTo>
                    <a:pt x="288239" y="322046"/>
                  </a:lnTo>
                  <a:lnTo>
                    <a:pt x="285318" y="322732"/>
                  </a:lnTo>
                  <a:lnTo>
                    <a:pt x="282752" y="326936"/>
                  </a:lnTo>
                  <a:lnTo>
                    <a:pt x="283438" y="329895"/>
                  </a:lnTo>
                  <a:lnTo>
                    <a:pt x="285559" y="331444"/>
                  </a:lnTo>
                  <a:lnTo>
                    <a:pt x="287680" y="332994"/>
                  </a:lnTo>
                  <a:lnTo>
                    <a:pt x="290588" y="332308"/>
                  </a:lnTo>
                  <a:lnTo>
                    <a:pt x="293535" y="327520"/>
                  </a:lnTo>
                  <a:close/>
                </a:path>
                <a:path w="309245" h="781685">
                  <a:moveTo>
                    <a:pt x="293636" y="142443"/>
                  </a:moveTo>
                  <a:lnTo>
                    <a:pt x="293243" y="139852"/>
                  </a:lnTo>
                  <a:lnTo>
                    <a:pt x="292900" y="137274"/>
                  </a:lnTo>
                  <a:lnTo>
                    <a:pt x="290537" y="135445"/>
                  </a:lnTo>
                  <a:lnTo>
                    <a:pt x="285330" y="136118"/>
                  </a:lnTo>
                  <a:lnTo>
                    <a:pt x="283489" y="138544"/>
                  </a:lnTo>
                  <a:lnTo>
                    <a:pt x="283832" y="141185"/>
                  </a:lnTo>
                  <a:lnTo>
                    <a:pt x="284226" y="143814"/>
                  </a:lnTo>
                  <a:lnTo>
                    <a:pt x="286664" y="145630"/>
                  </a:lnTo>
                  <a:lnTo>
                    <a:pt x="289255" y="145237"/>
                  </a:lnTo>
                  <a:lnTo>
                    <a:pt x="291846" y="144843"/>
                  </a:lnTo>
                  <a:lnTo>
                    <a:pt x="293636" y="142443"/>
                  </a:lnTo>
                  <a:close/>
                </a:path>
                <a:path w="309245" h="781685">
                  <a:moveTo>
                    <a:pt x="293966" y="467398"/>
                  </a:moveTo>
                  <a:lnTo>
                    <a:pt x="292722" y="462280"/>
                  </a:lnTo>
                  <a:lnTo>
                    <a:pt x="290144" y="460705"/>
                  </a:lnTo>
                  <a:lnTo>
                    <a:pt x="285038" y="461937"/>
                  </a:lnTo>
                  <a:lnTo>
                    <a:pt x="283476" y="464515"/>
                  </a:lnTo>
                  <a:lnTo>
                    <a:pt x="284721" y="469633"/>
                  </a:lnTo>
                  <a:lnTo>
                    <a:pt x="287286" y="471208"/>
                  </a:lnTo>
                  <a:lnTo>
                    <a:pt x="289839" y="470598"/>
                  </a:lnTo>
                  <a:lnTo>
                    <a:pt x="292392" y="469988"/>
                  </a:lnTo>
                  <a:lnTo>
                    <a:pt x="293966" y="467398"/>
                  </a:lnTo>
                  <a:close/>
                </a:path>
                <a:path w="309245" h="781685">
                  <a:moveTo>
                    <a:pt x="296722" y="628027"/>
                  </a:moveTo>
                  <a:lnTo>
                    <a:pt x="294601" y="625894"/>
                  </a:lnTo>
                  <a:lnTo>
                    <a:pt x="289356" y="625805"/>
                  </a:lnTo>
                  <a:lnTo>
                    <a:pt x="287210" y="627938"/>
                  </a:lnTo>
                  <a:lnTo>
                    <a:pt x="287197" y="630605"/>
                  </a:lnTo>
                  <a:lnTo>
                    <a:pt x="287159" y="633285"/>
                  </a:lnTo>
                  <a:lnTo>
                    <a:pt x="289344" y="635419"/>
                  </a:lnTo>
                  <a:lnTo>
                    <a:pt x="291960" y="635393"/>
                  </a:lnTo>
                  <a:lnTo>
                    <a:pt x="294589" y="635368"/>
                  </a:lnTo>
                  <a:lnTo>
                    <a:pt x="296672" y="633234"/>
                  </a:lnTo>
                  <a:lnTo>
                    <a:pt x="296722" y="628027"/>
                  </a:lnTo>
                  <a:close/>
                </a:path>
                <a:path w="309245" h="781685">
                  <a:moveTo>
                    <a:pt x="296799" y="723874"/>
                  </a:moveTo>
                  <a:lnTo>
                    <a:pt x="294792" y="721487"/>
                  </a:lnTo>
                  <a:lnTo>
                    <a:pt x="289572" y="721004"/>
                  </a:lnTo>
                  <a:lnTo>
                    <a:pt x="287337" y="722896"/>
                  </a:lnTo>
                  <a:lnTo>
                    <a:pt x="286639" y="727913"/>
                  </a:lnTo>
                  <a:lnTo>
                    <a:pt x="288455" y="730288"/>
                  </a:lnTo>
                  <a:lnTo>
                    <a:pt x="291045" y="730719"/>
                  </a:lnTo>
                  <a:lnTo>
                    <a:pt x="293636" y="731151"/>
                  </a:lnTo>
                  <a:lnTo>
                    <a:pt x="296037" y="729297"/>
                  </a:lnTo>
                  <a:lnTo>
                    <a:pt x="296799" y="723874"/>
                  </a:lnTo>
                  <a:close/>
                </a:path>
                <a:path w="309245" h="781685">
                  <a:moveTo>
                    <a:pt x="297154" y="656958"/>
                  </a:moveTo>
                  <a:lnTo>
                    <a:pt x="297014" y="651713"/>
                  </a:lnTo>
                  <a:lnTo>
                    <a:pt x="294830" y="649643"/>
                  </a:lnTo>
                  <a:lnTo>
                    <a:pt x="289585" y="649770"/>
                  </a:lnTo>
                  <a:lnTo>
                    <a:pt x="287515" y="651967"/>
                  </a:lnTo>
                  <a:lnTo>
                    <a:pt x="287655" y="657250"/>
                  </a:lnTo>
                  <a:lnTo>
                    <a:pt x="289864" y="659320"/>
                  </a:lnTo>
                  <a:lnTo>
                    <a:pt x="292481" y="659244"/>
                  </a:lnTo>
                  <a:lnTo>
                    <a:pt x="295109" y="659168"/>
                  </a:lnTo>
                  <a:lnTo>
                    <a:pt x="297154" y="656958"/>
                  </a:lnTo>
                  <a:close/>
                </a:path>
                <a:path w="309245" h="781685">
                  <a:moveTo>
                    <a:pt x="297408" y="165887"/>
                  </a:moveTo>
                  <a:lnTo>
                    <a:pt x="296545" y="160705"/>
                  </a:lnTo>
                  <a:lnTo>
                    <a:pt x="294093" y="158953"/>
                  </a:lnTo>
                  <a:lnTo>
                    <a:pt x="288912" y="159804"/>
                  </a:lnTo>
                  <a:lnTo>
                    <a:pt x="287159" y="162267"/>
                  </a:lnTo>
                  <a:lnTo>
                    <a:pt x="288036" y="167487"/>
                  </a:lnTo>
                  <a:lnTo>
                    <a:pt x="290487" y="169240"/>
                  </a:lnTo>
                  <a:lnTo>
                    <a:pt x="293077" y="168795"/>
                  </a:lnTo>
                  <a:lnTo>
                    <a:pt x="295656" y="168351"/>
                  </a:lnTo>
                  <a:lnTo>
                    <a:pt x="297408" y="165887"/>
                  </a:lnTo>
                  <a:close/>
                </a:path>
                <a:path w="309245" h="781685">
                  <a:moveTo>
                    <a:pt x="297802" y="604608"/>
                  </a:moveTo>
                  <a:lnTo>
                    <a:pt x="295859" y="602310"/>
                  </a:lnTo>
                  <a:lnTo>
                    <a:pt x="290652" y="601738"/>
                  </a:lnTo>
                  <a:lnTo>
                    <a:pt x="288340" y="603694"/>
                  </a:lnTo>
                  <a:lnTo>
                    <a:pt x="288112" y="606399"/>
                  </a:lnTo>
                  <a:lnTo>
                    <a:pt x="287845" y="609092"/>
                  </a:lnTo>
                  <a:lnTo>
                    <a:pt x="289890" y="611390"/>
                  </a:lnTo>
                  <a:lnTo>
                    <a:pt x="292506" y="611543"/>
                  </a:lnTo>
                  <a:lnTo>
                    <a:pt x="295135" y="611695"/>
                  </a:lnTo>
                  <a:lnTo>
                    <a:pt x="297332" y="609727"/>
                  </a:lnTo>
                  <a:lnTo>
                    <a:pt x="297586" y="607174"/>
                  </a:lnTo>
                  <a:lnTo>
                    <a:pt x="297802" y="604608"/>
                  </a:lnTo>
                  <a:close/>
                </a:path>
                <a:path w="309245" h="781685">
                  <a:moveTo>
                    <a:pt x="297878" y="680859"/>
                  </a:moveTo>
                  <a:lnTo>
                    <a:pt x="297726" y="675563"/>
                  </a:lnTo>
                  <a:lnTo>
                    <a:pt x="295541" y="673493"/>
                  </a:lnTo>
                  <a:lnTo>
                    <a:pt x="290296" y="673646"/>
                  </a:lnTo>
                  <a:lnTo>
                    <a:pt x="288226" y="675830"/>
                  </a:lnTo>
                  <a:lnTo>
                    <a:pt x="288378" y="681075"/>
                  </a:lnTo>
                  <a:lnTo>
                    <a:pt x="290525" y="683158"/>
                  </a:lnTo>
                  <a:lnTo>
                    <a:pt x="293154" y="683107"/>
                  </a:lnTo>
                  <a:lnTo>
                    <a:pt x="295770" y="683056"/>
                  </a:lnTo>
                  <a:lnTo>
                    <a:pt x="297878" y="680859"/>
                  </a:lnTo>
                  <a:close/>
                </a:path>
                <a:path w="309245" h="781685">
                  <a:moveTo>
                    <a:pt x="298018" y="699604"/>
                  </a:moveTo>
                  <a:lnTo>
                    <a:pt x="295910" y="697420"/>
                  </a:lnTo>
                  <a:lnTo>
                    <a:pt x="290664" y="697407"/>
                  </a:lnTo>
                  <a:lnTo>
                    <a:pt x="288518" y="699503"/>
                  </a:lnTo>
                  <a:lnTo>
                    <a:pt x="288442" y="704697"/>
                  </a:lnTo>
                  <a:lnTo>
                    <a:pt x="290474" y="706856"/>
                  </a:lnTo>
                  <a:lnTo>
                    <a:pt x="293103" y="706958"/>
                  </a:lnTo>
                  <a:lnTo>
                    <a:pt x="295719" y="707059"/>
                  </a:lnTo>
                  <a:lnTo>
                    <a:pt x="297942" y="704951"/>
                  </a:lnTo>
                  <a:lnTo>
                    <a:pt x="297992" y="702271"/>
                  </a:lnTo>
                  <a:lnTo>
                    <a:pt x="298018" y="699604"/>
                  </a:lnTo>
                  <a:close/>
                </a:path>
                <a:path w="309245" h="781685">
                  <a:moveTo>
                    <a:pt x="299415" y="490728"/>
                  </a:moveTo>
                  <a:lnTo>
                    <a:pt x="298259" y="485546"/>
                  </a:lnTo>
                  <a:lnTo>
                    <a:pt x="295706" y="483933"/>
                  </a:lnTo>
                  <a:lnTo>
                    <a:pt x="290601" y="485127"/>
                  </a:lnTo>
                  <a:lnTo>
                    <a:pt x="288988" y="487667"/>
                  </a:lnTo>
                  <a:lnTo>
                    <a:pt x="290144" y="492785"/>
                  </a:lnTo>
                  <a:lnTo>
                    <a:pt x="292684" y="494398"/>
                  </a:lnTo>
                  <a:lnTo>
                    <a:pt x="295249" y="493839"/>
                  </a:lnTo>
                  <a:lnTo>
                    <a:pt x="297815" y="493280"/>
                  </a:lnTo>
                  <a:lnTo>
                    <a:pt x="299415" y="490728"/>
                  </a:lnTo>
                  <a:close/>
                </a:path>
                <a:path w="309245" h="781685">
                  <a:moveTo>
                    <a:pt x="301409" y="189433"/>
                  </a:moveTo>
                  <a:lnTo>
                    <a:pt x="300545" y="184213"/>
                  </a:lnTo>
                  <a:lnTo>
                    <a:pt x="298094" y="182460"/>
                  </a:lnTo>
                  <a:lnTo>
                    <a:pt x="292925" y="183349"/>
                  </a:lnTo>
                  <a:lnTo>
                    <a:pt x="291172" y="185813"/>
                  </a:lnTo>
                  <a:lnTo>
                    <a:pt x="292036" y="190982"/>
                  </a:lnTo>
                  <a:lnTo>
                    <a:pt x="294487" y="192747"/>
                  </a:lnTo>
                  <a:lnTo>
                    <a:pt x="297078" y="192316"/>
                  </a:lnTo>
                  <a:lnTo>
                    <a:pt x="299669" y="191897"/>
                  </a:lnTo>
                  <a:lnTo>
                    <a:pt x="301409" y="189433"/>
                  </a:lnTo>
                  <a:close/>
                </a:path>
                <a:path w="309245" h="781685">
                  <a:moveTo>
                    <a:pt x="301612" y="581926"/>
                  </a:moveTo>
                  <a:lnTo>
                    <a:pt x="300278" y="579424"/>
                  </a:lnTo>
                  <a:lnTo>
                    <a:pt x="295275" y="577837"/>
                  </a:lnTo>
                  <a:lnTo>
                    <a:pt x="292455" y="579361"/>
                  </a:lnTo>
                  <a:lnTo>
                    <a:pt x="291223" y="584771"/>
                  </a:lnTo>
                  <a:lnTo>
                    <a:pt x="292811" y="587362"/>
                  </a:lnTo>
                  <a:lnTo>
                    <a:pt x="295389" y="587870"/>
                  </a:lnTo>
                  <a:lnTo>
                    <a:pt x="297967" y="588378"/>
                  </a:lnTo>
                  <a:lnTo>
                    <a:pt x="300507" y="586803"/>
                  </a:lnTo>
                  <a:lnTo>
                    <a:pt x="301612" y="581926"/>
                  </a:lnTo>
                  <a:close/>
                </a:path>
                <a:path w="309245" h="781685">
                  <a:moveTo>
                    <a:pt x="303352" y="304584"/>
                  </a:moveTo>
                  <a:lnTo>
                    <a:pt x="301917" y="301891"/>
                  </a:lnTo>
                  <a:lnTo>
                    <a:pt x="296837" y="300545"/>
                  </a:lnTo>
                  <a:lnTo>
                    <a:pt x="294220" y="301955"/>
                  </a:lnTo>
                  <a:lnTo>
                    <a:pt x="293522" y="304355"/>
                  </a:lnTo>
                  <a:lnTo>
                    <a:pt x="292912" y="306793"/>
                  </a:lnTo>
                  <a:lnTo>
                    <a:pt x="294195" y="309435"/>
                  </a:lnTo>
                  <a:lnTo>
                    <a:pt x="296583" y="310337"/>
                  </a:lnTo>
                  <a:lnTo>
                    <a:pt x="299097" y="311289"/>
                  </a:lnTo>
                  <a:lnTo>
                    <a:pt x="301891" y="309930"/>
                  </a:lnTo>
                  <a:lnTo>
                    <a:pt x="302577" y="307251"/>
                  </a:lnTo>
                  <a:lnTo>
                    <a:pt x="303352" y="304584"/>
                  </a:lnTo>
                  <a:close/>
                </a:path>
                <a:path w="309245" h="781685">
                  <a:moveTo>
                    <a:pt x="304088" y="514388"/>
                  </a:moveTo>
                  <a:lnTo>
                    <a:pt x="303212" y="509092"/>
                  </a:lnTo>
                  <a:lnTo>
                    <a:pt x="300672" y="507377"/>
                  </a:lnTo>
                  <a:lnTo>
                    <a:pt x="295516" y="508368"/>
                  </a:lnTo>
                  <a:lnTo>
                    <a:pt x="293865" y="510832"/>
                  </a:lnTo>
                  <a:lnTo>
                    <a:pt x="294716" y="515937"/>
                  </a:lnTo>
                  <a:lnTo>
                    <a:pt x="297167" y="517677"/>
                  </a:lnTo>
                  <a:lnTo>
                    <a:pt x="299758" y="517271"/>
                  </a:lnTo>
                  <a:lnTo>
                    <a:pt x="302348" y="516864"/>
                  </a:lnTo>
                  <a:lnTo>
                    <a:pt x="304088" y="514388"/>
                  </a:lnTo>
                  <a:close/>
                </a:path>
                <a:path w="309245" h="781685">
                  <a:moveTo>
                    <a:pt x="305142" y="213131"/>
                  </a:moveTo>
                  <a:lnTo>
                    <a:pt x="304342" y="207886"/>
                  </a:lnTo>
                  <a:lnTo>
                    <a:pt x="301904" y="206070"/>
                  </a:lnTo>
                  <a:lnTo>
                    <a:pt x="296722" y="206857"/>
                  </a:lnTo>
                  <a:lnTo>
                    <a:pt x="294932" y="209270"/>
                  </a:lnTo>
                  <a:lnTo>
                    <a:pt x="295732" y="214439"/>
                  </a:lnTo>
                  <a:lnTo>
                    <a:pt x="298056" y="216255"/>
                  </a:lnTo>
                  <a:lnTo>
                    <a:pt x="300672" y="215912"/>
                  </a:lnTo>
                  <a:lnTo>
                    <a:pt x="303263" y="215569"/>
                  </a:lnTo>
                  <a:lnTo>
                    <a:pt x="305142" y="213131"/>
                  </a:lnTo>
                  <a:close/>
                </a:path>
                <a:path w="309245" h="781685">
                  <a:moveTo>
                    <a:pt x="306959" y="557796"/>
                  </a:moveTo>
                  <a:lnTo>
                    <a:pt x="305003" y="555434"/>
                  </a:lnTo>
                  <a:lnTo>
                    <a:pt x="299770" y="555155"/>
                  </a:lnTo>
                  <a:lnTo>
                    <a:pt x="297484" y="557060"/>
                  </a:lnTo>
                  <a:lnTo>
                    <a:pt x="297192" y="559511"/>
                  </a:lnTo>
                  <a:lnTo>
                    <a:pt x="296989" y="561987"/>
                  </a:lnTo>
                  <a:lnTo>
                    <a:pt x="298704" y="564311"/>
                  </a:lnTo>
                  <a:lnTo>
                    <a:pt x="301269" y="564769"/>
                  </a:lnTo>
                  <a:lnTo>
                    <a:pt x="303872" y="565238"/>
                  </a:lnTo>
                  <a:lnTo>
                    <a:pt x="306400" y="563359"/>
                  </a:lnTo>
                  <a:lnTo>
                    <a:pt x="306628" y="560565"/>
                  </a:lnTo>
                  <a:lnTo>
                    <a:pt x="306959" y="557796"/>
                  </a:lnTo>
                  <a:close/>
                </a:path>
                <a:path w="309245" h="781685">
                  <a:moveTo>
                    <a:pt x="306984" y="538556"/>
                  </a:moveTo>
                  <a:lnTo>
                    <a:pt x="306806" y="535838"/>
                  </a:lnTo>
                  <a:lnTo>
                    <a:pt x="306666" y="533120"/>
                  </a:lnTo>
                  <a:lnTo>
                    <a:pt x="304215" y="531190"/>
                  </a:lnTo>
                  <a:lnTo>
                    <a:pt x="298996" y="531736"/>
                  </a:lnTo>
                  <a:lnTo>
                    <a:pt x="297205" y="534022"/>
                  </a:lnTo>
                  <a:lnTo>
                    <a:pt x="297332" y="536575"/>
                  </a:lnTo>
                  <a:lnTo>
                    <a:pt x="297497" y="539115"/>
                  </a:lnTo>
                  <a:lnTo>
                    <a:pt x="299770" y="541083"/>
                  </a:lnTo>
                  <a:lnTo>
                    <a:pt x="302387" y="540969"/>
                  </a:lnTo>
                  <a:lnTo>
                    <a:pt x="305003" y="540854"/>
                  </a:lnTo>
                  <a:lnTo>
                    <a:pt x="306984" y="538556"/>
                  </a:lnTo>
                  <a:close/>
                </a:path>
                <a:path w="309245" h="781685">
                  <a:moveTo>
                    <a:pt x="307822" y="237096"/>
                  </a:moveTo>
                  <a:lnTo>
                    <a:pt x="307327" y="231775"/>
                  </a:lnTo>
                  <a:lnTo>
                    <a:pt x="305003" y="229844"/>
                  </a:lnTo>
                  <a:lnTo>
                    <a:pt x="299783" y="230403"/>
                  </a:lnTo>
                  <a:lnTo>
                    <a:pt x="297865" y="232727"/>
                  </a:lnTo>
                  <a:lnTo>
                    <a:pt x="298348" y="237896"/>
                  </a:lnTo>
                  <a:lnTo>
                    <a:pt x="300672" y="239826"/>
                  </a:lnTo>
                  <a:lnTo>
                    <a:pt x="303288" y="239623"/>
                  </a:lnTo>
                  <a:lnTo>
                    <a:pt x="305904" y="239420"/>
                  </a:lnTo>
                  <a:lnTo>
                    <a:pt x="307822" y="237096"/>
                  </a:lnTo>
                  <a:close/>
                </a:path>
                <a:path w="309245" h="781685">
                  <a:moveTo>
                    <a:pt x="307962" y="280352"/>
                  </a:moveTo>
                  <a:lnTo>
                    <a:pt x="306031" y="277977"/>
                  </a:lnTo>
                  <a:lnTo>
                    <a:pt x="300799" y="277533"/>
                  </a:lnTo>
                  <a:lnTo>
                    <a:pt x="298513" y="279412"/>
                  </a:lnTo>
                  <a:lnTo>
                    <a:pt x="298081" y="284480"/>
                  </a:lnTo>
                  <a:lnTo>
                    <a:pt x="299669" y="286804"/>
                  </a:lnTo>
                  <a:lnTo>
                    <a:pt x="302310" y="287223"/>
                  </a:lnTo>
                  <a:lnTo>
                    <a:pt x="304850" y="287629"/>
                  </a:lnTo>
                  <a:lnTo>
                    <a:pt x="307492" y="285775"/>
                  </a:lnTo>
                  <a:lnTo>
                    <a:pt x="307746" y="283070"/>
                  </a:lnTo>
                  <a:lnTo>
                    <a:pt x="307962" y="280352"/>
                  </a:lnTo>
                  <a:close/>
                </a:path>
                <a:path w="309245" h="781685">
                  <a:moveTo>
                    <a:pt x="308991" y="255930"/>
                  </a:moveTo>
                  <a:lnTo>
                    <a:pt x="306692" y="253834"/>
                  </a:lnTo>
                  <a:lnTo>
                    <a:pt x="301447" y="254000"/>
                  </a:lnTo>
                  <a:lnTo>
                    <a:pt x="299491" y="256171"/>
                  </a:lnTo>
                  <a:lnTo>
                    <a:pt x="299415" y="258737"/>
                  </a:lnTo>
                  <a:lnTo>
                    <a:pt x="299389" y="261302"/>
                  </a:lnTo>
                  <a:lnTo>
                    <a:pt x="301485" y="263423"/>
                  </a:lnTo>
                  <a:lnTo>
                    <a:pt x="304114" y="263461"/>
                  </a:lnTo>
                  <a:lnTo>
                    <a:pt x="306743" y="263499"/>
                  </a:lnTo>
                  <a:lnTo>
                    <a:pt x="308889" y="261353"/>
                  </a:lnTo>
                  <a:lnTo>
                    <a:pt x="308914" y="258648"/>
                  </a:lnTo>
                  <a:lnTo>
                    <a:pt x="308991" y="25593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80">
              <a:extLst>
                <a:ext uri="{FF2B5EF4-FFF2-40B4-BE49-F238E27FC236}">
                  <a16:creationId xmlns:a16="http://schemas.microsoft.com/office/drawing/2014/main" id="{FF7B6C82-1097-450D-967B-26348D6FAB70}"/>
                </a:ext>
              </a:extLst>
            </p:cNvPr>
            <p:cNvSpPr/>
            <p:nvPr/>
          </p:nvSpPr>
          <p:spPr>
            <a:xfrm>
              <a:off x="7866050" y="3593325"/>
              <a:ext cx="314960" cy="727710"/>
            </a:xfrm>
            <a:custGeom>
              <a:avLst/>
              <a:gdLst/>
              <a:ahLst/>
              <a:cxnLst/>
              <a:rect l="l" t="t" r="r" b="b"/>
              <a:pathLst>
                <a:path w="314959" h="727710">
                  <a:moveTo>
                    <a:pt x="9652" y="180403"/>
                  </a:moveTo>
                  <a:lnTo>
                    <a:pt x="9537" y="177812"/>
                  </a:lnTo>
                  <a:lnTo>
                    <a:pt x="9499" y="175221"/>
                  </a:lnTo>
                  <a:lnTo>
                    <a:pt x="7378" y="173139"/>
                  </a:lnTo>
                  <a:lnTo>
                    <a:pt x="4749" y="173164"/>
                  </a:lnTo>
                  <a:lnTo>
                    <a:pt x="2133" y="173189"/>
                  </a:lnTo>
                  <a:lnTo>
                    <a:pt x="0" y="175374"/>
                  </a:lnTo>
                  <a:lnTo>
                    <a:pt x="38" y="178054"/>
                  </a:lnTo>
                  <a:lnTo>
                    <a:pt x="152" y="180733"/>
                  </a:lnTo>
                  <a:lnTo>
                    <a:pt x="2374" y="182816"/>
                  </a:lnTo>
                  <a:lnTo>
                    <a:pt x="7620" y="182600"/>
                  </a:lnTo>
                  <a:lnTo>
                    <a:pt x="9652" y="180403"/>
                  </a:lnTo>
                  <a:close/>
                </a:path>
                <a:path w="314959" h="727710">
                  <a:moveTo>
                    <a:pt x="9893" y="151714"/>
                  </a:moveTo>
                  <a:lnTo>
                    <a:pt x="7874" y="149479"/>
                  </a:lnTo>
                  <a:lnTo>
                    <a:pt x="5283" y="149313"/>
                  </a:lnTo>
                  <a:lnTo>
                    <a:pt x="2628" y="149136"/>
                  </a:lnTo>
                  <a:lnTo>
                    <a:pt x="406" y="151168"/>
                  </a:lnTo>
                  <a:lnTo>
                    <a:pt x="215" y="156540"/>
                  </a:lnTo>
                  <a:lnTo>
                    <a:pt x="2260" y="158775"/>
                  </a:lnTo>
                  <a:lnTo>
                    <a:pt x="7505" y="158927"/>
                  </a:lnTo>
                  <a:lnTo>
                    <a:pt x="9715" y="156895"/>
                  </a:lnTo>
                  <a:lnTo>
                    <a:pt x="9893" y="151714"/>
                  </a:lnTo>
                  <a:close/>
                </a:path>
                <a:path w="314959" h="727710">
                  <a:moveTo>
                    <a:pt x="11099" y="203936"/>
                  </a:moveTo>
                  <a:lnTo>
                    <a:pt x="10922" y="201333"/>
                  </a:lnTo>
                  <a:lnTo>
                    <a:pt x="10718" y="198742"/>
                  </a:lnTo>
                  <a:lnTo>
                    <a:pt x="8432" y="196799"/>
                  </a:lnTo>
                  <a:lnTo>
                    <a:pt x="5816" y="196989"/>
                  </a:lnTo>
                  <a:lnTo>
                    <a:pt x="3200" y="197180"/>
                  </a:lnTo>
                  <a:lnTo>
                    <a:pt x="1244" y="199491"/>
                  </a:lnTo>
                  <a:lnTo>
                    <a:pt x="1460" y="202158"/>
                  </a:lnTo>
                  <a:lnTo>
                    <a:pt x="1638" y="204825"/>
                  </a:lnTo>
                  <a:lnTo>
                    <a:pt x="3987" y="206768"/>
                  </a:lnTo>
                  <a:lnTo>
                    <a:pt x="9207" y="206235"/>
                  </a:lnTo>
                  <a:lnTo>
                    <a:pt x="11099" y="203936"/>
                  </a:lnTo>
                  <a:close/>
                </a:path>
                <a:path w="314959" h="727710">
                  <a:moveTo>
                    <a:pt x="12268" y="128409"/>
                  </a:moveTo>
                  <a:lnTo>
                    <a:pt x="10452" y="126009"/>
                  </a:lnTo>
                  <a:lnTo>
                    <a:pt x="7861" y="125590"/>
                  </a:lnTo>
                  <a:lnTo>
                    <a:pt x="5270" y="125171"/>
                  </a:lnTo>
                  <a:lnTo>
                    <a:pt x="2870" y="127012"/>
                  </a:lnTo>
                  <a:lnTo>
                    <a:pt x="2146" y="132346"/>
                  </a:lnTo>
                  <a:lnTo>
                    <a:pt x="3962" y="134759"/>
                  </a:lnTo>
                  <a:lnTo>
                    <a:pt x="9182" y="135343"/>
                  </a:lnTo>
                  <a:lnTo>
                    <a:pt x="11569" y="133515"/>
                  </a:lnTo>
                  <a:lnTo>
                    <a:pt x="12268" y="128409"/>
                  </a:lnTo>
                  <a:close/>
                </a:path>
                <a:path w="314959" h="727710">
                  <a:moveTo>
                    <a:pt x="13982" y="227368"/>
                  </a:moveTo>
                  <a:lnTo>
                    <a:pt x="13258" y="222211"/>
                  </a:lnTo>
                  <a:lnTo>
                    <a:pt x="10858" y="220395"/>
                  </a:lnTo>
                  <a:lnTo>
                    <a:pt x="8255" y="220726"/>
                  </a:lnTo>
                  <a:lnTo>
                    <a:pt x="5651" y="221068"/>
                  </a:lnTo>
                  <a:lnTo>
                    <a:pt x="3848" y="223481"/>
                  </a:lnTo>
                  <a:lnTo>
                    <a:pt x="4584" y="228765"/>
                  </a:lnTo>
                  <a:lnTo>
                    <a:pt x="6985" y="230581"/>
                  </a:lnTo>
                  <a:lnTo>
                    <a:pt x="12179" y="229781"/>
                  </a:lnTo>
                  <a:lnTo>
                    <a:pt x="13982" y="227368"/>
                  </a:lnTo>
                  <a:close/>
                </a:path>
                <a:path w="314959" h="727710">
                  <a:moveTo>
                    <a:pt x="16916" y="105562"/>
                  </a:moveTo>
                  <a:lnTo>
                    <a:pt x="15392" y="102984"/>
                  </a:lnTo>
                  <a:lnTo>
                    <a:pt x="12865" y="102273"/>
                  </a:lnTo>
                  <a:lnTo>
                    <a:pt x="10337" y="101561"/>
                  </a:lnTo>
                  <a:lnTo>
                    <a:pt x="7734" y="103111"/>
                  </a:lnTo>
                  <a:lnTo>
                    <a:pt x="7035" y="105740"/>
                  </a:lnTo>
                  <a:lnTo>
                    <a:pt x="6311" y="108356"/>
                  </a:lnTo>
                  <a:lnTo>
                    <a:pt x="7899" y="110947"/>
                  </a:lnTo>
                  <a:lnTo>
                    <a:pt x="13017" y="112064"/>
                  </a:lnTo>
                  <a:lnTo>
                    <a:pt x="15582" y="110502"/>
                  </a:lnTo>
                  <a:lnTo>
                    <a:pt x="16916" y="105562"/>
                  </a:lnTo>
                  <a:close/>
                </a:path>
                <a:path w="314959" h="727710">
                  <a:moveTo>
                    <a:pt x="17995" y="250659"/>
                  </a:moveTo>
                  <a:lnTo>
                    <a:pt x="17005" y="245541"/>
                  </a:lnTo>
                  <a:lnTo>
                    <a:pt x="14503" y="243852"/>
                  </a:lnTo>
                  <a:lnTo>
                    <a:pt x="11925" y="244309"/>
                  </a:lnTo>
                  <a:lnTo>
                    <a:pt x="9334" y="244779"/>
                  </a:lnTo>
                  <a:lnTo>
                    <a:pt x="7658" y="247269"/>
                  </a:lnTo>
                  <a:lnTo>
                    <a:pt x="8674" y="252501"/>
                  </a:lnTo>
                  <a:lnTo>
                    <a:pt x="11176" y="254203"/>
                  </a:lnTo>
                  <a:lnTo>
                    <a:pt x="16319" y="253161"/>
                  </a:lnTo>
                  <a:lnTo>
                    <a:pt x="17995" y="250659"/>
                  </a:lnTo>
                  <a:close/>
                </a:path>
                <a:path w="314959" h="727710">
                  <a:moveTo>
                    <a:pt x="23101" y="273748"/>
                  </a:moveTo>
                  <a:lnTo>
                    <a:pt x="22479" y="271208"/>
                  </a:lnTo>
                  <a:lnTo>
                    <a:pt x="21831" y="268681"/>
                  </a:lnTo>
                  <a:lnTo>
                    <a:pt x="19304" y="267093"/>
                  </a:lnTo>
                  <a:lnTo>
                    <a:pt x="16751" y="267677"/>
                  </a:lnTo>
                  <a:lnTo>
                    <a:pt x="14185" y="268262"/>
                  </a:lnTo>
                  <a:lnTo>
                    <a:pt x="12585" y="270852"/>
                  </a:lnTo>
                  <a:lnTo>
                    <a:pt x="13868" y="276021"/>
                  </a:lnTo>
                  <a:lnTo>
                    <a:pt x="16446" y="277596"/>
                  </a:lnTo>
                  <a:lnTo>
                    <a:pt x="21539" y="276313"/>
                  </a:lnTo>
                  <a:lnTo>
                    <a:pt x="23101" y="273748"/>
                  </a:lnTo>
                  <a:close/>
                </a:path>
                <a:path w="314959" h="727710">
                  <a:moveTo>
                    <a:pt x="24295" y="83604"/>
                  </a:moveTo>
                  <a:lnTo>
                    <a:pt x="23177" y="80860"/>
                  </a:lnTo>
                  <a:lnTo>
                    <a:pt x="20777" y="79794"/>
                  </a:lnTo>
                  <a:lnTo>
                    <a:pt x="18376" y="78727"/>
                  </a:lnTo>
                  <a:lnTo>
                    <a:pt x="15544" y="79895"/>
                  </a:lnTo>
                  <a:lnTo>
                    <a:pt x="14465" y="82410"/>
                  </a:lnTo>
                  <a:lnTo>
                    <a:pt x="13309" y="84899"/>
                  </a:lnTo>
                  <a:lnTo>
                    <a:pt x="14782" y="87769"/>
                  </a:lnTo>
                  <a:lnTo>
                    <a:pt x="19723" y="89547"/>
                  </a:lnTo>
                  <a:lnTo>
                    <a:pt x="22212" y="88239"/>
                  </a:lnTo>
                  <a:lnTo>
                    <a:pt x="23291" y="85940"/>
                  </a:lnTo>
                  <a:lnTo>
                    <a:pt x="24295" y="83604"/>
                  </a:lnTo>
                  <a:close/>
                </a:path>
                <a:path w="314959" h="727710">
                  <a:moveTo>
                    <a:pt x="29273" y="296545"/>
                  </a:moveTo>
                  <a:lnTo>
                    <a:pt x="27800" y="291541"/>
                  </a:lnTo>
                  <a:lnTo>
                    <a:pt x="25158" y="290093"/>
                  </a:lnTo>
                  <a:lnTo>
                    <a:pt x="22644" y="290791"/>
                  </a:lnTo>
                  <a:lnTo>
                    <a:pt x="20104" y="291503"/>
                  </a:lnTo>
                  <a:lnTo>
                    <a:pt x="18656" y="294144"/>
                  </a:lnTo>
                  <a:lnTo>
                    <a:pt x="20167" y="299262"/>
                  </a:lnTo>
                  <a:lnTo>
                    <a:pt x="22821" y="300723"/>
                  </a:lnTo>
                  <a:lnTo>
                    <a:pt x="27838" y="299186"/>
                  </a:lnTo>
                  <a:lnTo>
                    <a:pt x="29273" y="296545"/>
                  </a:lnTo>
                  <a:close/>
                </a:path>
                <a:path w="314959" h="727710">
                  <a:moveTo>
                    <a:pt x="34404" y="508495"/>
                  </a:moveTo>
                  <a:lnTo>
                    <a:pt x="34378" y="505929"/>
                  </a:lnTo>
                  <a:lnTo>
                    <a:pt x="34328" y="503377"/>
                  </a:lnTo>
                  <a:lnTo>
                    <a:pt x="32334" y="501230"/>
                  </a:lnTo>
                  <a:lnTo>
                    <a:pt x="29692" y="501154"/>
                  </a:lnTo>
                  <a:lnTo>
                    <a:pt x="27089" y="501078"/>
                  </a:lnTo>
                  <a:lnTo>
                    <a:pt x="24815" y="503212"/>
                  </a:lnTo>
                  <a:lnTo>
                    <a:pt x="24879" y="505917"/>
                  </a:lnTo>
                  <a:lnTo>
                    <a:pt x="24892" y="508635"/>
                  </a:lnTo>
                  <a:lnTo>
                    <a:pt x="27038" y="510768"/>
                  </a:lnTo>
                  <a:lnTo>
                    <a:pt x="32283" y="510628"/>
                  </a:lnTo>
                  <a:lnTo>
                    <a:pt x="34404" y="508495"/>
                  </a:lnTo>
                  <a:close/>
                </a:path>
                <a:path w="314959" h="727710">
                  <a:moveTo>
                    <a:pt x="34912" y="63195"/>
                  </a:moveTo>
                  <a:lnTo>
                    <a:pt x="34290" y="60325"/>
                  </a:lnTo>
                  <a:lnTo>
                    <a:pt x="32118" y="58851"/>
                  </a:lnTo>
                  <a:lnTo>
                    <a:pt x="29946" y="57378"/>
                  </a:lnTo>
                  <a:lnTo>
                    <a:pt x="26924" y="58039"/>
                  </a:lnTo>
                  <a:lnTo>
                    <a:pt x="25387" y="60325"/>
                  </a:lnTo>
                  <a:lnTo>
                    <a:pt x="24003" y="62699"/>
                  </a:lnTo>
                  <a:lnTo>
                    <a:pt x="24853" y="65709"/>
                  </a:lnTo>
                  <a:lnTo>
                    <a:pt x="29438" y="68262"/>
                  </a:lnTo>
                  <a:lnTo>
                    <a:pt x="32219" y="67462"/>
                  </a:lnTo>
                  <a:lnTo>
                    <a:pt x="33502" y="65290"/>
                  </a:lnTo>
                  <a:lnTo>
                    <a:pt x="34912" y="63195"/>
                  </a:lnTo>
                  <a:close/>
                </a:path>
                <a:path w="314959" h="727710">
                  <a:moveTo>
                    <a:pt x="35839" y="479983"/>
                  </a:moveTo>
                  <a:lnTo>
                    <a:pt x="33947" y="477659"/>
                  </a:lnTo>
                  <a:lnTo>
                    <a:pt x="31356" y="477367"/>
                  </a:lnTo>
                  <a:lnTo>
                    <a:pt x="28740" y="477075"/>
                  </a:lnTo>
                  <a:lnTo>
                    <a:pt x="26377" y="478993"/>
                  </a:lnTo>
                  <a:lnTo>
                    <a:pt x="26149" y="481660"/>
                  </a:lnTo>
                  <a:lnTo>
                    <a:pt x="25895" y="484339"/>
                  </a:lnTo>
                  <a:lnTo>
                    <a:pt x="27825" y="486664"/>
                  </a:lnTo>
                  <a:lnTo>
                    <a:pt x="33058" y="487070"/>
                  </a:lnTo>
                  <a:lnTo>
                    <a:pt x="35369" y="485152"/>
                  </a:lnTo>
                  <a:lnTo>
                    <a:pt x="35839" y="479983"/>
                  </a:lnTo>
                  <a:close/>
                </a:path>
                <a:path w="314959" h="727710">
                  <a:moveTo>
                    <a:pt x="36258" y="531571"/>
                  </a:moveTo>
                  <a:lnTo>
                    <a:pt x="35864" y="529069"/>
                  </a:lnTo>
                  <a:lnTo>
                    <a:pt x="35445" y="526580"/>
                  </a:lnTo>
                  <a:lnTo>
                    <a:pt x="33248" y="524725"/>
                  </a:lnTo>
                  <a:lnTo>
                    <a:pt x="30594" y="524992"/>
                  </a:lnTo>
                  <a:lnTo>
                    <a:pt x="28016" y="525259"/>
                  </a:lnTo>
                  <a:lnTo>
                    <a:pt x="25996" y="527685"/>
                  </a:lnTo>
                  <a:lnTo>
                    <a:pt x="26454" y="530390"/>
                  </a:lnTo>
                  <a:lnTo>
                    <a:pt x="26885" y="533095"/>
                  </a:lnTo>
                  <a:lnTo>
                    <a:pt x="29324" y="534911"/>
                  </a:lnTo>
                  <a:lnTo>
                    <a:pt x="34480" y="533971"/>
                  </a:lnTo>
                  <a:lnTo>
                    <a:pt x="36258" y="531571"/>
                  </a:lnTo>
                  <a:close/>
                </a:path>
                <a:path w="314959" h="727710">
                  <a:moveTo>
                    <a:pt x="36588" y="318960"/>
                  </a:moveTo>
                  <a:lnTo>
                    <a:pt x="35763" y="316496"/>
                  </a:lnTo>
                  <a:lnTo>
                    <a:pt x="34912" y="314045"/>
                  </a:lnTo>
                  <a:lnTo>
                    <a:pt x="32207" y="312750"/>
                  </a:lnTo>
                  <a:lnTo>
                    <a:pt x="29718" y="313588"/>
                  </a:lnTo>
                  <a:lnTo>
                    <a:pt x="27228" y="314426"/>
                  </a:lnTo>
                  <a:lnTo>
                    <a:pt x="25933" y="317169"/>
                  </a:lnTo>
                  <a:lnTo>
                    <a:pt x="27673" y="322224"/>
                  </a:lnTo>
                  <a:lnTo>
                    <a:pt x="30492" y="323494"/>
                  </a:lnTo>
                  <a:lnTo>
                    <a:pt x="35407" y="321640"/>
                  </a:lnTo>
                  <a:lnTo>
                    <a:pt x="36588" y="318960"/>
                  </a:lnTo>
                  <a:close/>
                </a:path>
                <a:path w="314959" h="727710">
                  <a:moveTo>
                    <a:pt x="38938" y="456552"/>
                  </a:moveTo>
                  <a:lnTo>
                    <a:pt x="37147" y="454126"/>
                  </a:lnTo>
                  <a:lnTo>
                    <a:pt x="34556" y="453720"/>
                  </a:lnTo>
                  <a:lnTo>
                    <a:pt x="31965" y="453313"/>
                  </a:lnTo>
                  <a:lnTo>
                    <a:pt x="29540" y="455117"/>
                  </a:lnTo>
                  <a:lnTo>
                    <a:pt x="28752" y="460362"/>
                  </a:lnTo>
                  <a:lnTo>
                    <a:pt x="30543" y="462800"/>
                  </a:lnTo>
                  <a:lnTo>
                    <a:pt x="35750" y="463524"/>
                  </a:lnTo>
                  <a:lnTo>
                    <a:pt x="38150" y="461721"/>
                  </a:lnTo>
                  <a:lnTo>
                    <a:pt x="38938" y="456552"/>
                  </a:lnTo>
                  <a:close/>
                </a:path>
                <a:path w="314959" h="727710">
                  <a:moveTo>
                    <a:pt x="41948" y="553745"/>
                  </a:moveTo>
                  <a:lnTo>
                    <a:pt x="41071" y="551395"/>
                  </a:lnTo>
                  <a:lnTo>
                    <a:pt x="40220" y="549046"/>
                  </a:lnTo>
                  <a:lnTo>
                    <a:pt x="37719" y="547636"/>
                  </a:lnTo>
                  <a:lnTo>
                    <a:pt x="35166" y="548373"/>
                  </a:lnTo>
                  <a:lnTo>
                    <a:pt x="32677" y="549084"/>
                  </a:lnTo>
                  <a:lnTo>
                    <a:pt x="31140" y="551853"/>
                  </a:lnTo>
                  <a:lnTo>
                    <a:pt x="33032" y="557060"/>
                  </a:lnTo>
                  <a:lnTo>
                    <a:pt x="35788" y="558380"/>
                  </a:lnTo>
                  <a:lnTo>
                    <a:pt x="40665" y="556437"/>
                  </a:lnTo>
                  <a:lnTo>
                    <a:pt x="41948" y="553745"/>
                  </a:lnTo>
                  <a:close/>
                </a:path>
                <a:path w="314959" h="727710">
                  <a:moveTo>
                    <a:pt x="42748" y="433044"/>
                  </a:moveTo>
                  <a:lnTo>
                    <a:pt x="40995" y="430593"/>
                  </a:lnTo>
                  <a:lnTo>
                    <a:pt x="38404" y="430161"/>
                  </a:lnTo>
                  <a:lnTo>
                    <a:pt x="35814" y="429729"/>
                  </a:lnTo>
                  <a:lnTo>
                    <a:pt x="33362" y="431495"/>
                  </a:lnTo>
                  <a:lnTo>
                    <a:pt x="32499" y="436689"/>
                  </a:lnTo>
                  <a:lnTo>
                    <a:pt x="34251" y="439153"/>
                  </a:lnTo>
                  <a:lnTo>
                    <a:pt x="39433" y="440004"/>
                  </a:lnTo>
                  <a:lnTo>
                    <a:pt x="41884" y="438251"/>
                  </a:lnTo>
                  <a:lnTo>
                    <a:pt x="42748" y="433044"/>
                  </a:lnTo>
                  <a:close/>
                </a:path>
                <a:path w="314959" h="727710">
                  <a:moveTo>
                    <a:pt x="45186" y="341566"/>
                  </a:moveTo>
                  <a:lnTo>
                    <a:pt x="44399" y="338861"/>
                  </a:lnTo>
                  <a:lnTo>
                    <a:pt x="43434" y="336194"/>
                  </a:lnTo>
                  <a:lnTo>
                    <a:pt x="40614" y="334873"/>
                  </a:lnTo>
                  <a:lnTo>
                    <a:pt x="38201" y="335876"/>
                  </a:lnTo>
                  <a:lnTo>
                    <a:pt x="35775" y="336892"/>
                  </a:lnTo>
                  <a:lnTo>
                    <a:pt x="34531" y="339534"/>
                  </a:lnTo>
                  <a:lnTo>
                    <a:pt x="35369" y="341833"/>
                  </a:lnTo>
                  <a:lnTo>
                    <a:pt x="36042" y="344182"/>
                  </a:lnTo>
                  <a:lnTo>
                    <a:pt x="38658" y="345579"/>
                  </a:lnTo>
                  <a:lnTo>
                    <a:pt x="43738" y="344284"/>
                  </a:lnTo>
                  <a:lnTo>
                    <a:pt x="45186" y="341566"/>
                  </a:lnTo>
                  <a:close/>
                </a:path>
                <a:path w="314959" h="727710">
                  <a:moveTo>
                    <a:pt x="46431" y="409333"/>
                  </a:moveTo>
                  <a:lnTo>
                    <a:pt x="44615" y="406920"/>
                  </a:lnTo>
                  <a:lnTo>
                    <a:pt x="42011" y="406577"/>
                  </a:lnTo>
                  <a:lnTo>
                    <a:pt x="39408" y="406234"/>
                  </a:lnTo>
                  <a:lnTo>
                    <a:pt x="37007" y="408051"/>
                  </a:lnTo>
                  <a:lnTo>
                    <a:pt x="36296" y="413207"/>
                  </a:lnTo>
                  <a:lnTo>
                    <a:pt x="38049" y="415632"/>
                  </a:lnTo>
                  <a:lnTo>
                    <a:pt x="43243" y="416420"/>
                  </a:lnTo>
                  <a:lnTo>
                    <a:pt x="45694" y="414616"/>
                  </a:lnTo>
                  <a:lnTo>
                    <a:pt x="46431" y="409333"/>
                  </a:lnTo>
                  <a:close/>
                </a:path>
                <a:path w="314959" h="727710">
                  <a:moveTo>
                    <a:pt x="48933" y="385241"/>
                  </a:moveTo>
                  <a:lnTo>
                    <a:pt x="46939" y="382955"/>
                  </a:lnTo>
                  <a:lnTo>
                    <a:pt x="44323" y="382828"/>
                  </a:lnTo>
                  <a:lnTo>
                    <a:pt x="41706" y="382701"/>
                  </a:lnTo>
                  <a:lnTo>
                    <a:pt x="39446" y="384683"/>
                  </a:lnTo>
                  <a:lnTo>
                    <a:pt x="39281" y="387248"/>
                  </a:lnTo>
                  <a:lnTo>
                    <a:pt x="39154" y="389813"/>
                  </a:lnTo>
                  <a:lnTo>
                    <a:pt x="40982" y="392099"/>
                  </a:lnTo>
                  <a:lnTo>
                    <a:pt x="43624" y="392353"/>
                  </a:lnTo>
                  <a:lnTo>
                    <a:pt x="46215" y="392582"/>
                  </a:lnTo>
                  <a:lnTo>
                    <a:pt x="48615" y="390639"/>
                  </a:lnTo>
                  <a:lnTo>
                    <a:pt x="48755" y="387934"/>
                  </a:lnTo>
                  <a:lnTo>
                    <a:pt x="48933" y="385241"/>
                  </a:lnTo>
                  <a:close/>
                </a:path>
                <a:path w="314959" h="727710">
                  <a:moveTo>
                    <a:pt x="49047" y="42329"/>
                  </a:moveTo>
                  <a:lnTo>
                    <a:pt x="47193" y="40436"/>
                  </a:lnTo>
                  <a:lnTo>
                    <a:pt x="45377" y="38582"/>
                  </a:lnTo>
                  <a:lnTo>
                    <a:pt x="42214" y="38557"/>
                  </a:lnTo>
                  <a:lnTo>
                    <a:pt x="40297" y="40551"/>
                  </a:lnTo>
                  <a:lnTo>
                    <a:pt x="38519" y="42659"/>
                  </a:lnTo>
                  <a:lnTo>
                    <a:pt x="38709" y="45745"/>
                  </a:lnTo>
                  <a:lnTo>
                    <a:pt x="42735" y="49123"/>
                  </a:lnTo>
                  <a:lnTo>
                    <a:pt x="45669" y="48933"/>
                  </a:lnTo>
                  <a:lnTo>
                    <a:pt x="47269" y="47002"/>
                  </a:lnTo>
                  <a:lnTo>
                    <a:pt x="49009" y="45199"/>
                  </a:lnTo>
                  <a:lnTo>
                    <a:pt x="49047" y="42329"/>
                  </a:lnTo>
                  <a:close/>
                </a:path>
                <a:path w="314959" h="727710">
                  <a:moveTo>
                    <a:pt x="49161" y="366166"/>
                  </a:moveTo>
                  <a:lnTo>
                    <a:pt x="48933" y="363423"/>
                  </a:lnTo>
                  <a:lnTo>
                    <a:pt x="48768" y="360667"/>
                  </a:lnTo>
                  <a:lnTo>
                    <a:pt x="46431" y="358698"/>
                  </a:lnTo>
                  <a:lnTo>
                    <a:pt x="43789" y="359003"/>
                  </a:lnTo>
                  <a:lnTo>
                    <a:pt x="41224" y="359308"/>
                  </a:lnTo>
                  <a:lnTo>
                    <a:pt x="39306" y="361581"/>
                  </a:lnTo>
                  <a:lnTo>
                    <a:pt x="39458" y="364096"/>
                  </a:lnTo>
                  <a:lnTo>
                    <a:pt x="39674" y="366598"/>
                  </a:lnTo>
                  <a:lnTo>
                    <a:pt x="41871" y="368592"/>
                  </a:lnTo>
                  <a:lnTo>
                    <a:pt x="47117" y="368452"/>
                  </a:lnTo>
                  <a:lnTo>
                    <a:pt x="49161" y="366166"/>
                  </a:lnTo>
                  <a:close/>
                </a:path>
                <a:path w="314959" h="727710">
                  <a:moveTo>
                    <a:pt x="52070" y="574128"/>
                  </a:moveTo>
                  <a:lnTo>
                    <a:pt x="50685" y="572046"/>
                  </a:lnTo>
                  <a:lnTo>
                    <a:pt x="49441" y="569887"/>
                  </a:lnTo>
                  <a:lnTo>
                    <a:pt x="46609" y="569112"/>
                  </a:lnTo>
                  <a:lnTo>
                    <a:pt x="44297" y="570357"/>
                  </a:lnTo>
                  <a:lnTo>
                    <a:pt x="41998" y="571601"/>
                  </a:lnTo>
                  <a:lnTo>
                    <a:pt x="41186" y="574586"/>
                  </a:lnTo>
                  <a:lnTo>
                    <a:pt x="42570" y="576999"/>
                  </a:lnTo>
                  <a:lnTo>
                    <a:pt x="44094" y="579310"/>
                  </a:lnTo>
                  <a:lnTo>
                    <a:pt x="47091" y="579983"/>
                  </a:lnTo>
                  <a:lnTo>
                    <a:pt x="51422" y="577024"/>
                  </a:lnTo>
                  <a:lnTo>
                    <a:pt x="52070" y="574128"/>
                  </a:lnTo>
                  <a:close/>
                </a:path>
                <a:path w="314959" h="727710">
                  <a:moveTo>
                    <a:pt x="67195" y="27800"/>
                  </a:moveTo>
                  <a:lnTo>
                    <a:pt x="65747" y="25527"/>
                  </a:lnTo>
                  <a:lnTo>
                    <a:pt x="64389" y="23368"/>
                  </a:lnTo>
                  <a:lnTo>
                    <a:pt x="61188" y="22504"/>
                  </a:lnTo>
                  <a:lnTo>
                    <a:pt x="59042" y="24269"/>
                  </a:lnTo>
                  <a:lnTo>
                    <a:pt x="56845" y="25946"/>
                  </a:lnTo>
                  <a:lnTo>
                    <a:pt x="56362" y="28981"/>
                  </a:lnTo>
                  <a:lnTo>
                    <a:pt x="59588" y="33121"/>
                  </a:lnTo>
                  <a:lnTo>
                    <a:pt x="62522" y="33566"/>
                  </a:lnTo>
                  <a:lnTo>
                    <a:pt x="64503" y="32054"/>
                  </a:lnTo>
                  <a:lnTo>
                    <a:pt x="66433" y="30429"/>
                  </a:lnTo>
                  <a:lnTo>
                    <a:pt x="67195" y="27800"/>
                  </a:lnTo>
                  <a:close/>
                </a:path>
                <a:path w="314959" h="727710">
                  <a:moveTo>
                    <a:pt x="87884" y="17106"/>
                  </a:moveTo>
                  <a:lnTo>
                    <a:pt x="86944" y="14655"/>
                  </a:lnTo>
                  <a:lnTo>
                    <a:pt x="86004" y="12204"/>
                  </a:lnTo>
                  <a:lnTo>
                    <a:pt x="83197" y="11137"/>
                  </a:lnTo>
                  <a:lnTo>
                    <a:pt x="78181" y="13398"/>
                  </a:lnTo>
                  <a:lnTo>
                    <a:pt x="77089" y="16230"/>
                  </a:lnTo>
                  <a:lnTo>
                    <a:pt x="79400" y="20942"/>
                  </a:lnTo>
                  <a:lnTo>
                    <a:pt x="82207" y="22009"/>
                  </a:lnTo>
                  <a:lnTo>
                    <a:pt x="86791" y="19939"/>
                  </a:lnTo>
                  <a:lnTo>
                    <a:pt x="87884" y="17106"/>
                  </a:lnTo>
                  <a:close/>
                </a:path>
                <a:path w="314959" h="727710">
                  <a:moveTo>
                    <a:pt x="110363" y="10579"/>
                  </a:moveTo>
                  <a:lnTo>
                    <a:pt x="109829" y="8013"/>
                  </a:lnTo>
                  <a:lnTo>
                    <a:pt x="109296" y="5448"/>
                  </a:lnTo>
                  <a:lnTo>
                    <a:pt x="106692" y="3835"/>
                  </a:lnTo>
                  <a:lnTo>
                    <a:pt x="104038" y="4419"/>
                  </a:lnTo>
                  <a:lnTo>
                    <a:pt x="101358" y="4965"/>
                  </a:lnTo>
                  <a:lnTo>
                    <a:pt x="99796" y="7556"/>
                  </a:lnTo>
                  <a:lnTo>
                    <a:pt x="101231" y="12611"/>
                  </a:lnTo>
                  <a:lnTo>
                    <a:pt x="103809" y="14147"/>
                  </a:lnTo>
                  <a:lnTo>
                    <a:pt x="106299" y="13639"/>
                  </a:lnTo>
                  <a:lnTo>
                    <a:pt x="108788" y="13106"/>
                  </a:lnTo>
                  <a:lnTo>
                    <a:pt x="110363" y="10579"/>
                  </a:lnTo>
                  <a:close/>
                </a:path>
                <a:path w="314959" h="727710">
                  <a:moveTo>
                    <a:pt x="122174" y="193357"/>
                  </a:moveTo>
                  <a:lnTo>
                    <a:pt x="121831" y="190766"/>
                  </a:lnTo>
                  <a:lnTo>
                    <a:pt x="121539" y="188163"/>
                  </a:lnTo>
                  <a:lnTo>
                    <a:pt x="119202" y="186296"/>
                  </a:lnTo>
                  <a:lnTo>
                    <a:pt x="116598" y="186575"/>
                  </a:lnTo>
                  <a:lnTo>
                    <a:pt x="113995" y="186855"/>
                  </a:lnTo>
                  <a:lnTo>
                    <a:pt x="112102" y="189242"/>
                  </a:lnTo>
                  <a:lnTo>
                    <a:pt x="112395" y="191897"/>
                  </a:lnTo>
                  <a:lnTo>
                    <a:pt x="112750" y="194551"/>
                  </a:lnTo>
                  <a:lnTo>
                    <a:pt x="115138" y="196418"/>
                  </a:lnTo>
                  <a:lnTo>
                    <a:pt x="120345" y="195732"/>
                  </a:lnTo>
                  <a:lnTo>
                    <a:pt x="122174" y="193357"/>
                  </a:lnTo>
                  <a:close/>
                </a:path>
                <a:path w="314959" h="727710">
                  <a:moveTo>
                    <a:pt x="125615" y="216814"/>
                  </a:moveTo>
                  <a:lnTo>
                    <a:pt x="124815" y="211632"/>
                  </a:lnTo>
                  <a:lnTo>
                    <a:pt x="122377" y="209867"/>
                  </a:lnTo>
                  <a:lnTo>
                    <a:pt x="119786" y="210273"/>
                  </a:lnTo>
                  <a:lnTo>
                    <a:pt x="117195" y="210680"/>
                  </a:lnTo>
                  <a:lnTo>
                    <a:pt x="115430" y="213144"/>
                  </a:lnTo>
                  <a:lnTo>
                    <a:pt x="115849" y="215773"/>
                  </a:lnTo>
                  <a:lnTo>
                    <a:pt x="116243" y="218414"/>
                  </a:lnTo>
                  <a:lnTo>
                    <a:pt x="118745" y="220167"/>
                  </a:lnTo>
                  <a:lnTo>
                    <a:pt x="123913" y="219265"/>
                  </a:lnTo>
                  <a:lnTo>
                    <a:pt x="125615" y="216814"/>
                  </a:lnTo>
                  <a:close/>
                </a:path>
                <a:path w="314959" h="727710">
                  <a:moveTo>
                    <a:pt x="130073" y="240131"/>
                  </a:moveTo>
                  <a:lnTo>
                    <a:pt x="129032" y="234988"/>
                  </a:lnTo>
                  <a:lnTo>
                    <a:pt x="126530" y="233311"/>
                  </a:lnTo>
                  <a:lnTo>
                    <a:pt x="123952" y="233819"/>
                  </a:lnTo>
                  <a:lnTo>
                    <a:pt x="121373" y="234327"/>
                  </a:lnTo>
                  <a:lnTo>
                    <a:pt x="119710" y="236842"/>
                  </a:lnTo>
                  <a:lnTo>
                    <a:pt x="120764" y="242074"/>
                  </a:lnTo>
                  <a:lnTo>
                    <a:pt x="123278" y="243738"/>
                  </a:lnTo>
                  <a:lnTo>
                    <a:pt x="128409" y="242646"/>
                  </a:lnTo>
                  <a:lnTo>
                    <a:pt x="130073" y="240131"/>
                  </a:lnTo>
                  <a:close/>
                </a:path>
                <a:path w="314959" h="727710">
                  <a:moveTo>
                    <a:pt x="133604" y="7086"/>
                  </a:moveTo>
                  <a:lnTo>
                    <a:pt x="133413" y="4470"/>
                  </a:lnTo>
                  <a:lnTo>
                    <a:pt x="133223" y="1854"/>
                  </a:lnTo>
                  <a:lnTo>
                    <a:pt x="130886" y="0"/>
                  </a:lnTo>
                  <a:lnTo>
                    <a:pt x="125488" y="647"/>
                  </a:lnTo>
                  <a:lnTo>
                    <a:pt x="123583" y="3022"/>
                  </a:lnTo>
                  <a:lnTo>
                    <a:pt x="124282" y="8229"/>
                  </a:lnTo>
                  <a:lnTo>
                    <a:pt x="126631" y="10083"/>
                  </a:lnTo>
                  <a:lnTo>
                    <a:pt x="131699" y="9461"/>
                  </a:lnTo>
                  <a:lnTo>
                    <a:pt x="133604" y="7086"/>
                  </a:lnTo>
                  <a:close/>
                </a:path>
                <a:path w="314959" h="727710">
                  <a:moveTo>
                    <a:pt x="135293" y="263309"/>
                  </a:moveTo>
                  <a:lnTo>
                    <a:pt x="134073" y="258203"/>
                  </a:lnTo>
                  <a:lnTo>
                    <a:pt x="131508" y="256616"/>
                  </a:lnTo>
                  <a:lnTo>
                    <a:pt x="128955" y="257200"/>
                  </a:lnTo>
                  <a:lnTo>
                    <a:pt x="126403" y="257784"/>
                  </a:lnTo>
                  <a:lnTo>
                    <a:pt x="124828" y="260362"/>
                  </a:lnTo>
                  <a:lnTo>
                    <a:pt x="126047" y="265544"/>
                  </a:lnTo>
                  <a:lnTo>
                    <a:pt x="128612" y="267131"/>
                  </a:lnTo>
                  <a:lnTo>
                    <a:pt x="133718" y="265887"/>
                  </a:lnTo>
                  <a:lnTo>
                    <a:pt x="135293" y="263309"/>
                  </a:lnTo>
                  <a:close/>
                </a:path>
                <a:path w="314959" h="727710">
                  <a:moveTo>
                    <a:pt x="141185" y="286346"/>
                  </a:moveTo>
                  <a:lnTo>
                    <a:pt x="139827" y="281266"/>
                  </a:lnTo>
                  <a:lnTo>
                    <a:pt x="137223" y="279755"/>
                  </a:lnTo>
                  <a:lnTo>
                    <a:pt x="134683" y="280416"/>
                  </a:lnTo>
                  <a:lnTo>
                    <a:pt x="132143" y="281076"/>
                  </a:lnTo>
                  <a:lnTo>
                    <a:pt x="130644" y="283692"/>
                  </a:lnTo>
                  <a:lnTo>
                    <a:pt x="132016" y="288836"/>
                  </a:lnTo>
                  <a:lnTo>
                    <a:pt x="134620" y="290347"/>
                  </a:lnTo>
                  <a:lnTo>
                    <a:pt x="139687" y="288963"/>
                  </a:lnTo>
                  <a:lnTo>
                    <a:pt x="141185" y="286346"/>
                  </a:lnTo>
                  <a:close/>
                </a:path>
                <a:path w="314959" h="727710">
                  <a:moveTo>
                    <a:pt x="147688" y="309232"/>
                  </a:moveTo>
                  <a:lnTo>
                    <a:pt x="146215" y="304190"/>
                  </a:lnTo>
                  <a:lnTo>
                    <a:pt x="143573" y="302742"/>
                  </a:lnTo>
                  <a:lnTo>
                    <a:pt x="141058" y="303466"/>
                  </a:lnTo>
                  <a:lnTo>
                    <a:pt x="138544" y="304190"/>
                  </a:lnTo>
                  <a:lnTo>
                    <a:pt x="137096" y="306857"/>
                  </a:lnTo>
                  <a:lnTo>
                    <a:pt x="138582" y="311962"/>
                  </a:lnTo>
                  <a:lnTo>
                    <a:pt x="141262" y="313397"/>
                  </a:lnTo>
                  <a:lnTo>
                    <a:pt x="146291" y="311886"/>
                  </a:lnTo>
                  <a:lnTo>
                    <a:pt x="147688" y="309232"/>
                  </a:lnTo>
                  <a:close/>
                </a:path>
                <a:path w="314959" h="727710">
                  <a:moveTo>
                    <a:pt x="154381" y="332320"/>
                  </a:moveTo>
                  <a:lnTo>
                    <a:pt x="153073" y="327012"/>
                  </a:lnTo>
                  <a:lnTo>
                    <a:pt x="150533" y="325526"/>
                  </a:lnTo>
                  <a:lnTo>
                    <a:pt x="147993" y="326351"/>
                  </a:lnTo>
                  <a:lnTo>
                    <a:pt x="145542" y="327152"/>
                  </a:lnTo>
                  <a:lnTo>
                    <a:pt x="143992" y="329831"/>
                  </a:lnTo>
                  <a:lnTo>
                    <a:pt x="145199" y="334784"/>
                  </a:lnTo>
                  <a:lnTo>
                    <a:pt x="147751" y="336283"/>
                  </a:lnTo>
                  <a:lnTo>
                    <a:pt x="152844" y="334987"/>
                  </a:lnTo>
                  <a:lnTo>
                    <a:pt x="154381" y="332320"/>
                  </a:lnTo>
                  <a:close/>
                </a:path>
                <a:path w="314959" h="727710">
                  <a:moveTo>
                    <a:pt x="155917" y="499935"/>
                  </a:moveTo>
                  <a:lnTo>
                    <a:pt x="155803" y="494766"/>
                  </a:lnTo>
                  <a:lnTo>
                    <a:pt x="153631" y="492709"/>
                  </a:lnTo>
                  <a:lnTo>
                    <a:pt x="151003" y="492747"/>
                  </a:lnTo>
                  <a:lnTo>
                    <a:pt x="148374" y="492785"/>
                  </a:lnTo>
                  <a:lnTo>
                    <a:pt x="146304" y="495007"/>
                  </a:lnTo>
                  <a:lnTo>
                    <a:pt x="146431" y="500392"/>
                  </a:lnTo>
                  <a:lnTo>
                    <a:pt x="148767" y="502462"/>
                  </a:lnTo>
                  <a:lnTo>
                    <a:pt x="154000" y="502145"/>
                  </a:lnTo>
                  <a:lnTo>
                    <a:pt x="155917" y="499935"/>
                  </a:lnTo>
                  <a:close/>
                </a:path>
                <a:path w="314959" h="727710">
                  <a:moveTo>
                    <a:pt x="156044" y="471195"/>
                  </a:moveTo>
                  <a:lnTo>
                    <a:pt x="153974" y="468972"/>
                  </a:lnTo>
                  <a:lnTo>
                    <a:pt x="151371" y="468845"/>
                  </a:lnTo>
                  <a:lnTo>
                    <a:pt x="148742" y="468718"/>
                  </a:lnTo>
                  <a:lnTo>
                    <a:pt x="146545" y="470776"/>
                  </a:lnTo>
                  <a:lnTo>
                    <a:pt x="146354" y="476135"/>
                  </a:lnTo>
                  <a:lnTo>
                    <a:pt x="148412" y="478345"/>
                  </a:lnTo>
                  <a:lnTo>
                    <a:pt x="153657" y="478459"/>
                  </a:lnTo>
                  <a:lnTo>
                    <a:pt x="155854" y="476402"/>
                  </a:lnTo>
                  <a:lnTo>
                    <a:pt x="156044" y="471195"/>
                  </a:lnTo>
                  <a:close/>
                </a:path>
                <a:path w="314959" h="727710">
                  <a:moveTo>
                    <a:pt x="157530" y="447497"/>
                  </a:moveTo>
                  <a:lnTo>
                    <a:pt x="155587" y="445198"/>
                  </a:lnTo>
                  <a:lnTo>
                    <a:pt x="152971" y="444982"/>
                  </a:lnTo>
                  <a:lnTo>
                    <a:pt x="150355" y="444766"/>
                  </a:lnTo>
                  <a:lnTo>
                    <a:pt x="148056" y="446735"/>
                  </a:lnTo>
                  <a:lnTo>
                    <a:pt x="147840" y="449376"/>
                  </a:lnTo>
                  <a:lnTo>
                    <a:pt x="147650" y="452031"/>
                  </a:lnTo>
                  <a:lnTo>
                    <a:pt x="149618" y="454342"/>
                  </a:lnTo>
                  <a:lnTo>
                    <a:pt x="154863" y="454698"/>
                  </a:lnTo>
                  <a:lnTo>
                    <a:pt x="157137" y="452729"/>
                  </a:lnTo>
                  <a:lnTo>
                    <a:pt x="157314" y="450113"/>
                  </a:lnTo>
                  <a:lnTo>
                    <a:pt x="157530" y="447497"/>
                  </a:lnTo>
                  <a:close/>
                </a:path>
                <a:path w="314959" h="727710">
                  <a:moveTo>
                    <a:pt x="158343" y="523176"/>
                  </a:moveTo>
                  <a:lnTo>
                    <a:pt x="157937" y="520649"/>
                  </a:lnTo>
                  <a:lnTo>
                    <a:pt x="157492" y="518121"/>
                  </a:lnTo>
                  <a:lnTo>
                    <a:pt x="155194" y="516293"/>
                  </a:lnTo>
                  <a:lnTo>
                    <a:pt x="152590" y="516597"/>
                  </a:lnTo>
                  <a:lnTo>
                    <a:pt x="149987" y="516902"/>
                  </a:lnTo>
                  <a:lnTo>
                    <a:pt x="148069" y="519341"/>
                  </a:lnTo>
                  <a:lnTo>
                    <a:pt x="148539" y="522020"/>
                  </a:lnTo>
                  <a:lnTo>
                    <a:pt x="148958" y="524713"/>
                  </a:lnTo>
                  <a:lnTo>
                    <a:pt x="151396" y="526516"/>
                  </a:lnTo>
                  <a:lnTo>
                    <a:pt x="156565" y="525602"/>
                  </a:lnTo>
                  <a:lnTo>
                    <a:pt x="158343" y="523176"/>
                  </a:lnTo>
                  <a:close/>
                </a:path>
                <a:path w="314959" h="727710">
                  <a:moveTo>
                    <a:pt x="159118" y="356374"/>
                  </a:moveTo>
                  <a:lnTo>
                    <a:pt x="158445" y="350989"/>
                  </a:lnTo>
                  <a:lnTo>
                    <a:pt x="156083" y="349173"/>
                  </a:lnTo>
                  <a:lnTo>
                    <a:pt x="153492" y="349618"/>
                  </a:lnTo>
                  <a:lnTo>
                    <a:pt x="150901" y="350062"/>
                  </a:lnTo>
                  <a:lnTo>
                    <a:pt x="149059" y="352501"/>
                  </a:lnTo>
                  <a:lnTo>
                    <a:pt x="149694" y="357606"/>
                  </a:lnTo>
                  <a:lnTo>
                    <a:pt x="152057" y="359422"/>
                  </a:lnTo>
                  <a:lnTo>
                    <a:pt x="157264" y="358800"/>
                  </a:lnTo>
                  <a:lnTo>
                    <a:pt x="159118" y="356374"/>
                  </a:lnTo>
                  <a:close/>
                </a:path>
                <a:path w="314959" h="727710">
                  <a:moveTo>
                    <a:pt x="159562" y="423684"/>
                  </a:moveTo>
                  <a:lnTo>
                    <a:pt x="157619" y="421373"/>
                  </a:lnTo>
                  <a:lnTo>
                    <a:pt x="155003" y="421157"/>
                  </a:lnTo>
                  <a:lnTo>
                    <a:pt x="152387" y="420941"/>
                  </a:lnTo>
                  <a:lnTo>
                    <a:pt x="150088" y="422897"/>
                  </a:lnTo>
                  <a:lnTo>
                    <a:pt x="149644" y="428142"/>
                  </a:lnTo>
                  <a:lnTo>
                    <a:pt x="151574" y="430453"/>
                  </a:lnTo>
                  <a:lnTo>
                    <a:pt x="156806" y="430923"/>
                  </a:lnTo>
                  <a:lnTo>
                    <a:pt x="159105" y="428967"/>
                  </a:lnTo>
                  <a:lnTo>
                    <a:pt x="159562" y="423684"/>
                  </a:lnTo>
                  <a:close/>
                </a:path>
                <a:path w="314959" h="727710">
                  <a:moveTo>
                    <a:pt x="160985" y="399580"/>
                  </a:moveTo>
                  <a:lnTo>
                    <a:pt x="158953" y="397344"/>
                  </a:lnTo>
                  <a:lnTo>
                    <a:pt x="156324" y="397281"/>
                  </a:lnTo>
                  <a:lnTo>
                    <a:pt x="153695" y="397217"/>
                  </a:lnTo>
                  <a:lnTo>
                    <a:pt x="151485" y="399262"/>
                  </a:lnTo>
                  <a:lnTo>
                    <a:pt x="151269" y="404456"/>
                  </a:lnTo>
                  <a:lnTo>
                    <a:pt x="153301" y="406679"/>
                  </a:lnTo>
                  <a:lnTo>
                    <a:pt x="158534" y="406996"/>
                  </a:lnTo>
                  <a:lnTo>
                    <a:pt x="160756" y="404939"/>
                  </a:lnTo>
                  <a:lnTo>
                    <a:pt x="160985" y="399580"/>
                  </a:lnTo>
                  <a:close/>
                </a:path>
                <a:path w="314959" h="727710">
                  <a:moveTo>
                    <a:pt x="161036" y="380669"/>
                  </a:moveTo>
                  <a:lnTo>
                    <a:pt x="160870" y="375272"/>
                  </a:lnTo>
                  <a:lnTo>
                    <a:pt x="158673" y="373214"/>
                  </a:lnTo>
                  <a:lnTo>
                    <a:pt x="156057" y="373380"/>
                  </a:lnTo>
                  <a:lnTo>
                    <a:pt x="153441" y="373545"/>
                  </a:lnTo>
                  <a:lnTo>
                    <a:pt x="151371" y="375767"/>
                  </a:lnTo>
                  <a:lnTo>
                    <a:pt x="151536" y="380936"/>
                  </a:lnTo>
                  <a:lnTo>
                    <a:pt x="153720" y="382993"/>
                  </a:lnTo>
                  <a:lnTo>
                    <a:pt x="158965" y="382892"/>
                  </a:lnTo>
                  <a:lnTo>
                    <a:pt x="161036" y="380669"/>
                  </a:lnTo>
                  <a:close/>
                </a:path>
                <a:path w="314959" h="727710">
                  <a:moveTo>
                    <a:pt x="163537" y="545757"/>
                  </a:moveTo>
                  <a:lnTo>
                    <a:pt x="162902" y="543293"/>
                  </a:lnTo>
                  <a:lnTo>
                    <a:pt x="162217" y="540854"/>
                  </a:lnTo>
                  <a:lnTo>
                    <a:pt x="159588" y="539407"/>
                  </a:lnTo>
                  <a:lnTo>
                    <a:pt x="157048" y="540067"/>
                  </a:lnTo>
                  <a:lnTo>
                    <a:pt x="154508" y="540727"/>
                  </a:lnTo>
                  <a:lnTo>
                    <a:pt x="153060" y="543407"/>
                  </a:lnTo>
                  <a:lnTo>
                    <a:pt x="153809" y="546036"/>
                  </a:lnTo>
                  <a:lnTo>
                    <a:pt x="154508" y="548690"/>
                  </a:lnTo>
                  <a:lnTo>
                    <a:pt x="157340" y="550075"/>
                  </a:lnTo>
                  <a:lnTo>
                    <a:pt x="162293" y="548360"/>
                  </a:lnTo>
                  <a:lnTo>
                    <a:pt x="163537" y="545757"/>
                  </a:lnTo>
                  <a:close/>
                </a:path>
                <a:path w="314959" h="727710">
                  <a:moveTo>
                    <a:pt x="172605" y="567182"/>
                  </a:moveTo>
                  <a:lnTo>
                    <a:pt x="170243" y="562343"/>
                  </a:lnTo>
                  <a:lnTo>
                    <a:pt x="167576" y="561454"/>
                  </a:lnTo>
                  <a:lnTo>
                    <a:pt x="165163" y="562521"/>
                  </a:lnTo>
                  <a:lnTo>
                    <a:pt x="162775" y="563575"/>
                  </a:lnTo>
                  <a:lnTo>
                    <a:pt x="161772" y="566635"/>
                  </a:lnTo>
                  <a:lnTo>
                    <a:pt x="164045" y="571296"/>
                  </a:lnTo>
                  <a:lnTo>
                    <a:pt x="166890" y="572287"/>
                  </a:lnTo>
                  <a:lnTo>
                    <a:pt x="171627" y="570052"/>
                  </a:lnTo>
                  <a:lnTo>
                    <a:pt x="172605" y="567182"/>
                  </a:lnTo>
                  <a:close/>
                </a:path>
                <a:path w="314959" h="727710">
                  <a:moveTo>
                    <a:pt x="182384" y="589343"/>
                  </a:moveTo>
                  <a:lnTo>
                    <a:pt x="181368" y="586867"/>
                  </a:lnTo>
                  <a:lnTo>
                    <a:pt x="180390" y="584377"/>
                  </a:lnTo>
                  <a:lnTo>
                    <a:pt x="177533" y="583234"/>
                  </a:lnTo>
                  <a:lnTo>
                    <a:pt x="175133" y="584263"/>
                  </a:lnTo>
                  <a:lnTo>
                    <a:pt x="172707" y="585304"/>
                  </a:lnTo>
                  <a:lnTo>
                    <a:pt x="171627" y="588060"/>
                  </a:lnTo>
                  <a:lnTo>
                    <a:pt x="172580" y="590486"/>
                  </a:lnTo>
                  <a:lnTo>
                    <a:pt x="173570" y="592899"/>
                  </a:lnTo>
                  <a:lnTo>
                    <a:pt x="176339" y="594067"/>
                  </a:lnTo>
                  <a:lnTo>
                    <a:pt x="181216" y="592137"/>
                  </a:lnTo>
                  <a:lnTo>
                    <a:pt x="182384" y="589343"/>
                  </a:lnTo>
                  <a:close/>
                </a:path>
                <a:path w="314959" h="727710">
                  <a:moveTo>
                    <a:pt x="190919" y="611873"/>
                  </a:moveTo>
                  <a:lnTo>
                    <a:pt x="189128" y="606869"/>
                  </a:lnTo>
                  <a:lnTo>
                    <a:pt x="186372" y="605586"/>
                  </a:lnTo>
                  <a:lnTo>
                    <a:pt x="183908" y="606501"/>
                  </a:lnTo>
                  <a:lnTo>
                    <a:pt x="181444" y="607415"/>
                  </a:lnTo>
                  <a:lnTo>
                    <a:pt x="180200" y="610146"/>
                  </a:lnTo>
                  <a:lnTo>
                    <a:pt x="181978" y="615086"/>
                  </a:lnTo>
                  <a:lnTo>
                    <a:pt x="184696" y="616369"/>
                  </a:lnTo>
                  <a:lnTo>
                    <a:pt x="189649" y="614616"/>
                  </a:lnTo>
                  <a:lnTo>
                    <a:pt x="190919" y="611873"/>
                  </a:lnTo>
                  <a:close/>
                </a:path>
                <a:path w="314959" h="727710">
                  <a:moveTo>
                    <a:pt x="198818" y="634517"/>
                  </a:moveTo>
                  <a:lnTo>
                    <a:pt x="197104" y="629513"/>
                  </a:lnTo>
                  <a:lnTo>
                    <a:pt x="194386" y="628180"/>
                  </a:lnTo>
                  <a:lnTo>
                    <a:pt x="191909" y="629043"/>
                  </a:lnTo>
                  <a:lnTo>
                    <a:pt x="189433" y="629894"/>
                  </a:lnTo>
                  <a:lnTo>
                    <a:pt x="188112" y="632612"/>
                  </a:lnTo>
                  <a:lnTo>
                    <a:pt x="189839" y="637616"/>
                  </a:lnTo>
                  <a:lnTo>
                    <a:pt x="192557" y="638949"/>
                  </a:lnTo>
                  <a:lnTo>
                    <a:pt x="197510" y="637222"/>
                  </a:lnTo>
                  <a:lnTo>
                    <a:pt x="198818" y="634517"/>
                  </a:lnTo>
                  <a:close/>
                </a:path>
                <a:path w="314959" h="727710">
                  <a:moveTo>
                    <a:pt x="206768" y="656945"/>
                  </a:moveTo>
                  <a:lnTo>
                    <a:pt x="204978" y="652030"/>
                  </a:lnTo>
                  <a:lnTo>
                    <a:pt x="202260" y="650748"/>
                  </a:lnTo>
                  <a:lnTo>
                    <a:pt x="199783" y="651624"/>
                  </a:lnTo>
                  <a:lnTo>
                    <a:pt x="197307" y="652500"/>
                  </a:lnTo>
                  <a:lnTo>
                    <a:pt x="196037" y="655243"/>
                  </a:lnTo>
                  <a:lnTo>
                    <a:pt x="196938" y="657758"/>
                  </a:lnTo>
                  <a:lnTo>
                    <a:pt x="197866" y="660260"/>
                  </a:lnTo>
                  <a:lnTo>
                    <a:pt x="200621" y="661530"/>
                  </a:lnTo>
                  <a:lnTo>
                    <a:pt x="205524" y="659676"/>
                  </a:lnTo>
                  <a:lnTo>
                    <a:pt x="206768" y="656945"/>
                  </a:lnTo>
                  <a:close/>
                </a:path>
                <a:path w="314959" h="727710">
                  <a:moveTo>
                    <a:pt x="215633" y="678751"/>
                  </a:moveTo>
                  <a:lnTo>
                    <a:pt x="214604" y="676376"/>
                  </a:lnTo>
                  <a:lnTo>
                    <a:pt x="213550" y="674027"/>
                  </a:lnTo>
                  <a:lnTo>
                    <a:pt x="210769" y="672934"/>
                  </a:lnTo>
                  <a:lnTo>
                    <a:pt x="208356" y="673938"/>
                  </a:lnTo>
                  <a:lnTo>
                    <a:pt x="205917" y="674954"/>
                  </a:lnTo>
                  <a:lnTo>
                    <a:pt x="204825" y="677786"/>
                  </a:lnTo>
                  <a:lnTo>
                    <a:pt x="205930" y="680262"/>
                  </a:lnTo>
                  <a:lnTo>
                    <a:pt x="207010" y="682752"/>
                  </a:lnTo>
                  <a:lnTo>
                    <a:pt x="209918" y="683806"/>
                  </a:lnTo>
                  <a:lnTo>
                    <a:pt x="214642" y="681520"/>
                  </a:lnTo>
                  <a:lnTo>
                    <a:pt x="215633" y="678751"/>
                  </a:lnTo>
                  <a:close/>
                </a:path>
                <a:path w="314959" h="727710">
                  <a:moveTo>
                    <a:pt x="226898" y="698754"/>
                  </a:moveTo>
                  <a:lnTo>
                    <a:pt x="225552" y="696671"/>
                  </a:lnTo>
                  <a:lnTo>
                    <a:pt x="224180" y="694601"/>
                  </a:lnTo>
                  <a:lnTo>
                    <a:pt x="221246" y="694004"/>
                  </a:lnTo>
                  <a:lnTo>
                    <a:pt x="219024" y="695325"/>
                  </a:lnTo>
                  <a:lnTo>
                    <a:pt x="216738" y="696683"/>
                  </a:lnTo>
                  <a:lnTo>
                    <a:pt x="216141" y="699681"/>
                  </a:lnTo>
                  <a:lnTo>
                    <a:pt x="219214" y="704354"/>
                  </a:lnTo>
                  <a:lnTo>
                    <a:pt x="222377" y="704824"/>
                  </a:lnTo>
                  <a:lnTo>
                    <a:pt x="226504" y="701573"/>
                  </a:lnTo>
                  <a:lnTo>
                    <a:pt x="226898" y="698754"/>
                  </a:lnTo>
                  <a:close/>
                </a:path>
                <a:path w="314959" h="727710">
                  <a:moveTo>
                    <a:pt x="243497" y="716216"/>
                  </a:moveTo>
                  <a:lnTo>
                    <a:pt x="242620" y="713689"/>
                  </a:lnTo>
                  <a:lnTo>
                    <a:pt x="240753" y="712330"/>
                  </a:lnTo>
                  <a:lnTo>
                    <a:pt x="238785" y="711136"/>
                  </a:lnTo>
                  <a:lnTo>
                    <a:pt x="235991" y="711517"/>
                  </a:lnTo>
                  <a:lnTo>
                    <a:pt x="234315" y="713536"/>
                  </a:lnTo>
                  <a:lnTo>
                    <a:pt x="232638" y="715556"/>
                  </a:lnTo>
                  <a:lnTo>
                    <a:pt x="233083" y="718756"/>
                  </a:lnTo>
                  <a:lnTo>
                    <a:pt x="235623" y="720331"/>
                  </a:lnTo>
                  <a:lnTo>
                    <a:pt x="238074" y="722058"/>
                  </a:lnTo>
                  <a:lnTo>
                    <a:pt x="241300" y="720979"/>
                  </a:lnTo>
                  <a:lnTo>
                    <a:pt x="242354" y="718667"/>
                  </a:lnTo>
                  <a:lnTo>
                    <a:pt x="243497" y="716216"/>
                  </a:lnTo>
                  <a:close/>
                </a:path>
                <a:path w="314959" h="727710">
                  <a:moveTo>
                    <a:pt x="265899" y="725030"/>
                  </a:moveTo>
                  <a:lnTo>
                    <a:pt x="265341" y="719810"/>
                  </a:lnTo>
                  <a:lnTo>
                    <a:pt x="263169" y="718134"/>
                  </a:lnTo>
                  <a:lnTo>
                    <a:pt x="260845" y="717994"/>
                  </a:lnTo>
                  <a:lnTo>
                    <a:pt x="258495" y="718058"/>
                  </a:lnTo>
                  <a:lnTo>
                    <a:pt x="256387" y="719963"/>
                  </a:lnTo>
                  <a:lnTo>
                    <a:pt x="256082" y="722528"/>
                  </a:lnTo>
                  <a:lnTo>
                    <a:pt x="255765" y="725182"/>
                  </a:lnTo>
                  <a:lnTo>
                    <a:pt x="257924" y="727557"/>
                  </a:lnTo>
                  <a:lnTo>
                    <a:pt x="260870" y="727494"/>
                  </a:lnTo>
                  <a:lnTo>
                    <a:pt x="263829" y="727621"/>
                  </a:lnTo>
                  <a:lnTo>
                    <a:pt x="265899" y="725030"/>
                  </a:lnTo>
                  <a:close/>
                </a:path>
                <a:path w="314959" h="727710">
                  <a:moveTo>
                    <a:pt x="288505" y="344601"/>
                  </a:moveTo>
                  <a:lnTo>
                    <a:pt x="288353" y="342049"/>
                  </a:lnTo>
                  <a:lnTo>
                    <a:pt x="288264" y="339496"/>
                  </a:lnTo>
                  <a:lnTo>
                    <a:pt x="286131" y="337451"/>
                  </a:lnTo>
                  <a:lnTo>
                    <a:pt x="280885" y="337489"/>
                  </a:lnTo>
                  <a:lnTo>
                    <a:pt x="278765" y="339725"/>
                  </a:lnTo>
                  <a:lnTo>
                    <a:pt x="278866" y="342455"/>
                  </a:lnTo>
                  <a:lnTo>
                    <a:pt x="279031" y="345173"/>
                  </a:lnTo>
                  <a:lnTo>
                    <a:pt x="281279" y="347218"/>
                  </a:lnTo>
                  <a:lnTo>
                    <a:pt x="283895" y="347027"/>
                  </a:lnTo>
                  <a:lnTo>
                    <a:pt x="286512" y="346837"/>
                  </a:lnTo>
                  <a:lnTo>
                    <a:pt x="288505" y="344601"/>
                  </a:lnTo>
                  <a:close/>
                </a:path>
                <a:path w="314959" h="727710">
                  <a:moveTo>
                    <a:pt x="289115" y="715416"/>
                  </a:moveTo>
                  <a:lnTo>
                    <a:pt x="285445" y="711669"/>
                  </a:lnTo>
                  <a:lnTo>
                    <a:pt x="282702" y="711403"/>
                  </a:lnTo>
                  <a:lnTo>
                    <a:pt x="280860" y="712584"/>
                  </a:lnTo>
                  <a:lnTo>
                    <a:pt x="279146" y="713930"/>
                  </a:lnTo>
                  <a:lnTo>
                    <a:pt x="278269" y="716419"/>
                  </a:lnTo>
                  <a:lnTo>
                    <a:pt x="279412" y="718896"/>
                  </a:lnTo>
                  <a:lnTo>
                    <a:pt x="280441" y="721194"/>
                  </a:lnTo>
                  <a:lnTo>
                    <a:pt x="283730" y="722299"/>
                  </a:lnTo>
                  <a:lnTo>
                    <a:pt x="286219" y="720432"/>
                  </a:lnTo>
                  <a:lnTo>
                    <a:pt x="288836" y="718705"/>
                  </a:lnTo>
                  <a:lnTo>
                    <a:pt x="289115" y="715416"/>
                  </a:lnTo>
                  <a:close/>
                </a:path>
                <a:path w="314959" h="727710">
                  <a:moveTo>
                    <a:pt x="289725" y="316725"/>
                  </a:moveTo>
                  <a:lnTo>
                    <a:pt x="288251" y="314350"/>
                  </a:lnTo>
                  <a:lnTo>
                    <a:pt x="283146" y="313118"/>
                  </a:lnTo>
                  <a:lnTo>
                    <a:pt x="280403" y="314858"/>
                  </a:lnTo>
                  <a:lnTo>
                    <a:pt x="280060" y="317652"/>
                  </a:lnTo>
                  <a:lnTo>
                    <a:pt x="279603" y="320433"/>
                  </a:lnTo>
                  <a:lnTo>
                    <a:pt x="281432" y="322897"/>
                  </a:lnTo>
                  <a:lnTo>
                    <a:pt x="284086" y="323151"/>
                  </a:lnTo>
                  <a:lnTo>
                    <a:pt x="286651" y="323405"/>
                  </a:lnTo>
                  <a:lnTo>
                    <a:pt x="289039" y="321614"/>
                  </a:lnTo>
                  <a:lnTo>
                    <a:pt x="289433" y="319189"/>
                  </a:lnTo>
                  <a:lnTo>
                    <a:pt x="289725" y="316725"/>
                  </a:lnTo>
                  <a:close/>
                </a:path>
                <a:path w="314959" h="727710">
                  <a:moveTo>
                    <a:pt x="291096" y="367931"/>
                  </a:moveTo>
                  <a:lnTo>
                    <a:pt x="290715" y="365366"/>
                  </a:lnTo>
                  <a:lnTo>
                    <a:pt x="290309" y="362788"/>
                  </a:lnTo>
                  <a:lnTo>
                    <a:pt x="287947" y="360972"/>
                  </a:lnTo>
                  <a:lnTo>
                    <a:pt x="282740" y="361645"/>
                  </a:lnTo>
                  <a:lnTo>
                    <a:pt x="280898" y="364070"/>
                  </a:lnTo>
                  <a:lnTo>
                    <a:pt x="281698" y="369379"/>
                  </a:lnTo>
                  <a:lnTo>
                    <a:pt x="284111" y="371195"/>
                  </a:lnTo>
                  <a:lnTo>
                    <a:pt x="286715" y="370776"/>
                  </a:lnTo>
                  <a:lnTo>
                    <a:pt x="289293" y="370357"/>
                  </a:lnTo>
                  <a:lnTo>
                    <a:pt x="291096" y="367931"/>
                  </a:lnTo>
                  <a:close/>
                </a:path>
                <a:path w="314959" h="727710">
                  <a:moveTo>
                    <a:pt x="295275" y="391248"/>
                  </a:moveTo>
                  <a:lnTo>
                    <a:pt x="294259" y="386105"/>
                  </a:lnTo>
                  <a:lnTo>
                    <a:pt x="291769" y="384416"/>
                  </a:lnTo>
                  <a:lnTo>
                    <a:pt x="286613" y="385381"/>
                  </a:lnTo>
                  <a:lnTo>
                    <a:pt x="284924" y="387896"/>
                  </a:lnTo>
                  <a:lnTo>
                    <a:pt x="285953" y="393115"/>
                  </a:lnTo>
                  <a:lnTo>
                    <a:pt x="288455" y="394804"/>
                  </a:lnTo>
                  <a:lnTo>
                    <a:pt x="291033" y="394284"/>
                  </a:lnTo>
                  <a:lnTo>
                    <a:pt x="293598" y="393763"/>
                  </a:lnTo>
                  <a:lnTo>
                    <a:pt x="295275" y="391248"/>
                  </a:lnTo>
                  <a:close/>
                </a:path>
                <a:path w="314959" h="727710">
                  <a:moveTo>
                    <a:pt x="300164" y="414591"/>
                  </a:moveTo>
                  <a:lnTo>
                    <a:pt x="299059" y="409435"/>
                  </a:lnTo>
                  <a:lnTo>
                    <a:pt x="296532" y="407797"/>
                  </a:lnTo>
                  <a:lnTo>
                    <a:pt x="291401" y="408889"/>
                  </a:lnTo>
                  <a:lnTo>
                    <a:pt x="289763" y="411429"/>
                  </a:lnTo>
                  <a:lnTo>
                    <a:pt x="290880" y="416598"/>
                  </a:lnTo>
                  <a:lnTo>
                    <a:pt x="293408" y="418249"/>
                  </a:lnTo>
                  <a:lnTo>
                    <a:pt x="295973" y="417690"/>
                  </a:lnTo>
                  <a:lnTo>
                    <a:pt x="298538" y="417131"/>
                  </a:lnTo>
                  <a:lnTo>
                    <a:pt x="300164" y="414591"/>
                  </a:lnTo>
                  <a:close/>
                </a:path>
                <a:path w="314959" h="727710">
                  <a:moveTo>
                    <a:pt x="303060" y="696658"/>
                  </a:moveTo>
                  <a:lnTo>
                    <a:pt x="301663" y="693851"/>
                  </a:lnTo>
                  <a:lnTo>
                    <a:pt x="296633" y="692353"/>
                  </a:lnTo>
                  <a:lnTo>
                    <a:pt x="294030" y="693661"/>
                  </a:lnTo>
                  <a:lnTo>
                    <a:pt x="293128" y="695871"/>
                  </a:lnTo>
                  <a:lnTo>
                    <a:pt x="292354" y="698169"/>
                  </a:lnTo>
                  <a:lnTo>
                    <a:pt x="293255" y="700747"/>
                  </a:lnTo>
                  <a:lnTo>
                    <a:pt x="295630" y="701979"/>
                  </a:lnTo>
                  <a:lnTo>
                    <a:pt x="297903" y="703173"/>
                  </a:lnTo>
                  <a:lnTo>
                    <a:pt x="301040" y="702056"/>
                  </a:lnTo>
                  <a:lnTo>
                    <a:pt x="301980" y="699338"/>
                  </a:lnTo>
                  <a:lnTo>
                    <a:pt x="303060" y="696658"/>
                  </a:lnTo>
                  <a:close/>
                </a:path>
                <a:path w="314959" h="727710">
                  <a:moveTo>
                    <a:pt x="305142" y="438035"/>
                  </a:moveTo>
                  <a:lnTo>
                    <a:pt x="304076" y="432828"/>
                  </a:lnTo>
                  <a:lnTo>
                    <a:pt x="301536" y="431177"/>
                  </a:lnTo>
                  <a:lnTo>
                    <a:pt x="296405" y="432257"/>
                  </a:lnTo>
                  <a:lnTo>
                    <a:pt x="294779" y="434797"/>
                  </a:lnTo>
                  <a:lnTo>
                    <a:pt x="295833" y="439940"/>
                  </a:lnTo>
                  <a:lnTo>
                    <a:pt x="298348" y="441604"/>
                  </a:lnTo>
                  <a:lnTo>
                    <a:pt x="300926" y="441083"/>
                  </a:lnTo>
                  <a:lnTo>
                    <a:pt x="303491" y="440563"/>
                  </a:lnTo>
                  <a:lnTo>
                    <a:pt x="305142" y="438035"/>
                  </a:lnTo>
                  <a:close/>
                </a:path>
                <a:path w="314959" h="727710">
                  <a:moveTo>
                    <a:pt x="308013" y="672223"/>
                  </a:moveTo>
                  <a:lnTo>
                    <a:pt x="306031" y="669848"/>
                  </a:lnTo>
                  <a:lnTo>
                    <a:pt x="300799" y="669378"/>
                  </a:lnTo>
                  <a:lnTo>
                    <a:pt x="298551" y="671271"/>
                  </a:lnTo>
                  <a:lnTo>
                    <a:pt x="298196" y="673785"/>
                  </a:lnTo>
                  <a:lnTo>
                    <a:pt x="297891" y="676313"/>
                  </a:lnTo>
                  <a:lnTo>
                    <a:pt x="299707" y="678688"/>
                  </a:lnTo>
                  <a:lnTo>
                    <a:pt x="302272" y="679107"/>
                  </a:lnTo>
                  <a:lnTo>
                    <a:pt x="304888" y="679526"/>
                  </a:lnTo>
                  <a:lnTo>
                    <a:pt x="307301" y="677659"/>
                  </a:lnTo>
                  <a:lnTo>
                    <a:pt x="307632" y="674941"/>
                  </a:lnTo>
                  <a:lnTo>
                    <a:pt x="308013" y="672223"/>
                  </a:lnTo>
                  <a:close/>
                </a:path>
                <a:path w="314959" h="727710">
                  <a:moveTo>
                    <a:pt x="308610" y="576224"/>
                  </a:moveTo>
                  <a:lnTo>
                    <a:pt x="306565" y="574065"/>
                  </a:lnTo>
                  <a:lnTo>
                    <a:pt x="301320" y="573913"/>
                  </a:lnTo>
                  <a:lnTo>
                    <a:pt x="299110" y="576033"/>
                  </a:lnTo>
                  <a:lnTo>
                    <a:pt x="299046" y="581367"/>
                  </a:lnTo>
                  <a:lnTo>
                    <a:pt x="301155" y="583539"/>
                  </a:lnTo>
                  <a:lnTo>
                    <a:pt x="303784" y="583552"/>
                  </a:lnTo>
                  <a:lnTo>
                    <a:pt x="306412" y="583565"/>
                  </a:lnTo>
                  <a:lnTo>
                    <a:pt x="308559" y="581456"/>
                  </a:lnTo>
                  <a:lnTo>
                    <a:pt x="308571" y="578840"/>
                  </a:lnTo>
                  <a:lnTo>
                    <a:pt x="308610" y="576224"/>
                  </a:lnTo>
                  <a:close/>
                </a:path>
                <a:path w="314959" h="727710">
                  <a:moveTo>
                    <a:pt x="308724" y="605231"/>
                  </a:moveTo>
                  <a:lnTo>
                    <a:pt x="308622" y="599973"/>
                  </a:lnTo>
                  <a:lnTo>
                    <a:pt x="306476" y="597865"/>
                  </a:lnTo>
                  <a:lnTo>
                    <a:pt x="301231" y="597928"/>
                  </a:lnTo>
                  <a:lnTo>
                    <a:pt x="299123" y="600113"/>
                  </a:lnTo>
                  <a:lnTo>
                    <a:pt x="299224" y="605421"/>
                  </a:lnTo>
                  <a:lnTo>
                    <a:pt x="301383" y="607517"/>
                  </a:lnTo>
                  <a:lnTo>
                    <a:pt x="304012" y="607466"/>
                  </a:lnTo>
                  <a:lnTo>
                    <a:pt x="306641" y="607415"/>
                  </a:lnTo>
                  <a:lnTo>
                    <a:pt x="308724" y="605231"/>
                  </a:lnTo>
                  <a:close/>
                </a:path>
                <a:path w="314959" h="727710">
                  <a:moveTo>
                    <a:pt x="309206" y="629170"/>
                  </a:moveTo>
                  <a:lnTo>
                    <a:pt x="309118" y="623862"/>
                  </a:lnTo>
                  <a:lnTo>
                    <a:pt x="306946" y="621766"/>
                  </a:lnTo>
                  <a:lnTo>
                    <a:pt x="301701" y="621868"/>
                  </a:lnTo>
                  <a:lnTo>
                    <a:pt x="299618" y="624052"/>
                  </a:lnTo>
                  <a:lnTo>
                    <a:pt x="299707" y="629310"/>
                  </a:lnTo>
                  <a:lnTo>
                    <a:pt x="301866" y="631418"/>
                  </a:lnTo>
                  <a:lnTo>
                    <a:pt x="304482" y="631380"/>
                  </a:lnTo>
                  <a:lnTo>
                    <a:pt x="307111" y="631342"/>
                  </a:lnTo>
                  <a:lnTo>
                    <a:pt x="309206" y="629170"/>
                  </a:lnTo>
                  <a:close/>
                </a:path>
                <a:path w="314959" h="727710">
                  <a:moveTo>
                    <a:pt x="309245" y="647941"/>
                  </a:moveTo>
                  <a:lnTo>
                    <a:pt x="307149" y="645744"/>
                  </a:lnTo>
                  <a:lnTo>
                    <a:pt x="301904" y="645706"/>
                  </a:lnTo>
                  <a:lnTo>
                    <a:pt x="299745" y="647814"/>
                  </a:lnTo>
                  <a:lnTo>
                    <a:pt x="299681" y="653021"/>
                  </a:lnTo>
                  <a:lnTo>
                    <a:pt x="301675" y="655193"/>
                  </a:lnTo>
                  <a:lnTo>
                    <a:pt x="304317" y="655294"/>
                  </a:lnTo>
                  <a:lnTo>
                    <a:pt x="306920" y="655396"/>
                  </a:lnTo>
                  <a:lnTo>
                    <a:pt x="309181" y="653288"/>
                  </a:lnTo>
                  <a:lnTo>
                    <a:pt x="309245" y="647941"/>
                  </a:lnTo>
                  <a:close/>
                </a:path>
                <a:path w="314959" h="727710">
                  <a:moveTo>
                    <a:pt x="309664" y="461683"/>
                  </a:moveTo>
                  <a:lnTo>
                    <a:pt x="308749" y="456425"/>
                  </a:lnTo>
                  <a:lnTo>
                    <a:pt x="306247" y="454698"/>
                  </a:lnTo>
                  <a:lnTo>
                    <a:pt x="301091" y="455650"/>
                  </a:lnTo>
                  <a:lnTo>
                    <a:pt x="299402" y="458127"/>
                  </a:lnTo>
                  <a:lnTo>
                    <a:pt x="300291" y="463283"/>
                  </a:lnTo>
                  <a:lnTo>
                    <a:pt x="302742" y="465023"/>
                  </a:lnTo>
                  <a:lnTo>
                    <a:pt x="305333" y="464591"/>
                  </a:lnTo>
                  <a:lnTo>
                    <a:pt x="307924" y="464159"/>
                  </a:lnTo>
                  <a:lnTo>
                    <a:pt x="309664" y="461683"/>
                  </a:lnTo>
                  <a:close/>
                </a:path>
                <a:path w="314959" h="727710">
                  <a:moveTo>
                    <a:pt x="309905" y="552729"/>
                  </a:moveTo>
                  <a:lnTo>
                    <a:pt x="307987" y="550418"/>
                  </a:lnTo>
                  <a:lnTo>
                    <a:pt x="302768" y="549846"/>
                  </a:lnTo>
                  <a:lnTo>
                    <a:pt x="300443" y="551802"/>
                  </a:lnTo>
                  <a:lnTo>
                    <a:pt x="300189" y="554494"/>
                  </a:lnTo>
                  <a:lnTo>
                    <a:pt x="299961" y="557187"/>
                  </a:lnTo>
                  <a:lnTo>
                    <a:pt x="301967" y="559498"/>
                  </a:lnTo>
                  <a:lnTo>
                    <a:pt x="304571" y="559663"/>
                  </a:lnTo>
                  <a:lnTo>
                    <a:pt x="307200" y="559828"/>
                  </a:lnTo>
                  <a:lnTo>
                    <a:pt x="309435" y="557872"/>
                  </a:lnTo>
                  <a:lnTo>
                    <a:pt x="309651" y="555294"/>
                  </a:lnTo>
                  <a:lnTo>
                    <a:pt x="309905" y="552729"/>
                  </a:lnTo>
                  <a:close/>
                </a:path>
                <a:path w="314959" h="727710">
                  <a:moveTo>
                    <a:pt x="313067" y="485648"/>
                  </a:moveTo>
                  <a:lnTo>
                    <a:pt x="312788" y="482968"/>
                  </a:lnTo>
                  <a:lnTo>
                    <a:pt x="312458" y="480301"/>
                  </a:lnTo>
                  <a:lnTo>
                    <a:pt x="310057" y="478434"/>
                  </a:lnTo>
                  <a:lnTo>
                    <a:pt x="304850" y="479120"/>
                  </a:lnTo>
                  <a:lnTo>
                    <a:pt x="303034" y="481495"/>
                  </a:lnTo>
                  <a:lnTo>
                    <a:pt x="303339" y="484073"/>
                  </a:lnTo>
                  <a:lnTo>
                    <a:pt x="303618" y="486638"/>
                  </a:lnTo>
                  <a:lnTo>
                    <a:pt x="305943" y="488530"/>
                  </a:lnTo>
                  <a:lnTo>
                    <a:pt x="308559" y="488276"/>
                  </a:lnTo>
                  <a:lnTo>
                    <a:pt x="311175" y="488022"/>
                  </a:lnTo>
                  <a:lnTo>
                    <a:pt x="313067" y="485648"/>
                  </a:lnTo>
                  <a:close/>
                </a:path>
                <a:path w="314959" h="727710">
                  <a:moveTo>
                    <a:pt x="313321" y="529209"/>
                  </a:moveTo>
                  <a:lnTo>
                    <a:pt x="311454" y="526757"/>
                  </a:lnTo>
                  <a:lnTo>
                    <a:pt x="306235" y="526186"/>
                  </a:lnTo>
                  <a:lnTo>
                    <a:pt x="303885" y="528002"/>
                  </a:lnTo>
                  <a:lnTo>
                    <a:pt x="303453" y="530466"/>
                  </a:lnTo>
                  <a:lnTo>
                    <a:pt x="303072" y="532917"/>
                  </a:lnTo>
                  <a:lnTo>
                    <a:pt x="304812" y="535444"/>
                  </a:lnTo>
                  <a:lnTo>
                    <a:pt x="307390" y="535927"/>
                  </a:lnTo>
                  <a:lnTo>
                    <a:pt x="309968" y="536409"/>
                  </a:lnTo>
                  <a:lnTo>
                    <a:pt x="312407" y="534720"/>
                  </a:lnTo>
                  <a:lnTo>
                    <a:pt x="312839" y="531939"/>
                  </a:lnTo>
                  <a:lnTo>
                    <a:pt x="313321" y="529209"/>
                  </a:lnTo>
                  <a:close/>
                </a:path>
                <a:path w="314959" h="727710">
                  <a:moveTo>
                    <a:pt x="314439" y="510032"/>
                  </a:moveTo>
                  <a:lnTo>
                    <a:pt x="314426" y="504583"/>
                  </a:lnTo>
                  <a:lnTo>
                    <a:pt x="312153" y="502475"/>
                  </a:lnTo>
                  <a:lnTo>
                    <a:pt x="306908" y="502704"/>
                  </a:lnTo>
                  <a:lnTo>
                    <a:pt x="304927" y="504875"/>
                  </a:lnTo>
                  <a:lnTo>
                    <a:pt x="304939" y="509993"/>
                  </a:lnTo>
                  <a:lnTo>
                    <a:pt x="307060" y="512102"/>
                  </a:lnTo>
                  <a:lnTo>
                    <a:pt x="309689" y="512152"/>
                  </a:lnTo>
                  <a:lnTo>
                    <a:pt x="312318" y="512203"/>
                  </a:lnTo>
                  <a:lnTo>
                    <a:pt x="314439" y="51003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81">
              <a:extLst>
                <a:ext uri="{FF2B5EF4-FFF2-40B4-BE49-F238E27FC236}">
                  <a16:creationId xmlns:a16="http://schemas.microsoft.com/office/drawing/2014/main" id="{3D79A43B-0EDD-4E32-94A4-EACF9A62CF35}"/>
                </a:ext>
              </a:extLst>
            </p:cNvPr>
            <p:cNvSpPr/>
            <p:nvPr/>
          </p:nvSpPr>
          <p:spPr>
            <a:xfrm>
              <a:off x="7975346" y="3594823"/>
              <a:ext cx="277495" cy="688975"/>
            </a:xfrm>
            <a:custGeom>
              <a:avLst/>
              <a:gdLst/>
              <a:ahLst/>
              <a:cxnLst/>
              <a:rect l="l" t="t" r="r" b="b"/>
              <a:pathLst>
                <a:path w="277495" h="688975">
                  <a:moveTo>
                    <a:pt x="9525" y="144729"/>
                  </a:moveTo>
                  <a:lnTo>
                    <a:pt x="9499" y="139534"/>
                  </a:lnTo>
                  <a:lnTo>
                    <a:pt x="7366" y="137388"/>
                  </a:lnTo>
                  <a:lnTo>
                    <a:pt x="4737" y="137350"/>
                  </a:lnTo>
                  <a:lnTo>
                    <a:pt x="2108" y="137312"/>
                  </a:lnTo>
                  <a:lnTo>
                    <a:pt x="0" y="139446"/>
                  </a:lnTo>
                  <a:lnTo>
                    <a:pt x="25" y="144830"/>
                  </a:lnTo>
                  <a:lnTo>
                    <a:pt x="2159" y="146964"/>
                  </a:lnTo>
                  <a:lnTo>
                    <a:pt x="7416" y="146875"/>
                  </a:lnTo>
                  <a:lnTo>
                    <a:pt x="9525" y="144729"/>
                  </a:lnTo>
                  <a:close/>
                </a:path>
                <a:path w="277495" h="688975">
                  <a:moveTo>
                    <a:pt x="10528" y="168300"/>
                  </a:moveTo>
                  <a:lnTo>
                    <a:pt x="10325" y="165709"/>
                  </a:lnTo>
                  <a:lnTo>
                    <a:pt x="10096" y="163106"/>
                  </a:lnTo>
                  <a:lnTo>
                    <a:pt x="7899" y="161112"/>
                  </a:lnTo>
                  <a:lnTo>
                    <a:pt x="5283" y="161251"/>
                  </a:lnTo>
                  <a:lnTo>
                    <a:pt x="2654" y="161391"/>
                  </a:lnTo>
                  <a:lnTo>
                    <a:pt x="609" y="163677"/>
                  </a:lnTo>
                  <a:lnTo>
                    <a:pt x="838" y="166344"/>
                  </a:lnTo>
                  <a:lnTo>
                    <a:pt x="1041" y="169011"/>
                  </a:lnTo>
                  <a:lnTo>
                    <a:pt x="3327" y="171005"/>
                  </a:lnTo>
                  <a:lnTo>
                    <a:pt x="8559" y="170586"/>
                  </a:lnTo>
                  <a:lnTo>
                    <a:pt x="10528" y="168300"/>
                  </a:lnTo>
                  <a:close/>
                </a:path>
                <a:path w="277495" h="688975">
                  <a:moveTo>
                    <a:pt x="10668" y="116078"/>
                  </a:moveTo>
                  <a:lnTo>
                    <a:pt x="8724" y="113766"/>
                  </a:lnTo>
                  <a:lnTo>
                    <a:pt x="6121" y="113487"/>
                  </a:lnTo>
                  <a:lnTo>
                    <a:pt x="3505" y="113207"/>
                  </a:lnTo>
                  <a:lnTo>
                    <a:pt x="1206" y="115163"/>
                  </a:lnTo>
                  <a:lnTo>
                    <a:pt x="749" y="120548"/>
                  </a:lnTo>
                  <a:lnTo>
                    <a:pt x="2692" y="122859"/>
                  </a:lnTo>
                  <a:lnTo>
                    <a:pt x="7924" y="123177"/>
                  </a:lnTo>
                  <a:lnTo>
                    <a:pt x="10223" y="121221"/>
                  </a:lnTo>
                  <a:lnTo>
                    <a:pt x="10668" y="116078"/>
                  </a:lnTo>
                  <a:close/>
                </a:path>
                <a:path w="277495" h="688975">
                  <a:moveTo>
                    <a:pt x="12877" y="191858"/>
                  </a:moveTo>
                  <a:lnTo>
                    <a:pt x="12534" y="189268"/>
                  </a:lnTo>
                  <a:lnTo>
                    <a:pt x="12242" y="186664"/>
                  </a:lnTo>
                  <a:lnTo>
                    <a:pt x="9906" y="184797"/>
                  </a:lnTo>
                  <a:lnTo>
                    <a:pt x="7302" y="185077"/>
                  </a:lnTo>
                  <a:lnTo>
                    <a:pt x="4699" y="185356"/>
                  </a:lnTo>
                  <a:lnTo>
                    <a:pt x="2806" y="187744"/>
                  </a:lnTo>
                  <a:lnTo>
                    <a:pt x="3098" y="190398"/>
                  </a:lnTo>
                  <a:lnTo>
                    <a:pt x="3454" y="193052"/>
                  </a:lnTo>
                  <a:lnTo>
                    <a:pt x="5842" y="194919"/>
                  </a:lnTo>
                  <a:lnTo>
                    <a:pt x="11049" y="194233"/>
                  </a:lnTo>
                  <a:lnTo>
                    <a:pt x="12877" y="191858"/>
                  </a:lnTo>
                  <a:close/>
                </a:path>
                <a:path w="277495" h="688975">
                  <a:moveTo>
                    <a:pt x="14135" y="92989"/>
                  </a:moveTo>
                  <a:lnTo>
                    <a:pt x="12471" y="90474"/>
                  </a:lnTo>
                  <a:lnTo>
                    <a:pt x="9918" y="89890"/>
                  </a:lnTo>
                  <a:lnTo>
                    <a:pt x="7366" y="89306"/>
                  </a:lnTo>
                  <a:lnTo>
                    <a:pt x="4851" y="90982"/>
                  </a:lnTo>
                  <a:lnTo>
                    <a:pt x="3759" y="96316"/>
                  </a:lnTo>
                  <a:lnTo>
                    <a:pt x="5422" y="98831"/>
                  </a:lnTo>
                  <a:lnTo>
                    <a:pt x="10591" y="99695"/>
                  </a:lnTo>
                  <a:lnTo>
                    <a:pt x="13106" y="98005"/>
                  </a:lnTo>
                  <a:lnTo>
                    <a:pt x="14135" y="92989"/>
                  </a:lnTo>
                  <a:close/>
                </a:path>
                <a:path w="277495" h="688975">
                  <a:moveTo>
                    <a:pt x="20612" y="70777"/>
                  </a:moveTo>
                  <a:lnTo>
                    <a:pt x="19342" y="68033"/>
                  </a:lnTo>
                  <a:lnTo>
                    <a:pt x="16916" y="67043"/>
                  </a:lnTo>
                  <a:lnTo>
                    <a:pt x="14490" y="66052"/>
                  </a:lnTo>
                  <a:lnTo>
                    <a:pt x="11747" y="67335"/>
                  </a:lnTo>
                  <a:lnTo>
                    <a:pt x="9855" y="72504"/>
                  </a:lnTo>
                  <a:lnTo>
                    <a:pt x="11125" y="75234"/>
                  </a:lnTo>
                  <a:lnTo>
                    <a:pt x="16129" y="76809"/>
                  </a:lnTo>
                  <a:lnTo>
                    <a:pt x="18872" y="75526"/>
                  </a:lnTo>
                  <a:lnTo>
                    <a:pt x="20612" y="70777"/>
                  </a:lnTo>
                  <a:close/>
                </a:path>
                <a:path w="277495" h="688975">
                  <a:moveTo>
                    <a:pt x="30848" y="50342"/>
                  </a:moveTo>
                  <a:lnTo>
                    <a:pt x="30111" y="47383"/>
                  </a:lnTo>
                  <a:lnTo>
                    <a:pt x="27990" y="45910"/>
                  </a:lnTo>
                  <a:lnTo>
                    <a:pt x="25793" y="44399"/>
                  </a:lnTo>
                  <a:lnTo>
                    <a:pt x="22898" y="45135"/>
                  </a:lnTo>
                  <a:lnTo>
                    <a:pt x="20027" y="49898"/>
                  </a:lnTo>
                  <a:lnTo>
                    <a:pt x="20739" y="52844"/>
                  </a:lnTo>
                  <a:lnTo>
                    <a:pt x="25349" y="55346"/>
                  </a:lnTo>
                  <a:lnTo>
                    <a:pt x="28270" y="54622"/>
                  </a:lnTo>
                  <a:lnTo>
                    <a:pt x="30848" y="50342"/>
                  </a:lnTo>
                  <a:close/>
                </a:path>
                <a:path w="277495" h="688975">
                  <a:moveTo>
                    <a:pt x="45618" y="30187"/>
                  </a:moveTo>
                  <a:lnTo>
                    <a:pt x="43891" y="28143"/>
                  </a:lnTo>
                  <a:lnTo>
                    <a:pt x="42240" y="26174"/>
                  </a:lnTo>
                  <a:lnTo>
                    <a:pt x="38938" y="25819"/>
                  </a:lnTo>
                  <a:lnTo>
                    <a:pt x="37058" y="27914"/>
                  </a:lnTo>
                  <a:lnTo>
                    <a:pt x="35102" y="29933"/>
                  </a:lnTo>
                  <a:lnTo>
                    <a:pt x="35090" y="33007"/>
                  </a:lnTo>
                  <a:lnTo>
                    <a:pt x="38950" y="36550"/>
                  </a:lnTo>
                  <a:lnTo>
                    <a:pt x="41922" y="36550"/>
                  </a:lnTo>
                  <a:lnTo>
                    <a:pt x="43649" y="34772"/>
                  </a:lnTo>
                  <a:lnTo>
                    <a:pt x="45275" y="32905"/>
                  </a:lnTo>
                  <a:lnTo>
                    <a:pt x="45618" y="30187"/>
                  </a:lnTo>
                  <a:close/>
                </a:path>
                <a:path w="277495" h="688975">
                  <a:moveTo>
                    <a:pt x="65049" y="17665"/>
                  </a:moveTo>
                  <a:lnTo>
                    <a:pt x="63931" y="15252"/>
                  </a:lnTo>
                  <a:lnTo>
                    <a:pt x="62852" y="12903"/>
                  </a:lnTo>
                  <a:lnTo>
                    <a:pt x="59829" y="11798"/>
                  </a:lnTo>
                  <a:lnTo>
                    <a:pt x="57365" y="13106"/>
                  </a:lnTo>
                  <a:lnTo>
                    <a:pt x="54965" y="14554"/>
                  </a:lnTo>
                  <a:lnTo>
                    <a:pt x="54140" y="17551"/>
                  </a:lnTo>
                  <a:lnTo>
                    <a:pt x="56908" y="22009"/>
                  </a:lnTo>
                  <a:lnTo>
                    <a:pt x="59753" y="22771"/>
                  </a:lnTo>
                  <a:lnTo>
                    <a:pt x="61861" y="21475"/>
                  </a:lnTo>
                  <a:lnTo>
                    <a:pt x="64046" y="20320"/>
                  </a:lnTo>
                  <a:lnTo>
                    <a:pt x="65049" y="17665"/>
                  </a:lnTo>
                  <a:close/>
                </a:path>
                <a:path w="277495" h="688975">
                  <a:moveTo>
                    <a:pt x="87083" y="10287"/>
                  </a:moveTo>
                  <a:lnTo>
                    <a:pt x="86525" y="7670"/>
                  </a:lnTo>
                  <a:lnTo>
                    <a:pt x="85991" y="5156"/>
                  </a:lnTo>
                  <a:lnTo>
                    <a:pt x="83324" y="3327"/>
                  </a:lnTo>
                  <a:lnTo>
                    <a:pt x="80657" y="4102"/>
                  </a:lnTo>
                  <a:lnTo>
                    <a:pt x="78003" y="4914"/>
                  </a:lnTo>
                  <a:lnTo>
                    <a:pt x="76492" y="7620"/>
                  </a:lnTo>
                  <a:lnTo>
                    <a:pt x="78092" y="12623"/>
                  </a:lnTo>
                  <a:lnTo>
                    <a:pt x="80670" y="14046"/>
                  </a:lnTo>
                  <a:lnTo>
                    <a:pt x="83058" y="13296"/>
                  </a:lnTo>
                  <a:lnTo>
                    <a:pt x="85471" y="12585"/>
                  </a:lnTo>
                  <a:lnTo>
                    <a:pt x="87083" y="10287"/>
                  </a:lnTo>
                  <a:close/>
                </a:path>
                <a:path w="277495" h="688975">
                  <a:moveTo>
                    <a:pt x="110312" y="7188"/>
                  </a:moveTo>
                  <a:lnTo>
                    <a:pt x="110210" y="4559"/>
                  </a:lnTo>
                  <a:lnTo>
                    <a:pt x="110109" y="1943"/>
                  </a:lnTo>
                  <a:lnTo>
                    <a:pt x="107810" y="0"/>
                  </a:lnTo>
                  <a:lnTo>
                    <a:pt x="102362" y="495"/>
                  </a:lnTo>
                  <a:lnTo>
                    <a:pt x="100380" y="2806"/>
                  </a:lnTo>
                  <a:lnTo>
                    <a:pt x="100977" y="8013"/>
                  </a:lnTo>
                  <a:lnTo>
                    <a:pt x="103276" y="9956"/>
                  </a:lnTo>
                  <a:lnTo>
                    <a:pt x="108343" y="9499"/>
                  </a:lnTo>
                  <a:lnTo>
                    <a:pt x="110312" y="7188"/>
                  </a:lnTo>
                  <a:close/>
                </a:path>
                <a:path w="277495" h="688975">
                  <a:moveTo>
                    <a:pt x="126238" y="157441"/>
                  </a:moveTo>
                  <a:lnTo>
                    <a:pt x="124117" y="155333"/>
                  </a:lnTo>
                  <a:lnTo>
                    <a:pt x="121488" y="155321"/>
                  </a:lnTo>
                  <a:lnTo>
                    <a:pt x="118859" y="155308"/>
                  </a:lnTo>
                  <a:lnTo>
                    <a:pt x="116738" y="157454"/>
                  </a:lnTo>
                  <a:lnTo>
                    <a:pt x="116738" y="160121"/>
                  </a:lnTo>
                  <a:lnTo>
                    <a:pt x="116713" y="162775"/>
                  </a:lnTo>
                  <a:lnTo>
                    <a:pt x="118935" y="164884"/>
                  </a:lnTo>
                  <a:lnTo>
                    <a:pt x="124180" y="164769"/>
                  </a:lnTo>
                  <a:lnTo>
                    <a:pt x="126212" y="162623"/>
                  </a:lnTo>
                  <a:lnTo>
                    <a:pt x="126238" y="160032"/>
                  </a:lnTo>
                  <a:lnTo>
                    <a:pt x="126238" y="157441"/>
                  </a:lnTo>
                  <a:close/>
                </a:path>
                <a:path w="277495" h="688975">
                  <a:moveTo>
                    <a:pt x="126898" y="133997"/>
                  </a:moveTo>
                  <a:lnTo>
                    <a:pt x="124917" y="131762"/>
                  </a:lnTo>
                  <a:lnTo>
                    <a:pt x="122301" y="131572"/>
                  </a:lnTo>
                  <a:lnTo>
                    <a:pt x="119684" y="131381"/>
                  </a:lnTo>
                  <a:lnTo>
                    <a:pt x="117411" y="133388"/>
                  </a:lnTo>
                  <a:lnTo>
                    <a:pt x="117233" y="136055"/>
                  </a:lnTo>
                  <a:lnTo>
                    <a:pt x="117030" y="138722"/>
                  </a:lnTo>
                  <a:lnTo>
                    <a:pt x="119176" y="140970"/>
                  </a:lnTo>
                  <a:lnTo>
                    <a:pt x="124421" y="141160"/>
                  </a:lnTo>
                  <a:lnTo>
                    <a:pt x="126517" y="139141"/>
                  </a:lnTo>
                  <a:lnTo>
                    <a:pt x="126720" y="136575"/>
                  </a:lnTo>
                  <a:lnTo>
                    <a:pt x="126898" y="133997"/>
                  </a:lnTo>
                  <a:close/>
                </a:path>
                <a:path w="277495" h="688975">
                  <a:moveTo>
                    <a:pt x="127177" y="186143"/>
                  </a:moveTo>
                  <a:lnTo>
                    <a:pt x="126911" y="180949"/>
                  </a:lnTo>
                  <a:lnTo>
                    <a:pt x="124675" y="178943"/>
                  </a:lnTo>
                  <a:lnTo>
                    <a:pt x="122059" y="179070"/>
                  </a:lnTo>
                  <a:lnTo>
                    <a:pt x="119443" y="179197"/>
                  </a:lnTo>
                  <a:lnTo>
                    <a:pt x="117424" y="181444"/>
                  </a:lnTo>
                  <a:lnTo>
                    <a:pt x="117690" y="186740"/>
                  </a:lnTo>
                  <a:lnTo>
                    <a:pt x="119951" y="188734"/>
                  </a:lnTo>
                  <a:lnTo>
                    <a:pt x="125183" y="188391"/>
                  </a:lnTo>
                  <a:lnTo>
                    <a:pt x="127177" y="186143"/>
                  </a:lnTo>
                  <a:close/>
                </a:path>
                <a:path w="277495" h="688975">
                  <a:moveTo>
                    <a:pt x="129120" y="209651"/>
                  </a:moveTo>
                  <a:lnTo>
                    <a:pt x="128625" y="204470"/>
                  </a:lnTo>
                  <a:lnTo>
                    <a:pt x="126314" y="202552"/>
                  </a:lnTo>
                  <a:lnTo>
                    <a:pt x="123698" y="202780"/>
                  </a:lnTo>
                  <a:lnTo>
                    <a:pt x="121081" y="203009"/>
                  </a:lnTo>
                  <a:lnTo>
                    <a:pt x="119164" y="205333"/>
                  </a:lnTo>
                  <a:lnTo>
                    <a:pt x="119659" y="210604"/>
                  </a:lnTo>
                  <a:lnTo>
                    <a:pt x="121970" y="212521"/>
                  </a:lnTo>
                  <a:lnTo>
                    <a:pt x="127190" y="211975"/>
                  </a:lnTo>
                  <a:lnTo>
                    <a:pt x="129120" y="209651"/>
                  </a:lnTo>
                  <a:close/>
                </a:path>
                <a:path w="277495" h="688975">
                  <a:moveTo>
                    <a:pt x="129324" y="110769"/>
                  </a:moveTo>
                  <a:lnTo>
                    <a:pt x="127546" y="108369"/>
                  </a:lnTo>
                  <a:lnTo>
                    <a:pt x="124955" y="107950"/>
                  </a:lnTo>
                  <a:lnTo>
                    <a:pt x="122364" y="107530"/>
                  </a:lnTo>
                  <a:lnTo>
                    <a:pt x="119926" y="109334"/>
                  </a:lnTo>
                  <a:lnTo>
                    <a:pt x="119519" y="111988"/>
                  </a:lnTo>
                  <a:lnTo>
                    <a:pt x="119062" y="114642"/>
                  </a:lnTo>
                  <a:lnTo>
                    <a:pt x="121056" y="117055"/>
                  </a:lnTo>
                  <a:lnTo>
                    <a:pt x="126263" y="117678"/>
                  </a:lnTo>
                  <a:lnTo>
                    <a:pt x="128485" y="115824"/>
                  </a:lnTo>
                  <a:lnTo>
                    <a:pt x="128930" y="113309"/>
                  </a:lnTo>
                  <a:lnTo>
                    <a:pt x="129324" y="110769"/>
                  </a:lnTo>
                  <a:close/>
                </a:path>
                <a:path w="277495" h="688975">
                  <a:moveTo>
                    <a:pt x="131800" y="233146"/>
                  </a:moveTo>
                  <a:lnTo>
                    <a:pt x="131152" y="227965"/>
                  </a:lnTo>
                  <a:lnTo>
                    <a:pt x="128778" y="226123"/>
                  </a:lnTo>
                  <a:lnTo>
                    <a:pt x="126174" y="226428"/>
                  </a:lnTo>
                  <a:lnTo>
                    <a:pt x="123571" y="226733"/>
                  </a:lnTo>
                  <a:lnTo>
                    <a:pt x="121716" y="229120"/>
                  </a:lnTo>
                  <a:lnTo>
                    <a:pt x="122377" y="234353"/>
                  </a:lnTo>
                  <a:lnTo>
                    <a:pt x="124752" y="236207"/>
                  </a:lnTo>
                  <a:lnTo>
                    <a:pt x="129959" y="235521"/>
                  </a:lnTo>
                  <a:lnTo>
                    <a:pt x="131800" y="233146"/>
                  </a:lnTo>
                  <a:close/>
                </a:path>
                <a:path w="277495" h="688975">
                  <a:moveTo>
                    <a:pt x="134073" y="88099"/>
                  </a:moveTo>
                  <a:lnTo>
                    <a:pt x="132575" y="85509"/>
                  </a:lnTo>
                  <a:lnTo>
                    <a:pt x="130060" y="84759"/>
                  </a:lnTo>
                  <a:lnTo>
                    <a:pt x="127546" y="84010"/>
                  </a:lnTo>
                  <a:lnTo>
                    <a:pt x="124917" y="85534"/>
                  </a:lnTo>
                  <a:lnTo>
                    <a:pt x="124206" y="88150"/>
                  </a:lnTo>
                  <a:lnTo>
                    <a:pt x="123444" y="90754"/>
                  </a:lnTo>
                  <a:lnTo>
                    <a:pt x="125069" y="93370"/>
                  </a:lnTo>
                  <a:lnTo>
                    <a:pt x="130187" y="94526"/>
                  </a:lnTo>
                  <a:lnTo>
                    <a:pt x="132676" y="92976"/>
                  </a:lnTo>
                  <a:lnTo>
                    <a:pt x="133400" y="90538"/>
                  </a:lnTo>
                  <a:lnTo>
                    <a:pt x="134073" y="88099"/>
                  </a:lnTo>
                  <a:close/>
                </a:path>
                <a:path w="277495" h="688975">
                  <a:moveTo>
                    <a:pt x="134632" y="6045"/>
                  </a:moveTo>
                  <a:lnTo>
                    <a:pt x="133299" y="3022"/>
                  </a:lnTo>
                  <a:lnTo>
                    <a:pt x="130479" y="2247"/>
                  </a:lnTo>
                  <a:lnTo>
                    <a:pt x="127660" y="1435"/>
                  </a:lnTo>
                  <a:lnTo>
                    <a:pt x="124968" y="2984"/>
                  </a:lnTo>
                  <a:lnTo>
                    <a:pt x="124015" y="8140"/>
                  </a:lnTo>
                  <a:lnTo>
                    <a:pt x="125488" y="10693"/>
                  </a:lnTo>
                  <a:lnTo>
                    <a:pt x="127749" y="11341"/>
                  </a:lnTo>
                  <a:lnTo>
                    <a:pt x="130022" y="11950"/>
                  </a:lnTo>
                  <a:lnTo>
                    <a:pt x="132562" y="10871"/>
                  </a:lnTo>
                  <a:lnTo>
                    <a:pt x="133616" y="8394"/>
                  </a:lnTo>
                  <a:lnTo>
                    <a:pt x="134632" y="6045"/>
                  </a:lnTo>
                  <a:close/>
                </a:path>
                <a:path w="277495" h="688975">
                  <a:moveTo>
                    <a:pt x="135077" y="256578"/>
                  </a:moveTo>
                  <a:lnTo>
                    <a:pt x="134315" y="251409"/>
                  </a:lnTo>
                  <a:lnTo>
                    <a:pt x="131902" y="249618"/>
                  </a:lnTo>
                  <a:lnTo>
                    <a:pt x="129298" y="249986"/>
                  </a:lnTo>
                  <a:lnTo>
                    <a:pt x="126695" y="250355"/>
                  </a:lnTo>
                  <a:lnTo>
                    <a:pt x="124904" y="252780"/>
                  </a:lnTo>
                  <a:lnTo>
                    <a:pt x="125679" y="258000"/>
                  </a:lnTo>
                  <a:lnTo>
                    <a:pt x="128104" y="259791"/>
                  </a:lnTo>
                  <a:lnTo>
                    <a:pt x="133286" y="258991"/>
                  </a:lnTo>
                  <a:lnTo>
                    <a:pt x="135077" y="256578"/>
                  </a:lnTo>
                  <a:close/>
                </a:path>
                <a:path w="277495" h="688975">
                  <a:moveTo>
                    <a:pt x="137909" y="488200"/>
                  </a:moveTo>
                  <a:lnTo>
                    <a:pt x="135826" y="486054"/>
                  </a:lnTo>
                  <a:lnTo>
                    <a:pt x="133197" y="485990"/>
                  </a:lnTo>
                  <a:lnTo>
                    <a:pt x="130568" y="485927"/>
                  </a:lnTo>
                  <a:lnTo>
                    <a:pt x="128409" y="488035"/>
                  </a:lnTo>
                  <a:lnTo>
                    <a:pt x="128308" y="493369"/>
                  </a:lnTo>
                  <a:lnTo>
                    <a:pt x="130403" y="495515"/>
                  </a:lnTo>
                  <a:lnTo>
                    <a:pt x="135648" y="495477"/>
                  </a:lnTo>
                  <a:lnTo>
                    <a:pt x="137820" y="493369"/>
                  </a:lnTo>
                  <a:lnTo>
                    <a:pt x="137909" y="488200"/>
                  </a:lnTo>
                  <a:close/>
                </a:path>
                <a:path w="277495" h="688975">
                  <a:moveTo>
                    <a:pt x="138582" y="516674"/>
                  </a:moveTo>
                  <a:lnTo>
                    <a:pt x="138544" y="514096"/>
                  </a:lnTo>
                  <a:lnTo>
                    <a:pt x="138430" y="511543"/>
                  </a:lnTo>
                  <a:lnTo>
                    <a:pt x="136194" y="509587"/>
                  </a:lnTo>
                  <a:lnTo>
                    <a:pt x="133578" y="509739"/>
                  </a:lnTo>
                  <a:lnTo>
                    <a:pt x="130962" y="509892"/>
                  </a:lnTo>
                  <a:lnTo>
                    <a:pt x="128943" y="512191"/>
                  </a:lnTo>
                  <a:lnTo>
                    <a:pt x="129082" y="514870"/>
                  </a:lnTo>
                  <a:lnTo>
                    <a:pt x="129120" y="517563"/>
                  </a:lnTo>
                  <a:lnTo>
                    <a:pt x="131737" y="519493"/>
                  </a:lnTo>
                  <a:lnTo>
                    <a:pt x="136944" y="518922"/>
                  </a:lnTo>
                  <a:lnTo>
                    <a:pt x="138582" y="516674"/>
                  </a:lnTo>
                  <a:close/>
                </a:path>
                <a:path w="277495" h="688975">
                  <a:moveTo>
                    <a:pt x="138785" y="279984"/>
                  </a:moveTo>
                  <a:lnTo>
                    <a:pt x="137934" y="274815"/>
                  </a:lnTo>
                  <a:lnTo>
                    <a:pt x="135496" y="273062"/>
                  </a:lnTo>
                  <a:lnTo>
                    <a:pt x="132905" y="273481"/>
                  </a:lnTo>
                  <a:lnTo>
                    <a:pt x="130314" y="273900"/>
                  </a:lnTo>
                  <a:lnTo>
                    <a:pt x="128562" y="276339"/>
                  </a:lnTo>
                  <a:lnTo>
                    <a:pt x="129413" y="281546"/>
                  </a:lnTo>
                  <a:lnTo>
                    <a:pt x="131851" y="283298"/>
                  </a:lnTo>
                  <a:lnTo>
                    <a:pt x="137033" y="282435"/>
                  </a:lnTo>
                  <a:lnTo>
                    <a:pt x="138785" y="279984"/>
                  </a:lnTo>
                  <a:close/>
                </a:path>
                <a:path w="277495" h="688975">
                  <a:moveTo>
                    <a:pt x="139052" y="464756"/>
                  </a:moveTo>
                  <a:lnTo>
                    <a:pt x="137083" y="462483"/>
                  </a:lnTo>
                  <a:lnTo>
                    <a:pt x="134467" y="462254"/>
                  </a:lnTo>
                  <a:lnTo>
                    <a:pt x="131851" y="462026"/>
                  </a:lnTo>
                  <a:lnTo>
                    <a:pt x="129578" y="463994"/>
                  </a:lnTo>
                  <a:lnTo>
                    <a:pt x="129222" y="469303"/>
                  </a:lnTo>
                  <a:lnTo>
                    <a:pt x="131191" y="471576"/>
                  </a:lnTo>
                  <a:lnTo>
                    <a:pt x="136436" y="471893"/>
                  </a:lnTo>
                  <a:lnTo>
                    <a:pt x="138696" y="469925"/>
                  </a:lnTo>
                  <a:lnTo>
                    <a:pt x="139052" y="464756"/>
                  </a:lnTo>
                  <a:close/>
                </a:path>
                <a:path w="277495" h="688975">
                  <a:moveTo>
                    <a:pt x="141351" y="441299"/>
                  </a:moveTo>
                  <a:lnTo>
                    <a:pt x="139560" y="438937"/>
                  </a:lnTo>
                  <a:lnTo>
                    <a:pt x="136944" y="438619"/>
                  </a:lnTo>
                  <a:lnTo>
                    <a:pt x="134353" y="438302"/>
                  </a:lnTo>
                  <a:lnTo>
                    <a:pt x="131914" y="440156"/>
                  </a:lnTo>
                  <a:lnTo>
                    <a:pt x="131660" y="442785"/>
                  </a:lnTo>
                  <a:lnTo>
                    <a:pt x="131381" y="445427"/>
                  </a:lnTo>
                  <a:lnTo>
                    <a:pt x="133273" y="447789"/>
                  </a:lnTo>
                  <a:lnTo>
                    <a:pt x="138493" y="448348"/>
                  </a:lnTo>
                  <a:lnTo>
                    <a:pt x="140830" y="446481"/>
                  </a:lnTo>
                  <a:lnTo>
                    <a:pt x="141351" y="441299"/>
                  </a:lnTo>
                  <a:close/>
                </a:path>
                <a:path w="277495" h="688975">
                  <a:moveTo>
                    <a:pt x="141897" y="66560"/>
                  </a:moveTo>
                  <a:lnTo>
                    <a:pt x="140792" y="63741"/>
                  </a:lnTo>
                  <a:lnTo>
                    <a:pt x="138468" y="62572"/>
                  </a:lnTo>
                  <a:lnTo>
                    <a:pt x="136105" y="61379"/>
                  </a:lnTo>
                  <a:lnTo>
                    <a:pt x="133311" y="62471"/>
                  </a:lnTo>
                  <a:lnTo>
                    <a:pt x="131102" y="67500"/>
                  </a:lnTo>
                  <a:lnTo>
                    <a:pt x="132181" y="70307"/>
                  </a:lnTo>
                  <a:lnTo>
                    <a:pt x="137071" y="72224"/>
                  </a:lnTo>
                  <a:lnTo>
                    <a:pt x="139877" y="71145"/>
                  </a:lnTo>
                  <a:lnTo>
                    <a:pt x="141897" y="66560"/>
                  </a:lnTo>
                  <a:close/>
                </a:path>
                <a:path w="277495" h="688975">
                  <a:moveTo>
                    <a:pt x="142163" y="539762"/>
                  </a:moveTo>
                  <a:lnTo>
                    <a:pt x="141681" y="537159"/>
                  </a:lnTo>
                  <a:lnTo>
                    <a:pt x="141160" y="534555"/>
                  </a:lnTo>
                  <a:lnTo>
                    <a:pt x="138785" y="532879"/>
                  </a:lnTo>
                  <a:lnTo>
                    <a:pt x="136220" y="533336"/>
                  </a:lnTo>
                  <a:lnTo>
                    <a:pt x="133616" y="533793"/>
                  </a:lnTo>
                  <a:lnTo>
                    <a:pt x="131826" y="536346"/>
                  </a:lnTo>
                  <a:lnTo>
                    <a:pt x="132334" y="538886"/>
                  </a:lnTo>
                  <a:lnTo>
                    <a:pt x="132816" y="541451"/>
                  </a:lnTo>
                  <a:lnTo>
                    <a:pt x="135280" y="543166"/>
                  </a:lnTo>
                  <a:lnTo>
                    <a:pt x="140449" y="542239"/>
                  </a:lnTo>
                  <a:lnTo>
                    <a:pt x="142163" y="539762"/>
                  </a:lnTo>
                  <a:close/>
                </a:path>
                <a:path w="277495" h="688975">
                  <a:moveTo>
                    <a:pt x="142735" y="303403"/>
                  </a:moveTo>
                  <a:lnTo>
                    <a:pt x="141859" y="298221"/>
                  </a:lnTo>
                  <a:lnTo>
                    <a:pt x="139407" y="296481"/>
                  </a:lnTo>
                  <a:lnTo>
                    <a:pt x="136817" y="296926"/>
                  </a:lnTo>
                  <a:lnTo>
                    <a:pt x="134226" y="297370"/>
                  </a:lnTo>
                  <a:lnTo>
                    <a:pt x="132486" y="299821"/>
                  </a:lnTo>
                  <a:lnTo>
                    <a:pt x="133375" y="305003"/>
                  </a:lnTo>
                  <a:lnTo>
                    <a:pt x="135826" y="306743"/>
                  </a:lnTo>
                  <a:lnTo>
                    <a:pt x="140995" y="305866"/>
                  </a:lnTo>
                  <a:lnTo>
                    <a:pt x="142735" y="303403"/>
                  </a:lnTo>
                  <a:close/>
                </a:path>
                <a:path w="277495" h="688975">
                  <a:moveTo>
                    <a:pt x="144449" y="417791"/>
                  </a:moveTo>
                  <a:lnTo>
                    <a:pt x="142633" y="415404"/>
                  </a:lnTo>
                  <a:lnTo>
                    <a:pt x="140030" y="415048"/>
                  </a:lnTo>
                  <a:lnTo>
                    <a:pt x="137426" y="414693"/>
                  </a:lnTo>
                  <a:lnTo>
                    <a:pt x="135039" y="416521"/>
                  </a:lnTo>
                  <a:lnTo>
                    <a:pt x="134327" y="421728"/>
                  </a:lnTo>
                  <a:lnTo>
                    <a:pt x="136144" y="424116"/>
                  </a:lnTo>
                  <a:lnTo>
                    <a:pt x="141351" y="424815"/>
                  </a:lnTo>
                  <a:lnTo>
                    <a:pt x="143751" y="422998"/>
                  </a:lnTo>
                  <a:lnTo>
                    <a:pt x="144449" y="417791"/>
                  </a:lnTo>
                  <a:close/>
                </a:path>
                <a:path w="277495" h="688975">
                  <a:moveTo>
                    <a:pt x="146253" y="563232"/>
                  </a:moveTo>
                  <a:lnTo>
                    <a:pt x="145364" y="558050"/>
                  </a:lnTo>
                  <a:lnTo>
                    <a:pt x="142913" y="556310"/>
                  </a:lnTo>
                  <a:lnTo>
                    <a:pt x="140322" y="556755"/>
                  </a:lnTo>
                  <a:lnTo>
                    <a:pt x="137731" y="557199"/>
                  </a:lnTo>
                  <a:lnTo>
                    <a:pt x="135991" y="559650"/>
                  </a:lnTo>
                  <a:lnTo>
                    <a:pt x="136880" y="564819"/>
                  </a:lnTo>
                  <a:lnTo>
                    <a:pt x="139331" y="566572"/>
                  </a:lnTo>
                  <a:lnTo>
                    <a:pt x="144500" y="565683"/>
                  </a:lnTo>
                  <a:lnTo>
                    <a:pt x="146253" y="563232"/>
                  </a:lnTo>
                  <a:close/>
                </a:path>
                <a:path w="277495" h="688975">
                  <a:moveTo>
                    <a:pt x="146278" y="327126"/>
                  </a:moveTo>
                  <a:lnTo>
                    <a:pt x="145542" y="321843"/>
                  </a:lnTo>
                  <a:lnTo>
                    <a:pt x="143141" y="320014"/>
                  </a:lnTo>
                  <a:lnTo>
                    <a:pt x="140550" y="320395"/>
                  </a:lnTo>
                  <a:lnTo>
                    <a:pt x="137960" y="320776"/>
                  </a:lnTo>
                  <a:lnTo>
                    <a:pt x="136131" y="323176"/>
                  </a:lnTo>
                  <a:lnTo>
                    <a:pt x="136842" y="328295"/>
                  </a:lnTo>
                  <a:lnTo>
                    <a:pt x="139242" y="330123"/>
                  </a:lnTo>
                  <a:lnTo>
                    <a:pt x="144462" y="329514"/>
                  </a:lnTo>
                  <a:lnTo>
                    <a:pt x="146278" y="327126"/>
                  </a:lnTo>
                  <a:close/>
                </a:path>
                <a:path w="277495" h="688975">
                  <a:moveTo>
                    <a:pt x="147548" y="394144"/>
                  </a:moveTo>
                  <a:lnTo>
                    <a:pt x="145694" y="391769"/>
                  </a:lnTo>
                  <a:lnTo>
                    <a:pt x="143052" y="391477"/>
                  </a:lnTo>
                  <a:lnTo>
                    <a:pt x="140487" y="391185"/>
                  </a:lnTo>
                  <a:lnTo>
                    <a:pt x="138112" y="393039"/>
                  </a:lnTo>
                  <a:lnTo>
                    <a:pt x="137452" y="398221"/>
                  </a:lnTo>
                  <a:lnTo>
                    <a:pt x="139293" y="400583"/>
                  </a:lnTo>
                  <a:lnTo>
                    <a:pt x="144500" y="401243"/>
                  </a:lnTo>
                  <a:lnTo>
                    <a:pt x="146875" y="399389"/>
                  </a:lnTo>
                  <a:lnTo>
                    <a:pt x="147548" y="394144"/>
                  </a:lnTo>
                  <a:close/>
                </a:path>
                <a:path w="277495" h="688975">
                  <a:moveTo>
                    <a:pt x="148513" y="351116"/>
                  </a:moveTo>
                  <a:lnTo>
                    <a:pt x="148107" y="345782"/>
                  </a:lnTo>
                  <a:lnTo>
                    <a:pt x="145821" y="343801"/>
                  </a:lnTo>
                  <a:lnTo>
                    <a:pt x="143205" y="344004"/>
                  </a:lnTo>
                  <a:lnTo>
                    <a:pt x="140589" y="344208"/>
                  </a:lnTo>
                  <a:lnTo>
                    <a:pt x="138620" y="346468"/>
                  </a:lnTo>
                  <a:lnTo>
                    <a:pt x="139014" y="351612"/>
                  </a:lnTo>
                  <a:lnTo>
                    <a:pt x="141300" y="353606"/>
                  </a:lnTo>
                  <a:lnTo>
                    <a:pt x="146545" y="353364"/>
                  </a:lnTo>
                  <a:lnTo>
                    <a:pt x="148513" y="351116"/>
                  </a:lnTo>
                  <a:close/>
                </a:path>
                <a:path w="277495" h="688975">
                  <a:moveTo>
                    <a:pt x="149059" y="375272"/>
                  </a:moveTo>
                  <a:lnTo>
                    <a:pt x="148945" y="372592"/>
                  </a:lnTo>
                  <a:lnTo>
                    <a:pt x="148932" y="369912"/>
                  </a:lnTo>
                  <a:lnTo>
                    <a:pt x="146786" y="367741"/>
                  </a:lnTo>
                  <a:lnTo>
                    <a:pt x="144157" y="367741"/>
                  </a:lnTo>
                  <a:lnTo>
                    <a:pt x="141528" y="367741"/>
                  </a:lnTo>
                  <a:lnTo>
                    <a:pt x="139420" y="369824"/>
                  </a:lnTo>
                  <a:lnTo>
                    <a:pt x="139446" y="372402"/>
                  </a:lnTo>
                  <a:lnTo>
                    <a:pt x="139560" y="374980"/>
                  </a:lnTo>
                  <a:lnTo>
                    <a:pt x="141363" y="377113"/>
                  </a:lnTo>
                  <a:lnTo>
                    <a:pt x="146596" y="377367"/>
                  </a:lnTo>
                  <a:lnTo>
                    <a:pt x="149059" y="375272"/>
                  </a:lnTo>
                  <a:close/>
                </a:path>
                <a:path w="277495" h="688975">
                  <a:moveTo>
                    <a:pt x="150304" y="586587"/>
                  </a:moveTo>
                  <a:lnTo>
                    <a:pt x="149377" y="581456"/>
                  </a:lnTo>
                  <a:lnTo>
                    <a:pt x="146926" y="579729"/>
                  </a:lnTo>
                  <a:lnTo>
                    <a:pt x="144335" y="580186"/>
                  </a:lnTo>
                  <a:lnTo>
                    <a:pt x="141757" y="580644"/>
                  </a:lnTo>
                  <a:lnTo>
                    <a:pt x="140017" y="583107"/>
                  </a:lnTo>
                  <a:lnTo>
                    <a:pt x="140957" y="588302"/>
                  </a:lnTo>
                  <a:lnTo>
                    <a:pt x="143433" y="590029"/>
                  </a:lnTo>
                  <a:lnTo>
                    <a:pt x="148590" y="589064"/>
                  </a:lnTo>
                  <a:lnTo>
                    <a:pt x="150304" y="586587"/>
                  </a:lnTo>
                  <a:close/>
                </a:path>
                <a:path w="277495" h="688975">
                  <a:moveTo>
                    <a:pt x="153720" y="47332"/>
                  </a:moveTo>
                  <a:lnTo>
                    <a:pt x="153479" y="44488"/>
                  </a:lnTo>
                  <a:lnTo>
                    <a:pt x="151472" y="42748"/>
                  </a:lnTo>
                  <a:lnTo>
                    <a:pt x="149517" y="41046"/>
                  </a:lnTo>
                  <a:lnTo>
                    <a:pt x="146354" y="41313"/>
                  </a:lnTo>
                  <a:lnTo>
                    <a:pt x="144627" y="43510"/>
                  </a:lnTo>
                  <a:lnTo>
                    <a:pt x="143052" y="45796"/>
                  </a:lnTo>
                  <a:lnTo>
                    <a:pt x="143548" y="48844"/>
                  </a:lnTo>
                  <a:lnTo>
                    <a:pt x="147904" y="51765"/>
                  </a:lnTo>
                  <a:lnTo>
                    <a:pt x="150812" y="51295"/>
                  </a:lnTo>
                  <a:lnTo>
                    <a:pt x="152196" y="49263"/>
                  </a:lnTo>
                  <a:lnTo>
                    <a:pt x="153720" y="47332"/>
                  </a:lnTo>
                  <a:close/>
                </a:path>
                <a:path w="277495" h="688975">
                  <a:moveTo>
                    <a:pt x="154914" y="20358"/>
                  </a:moveTo>
                  <a:lnTo>
                    <a:pt x="154901" y="17233"/>
                  </a:lnTo>
                  <a:lnTo>
                    <a:pt x="152882" y="15176"/>
                  </a:lnTo>
                  <a:lnTo>
                    <a:pt x="150660" y="13296"/>
                  </a:lnTo>
                  <a:lnTo>
                    <a:pt x="147561" y="13487"/>
                  </a:lnTo>
                  <a:lnTo>
                    <a:pt x="144399" y="17665"/>
                  </a:lnTo>
                  <a:lnTo>
                    <a:pt x="144576" y="20612"/>
                  </a:lnTo>
                  <a:lnTo>
                    <a:pt x="146392" y="22123"/>
                  </a:lnTo>
                  <a:lnTo>
                    <a:pt x="148069" y="23850"/>
                  </a:lnTo>
                  <a:lnTo>
                    <a:pt x="150990" y="23850"/>
                  </a:lnTo>
                  <a:lnTo>
                    <a:pt x="152958" y="22098"/>
                  </a:lnTo>
                  <a:lnTo>
                    <a:pt x="154914" y="20358"/>
                  </a:lnTo>
                  <a:close/>
                </a:path>
                <a:path w="277495" h="688975">
                  <a:moveTo>
                    <a:pt x="154940" y="609688"/>
                  </a:moveTo>
                  <a:lnTo>
                    <a:pt x="153847" y="604621"/>
                  </a:lnTo>
                  <a:lnTo>
                    <a:pt x="151320" y="602996"/>
                  </a:lnTo>
                  <a:lnTo>
                    <a:pt x="148755" y="603529"/>
                  </a:lnTo>
                  <a:lnTo>
                    <a:pt x="146189" y="604062"/>
                  </a:lnTo>
                  <a:lnTo>
                    <a:pt x="144551" y="606590"/>
                  </a:lnTo>
                  <a:lnTo>
                    <a:pt x="145669" y="611797"/>
                  </a:lnTo>
                  <a:lnTo>
                    <a:pt x="148247" y="613410"/>
                  </a:lnTo>
                  <a:lnTo>
                    <a:pt x="153365" y="612216"/>
                  </a:lnTo>
                  <a:lnTo>
                    <a:pt x="154940" y="609688"/>
                  </a:lnTo>
                  <a:close/>
                </a:path>
                <a:path w="277495" h="688975">
                  <a:moveTo>
                    <a:pt x="160921" y="632282"/>
                  </a:moveTo>
                  <a:lnTo>
                    <a:pt x="160210" y="629818"/>
                  </a:lnTo>
                  <a:lnTo>
                    <a:pt x="159461" y="627367"/>
                  </a:lnTo>
                  <a:lnTo>
                    <a:pt x="156832" y="625944"/>
                  </a:lnTo>
                  <a:lnTo>
                    <a:pt x="154317" y="626643"/>
                  </a:lnTo>
                  <a:lnTo>
                    <a:pt x="151777" y="627354"/>
                  </a:lnTo>
                  <a:lnTo>
                    <a:pt x="150342" y="630008"/>
                  </a:lnTo>
                  <a:lnTo>
                    <a:pt x="151117" y="632587"/>
                  </a:lnTo>
                  <a:lnTo>
                    <a:pt x="151866" y="635177"/>
                  </a:lnTo>
                  <a:lnTo>
                    <a:pt x="154635" y="636562"/>
                  </a:lnTo>
                  <a:lnTo>
                    <a:pt x="159613" y="634885"/>
                  </a:lnTo>
                  <a:lnTo>
                    <a:pt x="160921" y="632282"/>
                  </a:lnTo>
                  <a:close/>
                </a:path>
                <a:path w="277495" h="688975">
                  <a:moveTo>
                    <a:pt x="169278" y="38036"/>
                  </a:moveTo>
                  <a:lnTo>
                    <a:pt x="167995" y="35547"/>
                  </a:lnTo>
                  <a:lnTo>
                    <a:pt x="166789" y="33032"/>
                  </a:lnTo>
                  <a:lnTo>
                    <a:pt x="163703" y="32232"/>
                  </a:lnTo>
                  <a:lnTo>
                    <a:pt x="159245" y="35001"/>
                  </a:lnTo>
                  <a:lnTo>
                    <a:pt x="158546" y="37769"/>
                  </a:lnTo>
                  <a:lnTo>
                    <a:pt x="159613" y="40017"/>
                  </a:lnTo>
                  <a:lnTo>
                    <a:pt x="160756" y="42240"/>
                  </a:lnTo>
                  <a:lnTo>
                    <a:pt x="163614" y="43129"/>
                  </a:lnTo>
                  <a:lnTo>
                    <a:pt x="166001" y="42037"/>
                  </a:lnTo>
                  <a:lnTo>
                    <a:pt x="168389" y="40944"/>
                  </a:lnTo>
                  <a:lnTo>
                    <a:pt x="169278" y="38036"/>
                  </a:lnTo>
                  <a:close/>
                </a:path>
                <a:path w="277495" h="688975">
                  <a:moveTo>
                    <a:pt x="169570" y="653453"/>
                  </a:moveTo>
                  <a:lnTo>
                    <a:pt x="168452" y="651243"/>
                  </a:lnTo>
                  <a:lnTo>
                    <a:pt x="167386" y="648995"/>
                  </a:lnTo>
                  <a:lnTo>
                    <a:pt x="164579" y="648017"/>
                  </a:lnTo>
                  <a:lnTo>
                    <a:pt x="162166" y="649058"/>
                  </a:lnTo>
                  <a:lnTo>
                    <a:pt x="159753" y="650100"/>
                  </a:lnTo>
                  <a:lnTo>
                    <a:pt x="158762" y="652970"/>
                  </a:lnTo>
                  <a:lnTo>
                    <a:pt x="159931" y="655472"/>
                  </a:lnTo>
                  <a:lnTo>
                    <a:pt x="161201" y="657948"/>
                  </a:lnTo>
                  <a:lnTo>
                    <a:pt x="164147" y="658863"/>
                  </a:lnTo>
                  <a:lnTo>
                    <a:pt x="168706" y="656247"/>
                  </a:lnTo>
                  <a:lnTo>
                    <a:pt x="169570" y="653453"/>
                  </a:lnTo>
                  <a:close/>
                </a:path>
                <a:path w="277495" h="688975">
                  <a:moveTo>
                    <a:pt x="177977" y="61214"/>
                  </a:moveTo>
                  <a:lnTo>
                    <a:pt x="177279" y="58572"/>
                  </a:lnTo>
                  <a:lnTo>
                    <a:pt x="176428" y="55968"/>
                  </a:lnTo>
                  <a:lnTo>
                    <a:pt x="173697" y="54546"/>
                  </a:lnTo>
                  <a:lnTo>
                    <a:pt x="168732" y="56235"/>
                  </a:lnTo>
                  <a:lnTo>
                    <a:pt x="167373" y="58864"/>
                  </a:lnTo>
                  <a:lnTo>
                    <a:pt x="168173" y="61277"/>
                  </a:lnTo>
                  <a:lnTo>
                    <a:pt x="168821" y="63754"/>
                  </a:lnTo>
                  <a:lnTo>
                    <a:pt x="171399" y="65214"/>
                  </a:lnTo>
                  <a:lnTo>
                    <a:pt x="173939" y="64554"/>
                  </a:lnTo>
                  <a:lnTo>
                    <a:pt x="176479" y="63893"/>
                  </a:lnTo>
                  <a:lnTo>
                    <a:pt x="177977" y="61214"/>
                  </a:lnTo>
                  <a:close/>
                </a:path>
                <a:path w="277495" h="688975">
                  <a:moveTo>
                    <a:pt x="183019" y="673633"/>
                  </a:moveTo>
                  <a:lnTo>
                    <a:pt x="182803" y="670775"/>
                  </a:lnTo>
                  <a:lnTo>
                    <a:pt x="181102" y="669213"/>
                  </a:lnTo>
                  <a:lnTo>
                    <a:pt x="179451" y="667575"/>
                  </a:lnTo>
                  <a:lnTo>
                    <a:pt x="176504" y="667575"/>
                  </a:lnTo>
                  <a:lnTo>
                    <a:pt x="174548" y="669239"/>
                  </a:lnTo>
                  <a:lnTo>
                    <a:pt x="172504" y="670966"/>
                  </a:lnTo>
                  <a:lnTo>
                    <a:pt x="172491" y="674065"/>
                  </a:lnTo>
                  <a:lnTo>
                    <a:pt x="174574" y="676122"/>
                  </a:lnTo>
                  <a:lnTo>
                    <a:pt x="176733" y="678116"/>
                  </a:lnTo>
                  <a:lnTo>
                    <a:pt x="179908" y="677862"/>
                  </a:lnTo>
                  <a:lnTo>
                    <a:pt x="183019" y="673633"/>
                  </a:lnTo>
                  <a:close/>
                </a:path>
                <a:path w="277495" h="688975">
                  <a:moveTo>
                    <a:pt x="183210" y="85013"/>
                  </a:moveTo>
                  <a:lnTo>
                    <a:pt x="182219" y="79857"/>
                  </a:lnTo>
                  <a:lnTo>
                    <a:pt x="179666" y="78028"/>
                  </a:lnTo>
                  <a:lnTo>
                    <a:pt x="174523" y="79057"/>
                  </a:lnTo>
                  <a:lnTo>
                    <a:pt x="172847" y="81432"/>
                  </a:lnTo>
                  <a:lnTo>
                    <a:pt x="173850" y="86652"/>
                  </a:lnTo>
                  <a:lnTo>
                    <a:pt x="176352" y="88392"/>
                  </a:lnTo>
                  <a:lnTo>
                    <a:pt x="178930" y="87934"/>
                  </a:lnTo>
                  <a:lnTo>
                    <a:pt x="181508" y="87477"/>
                  </a:lnTo>
                  <a:lnTo>
                    <a:pt x="183210" y="85013"/>
                  </a:lnTo>
                  <a:close/>
                </a:path>
                <a:path w="277495" h="688975">
                  <a:moveTo>
                    <a:pt x="187706" y="108407"/>
                  </a:moveTo>
                  <a:lnTo>
                    <a:pt x="186715" y="103238"/>
                  </a:lnTo>
                  <a:lnTo>
                    <a:pt x="184213" y="101536"/>
                  </a:lnTo>
                  <a:lnTo>
                    <a:pt x="179057" y="102514"/>
                  </a:lnTo>
                  <a:lnTo>
                    <a:pt x="177380" y="105016"/>
                  </a:lnTo>
                  <a:lnTo>
                    <a:pt x="178384" y="110223"/>
                  </a:lnTo>
                  <a:lnTo>
                    <a:pt x="180873" y="111925"/>
                  </a:lnTo>
                  <a:lnTo>
                    <a:pt x="183451" y="111417"/>
                  </a:lnTo>
                  <a:lnTo>
                    <a:pt x="186029" y="110909"/>
                  </a:lnTo>
                  <a:lnTo>
                    <a:pt x="187706" y="108407"/>
                  </a:lnTo>
                  <a:close/>
                </a:path>
                <a:path w="277495" h="688975">
                  <a:moveTo>
                    <a:pt x="188391" y="293878"/>
                  </a:moveTo>
                  <a:lnTo>
                    <a:pt x="187350" y="291020"/>
                  </a:lnTo>
                  <a:lnTo>
                    <a:pt x="182537" y="288899"/>
                  </a:lnTo>
                  <a:lnTo>
                    <a:pt x="179743" y="289941"/>
                  </a:lnTo>
                  <a:lnTo>
                    <a:pt x="177647" y="294640"/>
                  </a:lnTo>
                  <a:lnTo>
                    <a:pt x="178701" y="297497"/>
                  </a:lnTo>
                  <a:lnTo>
                    <a:pt x="181038" y="298691"/>
                  </a:lnTo>
                  <a:lnTo>
                    <a:pt x="183375" y="299885"/>
                  </a:lnTo>
                  <a:lnTo>
                    <a:pt x="186169" y="298843"/>
                  </a:lnTo>
                  <a:lnTo>
                    <a:pt x="188391" y="293878"/>
                  </a:lnTo>
                  <a:close/>
                </a:path>
                <a:path w="277495" h="688975">
                  <a:moveTo>
                    <a:pt x="191922" y="132080"/>
                  </a:moveTo>
                  <a:lnTo>
                    <a:pt x="191008" y="126834"/>
                  </a:lnTo>
                  <a:lnTo>
                    <a:pt x="188531" y="125082"/>
                  </a:lnTo>
                  <a:lnTo>
                    <a:pt x="183362" y="125996"/>
                  </a:lnTo>
                  <a:lnTo>
                    <a:pt x="181635" y="128460"/>
                  </a:lnTo>
                  <a:lnTo>
                    <a:pt x="182549" y="133629"/>
                  </a:lnTo>
                  <a:lnTo>
                    <a:pt x="185013" y="135382"/>
                  </a:lnTo>
                  <a:lnTo>
                    <a:pt x="187604" y="134962"/>
                  </a:lnTo>
                  <a:lnTo>
                    <a:pt x="190195" y="134543"/>
                  </a:lnTo>
                  <a:lnTo>
                    <a:pt x="191922" y="132080"/>
                  </a:lnTo>
                  <a:close/>
                </a:path>
                <a:path w="277495" h="688975">
                  <a:moveTo>
                    <a:pt x="195783" y="155790"/>
                  </a:moveTo>
                  <a:lnTo>
                    <a:pt x="195033" y="150558"/>
                  </a:lnTo>
                  <a:lnTo>
                    <a:pt x="192620" y="148742"/>
                  </a:lnTo>
                  <a:lnTo>
                    <a:pt x="187426" y="149491"/>
                  </a:lnTo>
                  <a:lnTo>
                    <a:pt x="185623" y="151917"/>
                  </a:lnTo>
                  <a:lnTo>
                    <a:pt x="186385" y="157137"/>
                  </a:lnTo>
                  <a:lnTo>
                    <a:pt x="188785" y="158953"/>
                  </a:lnTo>
                  <a:lnTo>
                    <a:pt x="191389" y="158584"/>
                  </a:lnTo>
                  <a:lnTo>
                    <a:pt x="193992" y="158216"/>
                  </a:lnTo>
                  <a:lnTo>
                    <a:pt x="195783" y="155790"/>
                  </a:lnTo>
                  <a:close/>
                </a:path>
                <a:path w="277495" h="688975">
                  <a:moveTo>
                    <a:pt x="197231" y="270992"/>
                  </a:moveTo>
                  <a:lnTo>
                    <a:pt x="195859" y="268300"/>
                  </a:lnTo>
                  <a:lnTo>
                    <a:pt x="190804" y="266890"/>
                  </a:lnTo>
                  <a:lnTo>
                    <a:pt x="188112" y="268287"/>
                  </a:lnTo>
                  <a:lnTo>
                    <a:pt x="186563" y="273126"/>
                  </a:lnTo>
                  <a:lnTo>
                    <a:pt x="187934" y="275805"/>
                  </a:lnTo>
                  <a:lnTo>
                    <a:pt x="190398" y="276707"/>
                  </a:lnTo>
                  <a:lnTo>
                    <a:pt x="192862" y="277596"/>
                  </a:lnTo>
                  <a:lnTo>
                    <a:pt x="195554" y="276212"/>
                  </a:lnTo>
                  <a:lnTo>
                    <a:pt x="197231" y="270992"/>
                  </a:lnTo>
                  <a:close/>
                </a:path>
                <a:path w="277495" h="688975">
                  <a:moveTo>
                    <a:pt x="199136" y="179501"/>
                  </a:moveTo>
                  <a:lnTo>
                    <a:pt x="198424" y="174231"/>
                  </a:lnTo>
                  <a:lnTo>
                    <a:pt x="196024" y="172402"/>
                  </a:lnTo>
                  <a:lnTo>
                    <a:pt x="190830" y="173151"/>
                  </a:lnTo>
                  <a:lnTo>
                    <a:pt x="189014" y="175564"/>
                  </a:lnTo>
                  <a:lnTo>
                    <a:pt x="189725" y="180771"/>
                  </a:lnTo>
                  <a:lnTo>
                    <a:pt x="192112" y="182600"/>
                  </a:lnTo>
                  <a:lnTo>
                    <a:pt x="194716" y="182257"/>
                  </a:lnTo>
                  <a:lnTo>
                    <a:pt x="197319" y="181914"/>
                  </a:lnTo>
                  <a:lnTo>
                    <a:pt x="199136" y="179501"/>
                  </a:lnTo>
                  <a:close/>
                </a:path>
                <a:path w="277495" h="688975">
                  <a:moveTo>
                    <a:pt x="202031" y="203428"/>
                  </a:moveTo>
                  <a:lnTo>
                    <a:pt x="201485" y="198094"/>
                  </a:lnTo>
                  <a:lnTo>
                    <a:pt x="199161" y="196176"/>
                  </a:lnTo>
                  <a:lnTo>
                    <a:pt x="193941" y="196799"/>
                  </a:lnTo>
                  <a:lnTo>
                    <a:pt x="192036" y="199148"/>
                  </a:lnTo>
                  <a:lnTo>
                    <a:pt x="192570" y="204330"/>
                  </a:lnTo>
                  <a:lnTo>
                    <a:pt x="194894" y="206235"/>
                  </a:lnTo>
                  <a:lnTo>
                    <a:pt x="197510" y="206006"/>
                  </a:lnTo>
                  <a:lnTo>
                    <a:pt x="200126" y="205778"/>
                  </a:lnTo>
                  <a:lnTo>
                    <a:pt x="202031" y="203428"/>
                  </a:lnTo>
                  <a:close/>
                </a:path>
                <a:path w="277495" h="688975">
                  <a:moveTo>
                    <a:pt x="202730" y="246888"/>
                  </a:moveTo>
                  <a:lnTo>
                    <a:pt x="200444" y="244436"/>
                  </a:lnTo>
                  <a:lnTo>
                    <a:pt x="195224" y="243916"/>
                  </a:lnTo>
                  <a:lnTo>
                    <a:pt x="193281" y="245821"/>
                  </a:lnTo>
                  <a:lnTo>
                    <a:pt x="192684" y="248285"/>
                  </a:lnTo>
                  <a:lnTo>
                    <a:pt x="192214" y="250761"/>
                  </a:lnTo>
                  <a:lnTo>
                    <a:pt x="193929" y="253161"/>
                  </a:lnTo>
                  <a:lnTo>
                    <a:pt x="196507" y="253631"/>
                  </a:lnTo>
                  <a:lnTo>
                    <a:pt x="199085" y="254101"/>
                  </a:lnTo>
                  <a:lnTo>
                    <a:pt x="201599" y="252285"/>
                  </a:lnTo>
                  <a:lnTo>
                    <a:pt x="202095" y="249580"/>
                  </a:lnTo>
                  <a:lnTo>
                    <a:pt x="202730" y="246888"/>
                  </a:lnTo>
                  <a:close/>
                </a:path>
                <a:path w="277495" h="688975">
                  <a:moveTo>
                    <a:pt x="203466" y="227723"/>
                  </a:moveTo>
                  <a:lnTo>
                    <a:pt x="203288" y="222313"/>
                  </a:lnTo>
                  <a:lnTo>
                    <a:pt x="201079" y="220205"/>
                  </a:lnTo>
                  <a:lnTo>
                    <a:pt x="195834" y="220421"/>
                  </a:lnTo>
                  <a:lnTo>
                    <a:pt x="193789" y="222592"/>
                  </a:lnTo>
                  <a:lnTo>
                    <a:pt x="193967" y="227736"/>
                  </a:lnTo>
                  <a:lnTo>
                    <a:pt x="196164" y="229844"/>
                  </a:lnTo>
                  <a:lnTo>
                    <a:pt x="198793" y="229870"/>
                  </a:lnTo>
                  <a:lnTo>
                    <a:pt x="201422" y="229895"/>
                  </a:lnTo>
                  <a:lnTo>
                    <a:pt x="203466" y="227723"/>
                  </a:lnTo>
                  <a:close/>
                </a:path>
                <a:path w="277495" h="688975">
                  <a:moveTo>
                    <a:pt x="203504" y="681494"/>
                  </a:moveTo>
                  <a:lnTo>
                    <a:pt x="201777" y="679157"/>
                  </a:lnTo>
                  <a:lnTo>
                    <a:pt x="197281" y="678357"/>
                  </a:lnTo>
                  <a:lnTo>
                    <a:pt x="194868" y="679754"/>
                  </a:lnTo>
                  <a:lnTo>
                    <a:pt x="194030" y="682294"/>
                  </a:lnTo>
                  <a:lnTo>
                    <a:pt x="193205" y="684733"/>
                  </a:lnTo>
                  <a:lnTo>
                    <a:pt x="194843" y="687565"/>
                  </a:lnTo>
                  <a:lnTo>
                    <a:pt x="197764" y="688098"/>
                  </a:lnTo>
                  <a:lnTo>
                    <a:pt x="200685" y="688606"/>
                  </a:lnTo>
                  <a:lnTo>
                    <a:pt x="203187" y="686727"/>
                  </a:lnTo>
                  <a:lnTo>
                    <a:pt x="203504" y="681494"/>
                  </a:lnTo>
                  <a:close/>
                </a:path>
                <a:path w="277495" h="688975">
                  <a:moveTo>
                    <a:pt x="227736" y="682383"/>
                  </a:moveTo>
                  <a:lnTo>
                    <a:pt x="225247" y="677760"/>
                  </a:lnTo>
                  <a:lnTo>
                    <a:pt x="222605" y="676643"/>
                  </a:lnTo>
                  <a:lnTo>
                    <a:pt x="220522" y="677418"/>
                  </a:lnTo>
                  <a:lnTo>
                    <a:pt x="218414" y="678129"/>
                  </a:lnTo>
                  <a:lnTo>
                    <a:pt x="217030" y="680580"/>
                  </a:lnTo>
                  <a:lnTo>
                    <a:pt x="217538" y="683196"/>
                  </a:lnTo>
                  <a:lnTo>
                    <a:pt x="218020" y="685736"/>
                  </a:lnTo>
                  <a:lnTo>
                    <a:pt x="220827" y="687336"/>
                  </a:lnTo>
                  <a:lnTo>
                    <a:pt x="223685" y="686371"/>
                  </a:lnTo>
                  <a:lnTo>
                    <a:pt x="226542" y="685317"/>
                  </a:lnTo>
                  <a:lnTo>
                    <a:pt x="227736" y="682383"/>
                  </a:lnTo>
                  <a:close/>
                </a:path>
                <a:path w="277495" h="688975">
                  <a:moveTo>
                    <a:pt x="246138" y="667956"/>
                  </a:moveTo>
                  <a:lnTo>
                    <a:pt x="245351" y="664819"/>
                  </a:lnTo>
                  <a:lnTo>
                    <a:pt x="240817" y="662190"/>
                  </a:lnTo>
                  <a:lnTo>
                    <a:pt x="238086" y="662889"/>
                  </a:lnTo>
                  <a:lnTo>
                    <a:pt x="236677" y="664743"/>
                  </a:lnTo>
                  <a:lnTo>
                    <a:pt x="235343" y="666673"/>
                  </a:lnTo>
                  <a:lnTo>
                    <a:pt x="235661" y="669480"/>
                  </a:lnTo>
                  <a:lnTo>
                    <a:pt x="237578" y="671233"/>
                  </a:lnTo>
                  <a:lnTo>
                    <a:pt x="239534" y="673023"/>
                  </a:lnTo>
                  <a:lnTo>
                    <a:pt x="242722" y="672680"/>
                  </a:lnTo>
                  <a:lnTo>
                    <a:pt x="244398" y="670280"/>
                  </a:lnTo>
                  <a:lnTo>
                    <a:pt x="246138" y="667956"/>
                  </a:lnTo>
                  <a:close/>
                </a:path>
                <a:path w="277495" h="688975">
                  <a:moveTo>
                    <a:pt x="256120" y="644994"/>
                  </a:moveTo>
                  <a:lnTo>
                    <a:pt x="254647" y="642302"/>
                  </a:lnTo>
                  <a:lnTo>
                    <a:pt x="249593" y="640892"/>
                  </a:lnTo>
                  <a:lnTo>
                    <a:pt x="247015" y="642302"/>
                  </a:lnTo>
                  <a:lnTo>
                    <a:pt x="246214" y="644677"/>
                  </a:lnTo>
                  <a:lnTo>
                    <a:pt x="245478" y="647077"/>
                  </a:lnTo>
                  <a:lnTo>
                    <a:pt x="246710" y="649693"/>
                  </a:lnTo>
                  <a:lnTo>
                    <a:pt x="249174" y="650633"/>
                  </a:lnTo>
                  <a:lnTo>
                    <a:pt x="251612" y="651573"/>
                  </a:lnTo>
                  <a:lnTo>
                    <a:pt x="254457" y="650227"/>
                  </a:lnTo>
                  <a:lnTo>
                    <a:pt x="255244" y="647611"/>
                  </a:lnTo>
                  <a:lnTo>
                    <a:pt x="256120" y="644994"/>
                  </a:lnTo>
                  <a:close/>
                </a:path>
                <a:path w="277495" h="688975">
                  <a:moveTo>
                    <a:pt x="261493" y="621284"/>
                  </a:moveTo>
                  <a:lnTo>
                    <a:pt x="259727" y="618807"/>
                  </a:lnTo>
                  <a:lnTo>
                    <a:pt x="254558" y="617956"/>
                  </a:lnTo>
                  <a:lnTo>
                    <a:pt x="252133" y="619683"/>
                  </a:lnTo>
                  <a:lnTo>
                    <a:pt x="251650" y="622211"/>
                  </a:lnTo>
                  <a:lnTo>
                    <a:pt x="251206" y="624751"/>
                  </a:lnTo>
                  <a:lnTo>
                    <a:pt x="252882" y="627214"/>
                  </a:lnTo>
                  <a:lnTo>
                    <a:pt x="255435" y="627735"/>
                  </a:lnTo>
                  <a:lnTo>
                    <a:pt x="258013" y="628269"/>
                  </a:lnTo>
                  <a:lnTo>
                    <a:pt x="260540" y="626554"/>
                  </a:lnTo>
                  <a:lnTo>
                    <a:pt x="260997" y="623912"/>
                  </a:lnTo>
                  <a:lnTo>
                    <a:pt x="261493" y="621284"/>
                  </a:lnTo>
                  <a:close/>
                </a:path>
                <a:path w="277495" h="688975">
                  <a:moveTo>
                    <a:pt x="264820" y="597496"/>
                  </a:moveTo>
                  <a:lnTo>
                    <a:pt x="262953" y="595122"/>
                  </a:lnTo>
                  <a:lnTo>
                    <a:pt x="257733" y="594537"/>
                  </a:lnTo>
                  <a:lnTo>
                    <a:pt x="255371" y="596392"/>
                  </a:lnTo>
                  <a:lnTo>
                    <a:pt x="255079" y="598982"/>
                  </a:lnTo>
                  <a:lnTo>
                    <a:pt x="254762" y="601560"/>
                  </a:lnTo>
                  <a:lnTo>
                    <a:pt x="256590" y="603923"/>
                  </a:lnTo>
                  <a:lnTo>
                    <a:pt x="259194" y="604266"/>
                  </a:lnTo>
                  <a:lnTo>
                    <a:pt x="261785" y="604608"/>
                  </a:lnTo>
                  <a:lnTo>
                    <a:pt x="264198" y="602754"/>
                  </a:lnTo>
                  <a:lnTo>
                    <a:pt x="264820" y="597496"/>
                  </a:lnTo>
                  <a:close/>
                </a:path>
                <a:path w="277495" h="688975">
                  <a:moveTo>
                    <a:pt x="267335" y="573786"/>
                  </a:moveTo>
                  <a:lnTo>
                    <a:pt x="265430" y="571449"/>
                  </a:lnTo>
                  <a:lnTo>
                    <a:pt x="260210" y="570941"/>
                  </a:lnTo>
                  <a:lnTo>
                    <a:pt x="257886" y="572846"/>
                  </a:lnTo>
                  <a:lnTo>
                    <a:pt x="257365" y="578065"/>
                  </a:lnTo>
                  <a:lnTo>
                    <a:pt x="259270" y="580390"/>
                  </a:lnTo>
                  <a:lnTo>
                    <a:pt x="261874" y="580656"/>
                  </a:lnTo>
                  <a:lnTo>
                    <a:pt x="264490" y="580923"/>
                  </a:lnTo>
                  <a:lnTo>
                    <a:pt x="266814" y="579018"/>
                  </a:lnTo>
                  <a:lnTo>
                    <a:pt x="267335" y="573786"/>
                  </a:lnTo>
                  <a:close/>
                </a:path>
                <a:path w="277495" h="688975">
                  <a:moveTo>
                    <a:pt x="269722" y="550164"/>
                  </a:moveTo>
                  <a:lnTo>
                    <a:pt x="267843" y="547827"/>
                  </a:lnTo>
                  <a:lnTo>
                    <a:pt x="262623" y="547255"/>
                  </a:lnTo>
                  <a:lnTo>
                    <a:pt x="260273" y="549148"/>
                  </a:lnTo>
                  <a:lnTo>
                    <a:pt x="259727" y="554393"/>
                  </a:lnTo>
                  <a:lnTo>
                    <a:pt x="261620" y="556729"/>
                  </a:lnTo>
                  <a:lnTo>
                    <a:pt x="264236" y="556996"/>
                  </a:lnTo>
                  <a:lnTo>
                    <a:pt x="266852" y="557263"/>
                  </a:lnTo>
                  <a:lnTo>
                    <a:pt x="269176" y="555371"/>
                  </a:lnTo>
                  <a:lnTo>
                    <a:pt x="269722" y="550164"/>
                  </a:lnTo>
                  <a:close/>
                </a:path>
                <a:path w="277495" h="688975">
                  <a:moveTo>
                    <a:pt x="271614" y="336537"/>
                  </a:moveTo>
                  <a:lnTo>
                    <a:pt x="269595" y="334378"/>
                  </a:lnTo>
                  <a:lnTo>
                    <a:pt x="264350" y="334124"/>
                  </a:lnTo>
                  <a:lnTo>
                    <a:pt x="262115" y="336207"/>
                  </a:lnTo>
                  <a:lnTo>
                    <a:pt x="262001" y="338899"/>
                  </a:lnTo>
                  <a:lnTo>
                    <a:pt x="262001" y="341566"/>
                  </a:lnTo>
                  <a:lnTo>
                    <a:pt x="264121" y="343738"/>
                  </a:lnTo>
                  <a:lnTo>
                    <a:pt x="266750" y="343750"/>
                  </a:lnTo>
                  <a:lnTo>
                    <a:pt x="269379" y="343763"/>
                  </a:lnTo>
                  <a:lnTo>
                    <a:pt x="271500" y="341680"/>
                  </a:lnTo>
                  <a:lnTo>
                    <a:pt x="271500" y="339090"/>
                  </a:lnTo>
                  <a:lnTo>
                    <a:pt x="271614" y="336537"/>
                  </a:lnTo>
                  <a:close/>
                </a:path>
                <a:path w="277495" h="688975">
                  <a:moveTo>
                    <a:pt x="271957" y="365137"/>
                  </a:moveTo>
                  <a:lnTo>
                    <a:pt x="271894" y="362546"/>
                  </a:lnTo>
                  <a:lnTo>
                    <a:pt x="271805" y="359956"/>
                  </a:lnTo>
                  <a:lnTo>
                    <a:pt x="269595" y="357924"/>
                  </a:lnTo>
                  <a:lnTo>
                    <a:pt x="264350" y="358076"/>
                  </a:lnTo>
                  <a:lnTo>
                    <a:pt x="262305" y="360299"/>
                  </a:lnTo>
                  <a:lnTo>
                    <a:pt x="262470" y="365607"/>
                  </a:lnTo>
                  <a:lnTo>
                    <a:pt x="264744" y="367626"/>
                  </a:lnTo>
                  <a:lnTo>
                    <a:pt x="267360" y="367499"/>
                  </a:lnTo>
                  <a:lnTo>
                    <a:pt x="269989" y="367360"/>
                  </a:lnTo>
                  <a:lnTo>
                    <a:pt x="271957" y="365137"/>
                  </a:lnTo>
                  <a:close/>
                </a:path>
                <a:path w="277495" h="688975">
                  <a:moveTo>
                    <a:pt x="272542" y="526707"/>
                  </a:moveTo>
                  <a:lnTo>
                    <a:pt x="270725" y="524319"/>
                  </a:lnTo>
                  <a:lnTo>
                    <a:pt x="265531" y="523582"/>
                  </a:lnTo>
                  <a:lnTo>
                    <a:pt x="263131" y="525399"/>
                  </a:lnTo>
                  <a:lnTo>
                    <a:pt x="262420" y="530656"/>
                  </a:lnTo>
                  <a:lnTo>
                    <a:pt x="264274" y="533044"/>
                  </a:lnTo>
                  <a:lnTo>
                    <a:pt x="266877" y="533374"/>
                  </a:lnTo>
                  <a:lnTo>
                    <a:pt x="269481" y="533704"/>
                  </a:lnTo>
                  <a:lnTo>
                    <a:pt x="271843" y="531863"/>
                  </a:lnTo>
                  <a:lnTo>
                    <a:pt x="272542" y="526707"/>
                  </a:lnTo>
                  <a:close/>
                </a:path>
                <a:path w="277495" h="688975">
                  <a:moveTo>
                    <a:pt x="273456" y="388772"/>
                  </a:moveTo>
                  <a:lnTo>
                    <a:pt x="273088" y="383540"/>
                  </a:lnTo>
                  <a:lnTo>
                    <a:pt x="270814" y="381571"/>
                  </a:lnTo>
                  <a:lnTo>
                    <a:pt x="265582" y="381914"/>
                  </a:lnTo>
                  <a:lnTo>
                    <a:pt x="263613" y="384175"/>
                  </a:lnTo>
                  <a:lnTo>
                    <a:pt x="263969" y="389432"/>
                  </a:lnTo>
                  <a:lnTo>
                    <a:pt x="266242" y="391414"/>
                  </a:lnTo>
                  <a:lnTo>
                    <a:pt x="268859" y="391223"/>
                  </a:lnTo>
                  <a:lnTo>
                    <a:pt x="271475" y="391033"/>
                  </a:lnTo>
                  <a:lnTo>
                    <a:pt x="273456" y="388772"/>
                  </a:lnTo>
                  <a:close/>
                </a:path>
                <a:path w="277495" h="688975">
                  <a:moveTo>
                    <a:pt x="273926" y="313690"/>
                  </a:moveTo>
                  <a:lnTo>
                    <a:pt x="272275" y="311264"/>
                  </a:lnTo>
                  <a:lnTo>
                    <a:pt x="267157" y="310095"/>
                  </a:lnTo>
                  <a:lnTo>
                    <a:pt x="264604" y="311823"/>
                  </a:lnTo>
                  <a:lnTo>
                    <a:pt x="264033" y="314553"/>
                  </a:lnTo>
                  <a:lnTo>
                    <a:pt x="263601" y="317258"/>
                  </a:lnTo>
                  <a:lnTo>
                    <a:pt x="265544" y="319722"/>
                  </a:lnTo>
                  <a:lnTo>
                    <a:pt x="268122" y="320040"/>
                  </a:lnTo>
                  <a:lnTo>
                    <a:pt x="270751" y="320370"/>
                  </a:lnTo>
                  <a:lnTo>
                    <a:pt x="273024" y="318566"/>
                  </a:lnTo>
                  <a:lnTo>
                    <a:pt x="273418" y="316103"/>
                  </a:lnTo>
                  <a:lnTo>
                    <a:pt x="273926" y="313690"/>
                  </a:lnTo>
                  <a:close/>
                </a:path>
                <a:path w="277495" h="688975">
                  <a:moveTo>
                    <a:pt x="275145" y="412483"/>
                  </a:moveTo>
                  <a:lnTo>
                    <a:pt x="274777" y="407225"/>
                  </a:lnTo>
                  <a:lnTo>
                    <a:pt x="272491" y="405257"/>
                  </a:lnTo>
                  <a:lnTo>
                    <a:pt x="267258" y="405638"/>
                  </a:lnTo>
                  <a:lnTo>
                    <a:pt x="265303" y="407924"/>
                  </a:lnTo>
                  <a:lnTo>
                    <a:pt x="265658" y="413143"/>
                  </a:lnTo>
                  <a:lnTo>
                    <a:pt x="267931" y="415112"/>
                  </a:lnTo>
                  <a:lnTo>
                    <a:pt x="270548" y="414934"/>
                  </a:lnTo>
                  <a:lnTo>
                    <a:pt x="273164" y="414756"/>
                  </a:lnTo>
                  <a:lnTo>
                    <a:pt x="275145" y="412483"/>
                  </a:lnTo>
                  <a:close/>
                </a:path>
                <a:path w="277495" h="688975">
                  <a:moveTo>
                    <a:pt x="275805" y="503021"/>
                  </a:moveTo>
                  <a:lnTo>
                    <a:pt x="273964" y="500659"/>
                  </a:lnTo>
                  <a:lnTo>
                    <a:pt x="268732" y="500164"/>
                  </a:lnTo>
                  <a:lnTo>
                    <a:pt x="266357" y="502031"/>
                  </a:lnTo>
                  <a:lnTo>
                    <a:pt x="265696" y="507111"/>
                  </a:lnTo>
                  <a:lnTo>
                    <a:pt x="267538" y="509473"/>
                  </a:lnTo>
                  <a:lnTo>
                    <a:pt x="270141" y="509841"/>
                  </a:lnTo>
                  <a:lnTo>
                    <a:pt x="272732" y="510209"/>
                  </a:lnTo>
                  <a:lnTo>
                    <a:pt x="275120" y="508355"/>
                  </a:lnTo>
                  <a:lnTo>
                    <a:pt x="275805" y="503021"/>
                  </a:lnTo>
                  <a:close/>
                </a:path>
                <a:path w="277495" h="688975">
                  <a:moveTo>
                    <a:pt x="276631" y="436295"/>
                  </a:moveTo>
                  <a:lnTo>
                    <a:pt x="276326" y="431012"/>
                  </a:lnTo>
                  <a:lnTo>
                    <a:pt x="274091" y="429006"/>
                  </a:lnTo>
                  <a:lnTo>
                    <a:pt x="268846" y="429323"/>
                  </a:lnTo>
                  <a:lnTo>
                    <a:pt x="266839" y="431558"/>
                  </a:lnTo>
                  <a:lnTo>
                    <a:pt x="267144" y="436778"/>
                  </a:lnTo>
                  <a:lnTo>
                    <a:pt x="269392" y="438785"/>
                  </a:lnTo>
                  <a:lnTo>
                    <a:pt x="272008" y="438658"/>
                  </a:lnTo>
                  <a:lnTo>
                    <a:pt x="274624" y="438531"/>
                  </a:lnTo>
                  <a:lnTo>
                    <a:pt x="276631" y="436295"/>
                  </a:lnTo>
                  <a:close/>
                </a:path>
                <a:path w="277495" h="688975">
                  <a:moveTo>
                    <a:pt x="277329" y="478942"/>
                  </a:moveTo>
                  <a:lnTo>
                    <a:pt x="275259" y="476732"/>
                  </a:lnTo>
                  <a:lnTo>
                    <a:pt x="270014" y="476618"/>
                  </a:lnTo>
                  <a:lnTo>
                    <a:pt x="267830" y="478675"/>
                  </a:lnTo>
                  <a:lnTo>
                    <a:pt x="267716" y="483844"/>
                  </a:lnTo>
                  <a:lnTo>
                    <a:pt x="269773" y="486054"/>
                  </a:lnTo>
                  <a:lnTo>
                    <a:pt x="272364" y="486181"/>
                  </a:lnTo>
                  <a:lnTo>
                    <a:pt x="275018" y="486321"/>
                  </a:lnTo>
                  <a:lnTo>
                    <a:pt x="277202" y="484263"/>
                  </a:lnTo>
                  <a:lnTo>
                    <a:pt x="277329" y="478942"/>
                  </a:lnTo>
                  <a:close/>
                </a:path>
                <a:path w="277495" h="688975">
                  <a:moveTo>
                    <a:pt x="277444" y="460222"/>
                  </a:moveTo>
                  <a:lnTo>
                    <a:pt x="277418" y="457568"/>
                  </a:lnTo>
                  <a:lnTo>
                    <a:pt x="277418" y="454914"/>
                  </a:lnTo>
                  <a:lnTo>
                    <a:pt x="275183" y="452831"/>
                  </a:lnTo>
                  <a:lnTo>
                    <a:pt x="269938" y="452996"/>
                  </a:lnTo>
                  <a:lnTo>
                    <a:pt x="267919" y="455168"/>
                  </a:lnTo>
                  <a:lnTo>
                    <a:pt x="267919" y="457758"/>
                  </a:lnTo>
                  <a:lnTo>
                    <a:pt x="267944" y="460349"/>
                  </a:lnTo>
                  <a:lnTo>
                    <a:pt x="270090" y="462445"/>
                  </a:lnTo>
                  <a:lnTo>
                    <a:pt x="272719" y="462419"/>
                  </a:lnTo>
                  <a:lnTo>
                    <a:pt x="275348" y="462394"/>
                  </a:lnTo>
                  <a:lnTo>
                    <a:pt x="277444" y="46022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82">
              <a:extLst>
                <a:ext uri="{FF2B5EF4-FFF2-40B4-BE49-F238E27FC236}">
                  <a16:creationId xmlns:a16="http://schemas.microsoft.com/office/drawing/2014/main" id="{A2F7314E-FD6A-46BA-BB9F-27266FFC15F4}"/>
                </a:ext>
              </a:extLst>
            </p:cNvPr>
            <p:cNvSpPr/>
            <p:nvPr/>
          </p:nvSpPr>
          <p:spPr>
            <a:xfrm>
              <a:off x="8118399" y="3603662"/>
              <a:ext cx="266700" cy="680085"/>
            </a:xfrm>
            <a:custGeom>
              <a:avLst/>
              <a:gdLst/>
              <a:ahLst/>
              <a:cxnLst/>
              <a:rect l="l" t="t" r="r" b="b"/>
              <a:pathLst>
                <a:path w="266700" h="680085">
                  <a:moveTo>
                    <a:pt x="10668" y="38493"/>
                  </a:moveTo>
                  <a:lnTo>
                    <a:pt x="10426" y="35648"/>
                  </a:lnTo>
                  <a:lnTo>
                    <a:pt x="8420" y="33909"/>
                  </a:lnTo>
                  <a:lnTo>
                    <a:pt x="6464" y="32207"/>
                  </a:lnTo>
                  <a:lnTo>
                    <a:pt x="3302" y="32473"/>
                  </a:lnTo>
                  <a:lnTo>
                    <a:pt x="1574" y="34671"/>
                  </a:lnTo>
                  <a:lnTo>
                    <a:pt x="0" y="36957"/>
                  </a:lnTo>
                  <a:lnTo>
                    <a:pt x="495" y="40005"/>
                  </a:lnTo>
                  <a:lnTo>
                    <a:pt x="4851" y="42926"/>
                  </a:lnTo>
                  <a:lnTo>
                    <a:pt x="7759" y="42456"/>
                  </a:lnTo>
                  <a:lnTo>
                    <a:pt x="9144" y="40424"/>
                  </a:lnTo>
                  <a:lnTo>
                    <a:pt x="10668" y="38493"/>
                  </a:lnTo>
                  <a:close/>
                </a:path>
                <a:path w="266700" h="680085">
                  <a:moveTo>
                    <a:pt x="27546" y="20459"/>
                  </a:moveTo>
                  <a:lnTo>
                    <a:pt x="26162" y="18237"/>
                  </a:lnTo>
                  <a:lnTo>
                    <a:pt x="24777" y="16014"/>
                  </a:lnTo>
                  <a:lnTo>
                    <a:pt x="21780" y="15519"/>
                  </a:lnTo>
                  <a:lnTo>
                    <a:pt x="17195" y="18783"/>
                  </a:lnTo>
                  <a:lnTo>
                    <a:pt x="16725" y="21755"/>
                  </a:lnTo>
                  <a:lnTo>
                    <a:pt x="20116" y="25755"/>
                  </a:lnTo>
                  <a:lnTo>
                    <a:pt x="23088" y="26238"/>
                  </a:lnTo>
                  <a:lnTo>
                    <a:pt x="27076" y="23418"/>
                  </a:lnTo>
                  <a:lnTo>
                    <a:pt x="27546" y="20459"/>
                  </a:lnTo>
                  <a:close/>
                </a:path>
                <a:path w="266700" h="680085">
                  <a:moveTo>
                    <a:pt x="48526" y="11214"/>
                  </a:moveTo>
                  <a:lnTo>
                    <a:pt x="47802" y="8636"/>
                  </a:lnTo>
                  <a:lnTo>
                    <a:pt x="47104" y="6172"/>
                  </a:lnTo>
                  <a:lnTo>
                    <a:pt x="44297" y="4457"/>
                  </a:lnTo>
                  <a:lnTo>
                    <a:pt x="41719" y="5575"/>
                  </a:lnTo>
                  <a:lnTo>
                    <a:pt x="39103" y="6578"/>
                  </a:lnTo>
                  <a:lnTo>
                    <a:pt x="37820" y="9359"/>
                  </a:lnTo>
                  <a:lnTo>
                    <a:pt x="39865" y="14198"/>
                  </a:lnTo>
                  <a:lnTo>
                    <a:pt x="42557" y="15443"/>
                  </a:lnTo>
                  <a:lnTo>
                    <a:pt x="44843" y="14554"/>
                  </a:lnTo>
                  <a:lnTo>
                    <a:pt x="47078" y="13550"/>
                  </a:lnTo>
                  <a:lnTo>
                    <a:pt x="48526" y="11214"/>
                  </a:lnTo>
                  <a:close/>
                </a:path>
                <a:path w="266700" h="680085">
                  <a:moveTo>
                    <a:pt x="71348" y="7442"/>
                  </a:moveTo>
                  <a:lnTo>
                    <a:pt x="71196" y="4775"/>
                  </a:lnTo>
                  <a:lnTo>
                    <a:pt x="71056" y="2209"/>
                  </a:lnTo>
                  <a:lnTo>
                    <a:pt x="68719" y="0"/>
                  </a:lnTo>
                  <a:lnTo>
                    <a:pt x="65989" y="342"/>
                  </a:lnTo>
                  <a:lnTo>
                    <a:pt x="63258" y="723"/>
                  </a:lnTo>
                  <a:lnTo>
                    <a:pt x="61353" y="3136"/>
                  </a:lnTo>
                  <a:lnTo>
                    <a:pt x="62141" y="8331"/>
                  </a:lnTo>
                  <a:lnTo>
                    <a:pt x="64452" y="10147"/>
                  </a:lnTo>
                  <a:lnTo>
                    <a:pt x="66916" y="9804"/>
                  </a:lnTo>
                  <a:lnTo>
                    <a:pt x="69392" y="9486"/>
                  </a:lnTo>
                  <a:lnTo>
                    <a:pt x="71348" y="7442"/>
                  </a:lnTo>
                  <a:close/>
                </a:path>
                <a:path w="266700" h="680085">
                  <a:moveTo>
                    <a:pt x="94589" y="190728"/>
                  </a:moveTo>
                  <a:lnTo>
                    <a:pt x="94170" y="185585"/>
                  </a:lnTo>
                  <a:lnTo>
                    <a:pt x="91884" y="183680"/>
                  </a:lnTo>
                  <a:lnTo>
                    <a:pt x="89268" y="183896"/>
                  </a:lnTo>
                  <a:lnTo>
                    <a:pt x="86652" y="184111"/>
                  </a:lnTo>
                  <a:lnTo>
                    <a:pt x="84709" y="186410"/>
                  </a:lnTo>
                  <a:lnTo>
                    <a:pt x="85128" y="191643"/>
                  </a:lnTo>
                  <a:lnTo>
                    <a:pt x="87515" y="193548"/>
                  </a:lnTo>
                  <a:lnTo>
                    <a:pt x="92735" y="193027"/>
                  </a:lnTo>
                  <a:lnTo>
                    <a:pt x="94589" y="190728"/>
                  </a:lnTo>
                  <a:close/>
                </a:path>
                <a:path w="266700" h="680085">
                  <a:moveTo>
                    <a:pt x="95478" y="3683"/>
                  </a:moveTo>
                  <a:lnTo>
                    <a:pt x="93738" y="1079"/>
                  </a:lnTo>
                  <a:lnTo>
                    <a:pt x="90919" y="558"/>
                  </a:lnTo>
                  <a:lnTo>
                    <a:pt x="88074" y="203"/>
                  </a:lnTo>
                  <a:lnTo>
                    <a:pt x="85623" y="2057"/>
                  </a:lnTo>
                  <a:lnTo>
                    <a:pt x="85255" y="7289"/>
                  </a:lnTo>
                  <a:lnTo>
                    <a:pt x="87033" y="9652"/>
                  </a:lnTo>
                  <a:lnTo>
                    <a:pt x="89408" y="9944"/>
                  </a:lnTo>
                  <a:lnTo>
                    <a:pt x="91744" y="10388"/>
                  </a:lnTo>
                  <a:lnTo>
                    <a:pt x="94157" y="8763"/>
                  </a:lnTo>
                  <a:lnTo>
                    <a:pt x="94818" y="6210"/>
                  </a:lnTo>
                  <a:lnTo>
                    <a:pt x="95478" y="3683"/>
                  </a:lnTo>
                  <a:close/>
                </a:path>
                <a:path w="266700" h="680085">
                  <a:moveTo>
                    <a:pt x="97231" y="214033"/>
                  </a:moveTo>
                  <a:lnTo>
                    <a:pt x="96596" y="208889"/>
                  </a:lnTo>
                  <a:lnTo>
                    <a:pt x="94221" y="207048"/>
                  </a:lnTo>
                  <a:lnTo>
                    <a:pt x="91617" y="207352"/>
                  </a:lnTo>
                  <a:lnTo>
                    <a:pt x="89014" y="207657"/>
                  </a:lnTo>
                  <a:lnTo>
                    <a:pt x="87160" y="210007"/>
                  </a:lnTo>
                  <a:lnTo>
                    <a:pt x="87795" y="215201"/>
                  </a:lnTo>
                  <a:lnTo>
                    <a:pt x="90170" y="217043"/>
                  </a:lnTo>
                  <a:lnTo>
                    <a:pt x="95377" y="216382"/>
                  </a:lnTo>
                  <a:lnTo>
                    <a:pt x="97231" y="214033"/>
                  </a:lnTo>
                  <a:close/>
                </a:path>
                <a:path w="266700" h="680085">
                  <a:moveTo>
                    <a:pt x="100330" y="237299"/>
                  </a:moveTo>
                  <a:lnTo>
                    <a:pt x="99631" y="232156"/>
                  </a:lnTo>
                  <a:lnTo>
                    <a:pt x="97243" y="230378"/>
                  </a:lnTo>
                  <a:lnTo>
                    <a:pt x="94640" y="230733"/>
                  </a:lnTo>
                  <a:lnTo>
                    <a:pt x="92036" y="231089"/>
                  </a:lnTo>
                  <a:lnTo>
                    <a:pt x="90220" y="233489"/>
                  </a:lnTo>
                  <a:lnTo>
                    <a:pt x="90589" y="236080"/>
                  </a:lnTo>
                  <a:lnTo>
                    <a:pt x="90932" y="238671"/>
                  </a:lnTo>
                  <a:lnTo>
                    <a:pt x="93383" y="240449"/>
                  </a:lnTo>
                  <a:lnTo>
                    <a:pt x="98577" y="239687"/>
                  </a:lnTo>
                  <a:lnTo>
                    <a:pt x="100330" y="237299"/>
                  </a:lnTo>
                  <a:close/>
                </a:path>
                <a:path w="266700" h="680085">
                  <a:moveTo>
                    <a:pt x="103936" y="260540"/>
                  </a:moveTo>
                  <a:lnTo>
                    <a:pt x="103124" y="255409"/>
                  </a:lnTo>
                  <a:lnTo>
                    <a:pt x="100685" y="253657"/>
                  </a:lnTo>
                  <a:lnTo>
                    <a:pt x="98094" y="254063"/>
                  </a:lnTo>
                  <a:lnTo>
                    <a:pt x="95504" y="254469"/>
                  </a:lnTo>
                  <a:lnTo>
                    <a:pt x="93738" y="256882"/>
                  </a:lnTo>
                  <a:lnTo>
                    <a:pt x="94551" y="262039"/>
                  </a:lnTo>
                  <a:lnTo>
                    <a:pt x="96989" y="263791"/>
                  </a:lnTo>
                  <a:lnTo>
                    <a:pt x="102171" y="262966"/>
                  </a:lnTo>
                  <a:lnTo>
                    <a:pt x="103936" y="260540"/>
                  </a:lnTo>
                  <a:close/>
                </a:path>
                <a:path w="266700" h="680085">
                  <a:moveTo>
                    <a:pt x="107721" y="283768"/>
                  </a:moveTo>
                  <a:lnTo>
                    <a:pt x="106870" y="278638"/>
                  </a:lnTo>
                  <a:lnTo>
                    <a:pt x="104432" y="276898"/>
                  </a:lnTo>
                  <a:lnTo>
                    <a:pt x="101841" y="277329"/>
                  </a:lnTo>
                  <a:lnTo>
                    <a:pt x="99250" y="277761"/>
                  </a:lnTo>
                  <a:lnTo>
                    <a:pt x="97497" y="280187"/>
                  </a:lnTo>
                  <a:lnTo>
                    <a:pt x="98348" y="285330"/>
                  </a:lnTo>
                  <a:lnTo>
                    <a:pt x="100787" y="287058"/>
                  </a:lnTo>
                  <a:lnTo>
                    <a:pt x="105968" y="286207"/>
                  </a:lnTo>
                  <a:lnTo>
                    <a:pt x="107721" y="283768"/>
                  </a:lnTo>
                  <a:close/>
                </a:path>
                <a:path w="266700" h="680085">
                  <a:moveTo>
                    <a:pt x="110744" y="542544"/>
                  </a:moveTo>
                  <a:lnTo>
                    <a:pt x="110693" y="539965"/>
                  </a:lnTo>
                  <a:lnTo>
                    <a:pt x="110693" y="537387"/>
                  </a:lnTo>
                  <a:lnTo>
                    <a:pt x="108559" y="535292"/>
                  </a:lnTo>
                  <a:lnTo>
                    <a:pt x="105930" y="535305"/>
                  </a:lnTo>
                  <a:lnTo>
                    <a:pt x="103301" y="535317"/>
                  </a:lnTo>
                  <a:lnTo>
                    <a:pt x="101180" y="537451"/>
                  </a:lnTo>
                  <a:lnTo>
                    <a:pt x="101193" y="540080"/>
                  </a:lnTo>
                  <a:lnTo>
                    <a:pt x="101244" y="542709"/>
                  </a:lnTo>
                  <a:lnTo>
                    <a:pt x="103416" y="544791"/>
                  </a:lnTo>
                  <a:lnTo>
                    <a:pt x="108661" y="544677"/>
                  </a:lnTo>
                  <a:lnTo>
                    <a:pt x="110744" y="542544"/>
                  </a:lnTo>
                  <a:close/>
                </a:path>
                <a:path w="266700" h="680085">
                  <a:moveTo>
                    <a:pt x="110896" y="513969"/>
                  </a:moveTo>
                  <a:lnTo>
                    <a:pt x="108851" y="511810"/>
                  </a:lnTo>
                  <a:lnTo>
                    <a:pt x="106222" y="511733"/>
                  </a:lnTo>
                  <a:lnTo>
                    <a:pt x="103606" y="511657"/>
                  </a:lnTo>
                  <a:lnTo>
                    <a:pt x="101396" y="513715"/>
                  </a:lnTo>
                  <a:lnTo>
                    <a:pt x="101333" y="516343"/>
                  </a:lnTo>
                  <a:lnTo>
                    <a:pt x="101295" y="518960"/>
                  </a:lnTo>
                  <a:lnTo>
                    <a:pt x="103390" y="521119"/>
                  </a:lnTo>
                  <a:lnTo>
                    <a:pt x="108635" y="521195"/>
                  </a:lnTo>
                  <a:lnTo>
                    <a:pt x="110794" y="519137"/>
                  </a:lnTo>
                  <a:lnTo>
                    <a:pt x="110832" y="516547"/>
                  </a:lnTo>
                  <a:lnTo>
                    <a:pt x="110896" y="513969"/>
                  </a:lnTo>
                  <a:close/>
                </a:path>
                <a:path w="266700" h="680085">
                  <a:moveTo>
                    <a:pt x="111582" y="307035"/>
                  </a:moveTo>
                  <a:lnTo>
                    <a:pt x="110731" y="301891"/>
                  </a:lnTo>
                  <a:lnTo>
                    <a:pt x="108292" y="300151"/>
                  </a:lnTo>
                  <a:lnTo>
                    <a:pt x="105702" y="300583"/>
                  </a:lnTo>
                  <a:lnTo>
                    <a:pt x="103111" y="301015"/>
                  </a:lnTo>
                  <a:lnTo>
                    <a:pt x="101358" y="303441"/>
                  </a:lnTo>
                  <a:lnTo>
                    <a:pt x="102209" y="308584"/>
                  </a:lnTo>
                  <a:lnTo>
                    <a:pt x="104648" y="310311"/>
                  </a:lnTo>
                  <a:lnTo>
                    <a:pt x="109829" y="309460"/>
                  </a:lnTo>
                  <a:lnTo>
                    <a:pt x="111582" y="307035"/>
                  </a:lnTo>
                  <a:close/>
                </a:path>
                <a:path w="266700" h="680085">
                  <a:moveTo>
                    <a:pt x="111607" y="565886"/>
                  </a:moveTo>
                  <a:lnTo>
                    <a:pt x="111455" y="563321"/>
                  </a:lnTo>
                  <a:lnTo>
                    <a:pt x="111340" y="560755"/>
                  </a:lnTo>
                  <a:lnTo>
                    <a:pt x="109118" y="558761"/>
                  </a:lnTo>
                  <a:lnTo>
                    <a:pt x="106502" y="558876"/>
                  </a:lnTo>
                  <a:lnTo>
                    <a:pt x="103886" y="558990"/>
                  </a:lnTo>
                  <a:lnTo>
                    <a:pt x="101854" y="561225"/>
                  </a:lnTo>
                  <a:lnTo>
                    <a:pt x="101968" y="563854"/>
                  </a:lnTo>
                  <a:lnTo>
                    <a:pt x="102133" y="566483"/>
                  </a:lnTo>
                  <a:lnTo>
                    <a:pt x="104419" y="568477"/>
                  </a:lnTo>
                  <a:lnTo>
                    <a:pt x="109651" y="568109"/>
                  </a:lnTo>
                  <a:lnTo>
                    <a:pt x="111607" y="565886"/>
                  </a:lnTo>
                  <a:close/>
                </a:path>
                <a:path w="266700" h="680085">
                  <a:moveTo>
                    <a:pt x="111798" y="490524"/>
                  </a:moveTo>
                  <a:lnTo>
                    <a:pt x="109816" y="488315"/>
                  </a:lnTo>
                  <a:lnTo>
                    <a:pt x="107188" y="488175"/>
                  </a:lnTo>
                  <a:lnTo>
                    <a:pt x="104571" y="488035"/>
                  </a:lnTo>
                  <a:lnTo>
                    <a:pt x="102311" y="490042"/>
                  </a:lnTo>
                  <a:lnTo>
                    <a:pt x="102082" y="495274"/>
                  </a:lnTo>
                  <a:lnTo>
                    <a:pt x="104114" y="497484"/>
                  </a:lnTo>
                  <a:lnTo>
                    <a:pt x="109359" y="497700"/>
                  </a:lnTo>
                  <a:lnTo>
                    <a:pt x="111582" y="495706"/>
                  </a:lnTo>
                  <a:lnTo>
                    <a:pt x="111798" y="490524"/>
                  </a:lnTo>
                  <a:close/>
                </a:path>
                <a:path w="266700" h="680085">
                  <a:moveTo>
                    <a:pt x="113233" y="467080"/>
                  </a:moveTo>
                  <a:lnTo>
                    <a:pt x="111290" y="464832"/>
                  </a:lnTo>
                  <a:lnTo>
                    <a:pt x="108661" y="464642"/>
                  </a:lnTo>
                  <a:lnTo>
                    <a:pt x="106045" y="464451"/>
                  </a:lnTo>
                  <a:lnTo>
                    <a:pt x="103759" y="466407"/>
                  </a:lnTo>
                  <a:lnTo>
                    <a:pt x="103416" y="471627"/>
                  </a:lnTo>
                  <a:lnTo>
                    <a:pt x="105397" y="473887"/>
                  </a:lnTo>
                  <a:lnTo>
                    <a:pt x="110642" y="474218"/>
                  </a:lnTo>
                  <a:lnTo>
                    <a:pt x="112903" y="472262"/>
                  </a:lnTo>
                  <a:lnTo>
                    <a:pt x="113233" y="467080"/>
                  </a:lnTo>
                  <a:close/>
                </a:path>
                <a:path w="266700" h="680085">
                  <a:moveTo>
                    <a:pt x="113766" y="589051"/>
                  </a:moveTo>
                  <a:lnTo>
                    <a:pt x="113423" y="586524"/>
                  </a:lnTo>
                  <a:lnTo>
                    <a:pt x="113157" y="583971"/>
                  </a:lnTo>
                  <a:lnTo>
                    <a:pt x="110845" y="582117"/>
                  </a:lnTo>
                  <a:lnTo>
                    <a:pt x="108229" y="582383"/>
                  </a:lnTo>
                  <a:lnTo>
                    <a:pt x="105625" y="582650"/>
                  </a:lnTo>
                  <a:lnTo>
                    <a:pt x="103708" y="585000"/>
                  </a:lnTo>
                  <a:lnTo>
                    <a:pt x="103987" y="587629"/>
                  </a:lnTo>
                  <a:lnTo>
                    <a:pt x="104343" y="590257"/>
                  </a:lnTo>
                  <a:lnTo>
                    <a:pt x="106743" y="592099"/>
                  </a:lnTo>
                  <a:lnTo>
                    <a:pt x="111937" y="591388"/>
                  </a:lnTo>
                  <a:lnTo>
                    <a:pt x="113766" y="589051"/>
                  </a:lnTo>
                  <a:close/>
                </a:path>
                <a:path w="266700" h="680085">
                  <a:moveTo>
                    <a:pt x="115062" y="443649"/>
                  </a:moveTo>
                  <a:lnTo>
                    <a:pt x="113131" y="441375"/>
                  </a:lnTo>
                  <a:lnTo>
                    <a:pt x="110515" y="441147"/>
                  </a:lnTo>
                  <a:lnTo>
                    <a:pt x="107899" y="440918"/>
                  </a:lnTo>
                  <a:lnTo>
                    <a:pt x="105600" y="442849"/>
                  </a:lnTo>
                  <a:lnTo>
                    <a:pt x="105371" y="445452"/>
                  </a:lnTo>
                  <a:lnTo>
                    <a:pt x="105168" y="448056"/>
                  </a:lnTo>
                  <a:lnTo>
                    <a:pt x="107111" y="450329"/>
                  </a:lnTo>
                  <a:lnTo>
                    <a:pt x="112344" y="450761"/>
                  </a:lnTo>
                  <a:lnTo>
                    <a:pt x="114642" y="448830"/>
                  </a:lnTo>
                  <a:lnTo>
                    <a:pt x="115062" y="443649"/>
                  </a:lnTo>
                  <a:close/>
                </a:path>
                <a:path w="266700" h="680085">
                  <a:moveTo>
                    <a:pt x="115265" y="330403"/>
                  </a:moveTo>
                  <a:lnTo>
                    <a:pt x="114503" y="325221"/>
                  </a:lnTo>
                  <a:lnTo>
                    <a:pt x="112064" y="323456"/>
                  </a:lnTo>
                  <a:lnTo>
                    <a:pt x="109474" y="323862"/>
                  </a:lnTo>
                  <a:lnTo>
                    <a:pt x="106883" y="324269"/>
                  </a:lnTo>
                  <a:lnTo>
                    <a:pt x="105117" y="326682"/>
                  </a:lnTo>
                  <a:lnTo>
                    <a:pt x="105867" y="331800"/>
                  </a:lnTo>
                  <a:lnTo>
                    <a:pt x="108292" y="333565"/>
                  </a:lnTo>
                  <a:lnTo>
                    <a:pt x="113474" y="332803"/>
                  </a:lnTo>
                  <a:lnTo>
                    <a:pt x="115265" y="330403"/>
                  </a:lnTo>
                  <a:close/>
                </a:path>
                <a:path w="266700" h="680085">
                  <a:moveTo>
                    <a:pt x="117170" y="420204"/>
                  </a:moveTo>
                  <a:lnTo>
                    <a:pt x="115252" y="417906"/>
                  </a:lnTo>
                  <a:lnTo>
                    <a:pt x="112636" y="417664"/>
                  </a:lnTo>
                  <a:lnTo>
                    <a:pt x="110020" y="417423"/>
                  </a:lnTo>
                  <a:lnTo>
                    <a:pt x="107708" y="419328"/>
                  </a:lnTo>
                  <a:lnTo>
                    <a:pt x="107226" y="424510"/>
                  </a:lnTo>
                  <a:lnTo>
                    <a:pt x="109156" y="426821"/>
                  </a:lnTo>
                  <a:lnTo>
                    <a:pt x="114388" y="427291"/>
                  </a:lnTo>
                  <a:lnTo>
                    <a:pt x="116687" y="425386"/>
                  </a:lnTo>
                  <a:lnTo>
                    <a:pt x="117170" y="420204"/>
                  </a:lnTo>
                  <a:close/>
                </a:path>
                <a:path w="266700" h="680085">
                  <a:moveTo>
                    <a:pt x="117678" y="611822"/>
                  </a:moveTo>
                  <a:lnTo>
                    <a:pt x="117119" y="609358"/>
                  </a:lnTo>
                  <a:lnTo>
                    <a:pt x="116522" y="606894"/>
                  </a:lnTo>
                  <a:lnTo>
                    <a:pt x="114160" y="605231"/>
                  </a:lnTo>
                  <a:lnTo>
                    <a:pt x="111556" y="605713"/>
                  </a:lnTo>
                  <a:lnTo>
                    <a:pt x="109004" y="606183"/>
                  </a:lnTo>
                  <a:lnTo>
                    <a:pt x="107188" y="608711"/>
                  </a:lnTo>
                  <a:lnTo>
                    <a:pt x="107823" y="611314"/>
                  </a:lnTo>
                  <a:lnTo>
                    <a:pt x="108407" y="613930"/>
                  </a:lnTo>
                  <a:lnTo>
                    <a:pt x="110959" y="615543"/>
                  </a:lnTo>
                  <a:lnTo>
                    <a:pt x="116065" y="614324"/>
                  </a:lnTo>
                  <a:lnTo>
                    <a:pt x="117678" y="611822"/>
                  </a:lnTo>
                  <a:close/>
                </a:path>
                <a:path w="266700" h="680085">
                  <a:moveTo>
                    <a:pt x="117678" y="14554"/>
                  </a:moveTo>
                  <a:lnTo>
                    <a:pt x="117170" y="11506"/>
                  </a:lnTo>
                  <a:lnTo>
                    <a:pt x="114769" y="9880"/>
                  </a:lnTo>
                  <a:lnTo>
                    <a:pt x="112445" y="8140"/>
                  </a:lnTo>
                  <a:lnTo>
                    <a:pt x="109245" y="9118"/>
                  </a:lnTo>
                  <a:lnTo>
                    <a:pt x="106794" y="13754"/>
                  </a:lnTo>
                  <a:lnTo>
                    <a:pt x="107607" y="16332"/>
                  </a:lnTo>
                  <a:lnTo>
                    <a:pt x="109474" y="17780"/>
                  </a:lnTo>
                  <a:lnTo>
                    <a:pt x="111429" y="19088"/>
                  </a:lnTo>
                  <a:lnTo>
                    <a:pt x="114325" y="18592"/>
                  </a:lnTo>
                  <a:lnTo>
                    <a:pt x="115963" y="16624"/>
                  </a:lnTo>
                  <a:lnTo>
                    <a:pt x="117678" y="14554"/>
                  </a:lnTo>
                  <a:close/>
                </a:path>
                <a:path w="266700" h="680085">
                  <a:moveTo>
                    <a:pt x="118440" y="353936"/>
                  </a:moveTo>
                  <a:lnTo>
                    <a:pt x="117868" y="348678"/>
                  </a:lnTo>
                  <a:lnTo>
                    <a:pt x="115430" y="346862"/>
                  </a:lnTo>
                  <a:lnTo>
                    <a:pt x="112839" y="347192"/>
                  </a:lnTo>
                  <a:lnTo>
                    <a:pt x="110223" y="347535"/>
                  </a:lnTo>
                  <a:lnTo>
                    <a:pt x="108432" y="349885"/>
                  </a:lnTo>
                  <a:lnTo>
                    <a:pt x="108991" y="354990"/>
                  </a:lnTo>
                  <a:lnTo>
                    <a:pt x="111340" y="356831"/>
                  </a:lnTo>
                  <a:lnTo>
                    <a:pt x="116560" y="356285"/>
                  </a:lnTo>
                  <a:lnTo>
                    <a:pt x="118440" y="353936"/>
                  </a:lnTo>
                  <a:close/>
                </a:path>
                <a:path w="266700" h="680085">
                  <a:moveTo>
                    <a:pt x="119367" y="396722"/>
                  </a:moveTo>
                  <a:lnTo>
                    <a:pt x="117424" y="394423"/>
                  </a:lnTo>
                  <a:lnTo>
                    <a:pt x="114808" y="394195"/>
                  </a:lnTo>
                  <a:lnTo>
                    <a:pt x="112191" y="393966"/>
                  </a:lnTo>
                  <a:lnTo>
                    <a:pt x="109893" y="395871"/>
                  </a:lnTo>
                  <a:lnTo>
                    <a:pt x="109423" y="401053"/>
                  </a:lnTo>
                  <a:lnTo>
                    <a:pt x="111340" y="403339"/>
                  </a:lnTo>
                  <a:lnTo>
                    <a:pt x="116573" y="403834"/>
                  </a:lnTo>
                  <a:lnTo>
                    <a:pt x="118884" y="401916"/>
                  </a:lnTo>
                  <a:lnTo>
                    <a:pt x="119367" y="396722"/>
                  </a:lnTo>
                  <a:close/>
                </a:path>
                <a:path w="266700" h="680085">
                  <a:moveTo>
                    <a:pt x="120230" y="377888"/>
                  </a:moveTo>
                  <a:lnTo>
                    <a:pt x="120142" y="375196"/>
                  </a:lnTo>
                  <a:lnTo>
                    <a:pt x="120091" y="372503"/>
                  </a:lnTo>
                  <a:lnTo>
                    <a:pt x="117843" y="370471"/>
                  </a:lnTo>
                  <a:lnTo>
                    <a:pt x="115201" y="370649"/>
                  </a:lnTo>
                  <a:lnTo>
                    <a:pt x="112610" y="370814"/>
                  </a:lnTo>
                  <a:lnTo>
                    <a:pt x="110604" y="373011"/>
                  </a:lnTo>
                  <a:lnTo>
                    <a:pt x="110718" y="378040"/>
                  </a:lnTo>
                  <a:lnTo>
                    <a:pt x="112915" y="380072"/>
                  </a:lnTo>
                  <a:lnTo>
                    <a:pt x="118160" y="380072"/>
                  </a:lnTo>
                  <a:lnTo>
                    <a:pt x="120230" y="377888"/>
                  </a:lnTo>
                  <a:close/>
                </a:path>
                <a:path w="266700" h="680085">
                  <a:moveTo>
                    <a:pt x="124091" y="633730"/>
                  </a:moveTo>
                  <a:lnTo>
                    <a:pt x="123304" y="631367"/>
                  </a:lnTo>
                  <a:lnTo>
                    <a:pt x="122466" y="629018"/>
                  </a:lnTo>
                  <a:lnTo>
                    <a:pt x="119761" y="627761"/>
                  </a:lnTo>
                  <a:lnTo>
                    <a:pt x="117259" y="628561"/>
                  </a:lnTo>
                  <a:lnTo>
                    <a:pt x="114757" y="629361"/>
                  </a:lnTo>
                  <a:lnTo>
                    <a:pt x="113474" y="632079"/>
                  </a:lnTo>
                  <a:lnTo>
                    <a:pt x="114376" y="634644"/>
                  </a:lnTo>
                  <a:lnTo>
                    <a:pt x="115252" y="637209"/>
                  </a:lnTo>
                  <a:lnTo>
                    <a:pt x="118059" y="638441"/>
                  </a:lnTo>
                  <a:lnTo>
                    <a:pt x="122885" y="636409"/>
                  </a:lnTo>
                  <a:lnTo>
                    <a:pt x="124091" y="633730"/>
                  </a:lnTo>
                  <a:close/>
                </a:path>
                <a:path w="266700" h="680085">
                  <a:moveTo>
                    <a:pt x="134150" y="30327"/>
                  </a:moveTo>
                  <a:lnTo>
                    <a:pt x="132638" y="27952"/>
                  </a:lnTo>
                  <a:lnTo>
                    <a:pt x="131089" y="25603"/>
                  </a:lnTo>
                  <a:lnTo>
                    <a:pt x="127889" y="25196"/>
                  </a:lnTo>
                  <a:lnTo>
                    <a:pt x="123799" y="28498"/>
                  </a:lnTo>
                  <a:lnTo>
                    <a:pt x="123456" y="31280"/>
                  </a:lnTo>
                  <a:lnTo>
                    <a:pt x="124790" y="33312"/>
                  </a:lnTo>
                  <a:lnTo>
                    <a:pt x="126098" y="35382"/>
                  </a:lnTo>
                  <a:lnTo>
                    <a:pt x="129006" y="35966"/>
                  </a:lnTo>
                  <a:lnTo>
                    <a:pt x="131267" y="34645"/>
                  </a:lnTo>
                  <a:lnTo>
                    <a:pt x="133527" y="33324"/>
                  </a:lnTo>
                  <a:lnTo>
                    <a:pt x="134150" y="30327"/>
                  </a:lnTo>
                  <a:close/>
                </a:path>
                <a:path w="266700" h="680085">
                  <a:moveTo>
                    <a:pt x="134696" y="653173"/>
                  </a:moveTo>
                  <a:lnTo>
                    <a:pt x="133311" y="651243"/>
                  </a:lnTo>
                  <a:lnTo>
                    <a:pt x="131838" y="649376"/>
                  </a:lnTo>
                  <a:lnTo>
                    <a:pt x="129057" y="648728"/>
                  </a:lnTo>
                  <a:lnTo>
                    <a:pt x="126822" y="650049"/>
                  </a:lnTo>
                  <a:lnTo>
                    <a:pt x="124536" y="651395"/>
                  </a:lnTo>
                  <a:lnTo>
                    <a:pt x="123799" y="654456"/>
                  </a:lnTo>
                  <a:lnTo>
                    <a:pt x="125526" y="656704"/>
                  </a:lnTo>
                  <a:lnTo>
                    <a:pt x="127177" y="659003"/>
                  </a:lnTo>
                  <a:lnTo>
                    <a:pt x="130162" y="659485"/>
                  </a:lnTo>
                  <a:lnTo>
                    <a:pt x="134188" y="656120"/>
                  </a:lnTo>
                  <a:lnTo>
                    <a:pt x="134696" y="653173"/>
                  </a:lnTo>
                  <a:close/>
                </a:path>
                <a:path w="266700" h="680085">
                  <a:moveTo>
                    <a:pt x="138074" y="283349"/>
                  </a:moveTo>
                  <a:lnTo>
                    <a:pt x="136982" y="280543"/>
                  </a:lnTo>
                  <a:lnTo>
                    <a:pt x="132168" y="278434"/>
                  </a:lnTo>
                  <a:lnTo>
                    <a:pt x="129362" y="279539"/>
                  </a:lnTo>
                  <a:lnTo>
                    <a:pt x="127254" y="284353"/>
                  </a:lnTo>
                  <a:lnTo>
                    <a:pt x="128358" y="287147"/>
                  </a:lnTo>
                  <a:lnTo>
                    <a:pt x="130759" y="288201"/>
                  </a:lnTo>
                  <a:lnTo>
                    <a:pt x="133159" y="289255"/>
                  </a:lnTo>
                  <a:lnTo>
                    <a:pt x="135966" y="288163"/>
                  </a:lnTo>
                  <a:lnTo>
                    <a:pt x="138074" y="283349"/>
                  </a:lnTo>
                  <a:close/>
                </a:path>
                <a:path w="266700" h="680085">
                  <a:moveTo>
                    <a:pt x="144678" y="52768"/>
                  </a:moveTo>
                  <a:lnTo>
                    <a:pt x="143789" y="50190"/>
                  </a:lnTo>
                  <a:lnTo>
                    <a:pt x="142963" y="47574"/>
                  </a:lnTo>
                  <a:lnTo>
                    <a:pt x="139941" y="46405"/>
                  </a:lnTo>
                  <a:lnTo>
                    <a:pt x="135115" y="48463"/>
                  </a:lnTo>
                  <a:lnTo>
                    <a:pt x="134124" y="51066"/>
                  </a:lnTo>
                  <a:lnTo>
                    <a:pt x="134874" y="53479"/>
                  </a:lnTo>
                  <a:lnTo>
                    <a:pt x="135686" y="55854"/>
                  </a:lnTo>
                  <a:lnTo>
                    <a:pt x="138379" y="57124"/>
                  </a:lnTo>
                  <a:lnTo>
                    <a:pt x="140881" y="56324"/>
                  </a:lnTo>
                  <a:lnTo>
                    <a:pt x="143383" y="55524"/>
                  </a:lnTo>
                  <a:lnTo>
                    <a:pt x="144678" y="52768"/>
                  </a:lnTo>
                  <a:close/>
                </a:path>
                <a:path w="266700" h="680085">
                  <a:moveTo>
                    <a:pt x="147485" y="261404"/>
                  </a:moveTo>
                  <a:lnTo>
                    <a:pt x="146342" y="258622"/>
                  </a:lnTo>
                  <a:lnTo>
                    <a:pt x="141465" y="256654"/>
                  </a:lnTo>
                  <a:lnTo>
                    <a:pt x="138684" y="257810"/>
                  </a:lnTo>
                  <a:lnTo>
                    <a:pt x="136702" y="262597"/>
                  </a:lnTo>
                  <a:lnTo>
                    <a:pt x="137845" y="265379"/>
                  </a:lnTo>
                  <a:lnTo>
                    <a:pt x="140258" y="266420"/>
                  </a:lnTo>
                  <a:lnTo>
                    <a:pt x="142671" y="267462"/>
                  </a:lnTo>
                  <a:lnTo>
                    <a:pt x="145453" y="266306"/>
                  </a:lnTo>
                  <a:lnTo>
                    <a:pt x="147485" y="261404"/>
                  </a:lnTo>
                  <a:close/>
                </a:path>
                <a:path w="266700" h="680085">
                  <a:moveTo>
                    <a:pt x="150914" y="76415"/>
                  </a:moveTo>
                  <a:lnTo>
                    <a:pt x="150317" y="73761"/>
                  </a:lnTo>
                  <a:lnTo>
                    <a:pt x="149758" y="71120"/>
                  </a:lnTo>
                  <a:lnTo>
                    <a:pt x="147218" y="69469"/>
                  </a:lnTo>
                  <a:lnTo>
                    <a:pt x="142113" y="70662"/>
                  </a:lnTo>
                  <a:lnTo>
                    <a:pt x="140474" y="73177"/>
                  </a:lnTo>
                  <a:lnTo>
                    <a:pt x="141008" y="75666"/>
                  </a:lnTo>
                  <a:lnTo>
                    <a:pt x="141566" y="78143"/>
                  </a:lnTo>
                  <a:lnTo>
                    <a:pt x="144030" y="79832"/>
                  </a:lnTo>
                  <a:lnTo>
                    <a:pt x="146596" y="79375"/>
                  </a:lnTo>
                  <a:lnTo>
                    <a:pt x="149199" y="78905"/>
                  </a:lnTo>
                  <a:lnTo>
                    <a:pt x="150914" y="76415"/>
                  </a:lnTo>
                  <a:close/>
                </a:path>
                <a:path w="266700" h="680085">
                  <a:moveTo>
                    <a:pt x="151269" y="670636"/>
                  </a:moveTo>
                  <a:lnTo>
                    <a:pt x="151231" y="669378"/>
                  </a:lnTo>
                  <a:lnTo>
                    <a:pt x="150837" y="668337"/>
                  </a:lnTo>
                  <a:lnTo>
                    <a:pt x="150495" y="667169"/>
                  </a:lnTo>
                  <a:lnTo>
                    <a:pt x="149821" y="666178"/>
                  </a:lnTo>
                  <a:lnTo>
                    <a:pt x="146812" y="664565"/>
                  </a:lnTo>
                  <a:lnTo>
                    <a:pt x="143967" y="665378"/>
                  </a:lnTo>
                  <a:lnTo>
                    <a:pt x="142494" y="667423"/>
                  </a:lnTo>
                  <a:lnTo>
                    <a:pt x="140893" y="669632"/>
                  </a:lnTo>
                  <a:lnTo>
                    <a:pt x="141681" y="672592"/>
                  </a:lnTo>
                  <a:lnTo>
                    <a:pt x="144297" y="673989"/>
                  </a:lnTo>
                  <a:lnTo>
                    <a:pt x="145567" y="674687"/>
                  </a:lnTo>
                  <a:lnTo>
                    <a:pt x="146951" y="674839"/>
                  </a:lnTo>
                  <a:lnTo>
                    <a:pt x="148107" y="674484"/>
                  </a:lnTo>
                  <a:lnTo>
                    <a:pt x="149339" y="674001"/>
                  </a:lnTo>
                  <a:lnTo>
                    <a:pt x="150291" y="673074"/>
                  </a:lnTo>
                  <a:lnTo>
                    <a:pt x="151269" y="670636"/>
                  </a:lnTo>
                  <a:close/>
                </a:path>
                <a:path w="266700" h="680085">
                  <a:moveTo>
                    <a:pt x="154851" y="100012"/>
                  </a:moveTo>
                  <a:lnTo>
                    <a:pt x="153987" y="94792"/>
                  </a:lnTo>
                  <a:lnTo>
                    <a:pt x="151536" y="93014"/>
                  </a:lnTo>
                  <a:lnTo>
                    <a:pt x="146354" y="93865"/>
                  </a:lnTo>
                  <a:lnTo>
                    <a:pt x="144602" y="96291"/>
                  </a:lnTo>
                  <a:lnTo>
                    <a:pt x="145453" y="101422"/>
                  </a:lnTo>
                  <a:lnTo>
                    <a:pt x="147916" y="103200"/>
                  </a:lnTo>
                  <a:lnTo>
                    <a:pt x="150507" y="102819"/>
                  </a:lnTo>
                  <a:lnTo>
                    <a:pt x="153098" y="102438"/>
                  </a:lnTo>
                  <a:lnTo>
                    <a:pt x="154851" y="100012"/>
                  </a:lnTo>
                  <a:close/>
                </a:path>
                <a:path w="266700" h="680085">
                  <a:moveTo>
                    <a:pt x="156019" y="238683"/>
                  </a:moveTo>
                  <a:lnTo>
                    <a:pt x="154330" y="235902"/>
                  </a:lnTo>
                  <a:lnTo>
                    <a:pt x="149250" y="234569"/>
                  </a:lnTo>
                  <a:lnTo>
                    <a:pt x="146900" y="236016"/>
                  </a:lnTo>
                  <a:lnTo>
                    <a:pt x="145961" y="238391"/>
                  </a:lnTo>
                  <a:lnTo>
                    <a:pt x="145135" y="240804"/>
                  </a:lnTo>
                  <a:lnTo>
                    <a:pt x="146469" y="243446"/>
                  </a:lnTo>
                  <a:lnTo>
                    <a:pt x="148945" y="244297"/>
                  </a:lnTo>
                  <a:lnTo>
                    <a:pt x="151422" y="245148"/>
                  </a:lnTo>
                  <a:lnTo>
                    <a:pt x="154152" y="243776"/>
                  </a:lnTo>
                  <a:lnTo>
                    <a:pt x="155041" y="241211"/>
                  </a:lnTo>
                  <a:lnTo>
                    <a:pt x="156019" y="238683"/>
                  </a:lnTo>
                  <a:close/>
                </a:path>
                <a:path w="266700" h="680085">
                  <a:moveTo>
                    <a:pt x="157683" y="123850"/>
                  </a:moveTo>
                  <a:lnTo>
                    <a:pt x="157162" y="118554"/>
                  </a:lnTo>
                  <a:lnTo>
                    <a:pt x="154838" y="116662"/>
                  </a:lnTo>
                  <a:lnTo>
                    <a:pt x="149618" y="117271"/>
                  </a:lnTo>
                  <a:lnTo>
                    <a:pt x="147713" y="119608"/>
                  </a:lnTo>
                  <a:lnTo>
                    <a:pt x="148221" y="124764"/>
                  </a:lnTo>
                  <a:lnTo>
                    <a:pt x="150545" y="126657"/>
                  </a:lnTo>
                  <a:lnTo>
                    <a:pt x="153162" y="126428"/>
                  </a:lnTo>
                  <a:lnTo>
                    <a:pt x="155778" y="126199"/>
                  </a:lnTo>
                  <a:lnTo>
                    <a:pt x="157683" y="123850"/>
                  </a:lnTo>
                  <a:close/>
                </a:path>
                <a:path w="266700" h="680085">
                  <a:moveTo>
                    <a:pt x="159715" y="147751"/>
                  </a:moveTo>
                  <a:lnTo>
                    <a:pt x="159588" y="145122"/>
                  </a:lnTo>
                  <a:lnTo>
                    <a:pt x="159486" y="142494"/>
                  </a:lnTo>
                  <a:lnTo>
                    <a:pt x="157200" y="140474"/>
                  </a:lnTo>
                  <a:lnTo>
                    <a:pt x="151968" y="140766"/>
                  </a:lnTo>
                  <a:lnTo>
                    <a:pt x="149999" y="142989"/>
                  </a:lnTo>
                  <a:lnTo>
                    <a:pt x="150088" y="145605"/>
                  </a:lnTo>
                  <a:lnTo>
                    <a:pt x="150215" y="148221"/>
                  </a:lnTo>
                  <a:lnTo>
                    <a:pt x="152450" y="150241"/>
                  </a:lnTo>
                  <a:lnTo>
                    <a:pt x="155067" y="150114"/>
                  </a:lnTo>
                  <a:lnTo>
                    <a:pt x="157683" y="149987"/>
                  </a:lnTo>
                  <a:lnTo>
                    <a:pt x="159715" y="147751"/>
                  </a:lnTo>
                  <a:close/>
                </a:path>
                <a:path w="266700" h="680085">
                  <a:moveTo>
                    <a:pt x="160362" y="214426"/>
                  </a:moveTo>
                  <a:lnTo>
                    <a:pt x="158496" y="212064"/>
                  </a:lnTo>
                  <a:lnTo>
                    <a:pt x="153263" y="211670"/>
                  </a:lnTo>
                  <a:lnTo>
                    <a:pt x="150901" y="213525"/>
                  </a:lnTo>
                  <a:lnTo>
                    <a:pt x="150317" y="218528"/>
                  </a:lnTo>
                  <a:lnTo>
                    <a:pt x="152184" y="220891"/>
                  </a:lnTo>
                  <a:lnTo>
                    <a:pt x="154774" y="221310"/>
                  </a:lnTo>
                  <a:lnTo>
                    <a:pt x="157365" y="221729"/>
                  </a:lnTo>
                  <a:lnTo>
                    <a:pt x="159727" y="219862"/>
                  </a:lnTo>
                  <a:lnTo>
                    <a:pt x="160362" y="214426"/>
                  </a:lnTo>
                  <a:close/>
                </a:path>
                <a:path w="266700" h="680085">
                  <a:moveTo>
                    <a:pt x="160832" y="171551"/>
                  </a:moveTo>
                  <a:lnTo>
                    <a:pt x="160604" y="166293"/>
                  </a:lnTo>
                  <a:lnTo>
                    <a:pt x="158369" y="164249"/>
                  </a:lnTo>
                  <a:lnTo>
                    <a:pt x="153123" y="164477"/>
                  </a:lnTo>
                  <a:lnTo>
                    <a:pt x="151104" y="166687"/>
                  </a:lnTo>
                  <a:lnTo>
                    <a:pt x="151345" y="171919"/>
                  </a:lnTo>
                  <a:lnTo>
                    <a:pt x="153492" y="173951"/>
                  </a:lnTo>
                  <a:lnTo>
                    <a:pt x="156121" y="173863"/>
                  </a:lnTo>
                  <a:lnTo>
                    <a:pt x="158737" y="173774"/>
                  </a:lnTo>
                  <a:lnTo>
                    <a:pt x="160832" y="171551"/>
                  </a:lnTo>
                  <a:close/>
                </a:path>
                <a:path w="266700" h="680085">
                  <a:moveTo>
                    <a:pt x="161328" y="190195"/>
                  </a:moveTo>
                  <a:lnTo>
                    <a:pt x="159092" y="188087"/>
                  </a:lnTo>
                  <a:lnTo>
                    <a:pt x="153847" y="188150"/>
                  </a:lnTo>
                  <a:lnTo>
                    <a:pt x="151828" y="190296"/>
                  </a:lnTo>
                  <a:lnTo>
                    <a:pt x="151828" y="192887"/>
                  </a:lnTo>
                  <a:lnTo>
                    <a:pt x="151752" y="195453"/>
                  </a:lnTo>
                  <a:lnTo>
                    <a:pt x="153822" y="197573"/>
                  </a:lnTo>
                  <a:lnTo>
                    <a:pt x="156451" y="197624"/>
                  </a:lnTo>
                  <a:lnTo>
                    <a:pt x="159080" y="197675"/>
                  </a:lnTo>
                  <a:lnTo>
                    <a:pt x="161251" y="195541"/>
                  </a:lnTo>
                  <a:lnTo>
                    <a:pt x="161328" y="192862"/>
                  </a:lnTo>
                  <a:lnTo>
                    <a:pt x="161328" y="190195"/>
                  </a:lnTo>
                  <a:close/>
                </a:path>
                <a:path w="266700" h="680085">
                  <a:moveTo>
                    <a:pt x="174269" y="677367"/>
                  </a:moveTo>
                  <a:lnTo>
                    <a:pt x="173926" y="674712"/>
                  </a:lnTo>
                  <a:lnTo>
                    <a:pt x="173570" y="672160"/>
                  </a:lnTo>
                  <a:lnTo>
                    <a:pt x="171513" y="670382"/>
                  </a:lnTo>
                  <a:lnTo>
                    <a:pt x="169138" y="670242"/>
                  </a:lnTo>
                  <a:lnTo>
                    <a:pt x="166814" y="670242"/>
                  </a:lnTo>
                  <a:lnTo>
                    <a:pt x="164731" y="672388"/>
                  </a:lnTo>
                  <a:lnTo>
                    <a:pt x="164515" y="675005"/>
                  </a:lnTo>
                  <a:lnTo>
                    <a:pt x="164299" y="677621"/>
                  </a:lnTo>
                  <a:lnTo>
                    <a:pt x="166446" y="679754"/>
                  </a:lnTo>
                  <a:lnTo>
                    <a:pt x="169316" y="679754"/>
                  </a:lnTo>
                  <a:lnTo>
                    <a:pt x="172186" y="679881"/>
                  </a:lnTo>
                  <a:lnTo>
                    <a:pt x="174269" y="677367"/>
                  </a:lnTo>
                  <a:close/>
                </a:path>
                <a:path w="266700" h="680085">
                  <a:moveTo>
                    <a:pt x="197027" y="667524"/>
                  </a:moveTo>
                  <a:lnTo>
                    <a:pt x="193548" y="663600"/>
                  </a:lnTo>
                  <a:lnTo>
                    <a:pt x="190601" y="663028"/>
                  </a:lnTo>
                  <a:lnTo>
                    <a:pt x="188734" y="664260"/>
                  </a:lnTo>
                  <a:lnTo>
                    <a:pt x="186880" y="665543"/>
                  </a:lnTo>
                  <a:lnTo>
                    <a:pt x="186321" y="668489"/>
                  </a:lnTo>
                  <a:lnTo>
                    <a:pt x="187413" y="670725"/>
                  </a:lnTo>
                  <a:lnTo>
                    <a:pt x="188633" y="673201"/>
                  </a:lnTo>
                  <a:lnTo>
                    <a:pt x="191592" y="673811"/>
                  </a:lnTo>
                  <a:lnTo>
                    <a:pt x="196507" y="670496"/>
                  </a:lnTo>
                  <a:lnTo>
                    <a:pt x="197027" y="667524"/>
                  </a:lnTo>
                  <a:close/>
                </a:path>
                <a:path w="266700" h="680085">
                  <a:moveTo>
                    <a:pt x="197802" y="22390"/>
                  </a:moveTo>
                  <a:lnTo>
                    <a:pt x="196418" y="19570"/>
                  </a:lnTo>
                  <a:lnTo>
                    <a:pt x="193662" y="18897"/>
                  </a:lnTo>
                  <a:lnTo>
                    <a:pt x="190931" y="18122"/>
                  </a:lnTo>
                  <a:lnTo>
                    <a:pt x="188315" y="19608"/>
                  </a:lnTo>
                  <a:lnTo>
                    <a:pt x="187312" y="24765"/>
                  </a:lnTo>
                  <a:lnTo>
                    <a:pt x="188747" y="27381"/>
                  </a:lnTo>
                  <a:lnTo>
                    <a:pt x="191046" y="28028"/>
                  </a:lnTo>
                  <a:lnTo>
                    <a:pt x="193357" y="28587"/>
                  </a:lnTo>
                  <a:lnTo>
                    <a:pt x="195910" y="27292"/>
                  </a:lnTo>
                  <a:lnTo>
                    <a:pt x="196837" y="24892"/>
                  </a:lnTo>
                  <a:lnTo>
                    <a:pt x="197802" y="22390"/>
                  </a:lnTo>
                  <a:close/>
                </a:path>
                <a:path w="266700" h="680085">
                  <a:moveTo>
                    <a:pt x="212509" y="650963"/>
                  </a:moveTo>
                  <a:lnTo>
                    <a:pt x="211709" y="648017"/>
                  </a:lnTo>
                  <a:lnTo>
                    <a:pt x="207048" y="645604"/>
                  </a:lnTo>
                  <a:lnTo>
                    <a:pt x="204203" y="646353"/>
                  </a:lnTo>
                  <a:lnTo>
                    <a:pt x="203022" y="648474"/>
                  </a:lnTo>
                  <a:lnTo>
                    <a:pt x="201942" y="650684"/>
                  </a:lnTo>
                  <a:lnTo>
                    <a:pt x="202336" y="653300"/>
                  </a:lnTo>
                  <a:lnTo>
                    <a:pt x="204520" y="654875"/>
                  </a:lnTo>
                  <a:lnTo>
                    <a:pt x="206590" y="656374"/>
                  </a:lnTo>
                  <a:lnTo>
                    <a:pt x="209918" y="655866"/>
                  </a:lnTo>
                  <a:lnTo>
                    <a:pt x="211162" y="653389"/>
                  </a:lnTo>
                  <a:lnTo>
                    <a:pt x="212509" y="650963"/>
                  </a:lnTo>
                  <a:close/>
                </a:path>
                <a:path w="266700" h="680085">
                  <a:moveTo>
                    <a:pt x="218655" y="35052"/>
                  </a:moveTo>
                  <a:lnTo>
                    <a:pt x="218478" y="31877"/>
                  </a:lnTo>
                  <a:lnTo>
                    <a:pt x="216141" y="30264"/>
                  </a:lnTo>
                  <a:lnTo>
                    <a:pt x="213868" y="28575"/>
                  </a:lnTo>
                  <a:lnTo>
                    <a:pt x="210870" y="29006"/>
                  </a:lnTo>
                  <a:lnTo>
                    <a:pt x="208051" y="33426"/>
                  </a:lnTo>
                  <a:lnTo>
                    <a:pt x="208445" y="36385"/>
                  </a:lnTo>
                  <a:lnTo>
                    <a:pt x="210350" y="37795"/>
                  </a:lnTo>
                  <a:lnTo>
                    <a:pt x="212331" y="39128"/>
                  </a:lnTo>
                  <a:lnTo>
                    <a:pt x="215138" y="38938"/>
                  </a:lnTo>
                  <a:lnTo>
                    <a:pt x="216890" y="37007"/>
                  </a:lnTo>
                  <a:lnTo>
                    <a:pt x="218655" y="35052"/>
                  </a:lnTo>
                  <a:close/>
                </a:path>
                <a:path w="266700" h="680085">
                  <a:moveTo>
                    <a:pt x="221996" y="628396"/>
                  </a:moveTo>
                  <a:lnTo>
                    <a:pt x="220649" y="625716"/>
                  </a:lnTo>
                  <a:lnTo>
                    <a:pt x="215620" y="624230"/>
                  </a:lnTo>
                  <a:lnTo>
                    <a:pt x="212928" y="625563"/>
                  </a:lnTo>
                  <a:lnTo>
                    <a:pt x="211340" y="630313"/>
                  </a:lnTo>
                  <a:lnTo>
                    <a:pt x="212686" y="632993"/>
                  </a:lnTo>
                  <a:lnTo>
                    <a:pt x="215138" y="633920"/>
                  </a:lnTo>
                  <a:lnTo>
                    <a:pt x="217589" y="634847"/>
                  </a:lnTo>
                  <a:lnTo>
                    <a:pt x="220281" y="633526"/>
                  </a:lnTo>
                  <a:lnTo>
                    <a:pt x="221996" y="628396"/>
                  </a:lnTo>
                  <a:close/>
                </a:path>
                <a:path w="266700" h="680085">
                  <a:moveTo>
                    <a:pt x="227825" y="605028"/>
                  </a:moveTo>
                  <a:lnTo>
                    <a:pt x="226174" y="602526"/>
                  </a:lnTo>
                  <a:lnTo>
                    <a:pt x="221005" y="601573"/>
                  </a:lnTo>
                  <a:lnTo>
                    <a:pt x="218503" y="603211"/>
                  </a:lnTo>
                  <a:lnTo>
                    <a:pt x="217474" y="608203"/>
                  </a:lnTo>
                  <a:lnTo>
                    <a:pt x="219138" y="610704"/>
                  </a:lnTo>
                  <a:lnTo>
                    <a:pt x="221691" y="611289"/>
                  </a:lnTo>
                  <a:lnTo>
                    <a:pt x="224243" y="611873"/>
                  </a:lnTo>
                  <a:lnTo>
                    <a:pt x="226758" y="610235"/>
                  </a:lnTo>
                  <a:lnTo>
                    <a:pt x="227825" y="605028"/>
                  </a:lnTo>
                  <a:close/>
                </a:path>
                <a:path w="266700" h="680085">
                  <a:moveTo>
                    <a:pt x="231533" y="581418"/>
                  </a:moveTo>
                  <a:lnTo>
                    <a:pt x="229679" y="579043"/>
                  </a:lnTo>
                  <a:lnTo>
                    <a:pt x="224472" y="578434"/>
                  </a:lnTo>
                  <a:lnTo>
                    <a:pt x="222097" y="580250"/>
                  </a:lnTo>
                  <a:lnTo>
                    <a:pt x="221488" y="585355"/>
                  </a:lnTo>
                  <a:lnTo>
                    <a:pt x="223316" y="587730"/>
                  </a:lnTo>
                  <a:lnTo>
                    <a:pt x="225894" y="588098"/>
                  </a:lnTo>
                  <a:lnTo>
                    <a:pt x="228511" y="588479"/>
                  </a:lnTo>
                  <a:lnTo>
                    <a:pt x="230898" y="586663"/>
                  </a:lnTo>
                  <a:lnTo>
                    <a:pt x="231533" y="581418"/>
                  </a:lnTo>
                  <a:close/>
                </a:path>
                <a:path w="266700" h="680085">
                  <a:moveTo>
                    <a:pt x="233921" y="557733"/>
                  </a:moveTo>
                  <a:lnTo>
                    <a:pt x="231914" y="555459"/>
                  </a:lnTo>
                  <a:lnTo>
                    <a:pt x="226682" y="555078"/>
                  </a:lnTo>
                  <a:lnTo>
                    <a:pt x="224447" y="557022"/>
                  </a:lnTo>
                  <a:lnTo>
                    <a:pt x="224231" y="559587"/>
                  </a:lnTo>
                  <a:lnTo>
                    <a:pt x="223989" y="562152"/>
                  </a:lnTo>
                  <a:lnTo>
                    <a:pt x="225920" y="564426"/>
                  </a:lnTo>
                  <a:lnTo>
                    <a:pt x="228536" y="564667"/>
                  </a:lnTo>
                  <a:lnTo>
                    <a:pt x="231152" y="564908"/>
                  </a:lnTo>
                  <a:lnTo>
                    <a:pt x="233464" y="562978"/>
                  </a:lnTo>
                  <a:lnTo>
                    <a:pt x="233705" y="560349"/>
                  </a:lnTo>
                  <a:lnTo>
                    <a:pt x="233921" y="557733"/>
                  </a:lnTo>
                  <a:close/>
                </a:path>
                <a:path w="266700" h="680085">
                  <a:moveTo>
                    <a:pt x="234696" y="50723"/>
                  </a:moveTo>
                  <a:lnTo>
                    <a:pt x="233159" y="48437"/>
                  </a:lnTo>
                  <a:lnTo>
                    <a:pt x="231698" y="46113"/>
                  </a:lnTo>
                  <a:lnTo>
                    <a:pt x="228600" y="45681"/>
                  </a:lnTo>
                  <a:lnTo>
                    <a:pt x="224485" y="48945"/>
                  </a:lnTo>
                  <a:lnTo>
                    <a:pt x="224066" y="51790"/>
                  </a:lnTo>
                  <a:lnTo>
                    <a:pt x="225374" y="53886"/>
                  </a:lnTo>
                  <a:lnTo>
                    <a:pt x="226733" y="55918"/>
                  </a:lnTo>
                  <a:lnTo>
                    <a:pt x="229654" y="56451"/>
                  </a:lnTo>
                  <a:lnTo>
                    <a:pt x="231889" y="55079"/>
                  </a:lnTo>
                  <a:lnTo>
                    <a:pt x="234124" y="53708"/>
                  </a:lnTo>
                  <a:lnTo>
                    <a:pt x="234696" y="50723"/>
                  </a:lnTo>
                  <a:close/>
                </a:path>
                <a:path w="266700" h="680085">
                  <a:moveTo>
                    <a:pt x="234886" y="368858"/>
                  </a:moveTo>
                  <a:lnTo>
                    <a:pt x="232752" y="366737"/>
                  </a:lnTo>
                  <a:lnTo>
                    <a:pt x="227507" y="366712"/>
                  </a:lnTo>
                  <a:lnTo>
                    <a:pt x="225374" y="368833"/>
                  </a:lnTo>
                  <a:lnTo>
                    <a:pt x="225374" y="374065"/>
                  </a:lnTo>
                  <a:lnTo>
                    <a:pt x="227495" y="376174"/>
                  </a:lnTo>
                  <a:lnTo>
                    <a:pt x="230124" y="376161"/>
                  </a:lnTo>
                  <a:lnTo>
                    <a:pt x="232752" y="376148"/>
                  </a:lnTo>
                  <a:lnTo>
                    <a:pt x="234873" y="374040"/>
                  </a:lnTo>
                  <a:lnTo>
                    <a:pt x="234886" y="368858"/>
                  </a:lnTo>
                  <a:close/>
                </a:path>
                <a:path w="266700" h="680085">
                  <a:moveTo>
                    <a:pt x="235089" y="397560"/>
                  </a:moveTo>
                  <a:lnTo>
                    <a:pt x="235013" y="392353"/>
                  </a:lnTo>
                  <a:lnTo>
                    <a:pt x="232854" y="390271"/>
                  </a:lnTo>
                  <a:lnTo>
                    <a:pt x="227609" y="390334"/>
                  </a:lnTo>
                  <a:lnTo>
                    <a:pt x="225513" y="392468"/>
                  </a:lnTo>
                  <a:lnTo>
                    <a:pt x="225590" y="397687"/>
                  </a:lnTo>
                  <a:lnTo>
                    <a:pt x="227736" y="399770"/>
                  </a:lnTo>
                  <a:lnTo>
                    <a:pt x="230365" y="399732"/>
                  </a:lnTo>
                  <a:lnTo>
                    <a:pt x="232994" y="399694"/>
                  </a:lnTo>
                  <a:lnTo>
                    <a:pt x="235089" y="397560"/>
                  </a:lnTo>
                  <a:close/>
                </a:path>
                <a:path w="266700" h="680085">
                  <a:moveTo>
                    <a:pt x="235242" y="345427"/>
                  </a:moveTo>
                  <a:lnTo>
                    <a:pt x="233184" y="343255"/>
                  </a:lnTo>
                  <a:lnTo>
                    <a:pt x="227939" y="343052"/>
                  </a:lnTo>
                  <a:lnTo>
                    <a:pt x="225742" y="345097"/>
                  </a:lnTo>
                  <a:lnTo>
                    <a:pt x="225666" y="347726"/>
                  </a:lnTo>
                  <a:lnTo>
                    <a:pt x="225564" y="350367"/>
                  </a:lnTo>
                  <a:lnTo>
                    <a:pt x="227660" y="352526"/>
                  </a:lnTo>
                  <a:lnTo>
                    <a:pt x="230289" y="352577"/>
                  </a:lnTo>
                  <a:lnTo>
                    <a:pt x="232905" y="352628"/>
                  </a:lnTo>
                  <a:lnTo>
                    <a:pt x="235064" y="350570"/>
                  </a:lnTo>
                  <a:lnTo>
                    <a:pt x="235165" y="347992"/>
                  </a:lnTo>
                  <a:lnTo>
                    <a:pt x="235242" y="345427"/>
                  </a:lnTo>
                  <a:close/>
                </a:path>
                <a:path w="266700" h="680085">
                  <a:moveTo>
                    <a:pt x="235280" y="534047"/>
                  </a:moveTo>
                  <a:lnTo>
                    <a:pt x="233248" y="531837"/>
                  </a:lnTo>
                  <a:lnTo>
                    <a:pt x="228003" y="531634"/>
                  </a:lnTo>
                  <a:lnTo>
                    <a:pt x="225780" y="533641"/>
                  </a:lnTo>
                  <a:lnTo>
                    <a:pt x="225539" y="538810"/>
                  </a:lnTo>
                  <a:lnTo>
                    <a:pt x="227571" y="541020"/>
                  </a:lnTo>
                  <a:lnTo>
                    <a:pt x="230187" y="541159"/>
                  </a:lnTo>
                  <a:lnTo>
                    <a:pt x="232803" y="541299"/>
                  </a:lnTo>
                  <a:lnTo>
                    <a:pt x="235026" y="539292"/>
                  </a:lnTo>
                  <a:lnTo>
                    <a:pt x="235280" y="534047"/>
                  </a:lnTo>
                  <a:close/>
                </a:path>
                <a:path w="266700" h="680085">
                  <a:moveTo>
                    <a:pt x="235470" y="421106"/>
                  </a:moveTo>
                  <a:lnTo>
                    <a:pt x="235381" y="415899"/>
                  </a:lnTo>
                  <a:lnTo>
                    <a:pt x="233222" y="413829"/>
                  </a:lnTo>
                  <a:lnTo>
                    <a:pt x="227977" y="413918"/>
                  </a:lnTo>
                  <a:lnTo>
                    <a:pt x="225882" y="416064"/>
                  </a:lnTo>
                  <a:lnTo>
                    <a:pt x="225971" y="421284"/>
                  </a:lnTo>
                  <a:lnTo>
                    <a:pt x="228130" y="423354"/>
                  </a:lnTo>
                  <a:lnTo>
                    <a:pt x="230759" y="423303"/>
                  </a:lnTo>
                  <a:lnTo>
                    <a:pt x="233387" y="423252"/>
                  </a:lnTo>
                  <a:lnTo>
                    <a:pt x="235470" y="421106"/>
                  </a:lnTo>
                  <a:close/>
                </a:path>
                <a:path w="266700" h="680085">
                  <a:moveTo>
                    <a:pt x="235864" y="444690"/>
                  </a:moveTo>
                  <a:lnTo>
                    <a:pt x="235788" y="439483"/>
                  </a:lnTo>
                  <a:lnTo>
                    <a:pt x="233629" y="437400"/>
                  </a:lnTo>
                  <a:lnTo>
                    <a:pt x="228384" y="437489"/>
                  </a:lnTo>
                  <a:lnTo>
                    <a:pt x="226288" y="439635"/>
                  </a:lnTo>
                  <a:lnTo>
                    <a:pt x="226364" y="444842"/>
                  </a:lnTo>
                  <a:lnTo>
                    <a:pt x="228523" y="446913"/>
                  </a:lnTo>
                  <a:lnTo>
                    <a:pt x="231152" y="446874"/>
                  </a:lnTo>
                  <a:lnTo>
                    <a:pt x="233781" y="446836"/>
                  </a:lnTo>
                  <a:lnTo>
                    <a:pt x="235864" y="444690"/>
                  </a:lnTo>
                  <a:close/>
                </a:path>
                <a:path w="266700" h="680085">
                  <a:moveTo>
                    <a:pt x="235991" y="510374"/>
                  </a:moveTo>
                  <a:lnTo>
                    <a:pt x="233895" y="508215"/>
                  </a:lnTo>
                  <a:lnTo>
                    <a:pt x="228650" y="508127"/>
                  </a:lnTo>
                  <a:lnTo>
                    <a:pt x="226491" y="510197"/>
                  </a:lnTo>
                  <a:lnTo>
                    <a:pt x="226402" y="515378"/>
                  </a:lnTo>
                  <a:lnTo>
                    <a:pt x="228447" y="517537"/>
                  </a:lnTo>
                  <a:lnTo>
                    <a:pt x="231076" y="517601"/>
                  </a:lnTo>
                  <a:lnTo>
                    <a:pt x="233692" y="517664"/>
                  </a:lnTo>
                  <a:lnTo>
                    <a:pt x="235902" y="515607"/>
                  </a:lnTo>
                  <a:lnTo>
                    <a:pt x="235991" y="510374"/>
                  </a:lnTo>
                  <a:close/>
                </a:path>
                <a:path w="266700" h="680085">
                  <a:moveTo>
                    <a:pt x="236169" y="468299"/>
                  </a:moveTo>
                  <a:lnTo>
                    <a:pt x="236105" y="463080"/>
                  </a:lnTo>
                  <a:lnTo>
                    <a:pt x="233959" y="460984"/>
                  </a:lnTo>
                  <a:lnTo>
                    <a:pt x="228714" y="461048"/>
                  </a:lnTo>
                  <a:lnTo>
                    <a:pt x="226606" y="463169"/>
                  </a:lnTo>
                  <a:lnTo>
                    <a:pt x="226656" y="468376"/>
                  </a:lnTo>
                  <a:lnTo>
                    <a:pt x="228790" y="470458"/>
                  </a:lnTo>
                  <a:lnTo>
                    <a:pt x="231419" y="470446"/>
                  </a:lnTo>
                  <a:lnTo>
                    <a:pt x="234035" y="470433"/>
                  </a:lnTo>
                  <a:lnTo>
                    <a:pt x="236169" y="468299"/>
                  </a:lnTo>
                  <a:close/>
                </a:path>
                <a:path w="266700" h="680085">
                  <a:moveTo>
                    <a:pt x="236207" y="486714"/>
                  </a:moveTo>
                  <a:lnTo>
                    <a:pt x="234086" y="484593"/>
                  </a:lnTo>
                  <a:lnTo>
                    <a:pt x="228841" y="484606"/>
                  </a:lnTo>
                  <a:lnTo>
                    <a:pt x="226707" y="486702"/>
                  </a:lnTo>
                  <a:lnTo>
                    <a:pt x="226682" y="491896"/>
                  </a:lnTo>
                  <a:lnTo>
                    <a:pt x="228803" y="494017"/>
                  </a:lnTo>
                  <a:lnTo>
                    <a:pt x="231432" y="494030"/>
                  </a:lnTo>
                  <a:lnTo>
                    <a:pt x="234061" y="494042"/>
                  </a:lnTo>
                  <a:lnTo>
                    <a:pt x="236194" y="491947"/>
                  </a:lnTo>
                  <a:lnTo>
                    <a:pt x="236207" y="486714"/>
                  </a:lnTo>
                  <a:close/>
                </a:path>
                <a:path w="266700" h="680085">
                  <a:moveTo>
                    <a:pt x="236651" y="322224"/>
                  </a:moveTo>
                  <a:lnTo>
                    <a:pt x="234721" y="319925"/>
                  </a:lnTo>
                  <a:lnTo>
                    <a:pt x="229514" y="319354"/>
                  </a:lnTo>
                  <a:lnTo>
                    <a:pt x="227203" y="321259"/>
                  </a:lnTo>
                  <a:lnTo>
                    <a:pt x="226707" y="326567"/>
                  </a:lnTo>
                  <a:lnTo>
                    <a:pt x="228638" y="328853"/>
                  </a:lnTo>
                  <a:lnTo>
                    <a:pt x="231279" y="329031"/>
                  </a:lnTo>
                  <a:lnTo>
                    <a:pt x="233870" y="329209"/>
                  </a:lnTo>
                  <a:lnTo>
                    <a:pt x="236181" y="327291"/>
                  </a:lnTo>
                  <a:lnTo>
                    <a:pt x="236651" y="322224"/>
                  </a:lnTo>
                  <a:close/>
                </a:path>
                <a:path w="266700" h="680085">
                  <a:moveTo>
                    <a:pt x="240639" y="299796"/>
                  </a:moveTo>
                  <a:lnTo>
                    <a:pt x="239166" y="297230"/>
                  </a:lnTo>
                  <a:lnTo>
                    <a:pt x="234111" y="295846"/>
                  </a:lnTo>
                  <a:lnTo>
                    <a:pt x="231457" y="297345"/>
                  </a:lnTo>
                  <a:lnTo>
                    <a:pt x="230733" y="299885"/>
                  </a:lnTo>
                  <a:lnTo>
                    <a:pt x="230022" y="302463"/>
                  </a:lnTo>
                  <a:lnTo>
                    <a:pt x="231749" y="305155"/>
                  </a:lnTo>
                  <a:lnTo>
                    <a:pt x="234289" y="305663"/>
                  </a:lnTo>
                  <a:lnTo>
                    <a:pt x="236905" y="306184"/>
                  </a:lnTo>
                  <a:lnTo>
                    <a:pt x="239255" y="304685"/>
                  </a:lnTo>
                  <a:lnTo>
                    <a:pt x="239928" y="302247"/>
                  </a:lnTo>
                  <a:lnTo>
                    <a:pt x="240639" y="299796"/>
                  </a:lnTo>
                  <a:close/>
                </a:path>
                <a:path w="266700" h="680085">
                  <a:moveTo>
                    <a:pt x="245948" y="72440"/>
                  </a:moveTo>
                  <a:lnTo>
                    <a:pt x="243801" y="67475"/>
                  </a:lnTo>
                  <a:lnTo>
                    <a:pt x="241007" y="66370"/>
                  </a:lnTo>
                  <a:lnTo>
                    <a:pt x="236270" y="68630"/>
                  </a:lnTo>
                  <a:lnTo>
                    <a:pt x="235153" y="71412"/>
                  </a:lnTo>
                  <a:lnTo>
                    <a:pt x="237134" y="76009"/>
                  </a:lnTo>
                  <a:lnTo>
                    <a:pt x="239928" y="77101"/>
                  </a:lnTo>
                  <a:lnTo>
                    <a:pt x="242379" y="76161"/>
                  </a:lnTo>
                  <a:lnTo>
                    <a:pt x="244830" y="75209"/>
                  </a:lnTo>
                  <a:lnTo>
                    <a:pt x="245948" y="72440"/>
                  </a:lnTo>
                  <a:close/>
                </a:path>
                <a:path w="266700" h="680085">
                  <a:moveTo>
                    <a:pt x="247281" y="277533"/>
                  </a:moveTo>
                  <a:lnTo>
                    <a:pt x="245986" y="274878"/>
                  </a:lnTo>
                  <a:lnTo>
                    <a:pt x="241033" y="273126"/>
                  </a:lnTo>
                  <a:lnTo>
                    <a:pt x="238290" y="274447"/>
                  </a:lnTo>
                  <a:lnTo>
                    <a:pt x="237375" y="276936"/>
                  </a:lnTo>
                  <a:lnTo>
                    <a:pt x="236613" y="279476"/>
                  </a:lnTo>
                  <a:lnTo>
                    <a:pt x="238061" y="282168"/>
                  </a:lnTo>
                  <a:lnTo>
                    <a:pt x="240563" y="282956"/>
                  </a:lnTo>
                  <a:lnTo>
                    <a:pt x="243078" y="283743"/>
                  </a:lnTo>
                  <a:lnTo>
                    <a:pt x="245656" y="282371"/>
                  </a:lnTo>
                  <a:lnTo>
                    <a:pt x="246392" y="279920"/>
                  </a:lnTo>
                  <a:lnTo>
                    <a:pt x="247281" y="277533"/>
                  </a:lnTo>
                  <a:close/>
                </a:path>
                <a:path w="266700" h="680085">
                  <a:moveTo>
                    <a:pt x="253517" y="95351"/>
                  </a:moveTo>
                  <a:lnTo>
                    <a:pt x="252120" y="90195"/>
                  </a:lnTo>
                  <a:lnTo>
                    <a:pt x="249516" y="88747"/>
                  </a:lnTo>
                  <a:lnTo>
                    <a:pt x="244500" y="90284"/>
                  </a:lnTo>
                  <a:lnTo>
                    <a:pt x="243001" y="92900"/>
                  </a:lnTo>
                  <a:lnTo>
                    <a:pt x="244335" y="97802"/>
                  </a:lnTo>
                  <a:lnTo>
                    <a:pt x="246938" y="99263"/>
                  </a:lnTo>
                  <a:lnTo>
                    <a:pt x="249478" y="98615"/>
                  </a:lnTo>
                  <a:lnTo>
                    <a:pt x="252018" y="97967"/>
                  </a:lnTo>
                  <a:lnTo>
                    <a:pt x="253517" y="95351"/>
                  </a:lnTo>
                  <a:close/>
                </a:path>
                <a:path w="266700" h="680085">
                  <a:moveTo>
                    <a:pt x="255638" y="255765"/>
                  </a:moveTo>
                  <a:lnTo>
                    <a:pt x="254482" y="253022"/>
                  </a:lnTo>
                  <a:lnTo>
                    <a:pt x="249631" y="251028"/>
                  </a:lnTo>
                  <a:lnTo>
                    <a:pt x="246849" y="252171"/>
                  </a:lnTo>
                  <a:lnTo>
                    <a:pt x="244843" y="256997"/>
                  </a:lnTo>
                  <a:lnTo>
                    <a:pt x="245999" y="259753"/>
                  </a:lnTo>
                  <a:lnTo>
                    <a:pt x="248437" y="260731"/>
                  </a:lnTo>
                  <a:lnTo>
                    <a:pt x="250875" y="261708"/>
                  </a:lnTo>
                  <a:lnTo>
                    <a:pt x="253657" y="260565"/>
                  </a:lnTo>
                  <a:lnTo>
                    <a:pt x="255638" y="255765"/>
                  </a:lnTo>
                  <a:close/>
                </a:path>
                <a:path w="266700" h="680085">
                  <a:moveTo>
                    <a:pt x="258762" y="118757"/>
                  </a:moveTo>
                  <a:lnTo>
                    <a:pt x="258267" y="116154"/>
                  </a:lnTo>
                  <a:lnTo>
                    <a:pt x="257721" y="113550"/>
                  </a:lnTo>
                  <a:lnTo>
                    <a:pt x="255206" y="111874"/>
                  </a:lnTo>
                  <a:lnTo>
                    <a:pt x="250063" y="112928"/>
                  </a:lnTo>
                  <a:lnTo>
                    <a:pt x="248399" y="115379"/>
                  </a:lnTo>
                  <a:lnTo>
                    <a:pt x="248932" y="117881"/>
                  </a:lnTo>
                  <a:lnTo>
                    <a:pt x="249402" y="120396"/>
                  </a:lnTo>
                  <a:lnTo>
                    <a:pt x="251764" y="122110"/>
                  </a:lnTo>
                  <a:lnTo>
                    <a:pt x="254368" y="121666"/>
                  </a:lnTo>
                  <a:lnTo>
                    <a:pt x="256933" y="121234"/>
                  </a:lnTo>
                  <a:lnTo>
                    <a:pt x="258762" y="118757"/>
                  </a:lnTo>
                  <a:close/>
                </a:path>
                <a:path w="266700" h="680085">
                  <a:moveTo>
                    <a:pt x="262039" y="142392"/>
                  </a:moveTo>
                  <a:lnTo>
                    <a:pt x="261454" y="137147"/>
                  </a:lnTo>
                  <a:lnTo>
                    <a:pt x="259105" y="135305"/>
                  </a:lnTo>
                  <a:lnTo>
                    <a:pt x="253911" y="135991"/>
                  </a:lnTo>
                  <a:lnTo>
                    <a:pt x="252018" y="138341"/>
                  </a:lnTo>
                  <a:lnTo>
                    <a:pt x="252590" y="143446"/>
                  </a:lnTo>
                  <a:lnTo>
                    <a:pt x="254939" y="145300"/>
                  </a:lnTo>
                  <a:lnTo>
                    <a:pt x="257543" y="145021"/>
                  </a:lnTo>
                  <a:lnTo>
                    <a:pt x="260159" y="144741"/>
                  </a:lnTo>
                  <a:lnTo>
                    <a:pt x="262039" y="142392"/>
                  </a:lnTo>
                  <a:close/>
                </a:path>
                <a:path w="266700" h="680085">
                  <a:moveTo>
                    <a:pt x="263347" y="232676"/>
                  </a:moveTo>
                  <a:lnTo>
                    <a:pt x="261747" y="230098"/>
                  </a:lnTo>
                  <a:lnTo>
                    <a:pt x="256590" y="229146"/>
                  </a:lnTo>
                  <a:lnTo>
                    <a:pt x="254063" y="230682"/>
                  </a:lnTo>
                  <a:lnTo>
                    <a:pt x="253009" y="235419"/>
                  </a:lnTo>
                  <a:lnTo>
                    <a:pt x="254622" y="238010"/>
                  </a:lnTo>
                  <a:lnTo>
                    <a:pt x="257035" y="238798"/>
                  </a:lnTo>
                  <a:lnTo>
                    <a:pt x="259613" y="239636"/>
                  </a:lnTo>
                  <a:lnTo>
                    <a:pt x="262140" y="238099"/>
                  </a:lnTo>
                  <a:lnTo>
                    <a:pt x="263347" y="232676"/>
                  </a:lnTo>
                  <a:close/>
                </a:path>
                <a:path w="266700" h="680085">
                  <a:moveTo>
                    <a:pt x="264147" y="166065"/>
                  </a:moveTo>
                  <a:lnTo>
                    <a:pt x="263766" y="160832"/>
                  </a:lnTo>
                  <a:lnTo>
                    <a:pt x="261480" y="158889"/>
                  </a:lnTo>
                  <a:lnTo>
                    <a:pt x="256260" y="159334"/>
                  </a:lnTo>
                  <a:lnTo>
                    <a:pt x="254292" y="161594"/>
                  </a:lnTo>
                  <a:lnTo>
                    <a:pt x="254673" y="166763"/>
                  </a:lnTo>
                  <a:lnTo>
                    <a:pt x="256946" y="168694"/>
                  </a:lnTo>
                  <a:lnTo>
                    <a:pt x="259562" y="168516"/>
                  </a:lnTo>
                  <a:lnTo>
                    <a:pt x="262178" y="168338"/>
                  </a:lnTo>
                  <a:lnTo>
                    <a:pt x="264147" y="166065"/>
                  </a:lnTo>
                  <a:close/>
                </a:path>
                <a:path w="266700" h="680085">
                  <a:moveTo>
                    <a:pt x="265671" y="189750"/>
                  </a:moveTo>
                  <a:lnTo>
                    <a:pt x="265607" y="187109"/>
                  </a:lnTo>
                  <a:lnTo>
                    <a:pt x="265582" y="184454"/>
                  </a:lnTo>
                  <a:lnTo>
                    <a:pt x="263182" y="182473"/>
                  </a:lnTo>
                  <a:lnTo>
                    <a:pt x="257937" y="182753"/>
                  </a:lnTo>
                  <a:lnTo>
                    <a:pt x="256095" y="184988"/>
                  </a:lnTo>
                  <a:lnTo>
                    <a:pt x="256120" y="187540"/>
                  </a:lnTo>
                  <a:lnTo>
                    <a:pt x="256171" y="190093"/>
                  </a:lnTo>
                  <a:lnTo>
                    <a:pt x="258330" y="192112"/>
                  </a:lnTo>
                  <a:lnTo>
                    <a:pt x="260959" y="192036"/>
                  </a:lnTo>
                  <a:lnTo>
                    <a:pt x="263588" y="191960"/>
                  </a:lnTo>
                  <a:lnTo>
                    <a:pt x="265671" y="189750"/>
                  </a:lnTo>
                  <a:close/>
                </a:path>
                <a:path w="266700" h="680085">
                  <a:moveTo>
                    <a:pt x="266192" y="208343"/>
                  </a:moveTo>
                  <a:lnTo>
                    <a:pt x="263791" y="206222"/>
                  </a:lnTo>
                  <a:lnTo>
                    <a:pt x="258533" y="206133"/>
                  </a:lnTo>
                  <a:lnTo>
                    <a:pt x="256692" y="208254"/>
                  </a:lnTo>
                  <a:lnTo>
                    <a:pt x="256413" y="210731"/>
                  </a:lnTo>
                  <a:lnTo>
                    <a:pt x="256222" y="213220"/>
                  </a:lnTo>
                  <a:lnTo>
                    <a:pt x="258191" y="215392"/>
                  </a:lnTo>
                  <a:lnTo>
                    <a:pt x="260807" y="215595"/>
                  </a:lnTo>
                  <a:lnTo>
                    <a:pt x="263423" y="215798"/>
                  </a:lnTo>
                  <a:lnTo>
                    <a:pt x="265709" y="213766"/>
                  </a:lnTo>
                  <a:lnTo>
                    <a:pt x="265912" y="211061"/>
                  </a:lnTo>
                  <a:lnTo>
                    <a:pt x="266192" y="20834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83">
              <a:extLst>
                <a:ext uri="{FF2B5EF4-FFF2-40B4-BE49-F238E27FC236}">
                  <a16:creationId xmlns:a16="http://schemas.microsoft.com/office/drawing/2014/main" id="{21616FBF-6D72-4229-A628-4170B9E76B9F}"/>
                </a:ext>
              </a:extLst>
            </p:cNvPr>
            <p:cNvSpPr/>
            <p:nvPr/>
          </p:nvSpPr>
          <p:spPr>
            <a:xfrm>
              <a:off x="8200936" y="3600284"/>
              <a:ext cx="365760" cy="661035"/>
            </a:xfrm>
            <a:custGeom>
              <a:avLst/>
              <a:gdLst/>
              <a:ahLst/>
              <a:cxnLst/>
              <a:rect l="l" t="t" r="r" b="b"/>
              <a:pathLst>
                <a:path w="365759" h="661035">
                  <a:moveTo>
                    <a:pt x="9613" y="142354"/>
                  </a:moveTo>
                  <a:lnTo>
                    <a:pt x="7531" y="140233"/>
                  </a:lnTo>
                  <a:lnTo>
                    <a:pt x="4902" y="140182"/>
                  </a:lnTo>
                  <a:lnTo>
                    <a:pt x="2273" y="140131"/>
                  </a:lnTo>
                  <a:lnTo>
                    <a:pt x="114" y="142240"/>
                  </a:lnTo>
                  <a:lnTo>
                    <a:pt x="76" y="144881"/>
                  </a:lnTo>
                  <a:lnTo>
                    <a:pt x="0" y="147523"/>
                  </a:lnTo>
                  <a:lnTo>
                    <a:pt x="2222" y="149644"/>
                  </a:lnTo>
                  <a:lnTo>
                    <a:pt x="7467" y="149580"/>
                  </a:lnTo>
                  <a:lnTo>
                    <a:pt x="9499" y="147472"/>
                  </a:lnTo>
                  <a:lnTo>
                    <a:pt x="9575" y="144907"/>
                  </a:lnTo>
                  <a:lnTo>
                    <a:pt x="9613" y="142354"/>
                  </a:lnTo>
                  <a:close/>
                </a:path>
                <a:path w="365759" h="661035">
                  <a:moveTo>
                    <a:pt x="10325" y="170789"/>
                  </a:moveTo>
                  <a:lnTo>
                    <a:pt x="10045" y="165646"/>
                  </a:lnTo>
                  <a:lnTo>
                    <a:pt x="7797" y="163652"/>
                  </a:lnTo>
                  <a:lnTo>
                    <a:pt x="5181" y="163753"/>
                  </a:lnTo>
                  <a:lnTo>
                    <a:pt x="2565" y="163855"/>
                  </a:lnTo>
                  <a:lnTo>
                    <a:pt x="546" y="166077"/>
                  </a:lnTo>
                  <a:lnTo>
                    <a:pt x="838" y="171335"/>
                  </a:lnTo>
                  <a:lnTo>
                    <a:pt x="3073" y="173329"/>
                  </a:lnTo>
                  <a:lnTo>
                    <a:pt x="8318" y="173012"/>
                  </a:lnTo>
                  <a:lnTo>
                    <a:pt x="10325" y="170789"/>
                  </a:lnTo>
                  <a:close/>
                </a:path>
                <a:path w="365759" h="661035">
                  <a:moveTo>
                    <a:pt x="10579" y="119164"/>
                  </a:moveTo>
                  <a:lnTo>
                    <a:pt x="8763" y="116916"/>
                  </a:lnTo>
                  <a:lnTo>
                    <a:pt x="6146" y="116649"/>
                  </a:lnTo>
                  <a:lnTo>
                    <a:pt x="3543" y="116382"/>
                  </a:lnTo>
                  <a:lnTo>
                    <a:pt x="1117" y="118313"/>
                  </a:lnTo>
                  <a:lnTo>
                    <a:pt x="1003" y="120967"/>
                  </a:lnTo>
                  <a:lnTo>
                    <a:pt x="838" y="123621"/>
                  </a:lnTo>
                  <a:lnTo>
                    <a:pt x="2819" y="125895"/>
                  </a:lnTo>
                  <a:lnTo>
                    <a:pt x="8064" y="126199"/>
                  </a:lnTo>
                  <a:lnTo>
                    <a:pt x="10312" y="124269"/>
                  </a:lnTo>
                  <a:lnTo>
                    <a:pt x="10477" y="121716"/>
                  </a:lnTo>
                  <a:lnTo>
                    <a:pt x="10579" y="119164"/>
                  </a:lnTo>
                  <a:close/>
                </a:path>
                <a:path w="365759" h="661035">
                  <a:moveTo>
                    <a:pt x="12052" y="194106"/>
                  </a:moveTo>
                  <a:lnTo>
                    <a:pt x="11633" y="188963"/>
                  </a:lnTo>
                  <a:lnTo>
                    <a:pt x="9347" y="187058"/>
                  </a:lnTo>
                  <a:lnTo>
                    <a:pt x="6731" y="187274"/>
                  </a:lnTo>
                  <a:lnTo>
                    <a:pt x="4114" y="187490"/>
                  </a:lnTo>
                  <a:lnTo>
                    <a:pt x="2171" y="189788"/>
                  </a:lnTo>
                  <a:lnTo>
                    <a:pt x="2590" y="195021"/>
                  </a:lnTo>
                  <a:lnTo>
                    <a:pt x="4978" y="196926"/>
                  </a:lnTo>
                  <a:lnTo>
                    <a:pt x="10198" y="196405"/>
                  </a:lnTo>
                  <a:lnTo>
                    <a:pt x="12052" y="194106"/>
                  </a:lnTo>
                  <a:close/>
                </a:path>
                <a:path w="365759" h="661035">
                  <a:moveTo>
                    <a:pt x="13970" y="96405"/>
                  </a:moveTo>
                  <a:lnTo>
                    <a:pt x="12268" y="93929"/>
                  </a:lnTo>
                  <a:lnTo>
                    <a:pt x="9702" y="93357"/>
                  </a:lnTo>
                  <a:lnTo>
                    <a:pt x="7137" y="92786"/>
                  </a:lnTo>
                  <a:lnTo>
                    <a:pt x="4673" y="94449"/>
                  </a:lnTo>
                  <a:lnTo>
                    <a:pt x="3683" y="99733"/>
                  </a:lnTo>
                  <a:lnTo>
                    <a:pt x="5384" y="102209"/>
                  </a:lnTo>
                  <a:lnTo>
                    <a:pt x="10579" y="103047"/>
                  </a:lnTo>
                  <a:lnTo>
                    <a:pt x="13042" y="101371"/>
                  </a:lnTo>
                  <a:lnTo>
                    <a:pt x="13970" y="96405"/>
                  </a:lnTo>
                  <a:close/>
                </a:path>
                <a:path w="365759" h="661035">
                  <a:moveTo>
                    <a:pt x="20358" y="74637"/>
                  </a:moveTo>
                  <a:lnTo>
                    <a:pt x="19100" y="71907"/>
                  </a:lnTo>
                  <a:lnTo>
                    <a:pt x="16687" y="70878"/>
                  </a:lnTo>
                  <a:lnTo>
                    <a:pt x="14274" y="69850"/>
                  </a:lnTo>
                  <a:lnTo>
                    <a:pt x="11544" y="71081"/>
                  </a:lnTo>
                  <a:lnTo>
                    <a:pt x="9639" y="76200"/>
                  </a:lnTo>
                  <a:lnTo>
                    <a:pt x="10896" y="78917"/>
                  </a:lnTo>
                  <a:lnTo>
                    <a:pt x="15900" y="80505"/>
                  </a:lnTo>
                  <a:lnTo>
                    <a:pt x="18630" y="79273"/>
                  </a:lnTo>
                  <a:lnTo>
                    <a:pt x="20358" y="74637"/>
                  </a:lnTo>
                  <a:close/>
                </a:path>
                <a:path w="365759" h="661035">
                  <a:moveTo>
                    <a:pt x="31000" y="55105"/>
                  </a:moveTo>
                  <a:lnTo>
                    <a:pt x="30441" y="52146"/>
                  </a:lnTo>
                  <a:lnTo>
                    <a:pt x="28397" y="50495"/>
                  </a:lnTo>
                  <a:lnTo>
                    <a:pt x="26352" y="48844"/>
                  </a:lnTo>
                  <a:lnTo>
                    <a:pt x="23418" y="49364"/>
                  </a:lnTo>
                  <a:lnTo>
                    <a:pt x="20269" y="53975"/>
                  </a:lnTo>
                  <a:lnTo>
                    <a:pt x="20828" y="56934"/>
                  </a:lnTo>
                  <a:lnTo>
                    <a:pt x="25336" y="59626"/>
                  </a:lnTo>
                  <a:lnTo>
                    <a:pt x="28270" y="59105"/>
                  </a:lnTo>
                  <a:lnTo>
                    <a:pt x="31000" y="55105"/>
                  </a:lnTo>
                  <a:close/>
                </a:path>
                <a:path w="365759" h="661035">
                  <a:moveTo>
                    <a:pt x="47332" y="37261"/>
                  </a:moveTo>
                  <a:lnTo>
                    <a:pt x="45986" y="34988"/>
                  </a:lnTo>
                  <a:lnTo>
                    <a:pt x="44653" y="32740"/>
                  </a:lnTo>
                  <a:lnTo>
                    <a:pt x="41478" y="31877"/>
                  </a:lnTo>
                  <a:lnTo>
                    <a:pt x="39319" y="33731"/>
                  </a:lnTo>
                  <a:lnTo>
                    <a:pt x="37084" y="35458"/>
                  </a:lnTo>
                  <a:lnTo>
                    <a:pt x="36652" y="38493"/>
                  </a:lnTo>
                  <a:lnTo>
                    <a:pt x="40068" y="42494"/>
                  </a:lnTo>
                  <a:lnTo>
                    <a:pt x="42964" y="42938"/>
                  </a:lnTo>
                  <a:lnTo>
                    <a:pt x="44843" y="41465"/>
                  </a:lnTo>
                  <a:lnTo>
                    <a:pt x="46634" y="39878"/>
                  </a:lnTo>
                  <a:lnTo>
                    <a:pt x="47332" y="37261"/>
                  </a:lnTo>
                  <a:close/>
                </a:path>
                <a:path w="365759" h="661035">
                  <a:moveTo>
                    <a:pt x="68402" y="29108"/>
                  </a:moveTo>
                  <a:lnTo>
                    <a:pt x="67818" y="26428"/>
                  </a:lnTo>
                  <a:lnTo>
                    <a:pt x="67297" y="23977"/>
                  </a:lnTo>
                  <a:lnTo>
                    <a:pt x="64566" y="21920"/>
                  </a:lnTo>
                  <a:lnTo>
                    <a:pt x="61950" y="22961"/>
                  </a:lnTo>
                  <a:lnTo>
                    <a:pt x="59296" y="23863"/>
                  </a:lnTo>
                  <a:lnTo>
                    <a:pt x="57873" y="26593"/>
                  </a:lnTo>
                  <a:lnTo>
                    <a:pt x="59690" y="31521"/>
                  </a:lnTo>
                  <a:lnTo>
                    <a:pt x="62268" y="32893"/>
                  </a:lnTo>
                  <a:lnTo>
                    <a:pt x="64541" y="32092"/>
                  </a:lnTo>
                  <a:lnTo>
                    <a:pt x="66776" y="31165"/>
                  </a:lnTo>
                  <a:lnTo>
                    <a:pt x="68402" y="29108"/>
                  </a:lnTo>
                  <a:close/>
                </a:path>
                <a:path w="365759" h="661035">
                  <a:moveTo>
                    <a:pt x="91287" y="21463"/>
                  </a:moveTo>
                  <a:lnTo>
                    <a:pt x="89115" y="19431"/>
                  </a:lnTo>
                  <a:lnTo>
                    <a:pt x="83654" y="19672"/>
                  </a:lnTo>
                  <a:lnTo>
                    <a:pt x="81597" y="21894"/>
                  </a:lnTo>
                  <a:lnTo>
                    <a:pt x="82003" y="27127"/>
                  </a:lnTo>
                  <a:lnTo>
                    <a:pt x="84175" y="29159"/>
                  </a:lnTo>
                  <a:lnTo>
                    <a:pt x="89103" y="28943"/>
                  </a:lnTo>
                  <a:lnTo>
                    <a:pt x="91160" y="26720"/>
                  </a:lnTo>
                  <a:lnTo>
                    <a:pt x="91224" y="24091"/>
                  </a:lnTo>
                  <a:lnTo>
                    <a:pt x="91287" y="21463"/>
                  </a:lnTo>
                  <a:close/>
                </a:path>
                <a:path w="365759" h="661035">
                  <a:moveTo>
                    <a:pt x="108318" y="125222"/>
                  </a:moveTo>
                  <a:lnTo>
                    <a:pt x="106184" y="123088"/>
                  </a:lnTo>
                  <a:lnTo>
                    <a:pt x="103555" y="123075"/>
                  </a:lnTo>
                  <a:lnTo>
                    <a:pt x="100926" y="123063"/>
                  </a:lnTo>
                  <a:lnTo>
                    <a:pt x="98806" y="125222"/>
                  </a:lnTo>
                  <a:lnTo>
                    <a:pt x="98818" y="127901"/>
                  </a:lnTo>
                  <a:lnTo>
                    <a:pt x="98806" y="130581"/>
                  </a:lnTo>
                  <a:lnTo>
                    <a:pt x="101015" y="132702"/>
                  </a:lnTo>
                  <a:lnTo>
                    <a:pt x="106260" y="132600"/>
                  </a:lnTo>
                  <a:lnTo>
                    <a:pt x="108305" y="130441"/>
                  </a:lnTo>
                  <a:lnTo>
                    <a:pt x="108318" y="125222"/>
                  </a:lnTo>
                  <a:close/>
                </a:path>
                <a:path w="365759" h="661035">
                  <a:moveTo>
                    <a:pt x="109042" y="101612"/>
                  </a:moveTo>
                  <a:lnTo>
                    <a:pt x="107048" y="99352"/>
                  </a:lnTo>
                  <a:lnTo>
                    <a:pt x="104432" y="99148"/>
                  </a:lnTo>
                  <a:lnTo>
                    <a:pt x="101815" y="98945"/>
                  </a:lnTo>
                  <a:lnTo>
                    <a:pt x="99555" y="100965"/>
                  </a:lnTo>
                  <a:lnTo>
                    <a:pt x="99390" y="103657"/>
                  </a:lnTo>
                  <a:lnTo>
                    <a:pt x="99199" y="106337"/>
                  </a:lnTo>
                  <a:lnTo>
                    <a:pt x="101282" y="108597"/>
                  </a:lnTo>
                  <a:lnTo>
                    <a:pt x="106527" y="108813"/>
                  </a:lnTo>
                  <a:lnTo>
                    <a:pt x="108686" y="106794"/>
                  </a:lnTo>
                  <a:lnTo>
                    <a:pt x="108877" y="104203"/>
                  </a:lnTo>
                  <a:lnTo>
                    <a:pt x="109042" y="101612"/>
                  </a:lnTo>
                  <a:close/>
                </a:path>
                <a:path w="365759" h="661035">
                  <a:moveTo>
                    <a:pt x="109194" y="154139"/>
                  </a:moveTo>
                  <a:lnTo>
                    <a:pt x="108940" y="148907"/>
                  </a:lnTo>
                  <a:lnTo>
                    <a:pt x="106692" y="146888"/>
                  </a:lnTo>
                  <a:lnTo>
                    <a:pt x="104076" y="147002"/>
                  </a:lnTo>
                  <a:lnTo>
                    <a:pt x="101460" y="147116"/>
                  </a:lnTo>
                  <a:lnTo>
                    <a:pt x="99441" y="149377"/>
                  </a:lnTo>
                  <a:lnTo>
                    <a:pt x="99707" y="154711"/>
                  </a:lnTo>
                  <a:lnTo>
                    <a:pt x="101981" y="156730"/>
                  </a:lnTo>
                  <a:lnTo>
                    <a:pt x="107213" y="156400"/>
                  </a:lnTo>
                  <a:lnTo>
                    <a:pt x="109194" y="154139"/>
                  </a:lnTo>
                  <a:close/>
                </a:path>
                <a:path w="365759" h="661035">
                  <a:moveTo>
                    <a:pt x="111036" y="177850"/>
                  </a:moveTo>
                  <a:lnTo>
                    <a:pt x="110566" y="172618"/>
                  </a:lnTo>
                  <a:lnTo>
                    <a:pt x="108254" y="170675"/>
                  </a:lnTo>
                  <a:lnTo>
                    <a:pt x="105651" y="170891"/>
                  </a:lnTo>
                  <a:lnTo>
                    <a:pt x="103022" y="171107"/>
                  </a:lnTo>
                  <a:lnTo>
                    <a:pt x="101092" y="173431"/>
                  </a:lnTo>
                  <a:lnTo>
                    <a:pt x="101574" y="178739"/>
                  </a:lnTo>
                  <a:lnTo>
                    <a:pt x="103886" y="180682"/>
                  </a:lnTo>
                  <a:lnTo>
                    <a:pt x="109118" y="180174"/>
                  </a:lnTo>
                  <a:lnTo>
                    <a:pt x="111036" y="177850"/>
                  </a:lnTo>
                  <a:close/>
                </a:path>
                <a:path w="365759" h="661035">
                  <a:moveTo>
                    <a:pt x="111620" y="78295"/>
                  </a:moveTo>
                  <a:lnTo>
                    <a:pt x="109931" y="75869"/>
                  </a:lnTo>
                  <a:lnTo>
                    <a:pt x="107353" y="75399"/>
                  </a:lnTo>
                  <a:lnTo>
                    <a:pt x="104775" y="74930"/>
                  </a:lnTo>
                  <a:lnTo>
                    <a:pt x="102247" y="76708"/>
                  </a:lnTo>
                  <a:lnTo>
                    <a:pt x="101879" y="79400"/>
                  </a:lnTo>
                  <a:lnTo>
                    <a:pt x="101473" y="82080"/>
                  </a:lnTo>
                  <a:lnTo>
                    <a:pt x="103263" y="84531"/>
                  </a:lnTo>
                  <a:lnTo>
                    <a:pt x="108470" y="85191"/>
                  </a:lnTo>
                  <a:lnTo>
                    <a:pt x="110883" y="83388"/>
                  </a:lnTo>
                  <a:lnTo>
                    <a:pt x="111264" y="80848"/>
                  </a:lnTo>
                  <a:lnTo>
                    <a:pt x="111620" y="78295"/>
                  </a:lnTo>
                  <a:close/>
                </a:path>
                <a:path w="365759" h="661035">
                  <a:moveTo>
                    <a:pt x="113550" y="201536"/>
                  </a:moveTo>
                  <a:lnTo>
                    <a:pt x="112928" y="196316"/>
                  </a:lnTo>
                  <a:lnTo>
                    <a:pt x="110604" y="194424"/>
                  </a:lnTo>
                  <a:lnTo>
                    <a:pt x="107988" y="194716"/>
                  </a:lnTo>
                  <a:lnTo>
                    <a:pt x="105384" y="195008"/>
                  </a:lnTo>
                  <a:lnTo>
                    <a:pt x="103492" y="197383"/>
                  </a:lnTo>
                  <a:lnTo>
                    <a:pt x="104114" y="202666"/>
                  </a:lnTo>
                  <a:lnTo>
                    <a:pt x="106489" y="204546"/>
                  </a:lnTo>
                  <a:lnTo>
                    <a:pt x="111696" y="203911"/>
                  </a:lnTo>
                  <a:lnTo>
                    <a:pt x="113550" y="201536"/>
                  </a:lnTo>
                  <a:close/>
                </a:path>
                <a:path w="365759" h="661035">
                  <a:moveTo>
                    <a:pt x="116598" y="225196"/>
                  </a:moveTo>
                  <a:lnTo>
                    <a:pt x="115887" y="219976"/>
                  </a:lnTo>
                  <a:lnTo>
                    <a:pt x="113499" y="218135"/>
                  </a:lnTo>
                  <a:lnTo>
                    <a:pt x="110896" y="218478"/>
                  </a:lnTo>
                  <a:lnTo>
                    <a:pt x="108292" y="218821"/>
                  </a:lnTo>
                  <a:lnTo>
                    <a:pt x="106476" y="221234"/>
                  </a:lnTo>
                  <a:lnTo>
                    <a:pt x="107175" y="226491"/>
                  </a:lnTo>
                  <a:lnTo>
                    <a:pt x="109588" y="228333"/>
                  </a:lnTo>
                  <a:lnTo>
                    <a:pt x="114795" y="227596"/>
                  </a:lnTo>
                  <a:lnTo>
                    <a:pt x="116598" y="225196"/>
                  </a:lnTo>
                  <a:close/>
                </a:path>
                <a:path w="365759" h="661035">
                  <a:moveTo>
                    <a:pt x="117094" y="55778"/>
                  </a:moveTo>
                  <a:lnTo>
                    <a:pt x="115722" y="53124"/>
                  </a:lnTo>
                  <a:lnTo>
                    <a:pt x="113245" y="52235"/>
                  </a:lnTo>
                  <a:lnTo>
                    <a:pt x="110782" y="51346"/>
                  </a:lnTo>
                  <a:lnTo>
                    <a:pt x="108077" y="52768"/>
                  </a:lnTo>
                  <a:lnTo>
                    <a:pt x="106387" y="58026"/>
                  </a:lnTo>
                  <a:lnTo>
                    <a:pt x="107950" y="60731"/>
                  </a:lnTo>
                  <a:lnTo>
                    <a:pt x="113017" y="62064"/>
                  </a:lnTo>
                  <a:lnTo>
                    <a:pt x="115544" y="60591"/>
                  </a:lnTo>
                  <a:lnTo>
                    <a:pt x="117094" y="55778"/>
                  </a:lnTo>
                  <a:close/>
                </a:path>
                <a:path w="365759" h="661035">
                  <a:moveTo>
                    <a:pt x="120040" y="248818"/>
                  </a:moveTo>
                  <a:lnTo>
                    <a:pt x="119253" y="243611"/>
                  </a:lnTo>
                  <a:lnTo>
                    <a:pt x="116827" y="241808"/>
                  </a:lnTo>
                  <a:lnTo>
                    <a:pt x="114236" y="242189"/>
                  </a:lnTo>
                  <a:lnTo>
                    <a:pt x="111645" y="242570"/>
                  </a:lnTo>
                  <a:lnTo>
                    <a:pt x="109855" y="245008"/>
                  </a:lnTo>
                  <a:lnTo>
                    <a:pt x="110642" y="250253"/>
                  </a:lnTo>
                  <a:lnTo>
                    <a:pt x="113068" y="252056"/>
                  </a:lnTo>
                  <a:lnTo>
                    <a:pt x="118262" y="251256"/>
                  </a:lnTo>
                  <a:lnTo>
                    <a:pt x="120040" y="248818"/>
                  </a:lnTo>
                  <a:close/>
                </a:path>
                <a:path w="365759" h="661035">
                  <a:moveTo>
                    <a:pt x="123748" y="272427"/>
                  </a:moveTo>
                  <a:lnTo>
                    <a:pt x="122910" y="267220"/>
                  </a:lnTo>
                  <a:lnTo>
                    <a:pt x="120472" y="265442"/>
                  </a:lnTo>
                  <a:lnTo>
                    <a:pt x="117881" y="265849"/>
                  </a:lnTo>
                  <a:lnTo>
                    <a:pt x="115290" y="266255"/>
                  </a:lnTo>
                  <a:lnTo>
                    <a:pt x="113525" y="268719"/>
                  </a:lnTo>
                  <a:lnTo>
                    <a:pt x="114363" y="273939"/>
                  </a:lnTo>
                  <a:lnTo>
                    <a:pt x="116801" y="275729"/>
                  </a:lnTo>
                  <a:lnTo>
                    <a:pt x="121983" y="274878"/>
                  </a:lnTo>
                  <a:lnTo>
                    <a:pt x="123748" y="272427"/>
                  </a:lnTo>
                  <a:close/>
                </a:path>
                <a:path w="365759" h="661035">
                  <a:moveTo>
                    <a:pt x="126631" y="35229"/>
                  </a:moveTo>
                  <a:lnTo>
                    <a:pt x="125907" y="32296"/>
                  </a:lnTo>
                  <a:lnTo>
                    <a:pt x="123812" y="30822"/>
                  </a:lnTo>
                  <a:lnTo>
                    <a:pt x="121615" y="29286"/>
                  </a:lnTo>
                  <a:lnTo>
                    <a:pt x="118681" y="30022"/>
                  </a:lnTo>
                  <a:lnTo>
                    <a:pt x="115684" y="34848"/>
                  </a:lnTo>
                  <a:lnTo>
                    <a:pt x="116624" y="37884"/>
                  </a:lnTo>
                  <a:lnTo>
                    <a:pt x="121297" y="40259"/>
                  </a:lnTo>
                  <a:lnTo>
                    <a:pt x="124040" y="39382"/>
                  </a:lnTo>
                  <a:lnTo>
                    <a:pt x="126631" y="35229"/>
                  </a:lnTo>
                  <a:close/>
                </a:path>
                <a:path w="365759" h="661035">
                  <a:moveTo>
                    <a:pt x="127609" y="296037"/>
                  </a:moveTo>
                  <a:lnTo>
                    <a:pt x="126746" y="290817"/>
                  </a:lnTo>
                  <a:lnTo>
                    <a:pt x="124307" y="289052"/>
                  </a:lnTo>
                  <a:lnTo>
                    <a:pt x="121716" y="289471"/>
                  </a:lnTo>
                  <a:lnTo>
                    <a:pt x="119126" y="289890"/>
                  </a:lnTo>
                  <a:lnTo>
                    <a:pt x="117373" y="292354"/>
                  </a:lnTo>
                  <a:lnTo>
                    <a:pt x="118237" y="297573"/>
                  </a:lnTo>
                  <a:lnTo>
                    <a:pt x="120688" y="299351"/>
                  </a:lnTo>
                  <a:lnTo>
                    <a:pt x="125857" y="298488"/>
                  </a:lnTo>
                  <a:lnTo>
                    <a:pt x="127609" y="296037"/>
                  </a:lnTo>
                  <a:close/>
                </a:path>
                <a:path w="365759" h="661035">
                  <a:moveTo>
                    <a:pt x="131483" y="319671"/>
                  </a:moveTo>
                  <a:lnTo>
                    <a:pt x="130644" y="314439"/>
                  </a:lnTo>
                  <a:lnTo>
                    <a:pt x="128193" y="312674"/>
                  </a:lnTo>
                  <a:lnTo>
                    <a:pt x="125603" y="313093"/>
                  </a:lnTo>
                  <a:lnTo>
                    <a:pt x="123012" y="313512"/>
                  </a:lnTo>
                  <a:lnTo>
                    <a:pt x="121259" y="315976"/>
                  </a:lnTo>
                  <a:lnTo>
                    <a:pt x="122110" y="321183"/>
                  </a:lnTo>
                  <a:lnTo>
                    <a:pt x="124548" y="322961"/>
                  </a:lnTo>
                  <a:lnTo>
                    <a:pt x="129730" y="322122"/>
                  </a:lnTo>
                  <a:lnTo>
                    <a:pt x="131483" y="319671"/>
                  </a:lnTo>
                  <a:close/>
                </a:path>
                <a:path w="365759" h="661035">
                  <a:moveTo>
                    <a:pt x="133400" y="505752"/>
                  </a:moveTo>
                  <a:lnTo>
                    <a:pt x="131279" y="503605"/>
                  </a:lnTo>
                  <a:lnTo>
                    <a:pt x="128651" y="503567"/>
                  </a:lnTo>
                  <a:lnTo>
                    <a:pt x="126022" y="503542"/>
                  </a:lnTo>
                  <a:lnTo>
                    <a:pt x="123888" y="505675"/>
                  </a:lnTo>
                  <a:lnTo>
                    <a:pt x="123875" y="511009"/>
                  </a:lnTo>
                  <a:lnTo>
                    <a:pt x="125996" y="513156"/>
                  </a:lnTo>
                  <a:lnTo>
                    <a:pt x="131241" y="513130"/>
                  </a:lnTo>
                  <a:lnTo>
                    <a:pt x="133375" y="510997"/>
                  </a:lnTo>
                  <a:lnTo>
                    <a:pt x="133400" y="505752"/>
                  </a:lnTo>
                  <a:close/>
                </a:path>
                <a:path w="365759" h="661035">
                  <a:moveTo>
                    <a:pt x="133819" y="534733"/>
                  </a:moveTo>
                  <a:lnTo>
                    <a:pt x="133756" y="532117"/>
                  </a:lnTo>
                  <a:lnTo>
                    <a:pt x="133667" y="529501"/>
                  </a:lnTo>
                  <a:lnTo>
                    <a:pt x="131483" y="527431"/>
                  </a:lnTo>
                  <a:lnTo>
                    <a:pt x="128854" y="527507"/>
                  </a:lnTo>
                  <a:lnTo>
                    <a:pt x="126225" y="527583"/>
                  </a:lnTo>
                  <a:lnTo>
                    <a:pt x="124167" y="529793"/>
                  </a:lnTo>
                  <a:lnTo>
                    <a:pt x="124256" y="532472"/>
                  </a:lnTo>
                  <a:lnTo>
                    <a:pt x="124320" y="535139"/>
                  </a:lnTo>
                  <a:lnTo>
                    <a:pt x="126593" y="537197"/>
                  </a:lnTo>
                  <a:lnTo>
                    <a:pt x="131826" y="536956"/>
                  </a:lnTo>
                  <a:lnTo>
                    <a:pt x="133819" y="534733"/>
                  </a:lnTo>
                  <a:close/>
                </a:path>
                <a:path w="365759" h="661035">
                  <a:moveTo>
                    <a:pt x="133934" y="481977"/>
                  </a:moveTo>
                  <a:lnTo>
                    <a:pt x="131940" y="479755"/>
                  </a:lnTo>
                  <a:lnTo>
                    <a:pt x="129311" y="479640"/>
                  </a:lnTo>
                  <a:lnTo>
                    <a:pt x="126695" y="479526"/>
                  </a:lnTo>
                  <a:lnTo>
                    <a:pt x="124447" y="481584"/>
                  </a:lnTo>
                  <a:lnTo>
                    <a:pt x="124282" y="486905"/>
                  </a:lnTo>
                  <a:lnTo>
                    <a:pt x="126326" y="489127"/>
                  </a:lnTo>
                  <a:lnTo>
                    <a:pt x="131572" y="489292"/>
                  </a:lnTo>
                  <a:lnTo>
                    <a:pt x="133781" y="487222"/>
                  </a:lnTo>
                  <a:lnTo>
                    <a:pt x="133934" y="481977"/>
                  </a:lnTo>
                  <a:close/>
                </a:path>
                <a:path w="365759" h="661035">
                  <a:moveTo>
                    <a:pt x="135204" y="343382"/>
                  </a:moveTo>
                  <a:lnTo>
                    <a:pt x="134416" y="338137"/>
                  </a:lnTo>
                  <a:lnTo>
                    <a:pt x="131978" y="336334"/>
                  </a:lnTo>
                  <a:lnTo>
                    <a:pt x="129387" y="336740"/>
                  </a:lnTo>
                  <a:lnTo>
                    <a:pt x="126796" y="337146"/>
                  </a:lnTo>
                  <a:lnTo>
                    <a:pt x="125031" y="339585"/>
                  </a:lnTo>
                  <a:lnTo>
                    <a:pt x="125806" y="344792"/>
                  </a:lnTo>
                  <a:lnTo>
                    <a:pt x="128231" y="346595"/>
                  </a:lnTo>
                  <a:lnTo>
                    <a:pt x="133426" y="345821"/>
                  </a:lnTo>
                  <a:lnTo>
                    <a:pt x="135204" y="343382"/>
                  </a:lnTo>
                  <a:close/>
                </a:path>
                <a:path w="365759" h="661035">
                  <a:moveTo>
                    <a:pt x="135318" y="458216"/>
                  </a:moveTo>
                  <a:lnTo>
                    <a:pt x="133350" y="455942"/>
                  </a:lnTo>
                  <a:lnTo>
                    <a:pt x="130733" y="455739"/>
                  </a:lnTo>
                  <a:lnTo>
                    <a:pt x="128117" y="455536"/>
                  </a:lnTo>
                  <a:lnTo>
                    <a:pt x="125844" y="457530"/>
                  </a:lnTo>
                  <a:lnTo>
                    <a:pt x="125450" y="462851"/>
                  </a:lnTo>
                  <a:lnTo>
                    <a:pt x="127469" y="465137"/>
                  </a:lnTo>
                  <a:lnTo>
                    <a:pt x="132702" y="465455"/>
                  </a:lnTo>
                  <a:lnTo>
                    <a:pt x="134937" y="463461"/>
                  </a:lnTo>
                  <a:lnTo>
                    <a:pt x="135318" y="458216"/>
                  </a:lnTo>
                  <a:close/>
                </a:path>
                <a:path w="365759" h="661035">
                  <a:moveTo>
                    <a:pt x="135445" y="558355"/>
                  </a:moveTo>
                  <a:lnTo>
                    <a:pt x="135191" y="555764"/>
                  </a:lnTo>
                  <a:lnTo>
                    <a:pt x="134962" y="553173"/>
                  </a:lnTo>
                  <a:lnTo>
                    <a:pt x="132715" y="551218"/>
                  </a:lnTo>
                  <a:lnTo>
                    <a:pt x="130086" y="551408"/>
                  </a:lnTo>
                  <a:lnTo>
                    <a:pt x="127482" y="551599"/>
                  </a:lnTo>
                  <a:lnTo>
                    <a:pt x="125488" y="553923"/>
                  </a:lnTo>
                  <a:lnTo>
                    <a:pt x="125717" y="556602"/>
                  </a:lnTo>
                  <a:lnTo>
                    <a:pt x="125984" y="559269"/>
                  </a:lnTo>
                  <a:lnTo>
                    <a:pt x="128320" y="561213"/>
                  </a:lnTo>
                  <a:lnTo>
                    <a:pt x="133540" y="560679"/>
                  </a:lnTo>
                  <a:lnTo>
                    <a:pt x="135445" y="558355"/>
                  </a:lnTo>
                  <a:close/>
                </a:path>
                <a:path w="365759" h="661035">
                  <a:moveTo>
                    <a:pt x="137363" y="434517"/>
                  </a:moveTo>
                  <a:lnTo>
                    <a:pt x="135496" y="432181"/>
                  </a:lnTo>
                  <a:lnTo>
                    <a:pt x="132880" y="431901"/>
                  </a:lnTo>
                  <a:lnTo>
                    <a:pt x="130276" y="431622"/>
                  </a:lnTo>
                  <a:lnTo>
                    <a:pt x="127901" y="433539"/>
                  </a:lnTo>
                  <a:lnTo>
                    <a:pt x="127406" y="438848"/>
                  </a:lnTo>
                  <a:lnTo>
                    <a:pt x="129311" y="441185"/>
                  </a:lnTo>
                  <a:lnTo>
                    <a:pt x="134543" y="441667"/>
                  </a:lnTo>
                  <a:lnTo>
                    <a:pt x="136867" y="439750"/>
                  </a:lnTo>
                  <a:lnTo>
                    <a:pt x="137363" y="434517"/>
                  </a:lnTo>
                  <a:close/>
                </a:path>
                <a:path w="365759" h="661035">
                  <a:moveTo>
                    <a:pt x="138455" y="581748"/>
                  </a:moveTo>
                  <a:lnTo>
                    <a:pt x="137642" y="576630"/>
                  </a:lnTo>
                  <a:lnTo>
                    <a:pt x="135191" y="574852"/>
                  </a:lnTo>
                  <a:lnTo>
                    <a:pt x="132613" y="575208"/>
                  </a:lnTo>
                  <a:lnTo>
                    <a:pt x="129984" y="575576"/>
                  </a:lnTo>
                  <a:lnTo>
                    <a:pt x="128244" y="578015"/>
                  </a:lnTo>
                  <a:lnTo>
                    <a:pt x="129095" y="583349"/>
                  </a:lnTo>
                  <a:lnTo>
                    <a:pt x="131533" y="585127"/>
                  </a:lnTo>
                  <a:lnTo>
                    <a:pt x="136702" y="584200"/>
                  </a:lnTo>
                  <a:lnTo>
                    <a:pt x="138455" y="581748"/>
                  </a:lnTo>
                  <a:close/>
                </a:path>
                <a:path w="365759" h="661035">
                  <a:moveTo>
                    <a:pt x="138468" y="367233"/>
                  </a:moveTo>
                  <a:lnTo>
                    <a:pt x="137795" y="361937"/>
                  </a:lnTo>
                  <a:lnTo>
                    <a:pt x="135420" y="360083"/>
                  </a:lnTo>
                  <a:lnTo>
                    <a:pt x="132816" y="360426"/>
                  </a:lnTo>
                  <a:lnTo>
                    <a:pt x="130213" y="360768"/>
                  </a:lnTo>
                  <a:lnTo>
                    <a:pt x="128371" y="363156"/>
                  </a:lnTo>
                  <a:lnTo>
                    <a:pt x="129032" y="368363"/>
                  </a:lnTo>
                  <a:lnTo>
                    <a:pt x="131381" y="370230"/>
                  </a:lnTo>
                  <a:lnTo>
                    <a:pt x="136588" y="369633"/>
                  </a:lnTo>
                  <a:lnTo>
                    <a:pt x="138468" y="367233"/>
                  </a:lnTo>
                  <a:close/>
                </a:path>
                <a:path w="365759" h="661035">
                  <a:moveTo>
                    <a:pt x="140246" y="410972"/>
                  </a:moveTo>
                  <a:lnTo>
                    <a:pt x="138341" y="408266"/>
                  </a:lnTo>
                  <a:lnTo>
                    <a:pt x="135737" y="408127"/>
                  </a:lnTo>
                  <a:lnTo>
                    <a:pt x="133096" y="407987"/>
                  </a:lnTo>
                  <a:lnTo>
                    <a:pt x="130848" y="409562"/>
                  </a:lnTo>
                  <a:lnTo>
                    <a:pt x="130467" y="412229"/>
                  </a:lnTo>
                  <a:lnTo>
                    <a:pt x="130111" y="414883"/>
                  </a:lnTo>
                  <a:lnTo>
                    <a:pt x="131940" y="417296"/>
                  </a:lnTo>
                  <a:lnTo>
                    <a:pt x="137147" y="417957"/>
                  </a:lnTo>
                  <a:lnTo>
                    <a:pt x="139534" y="416128"/>
                  </a:lnTo>
                  <a:lnTo>
                    <a:pt x="139877" y="413524"/>
                  </a:lnTo>
                  <a:lnTo>
                    <a:pt x="140246" y="410972"/>
                  </a:lnTo>
                  <a:close/>
                </a:path>
                <a:path w="365759" h="661035">
                  <a:moveTo>
                    <a:pt x="140627" y="391426"/>
                  </a:moveTo>
                  <a:lnTo>
                    <a:pt x="140474" y="388721"/>
                  </a:lnTo>
                  <a:lnTo>
                    <a:pt x="140296" y="386029"/>
                  </a:lnTo>
                  <a:lnTo>
                    <a:pt x="138023" y="384009"/>
                  </a:lnTo>
                  <a:lnTo>
                    <a:pt x="135407" y="384225"/>
                  </a:lnTo>
                  <a:lnTo>
                    <a:pt x="132791" y="384441"/>
                  </a:lnTo>
                  <a:lnTo>
                    <a:pt x="130810" y="386702"/>
                  </a:lnTo>
                  <a:lnTo>
                    <a:pt x="130987" y="389280"/>
                  </a:lnTo>
                  <a:lnTo>
                    <a:pt x="131127" y="391858"/>
                  </a:lnTo>
                  <a:lnTo>
                    <a:pt x="133337" y="393865"/>
                  </a:lnTo>
                  <a:lnTo>
                    <a:pt x="138582" y="393700"/>
                  </a:lnTo>
                  <a:lnTo>
                    <a:pt x="140627" y="391426"/>
                  </a:lnTo>
                  <a:close/>
                </a:path>
                <a:path w="365759" h="661035">
                  <a:moveTo>
                    <a:pt x="142163" y="16421"/>
                  </a:moveTo>
                  <a:lnTo>
                    <a:pt x="140741" y="14135"/>
                  </a:lnTo>
                  <a:lnTo>
                    <a:pt x="139395" y="11963"/>
                  </a:lnTo>
                  <a:lnTo>
                    <a:pt x="136156" y="11264"/>
                  </a:lnTo>
                  <a:lnTo>
                    <a:pt x="133921" y="13131"/>
                  </a:lnTo>
                  <a:lnTo>
                    <a:pt x="131610" y="14909"/>
                  </a:lnTo>
                  <a:lnTo>
                    <a:pt x="131330" y="18034"/>
                  </a:lnTo>
                  <a:lnTo>
                    <a:pt x="134950" y="21844"/>
                  </a:lnTo>
                  <a:lnTo>
                    <a:pt x="137845" y="22098"/>
                  </a:lnTo>
                  <a:lnTo>
                    <a:pt x="139738" y="20650"/>
                  </a:lnTo>
                  <a:lnTo>
                    <a:pt x="141554" y="19100"/>
                  </a:lnTo>
                  <a:lnTo>
                    <a:pt x="142163" y="16421"/>
                  </a:lnTo>
                  <a:close/>
                </a:path>
                <a:path w="365759" h="661035">
                  <a:moveTo>
                    <a:pt x="143510" y="604608"/>
                  </a:moveTo>
                  <a:lnTo>
                    <a:pt x="142786" y="602157"/>
                  </a:lnTo>
                  <a:lnTo>
                    <a:pt x="142176" y="599655"/>
                  </a:lnTo>
                  <a:lnTo>
                    <a:pt x="139623" y="598119"/>
                  </a:lnTo>
                  <a:lnTo>
                    <a:pt x="137071" y="598728"/>
                  </a:lnTo>
                  <a:lnTo>
                    <a:pt x="134518" y="599338"/>
                  </a:lnTo>
                  <a:lnTo>
                    <a:pt x="132956" y="601967"/>
                  </a:lnTo>
                  <a:lnTo>
                    <a:pt x="133604" y="604608"/>
                  </a:lnTo>
                  <a:lnTo>
                    <a:pt x="134378" y="607237"/>
                  </a:lnTo>
                  <a:lnTo>
                    <a:pt x="137045" y="608736"/>
                  </a:lnTo>
                  <a:lnTo>
                    <a:pt x="142062" y="607212"/>
                  </a:lnTo>
                  <a:lnTo>
                    <a:pt x="143510" y="604608"/>
                  </a:lnTo>
                  <a:close/>
                </a:path>
                <a:path w="365759" h="661035">
                  <a:moveTo>
                    <a:pt x="151574" y="626122"/>
                  </a:moveTo>
                  <a:lnTo>
                    <a:pt x="150520" y="623874"/>
                  </a:lnTo>
                  <a:lnTo>
                    <a:pt x="149517" y="621576"/>
                  </a:lnTo>
                  <a:lnTo>
                    <a:pt x="146735" y="620522"/>
                  </a:lnTo>
                  <a:lnTo>
                    <a:pt x="144310" y="621512"/>
                  </a:lnTo>
                  <a:lnTo>
                    <a:pt x="141884" y="622503"/>
                  </a:lnTo>
                  <a:lnTo>
                    <a:pt x="140804" y="625386"/>
                  </a:lnTo>
                  <a:lnTo>
                    <a:pt x="141922" y="627926"/>
                  </a:lnTo>
                  <a:lnTo>
                    <a:pt x="143116" y="630466"/>
                  </a:lnTo>
                  <a:lnTo>
                    <a:pt x="146151" y="631418"/>
                  </a:lnTo>
                  <a:lnTo>
                    <a:pt x="150736" y="628865"/>
                  </a:lnTo>
                  <a:lnTo>
                    <a:pt x="151574" y="626122"/>
                  </a:lnTo>
                  <a:close/>
                </a:path>
                <a:path w="365759" h="661035">
                  <a:moveTo>
                    <a:pt x="163360" y="8255"/>
                  </a:moveTo>
                  <a:lnTo>
                    <a:pt x="162953" y="5664"/>
                  </a:lnTo>
                  <a:lnTo>
                    <a:pt x="162547" y="3073"/>
                  </a:lnTo>
                  <a:lnTo>
                    <a:pt x="159931" y="1435"/>
                  </a:lnTo>
                  <a:lnTo>
                    <a:pt x="157137" y="2019"/>
                  </a:lnTo>
                  <a:lnTo>
                    <a:pt x="154343" y="2755"/>
                  </a:lnTo>
                  <a:lnTo>
                    <a:pt x="152819" y="5524"/>
                  </a:lnTo>
                  <a:lnTo>
                    <a:pt x="154533" y="10477"/>
                  </a:lnTo>
                  <a:lnTo>
                    <a:pt x="157073" y="11874"/>
                  </a:lnTo>
                  <a:lnTo>
                    <a:pt x="159397" y="11252"/>
                  </a:lnTo>
                  <a:lnTo>
                    <a:pt x="161772" y="10769"/>
                  </a:lnTo>
                  <a:lnTo>
                    <a:pt x="163360" y="8255"/>
                  </a:lnTo>
                  <a:close/>
                </a:path>
                <a:path w="365759" h="661035">
                  <a:moveTo>
                    <a:pt x="164757" y="646658"/>
                  </a:moveTo>
                  <a:lnTo>
                    <a:pt x="164706" y="643610"/>
                  </a:lnTo>
                  <a:lnTo>
                    <a:pt x="162979" y="642073"/>
                  </a:lnTo>
                  <a:lnTo>
                    <a:pt x="161175" y="640626"/>
                  </a:lnTo>
                  <a:lnTo>
                    <a:pt x="158496" y="640270"/>
                  </a:lnTo>
                  <a:lnTo>
                    <a:pt x="156425" y="642023"/>
                  </a:lnTo>
                  <a:lnTo>
                    <a:pt x="154482" y="643648"/>
                  </a:lnTo>
                  <a:lnTo>
                    <a:pt x="154114" y="647014"/>
                  </a:lnTo>
                  <a:lnTo>
                    <a:pt x="156413" y="648931"/>
                  </a:lnTo>
                  <a:lnTo>
                    <a:pt x="158610" y="650938"/>
                  </a:lnTo>
                  <a:lnTo>
                    <a:pt x="161645" y="650887"/>
                  </a:lnTo>
                  <a:lnTo>
                    <a:pt x="164757" y="646658"/>
                  </a:lnTo>
                  <a:close/>
                </a:path>
                <a:path w="365759" h="661035">
                  <a:moveTo>
                    <a:pt x="185559" y="658901"/>
                  </a:moveTo>
                  <a:lnTo>
                    <a:pt x="185458" y="653643"/>
                  </a:lnTo>
                  <a:lnTo>
                    <a:pt x="183603" y="651357"/>
                  </a:lnTo>
                  <a:lnTo>
                    <a:pt x="181343" y="651217"/>
                  </a:lnTo>
                  <a:lnTo>
                    <a:pt x="179108" y="651014"/>
                  </a:lnTo>
                  <a:lnTo>
                    <a:pt x="176822" y="652360"/>
                  </a:lnTo>
                  <a:lnTo>
                    <a:pt x="176060" y="654964"/>
                  </a:lnTo>
                  <a:lnTo>
                    <a:pt x="175323" y="657390"/>
                  </a:lnTo>
                  <a:lnTo>
                    <a:pt x="177114" y="660323"/>
                  </a:lnTo>
                  <a:lnTo>
                    <a:pt x="180124" y="660641"/>
                  </a:lnTo>
                  <a:lnTo>
                    <a:pt x="183146" y="660882"/>
                  </a:lnTo>
                  <a:lnTo>
                    <a:pt x="185559" y="658901"/>
                  </a:lnTo>
                  <a:close/>
                </a:path>
                <a:path w="365759" h="661035">
                  <a:moveTo>
                    <a:pt x="187223" y="3022"/>
                  </a:moveTo>
                  <a:lnTo>
                    <a:pt x="185318" y="304"/>
                  </a:lnTo>
                  <a:lnTo>
                    <a:pt x="179590" y="0"/>
                  </a:lnTo>
                  <a:lnTo>
                    <a:pt x="177253" y="2006"/>
                  </a:lnTo>
                  <a:lnTo>
                    <a:pt x="177241" y="7251"/>
                  </a:lnTo>
                  <a:lnTo>
                    <a:pt x="179184" y="9499"/>
                  </a:lnTo>
                  <a:lnTo>
                    <a:pt x="181610" y="9626"/>
                  </a:lnTo>
                  <a:lnTo>
                    <a:pt x="184023" y="9728"/>
                  </a:lnTo>
                  <a:lnTo>
                    <a:pt x="186296" y="8191"/>
                  </a:lnTo>
                  <a:lnTo>
                    <a:pt x="186766" y="5537"/>
                  </a:lnTo>
                  <a:lnTo>
                    <a:pt x="187223" y="3022"/>
                  </a:lnTo>
                  <a:close/>
                </a:path>
                <a:path w="365759" h="661035">
                  <a:moveTo>
                    <a:pt x="209626" y="651891"/>
                  </a:moveTo>
                  <a:lnTo>
                    <a:pt x="206679" y="647560"/>
                  </a:lnTo>
                  <a:lnTo>
                    <a:pt x="204076" y="647052"/>
                  </a:lnTo>
                  <a:lnTo>
                    <a:pt x="201942" y="647827"/>
                  </a:lnTo>
                  <a:lnTo>
                    <a:pt x="199885" y="648754"/>
                  </a:lnTo>
                  <a:lnTo>
                    <a:pt x="198894" y="651649"/>
                  </a:lnTo>
                  <a:lnTo>
                    <a:pt x="199644" y="654024"/>
                  </a:lnTo>
                  <a:lnTo>
                    <a:pt x="200482" y="656653"/>
                  </a:lnTo>
                  <a:lnTo>
                    <a:pt x="203339" y="657618"/>
                  </a:lnTo>
                  <a:lnTo>
                    <a:pt x="206108" y="656374"/>
                  </a:lnTo>
                  <a:lnTo>
                    <a:pt x="208940" y="655243"/>
                  </a:lnTo>
                  <a:lnTo>
                    <a:pt x="209626" y="651891"/>
                  </a:lnTo>
                  <a:close/>
                </a:path>
                <a:path w="365759" h="661035">
                  <a:moveTo>
                    <a:pt x="210413" y="11684"/>
                  </a:moveTo>
                  <a:lnTo>
                    <a:pt x="209550" y="8674"/>
                  </a:lnTo>
                  <a:lnTo>
                    <a:pt x="207073" y="7213"/>
                  </a:lnTo>
                  <a:lnTo>
                    <a:pt x="204444" y="6032"/>
                  </a:lnTo>
                  <a:lnTo>
                    <a:pt x="201498" y="7073"/>
                  </a:lnTo>
                  <a:lnTo>
                    <a:pt x="199529" y="11938"/>
                  </a:lnTo>
                  <a:lnTo>
                    <a:pt x="200507" y="14693"/>
                  </a:lnTo>
                  <a:lnTo>
                    <a:pt x="202717" y="15659"/>
                  </a:lnTo>
                  <a:lnTo>
                    <a:pt x="204774" y="16903"/>
                  </a:lnTo>
                  <a:lnTo>
                    <a:pt x="207594" y="16103"/>
                  </a:lnTo>
                  <a:lnTo>
                    <a:pt x="209003" y="13893"/>
                  </a:lnTo>
                  <a:lnTo>
                    <a:pt x="210413" y="11684"/>
                  </a:lnTo>
                  <a:close/>
                </a:path>
                <a:path w="365759" h="661035">
                  <a:moveTo>
                    <a:pt x="226999" y="636498"/>
                  </a:moveTo>
                  <a:lnTo>
                    <a:pt x="226326" y="633463"/>
                  </a:lnTo>
                  <a:lnTo>
                    <a:pt x="221754" y="630897"/>
                  </a:lnTo>
                  <a:lnTo>
                    <a:pt x="218884" y="631545"/>
                  </a:lnTo>
                  <a:lnTo>
                    <a:pt x="217652" y="633641"/>
                  </a:lnTo>
                  <a:lnTo>
                    <a:pt x="216217" y="635546"/>
                  </a:lnTo>
                  <a:lnTo>
                    <a:pt x="216662" y="638403"/>
                  </a:lnTo>
                  <a:lnTo>
                    <a:pt x="218681" y="640092"/>
                  </a:lnTo>
                  <a:lnTo>
                    <a:pt x="220687" y="641769"/>
                  </a:lnTo>
                  <a:lnTo>
                    <a:pt x="223812" y="641273"/>
                  </a:lnTo>
                  <a:lnTo>
                    <a:pt x="225539" y="638949"/>
                  </a:lnTo>
                  <a:lnTo>
                    <a:pt x="226999" y="636498"/>
                  </a:lnTo>
                  <a:close/>
                </a:path>
                <a:path w="365759" h="661035">
                  <a:moveTo>
                    <a:pt x="229120" y="24930"/>
                  </a:moveTo>
                  <a:lnTo>
                    <a:pt x="227190" y="22860"/>
                  </a:lnTo>
                  <a:lnTo>
                    <a:pt x="225183" y="20840"/>
                  </a:lnTo>
                  <a:lnTo>
                    <a:pt x="222097" y="20777"/>
                  </a:lnTo>
                  <a:lnTo>
                    <a:pt x="218503" y="24612"/>
                  </a:lnTo>
                  <a:lnTo>
                    <a:pt x="218452" y="27559"/>
                  </a:lnTo>
                  <a:lnTo>
                    <a:pt x="220192" y="29286"/>
                  </a:lnTo>
                  <a:lnTo>
                    <a:pt x="221869" y="31064"/>
                  </a:lnTo>
                  <a:lnTo>
                    <a:pt x="224675" y="31419"/>
                  </a:lnTo>
                  <a:lnTo>
                    <a:pt x="226758" y="29743"/>
                  </a:lnTo>
                  <a:lnTo>
                    <a:pt x="228777" y="28130"/>
                  </a:lnTo>
                  <a:lnTo>
                    <a:pt x="229120" y="24930"/>
                  </a:lnTo>
                  <a:close/>
                </a:path>
                <a:path w="365759" h="661035">
                  <a:moveTo>
                    <a:pt x="237109" y="613562"/>
                  </a:moveTo>
                  <a:lnTo>
                    <a:pt x="235635" y="610831"/>
                  </a:lnTo>
                  <a:lnTo>
                    <a:pt x="230593" y="609358"/>
                  </a:lnTo>
                  <a:lnTo>
                    <a:pt x="228028" y="610768"/>
                  </a:lnTo>
                  <a:lnTo>
                    <a:pt x="227241" y="613181"/>
                  </a:lnTo>
                  <a:lnTo>
                    <a:pt x="226377" y="615543"/>
                  </a:lnTo>
                  <a:lnTo>
                    <a:pt x="227647" y="618223"/>
                  </a:lnTo>
                  <a:lnTo>
                    <a:pt x="230098" y="619175"/>
                  </a:lnTo>
                  <a:lnTo>
                    <a:pt x="232549" y="620128"/>
                  </a:lnTo>
                  <a:lnTo>
                    <a:pt x="235305" y="618782"/>
                  </a:lnTo>
                  <a:lnTo>
                    <a:pt x="236258" y="616178"/>
                  </a:lnTo>
                  <a:lnTo>
                    <a:pt x="237109" y="613562"/>
                  </a:lnTo>
                  <a:close/>
                </a:path>
                <a:path w="365759" h="661035">
                  <a:moveTo>
                    <a:pt x="242671" y="589673"/>
                  </a:moveTo>
                  <a:lnTo>
                    <a:pt x="240969" y="587171"/>
                  </a:lnTo>
                  <a:lnTo>
                    <a:pt x="235788" y="586346"/>
                  </a:lnTo>
                  <a:lnTo>
                    <a:pt x="233311" y="588060"/>
                  </a:lnTo>
                  <a:lnTo>
                    <a:pt x="232371" y="593140"/>
                  </a:lnTo>
                  <a:lnTo>
                    <a:pt x="234099" y="595642"/>
                  </a:lnTo>
                  <a:lnTo>
                    <a:pt x="236639" y="596176"/>
                  </a:lnTo>
                  <a:lnTo>
                    <a:pt x="239242" y="596722"/>
                  </a:lnTo>
                  <a:lnTo>
                    <a:pt x="241693" y="594995"/>
                  </a:lnTo>
                  <a:lnTo>
                    <a:pt x="242671" y="589673"/>
                  </a:lnTo>
                  <a:close/>
                </a:path>
                <a:path w="365759" h="661035">
                  <a:moveTo>
                    <a:pt x="242671" y="45986"/>
                  </a:moveTo>
                  <a:lnTo>
                    <a:pt x="241414" y="43510"/>
                  </a:lnTo>
                  <a:lnTo>
                    <a:pt x="240195" y="41021"/>
                  </a:lnTo>
                  <a:lnTo>
                    <a:pt x="237261" y="40144"/>
                  </a:lnTo>
                  <a:lnTo>
                    <a:pt x="232740" y="42824"/>
                  </a:lnTo>
                  <a:lnTo>
                    <a:pt x="231914" y="45681"/>
                  </a:lnTo>
                  <a:lnTo>
                    <a:pt x="233006" y="47955"/>
                  </a:lnTo>
                  <a:lnTo>
                    <a:pt x="234149" y="50203"/>
                  </a:lnTo>
                  <a:lnTo>
                    <a:pt x="237007" y="51117"/>
                  </a:lnTo>
                  <a:lnTo>
                    <a:pt x="239382" y="49999"/>
                  </a:lnTo>
                  <a:lnTo>
                    <a:pt x="241757" y="48882"/>
                  </a:lnTo>
                  <a:lnTo>
                    <a:pt x="242671" y="45986"/>
                  </a:lnTo>
                  <a:close/>
                </a:path>
                <a:path w="365759" h="661035">
                  <a:moveTo>
                    <a:pt x="245910" y="565607"/>
                  </a:moveTo>
                  <a:lnTo>
                    <a:pt x="243979" y="563257"/>
                  </a:lnTo>
                  <a:lnTo>
                    <a:pt x="238747" y="562787"/>
                  </a:lnTo>
                  <a:lnTo>
                    <a:pt x="236448" y="564705"/>
                  </a:lnTo>
                  <a:lnTo>
                    <a:pt x="236143" y="567283"/>
                  </a:lnTo>
                  <a:lnTo>
                    <a:pt x="235864" y="569874"/>
                  </a:lnTo>
                  <a:lnTo>
                    <a:pt x="237744" y="572223"/>
                  </a:lnTo>
                  <a:lnTo>
                    <a:pt x="240347" y="572541"/>
                  </a:lnTo>
                  <a:lnTo>
                    <a:pt x="242951" y="572858"/>
                  </a:lnTo>
                  <a:lnTo>
                    <a:pt x="245300" y="570941"/>
                  </a:lnTo>
                  <a:lnTo>
                    <a:pt x="245592" y="568274"/>
                  </a:lnTo>
                  <a:lnTo>
                    <a:pt x="245910" y="565607"/>
                  </a:lnTo>
                  <a:close/>
                </a:path>
                <a:path w="365759" h="661035">
                  <a:moveTo>
                    <a:pt x="247650" y="541502"/>
                  </a:moveTo>
                  <a:lnTo>
                    <a:pt x="245592" y="539254"/>
                  </a:lnTo>
                  <a:lnTo>
                    <a:pt x="240347" y="539013"/>
                  </a:lnTo>
                  <a:lnTo>
                    <a:pt x="238163" y="541045"/>
                  </a:lnTo>
                  <a:lnTo>
                    <a:pt x="237985" y="543648"/>
                  </a:lnTo>
                  <a:lnTo>
                    <a:pt x="237832" y="546265"/>
                  </a:lnTo>
                  <a:lnTo>
                    <a:pt x="239826" y="548525"/>
                  </a:lnTo>
                  <a:lnTo>
                    <a:pt x="242443" y="548690"/>
                  </a:lnTo>
                  <a:lnTo>
                    <a:pt x="245059" y="548855"/>
                  </a:lnTo>
                  <a:lnTo>
                    <a:pt x="247319" y="546836"/>
                  </a:lnTo>
                  <a:lnTo>
                    <a:pt x="247472" y="544169"/>
                  </a:lnTo>
                  <a:lnTo>
                    <a:pt x="247650" y="541502"/>
                  </a:lnTo>
                  <a:close/>
                </a:path>
                <a:path w="365759" h="661035">
                  <a:moveTo>
                    <a:pt x="248475" y="517448"/>
                  </a:moveTo>
                  <a:lnTo>
                    <a:pt x="246367" y="515251"/>
                  </a:lnTo>
                  <a:lnTo>
                    <a:pt x="241122" y="515150"/>
                  </a:lnTo>
                  <a:lnTo>
                    <a:pt x="238975" y="517245"/>
                  </a:lnTo>
                  <a:lnTo>
                    <a:pt x="238823" y="522503"/>
                  </a:lnTo>
                  <a:lnTo>
                    <a:pt x="240880" y="524700"/>
                  </a:lnTo>
                  <a:lnTo>
                    <a:pt x="243509" y="524776"/>
                  </a:lnTo>
                  <a:lnTo>
                    <a:pt x="246138" y="524852"/>
                  </a:lnTo>
                  <a:lnTo>
                    <a:pt x="248323" y="522770"/>
                  </a:lnTo>
                  <a:lnTo>
                    <a:pt x="248475" y="517448"/>
                  </a:lnTo>
                  <a:close/>
                </a:path>
                <a:path w="365759" h="661035">
                  <a:moveTo>
                    <a:pt x="248767" y="493420"/>
                  </a:moveTo>
                  <a:lnTo>
                    <a:pt x="246646" y="491274"/>
                  </a:lnTo>
                  <a:lnTo>
                    <a:pt x="241388" y="491248"/>
                  </a:lnTo>
                  <a:lnTo>
                    <a:pt x="239268" y="493382"/>
                  </a:lnTo>
                  <a:lnTo>
                    <a:pt x="239217" y="498652"/>
                  </a:lnTo>
                  <a:lnTo>
                    <a:pt x="241325" y="500811"/>
                  </a:lnTo>
                  <a:lnTo>
                    <a:pt x="243954" y="500837"/>
                  </a:lnTo>
                  <a:lnTo>
                    <a:pt x="246583" y="500862"/>
                  </a:lnTo>
                  <a:lnTo>
                    <a:pt x="248716" y="498729"/>
                  </a:lnTo>
                  <a:lnTo>
                    <a:pt x="248767" y="493420"/>
                  </a:lnTo>
                  <a:close/>
                </a:path>
                <a:path w="365759" h="661035">
                  <a:moveTo>
                    <a:pt x="248780" y="469455"/>
                  </a:moveTo>
                  <a:lnTo>
                    <a:pt x="246646" y="467321"/>
                  </a:lnTo>
                  <a:lnTo>
                    <a:pt x="241401" y="467321"/>
                  </a:lnTo>
                  <a:lnTo>
                    <a:pt x="239268" y="469468"/>
                  </a:lnTo>
                  <a:lnTo>
                    <a:pt x="239280" y="474751"/>
                  </a:lnTo>
                  <a:lnTo>
                    <a:pt x="241401" y="476897"/>
                  </a:lnTo>
                  <a:lnTo>
                    <a:pt x="244030" y="476897"/>
                  </a:lnTo>
                  <a:lnTo>
                    <a:pt x="246659" y="476897"/>
                  </a:lnTo>
                  <a:lnTo>
                    <a:pt x="248780" y="474751"/>
                  </a:lnTo>
                  <a:lnTo>
                    <a:pt x="248780" y="469455"/>
                  </a:lnTo>
                  <a:close/>
                </a:path>
                <a:path w="365759" h="661035">
                  <a:moveTo>
                    <a:pt x="248780" y="448183"/>
                  </a:moveTo>
                  <a:lnTo>
                    <a:pt x="248767" y="445541"/>
                  </a:lnTo>
                  <a:lnTo>
                    <a:pt x="246659" y="443395"/>
                  </a:lnTo>
                  <a:lnTo>
                    <a:pt x="241414" y="443369"/>
                  </a:lnTo>
                  <a:lnTo>
                    <a:pt x="239268" y="445516"/>
                  </a:lnTo>
                  <a:lnTo>
                    <a:pt x="239268" y="450811"/>
                  </a:lnTo>
                  <a:lnTo>
                    <a:pt x="241388" y="452958"/>
                  </a:lnTo>
                  <a:lnTo>
                    <a:pt x="244017" y="452958"/>
                  </a:lnTo>
                  <a:lnTo>
                    <a:pt x="246646" y="452958"/>
                  </a:lnTo>
                  <a:lnTo>
                    <a:pt x="248767" y="450824"/>
                  </a:lnTo>
                  <a:lnTo>
                    <a:pt x="248780" y="448183"/>
                  </a:lnTo>
                  <a:close/>
                </a:path>
                <a:path w="365759" h="661035">
                  <a:moveTo>
                    <a:pt x="249021" y="421690"/>
                  </a:moveTo>
                  <a:lnTo>
                    <a:pt x="246976" y="419519"/>
                  </a:lnTo>
                  <a:lnTo>
                    <a:pt x="241731" y="419379"/>
                  </a:lnTo>
                  <a:lnTo>
                    <a:pt x="239522" y="421487"/>
                  </a:lnTo>
                  <a:lnTo>
                    <a:pt x="239496" y="424141"/>
                  </a:lnTo>
                  <a:lnTo>
                    <a:pt x="239445" y="426796"/>
                  </a:lnTo>
                  <a:lnTo>
                    <a:pt x="241541" y="428980"/>
                  </a:lnTo>
                  <a:lnTo>
                    <a:pt x="244170" y="429018"/>
                  </a:lnTo>
                  <a:lnTo>
                    <a:pt x="246799" y="429056"/>
                  </a:lnTo>
                  <a:lnTo>
                    <a:pt x="248958" y="426948"/>
                  </a:lnTo>
                  <a:lnTo>
                    <a:pt x="249021" y="421690"/>
                  </a:lnTo>
                  <a:close/>
                </a:path>
                <a:path w="365759" h="661035">
                  <a:moveTo>
                    <a:pt x="249986" y="397967"/>
                  </a:moveTo>
                  <a:lnTo>
                    <a:pt x="247992" y="395706"/>
                  </a:lnTo>
                  <a:lnTo>
                    <a:pt x="242760" y="395351"/>
                  </a:lnTo>
                  <a:lnTo>
                    <a:pt x="240499" y="397370"/>
                  </a:lnTo>
                  <a:lnTo>
                    <a:pt x="240322" y="400050"/>
                  </a:lnTo>
                  <a:lnTo>
                    <a:pt x="240169" y="402717"/>
                  </a:lnTo>
                  <a:lnTo>
                    <a:pt x="242227" y="404977"/>
                  </a:lnTo>
                  <a:lnTo>
                    <a:pt x="244843" y="405091"/>
                  </a:lnTo>
                  <a:lnTo>
                    <a:pt x="247472" y="405206"/>
                  </a:lnTo>
                  <a:lnTo>
                    <a:pt x="249656" y="403174"/>
                  </a:lnTo>
                  <a:lnTo>
                    <a:pt x="249809" y="400570"/>
                  </a:lnTo>
                  <a:lnTo>
                    <a:pt x="249986" y="397967"/>
                  </a:lnTo>
                  <a:close/>
                </a:path>
                <a:path w="365759" h="661035">
                  <a:moveTo>
                    <a:pt x="251663" y="68986"/>
                  </a:moveTo>
                  <a:lnTo>
                    <a:pt x="250037" y="63766"/>
                  </a:lnTo>
                  <a:lnTo>
                    <a:pt x="247370" y="62369"/>
                  </a:lnTo>
                  <a:lnTo>
                    <a:pt x="242430" y="64147"/>
                  </a:lnTo>
                  <a:lnTo>
                    <a:pt x="241046" y="66840"/>
                  </a:lnTo>
                  <a:lnTo>
                    <a:pt x="242557" y="71729"/>
                  </a:lnTo>
                  <a:lnTo>
                    <a:pt x="245224" y="73126"/>
                  </a:lnTo>
                  <a:lnTo>
                    <a:pt x="247751" y="72402"/>
                  </a:lnTo>
                  <a:lnTo>
                    <a:pt x="250278" y="71678"/>
                  </a:lnTo>
                  <a:lnTo>
                    <a:pt x="251663" y="68986"/>
                  </a:lnTo>
                  <a:close/>
                </a:path>
                <a:path w="365759" h="661035">
                  <a:moveTo>
                    <a:pt x="252222" y="374535"/>
                  </a:moveTo>
                  <a:lnTo>
                    <a:pt x="250456" y="372160"/>
                  </a:lnTo>
                  <a:lnTo>
                    <a:pt x="245275" y="371309"/>
                  </a:lnTo>
                  <a:lnTo>
                    <a:pt x="242811" y="373164"/>
                  </a:lnTo>
                  <a:lnTo>
                    <a:pt x="242506" y="375856"/>
                  </a:lnTo>
                  <a:lnTo>
                    <a:pt x="242163" y="378536"/>
                  </a:lnTo>
                  <a:lnTo>
                    <a:pt x="244005" y="380949"/>
                  </a:lnTo>
                  <a:lnTo>
                    <a:pt x="246608" y="381228"/>
                  </a:lnTo>
                  <a:lnTo>
                    <a:pt x="249212" y="381508"/>
                  </a:lnTo>
                  <a:lnTo>
                    <a:pt x="251599" y="379666"/>
                  </a:lnTo>
                  <a:lnTo>
                    <a:pt x="251929" y="377113"/>
                  </a:lnTo>
                  <a:lnTo>
                    <a:pt x="252222" y="374535"/>
                  </a:lnTo>
                  <a:close/>
                </a:path>
                <a:path w="365759" h="661035">
                  <a:moveTo>
                    <a:pt x="257060" y="351574"/>
                  </a:moveTo>
                  <a:lnTo>
                    <a:pt x="255485" y="348957"/>
                  </a:lnTo>
                  <a:lnTo>
                    <a:pt x="250380" y="347726"/>
                  </a:lnTo>
                  <a:lnTo>
                    <a:pt x="247840" y="349288"/>
                  </a:lnTo>
                  <a:lnTo>
                    <a:pt x="246672" y="354355"/>
                  </a:lnTo>
                  <a:lnTo>
                    <a:pt x="248246" y="356971"/>
                  </a:lnTo>
                  <a:lnTo>
                    <a:pt x="250774" y="357670"/>
                  </a:lnTo>
                  <a:lnTo>
                    <a:pt x="253301" y="358368"/>
                  </a:lnTo>
                  <a:lnTo>
                    <a:pt x="255854" y="356806"/>
                  </a:lnTo>
                  <a:lnTo>
                    <a:pt x="257060" y="351574"/>
                  </a:lnTo>
                  <a:close/>
                </a:path>
                <a:path w="365759" h="661035">
                  <a:moveTo>
                    <a:pt x="257276" y="92811"/>
                  </a:moveTo>
                  <a:lnTo>
                    <a:pt x="256832" y="90144"/>
                  </a:lnTo>
                  <a:lnTo>
                    <a:pt x="256451" y="87464"/>
                  </a:lnTo>
                  <a:lnTo>
                    <a:pt x="253758" y="85775"/>
                  </a:lnTo>
                  <a:lnTo>
                    <a:pt x="248627" y="86893"/>
                  </a:lnTo>
                  <a:lnTo>
                    <a:pt x="247129" y="89344"/>
                  </a:lnTo>
                  <a:lnTo>
                    <a:pt x="247497" y="91909"/>
                  </a:lnTo>
                  <a:lnTo>
                    <a:pt x="247916" y="94449"/>
                  </a:lnTo>
                  <a:lnTo>
                    <a:pt x="250355" y="96177"/>
                  </a:lnTo>
                  <a:lnTo>
                    <a:pt x="252945" y="95745"/>
                  </a:lnTo>
                  <a:lnTo>
                    <a:pt x="255536" y="95313"/>
                  </a:lnTo>
                  <a:lnTo>
                    <a:pt x="257276" y="92811"/>
                  </a:lnTo>
                  <a:close/>
                </a:path>
                <a:path w="365759" h="661035">
                  <a:moveTo>
                    <a:pt x="260464" y="116954"/>
                  </a:moveTo>
                  <a:lnTo>
                    <a:pt x="259892" y="111594"/>
                  </a:lnTo>
                  <a:lnTo>
                    <a:pt x="257543" y="109664"/>
                  </a:lnTo>
                  <a:lnTo>
                    <a:pt x="252336" y="110274"/>
                  </a:lnTo>
                  <a:lnTo>
                    <a:pt x="250444" y="112610"/>
                  </a:lnTo>
                  <a:lnTo>
                    <a:pt x="250990" y="117779"/>
                  </a:lnTo>
                  <a:lnTo>
                    <a:pt x="253339" y="119697"/>
                  </a:lnTo>
                  <a:lnTo>
                    <a:pt x="255955" y="119494"/>
                  </a:lnTo>
                  <a:lnTo>
                    <a:pt x="258572" y="119291"/>
                  </a:lnTo>
                  <a:lnTo>
                    <a:pt x="260464" y="116954"/>
                  </a:lnTo>
                  <a:close/>
                </a:path>
                <a:path w="365759" h="661035">
                  <a:moveTo>
                    <a:pt x="261861" y="141097"/>
                  </a:moveTo>
                  <a:lnTo>
                    <a:pt x="261759" y="138468"/>
                  </a:lnTo>
                  <a:lnTo>
                    <a:pt x="261632" y="135813"/>
                  </a:lnTo>
                  <a:lnTo>
                    <a:pt x="259372" y="133705"/>
                  </a:lnTo>
                  <a:lnTo>
                    <a:pt x="254127" y="133946"/>
                  </a:lnTo>
                  <a:lnTo>
                    <a:pt x="252133" y="136131"/>
                  </a:lnTo>
                  <a:lnTo>
                    <a:pt x="252260" y="138760"/>
                  </a:lnTo>
                  <a:lnTo>
                    <a:pt x="252361" y="141401"/>
                  </a:lnTo>
                  <a:lnTo>
                    <a:pt x="254571" y="143484"/>
                  </a:lnTo>
                  <a:lnTo>
                    <a:pt x="257200" y="143395"/>
                  </a:lnTo>
                  <a:lnTo>
                    <a:pt x="259829" y="143306"/>
                  </a:lnTo>
                  <a:lnTo>
                    <a:pt x="261861" y="141097"/>
                  </a:lnTo>
                  <a:close/>
                </a:path>
                <a:path w="365759" h="661035">
                  <a:moveTo>
                    <a:pt x="262229" y="327875"/>
                  </a:moveTo>
                  <a:lnTo>
                    <a:pt x="260464" y="325361"/>
                  </a:lnTo>
                  <a:lnTo>
                    <a:pt x="255282" y="324497"/>
                  </a:lnTo>
                  <a:lnTo>
                    <a:pt x="252869" y="326237"/>
                  </a:lnTo>
                  <a:lnTo>
                    <a:pt x="252107" y="331368"/>
                  </a:lnTo>
                  <a:lnTo>
                    <a:pt x="253568" y="333819"/>
                  </a:lnTo>
                  <a:lnTo>
                    <a:pt x="256184" y="334352"/>
                  </a:lnTo>
                  <a:lnTo>
                    <a:pt x="258711" y="334860"/>
                  </a:lnTo>
                  <a:lnTo>
                    <a:pt x="261429" y="333197"/>
                  </a:lnTo>
                  <a:lnTo>
                    <a:pt x="262229" y="327875"/>
                  </a:lnTo>
                  <a:close/>
                </a:path>
                <a:path w="365759" h="661035">
                  <a:moveTo>
                    <a:pt x="262839" y="164947"/>
                  </a:moveTo>
                  <a:lnTo>
                    <a:pt x="262623" y="159677"/>
                  </a:lnTo>
                  <a:lnTo>
                    <a:pt x="260413" y="157632"/>
                  </a:lnTo>
                  <a:lnTo>
                    <a:pt x="255168" y="157848"/>
                  </a:lnTo>
                  <a:lnTo>
                    <a:pt x="253123" y="160083"/>
                  </a:lnTo>
                  <a:lnTo>
                    <a:pt x="253339" y="165392"/>
                  </a:lnTo>
                  <a:lnTo>
                    <a:pt x="255562" y="167436"/>
                  </a:lnTo>
                  <a:lnTo>
                    <a:pt x="258178" y="167309"/>
                  </a:lnTo>
                  <a:lnTo>
                    <a:pt x="260794" y="167182"/>
                  </a:lnTo>
                  <a:lnTo>
                    <a:pt x="262839" y="164947"/>
                  </a:lnTo>
                  <a:close/>
                </a:path>
                <a:path w="365759" h="661035">
                  <a:moveTo>
                    <a:pt x="264045" y="188823"/>
                  </a:moveTo>
                  <a:lnTo>
                    <a:pt x="263753" y="183553"/>
                  </a:lnTo>
                  <a:lnTo>
                    <a:pt x="261505" y="181521"/>
                  </a:lnTo>
                  <a:lnTo>
                    <a:pt x="256273" y="181800"/>
                  </a:lnTo>
                  <a:lnTo>
                    <a:pt x="254266" y="184061"/>
                  </a:lnTo>
                  <a:lnTo>
                    <a:pt x="254558" y="189344"/>
                  </a:lnTo>
                  <a:lnTo>
                    <a:pt x="256806" y="191363"/>
                  </a:lnTo>
                  <a:lnTo>
                    <a:pt x="259422" y="191223"/>
                  </a:lnTo>
                  <a:lnTo>
                    <a:pt x="262039" y="191084"/>
                  </a:lnTo>
                  <a:lnTo>
                    <a:pt x="264045" y="188823"/>
                  </a:lnTo>
                  <a:close/>
                </a:path>
                <a:path w="365759" h="661035">
                  <a:moveTo>
                    <a:pt x="265379" y="212725"/>
                  </a:moveTo>
                  <a:lnTo>
                    <a:pt x="265087" y="207429"/>
                  </a:lnTo>
                  <a:lnTo>
                    <a:pt x="262839" y="205409"/>
                  </a:lnTo>
                  <a:lnTo>
                    <a:pt x="257606" y="205714"/>
                  </a:lnTo>
                  <a:lnTo>
                    <a:pt x="255600" y="207975"/>
                  </a:lnTo>
                  <a:lnTo>
                    <a:pt x="255892" y="213245"/>
                  </a:lnTo>
                  <a:lnTo>
                    <a:pt x="258140" y="215265"/>
                  </a:lnTo>
                  <a:lnTo>
                    <a:pt x="260756" y="215125"/>
                  </a:lnTo>
                  <a:lnTo>
                    <a:pt x="263372" y="214985"/>
                  </a:lnTo>
                  <a:lnTo>
                    <a:pt x="265379" y="212725"/>
                  </a:lnTo>
                  <a:close/>
                </a:path>
                <a:path w="365759" h="661035">
                  <a:moveTo>
                    <a:pt x="265620" y="303822"/>
                  </a:moveTo>
                  <a:lnTo>
                    <a:pt x="263639" y="301459"/>
                  </a:lnTo>
                  <a:lnTo>
                    <a:pt x="258419" y="300977"/>
                  </a:lnTo>
                  <a:lnTo>
                    <a:pt x="256159" y="302895"/>
                  </a:lnTo>
                  <a:lnTo>
                    <a:pt x="255968" y="305485"/>
                  </a:lnTo>
                  <a:lnTo>
                    <a:pt x="255574" y="308051"/>
                  </a:lnTo>
                  <a:lnTo>
                    <a:pt x="257378" y="310400"/>
                  </a:lnTo>
                  <a:lnTo>
                    <a:pt x="259981" y="310730"/>
                  </a:lnTo>
                  <a:lnTo>
                    <a:pt x="262585" y="311061"/>
                  </a:lnTo>
                  <a:lnTo>
                    <a:pt x="265010" y="309168"/>
                  </a:lnTo>
                  <a:lnTo>
                    <a:pt x="265404" y="306501"/>
                  </a:lnTo>
                  <a:lnTo>
                    <a:pt x="265620" y="303822"/>
                  </a:lnTo>
                  <a:close/>
                </a:path>
                <a:path w="365759" h="661035">
                  <a:moveTo>
                    <a:pt x="266611" y="236689"/>
                  </a:moveTo>
                  <a:lnTo>
                    <a:pt x="266509" y="234022"/>
                  </a:lnTo>
                  <a:lnTo>
                    <a:pt x="266433" y="231355"/>
                  </a:lnTo>
                  <a:lnTo>
                    <a:pt x="264185" y="229323"/>
                  </a:lnTo>
                  <a:lnTo>
                    <a:pt x="258940" y="229590"/>
                  </a:lnTo>
                  <a:lnTo>
                    <a:pt x="256946" y="231838"/>
                  </a:lnTo>
                  <a:lnTo>
                    <a:pt x="257111" y="237083"/>
                  </a:lnTo>
                  <a:lnTo>
                    <a:pt x="259321" y="239128"/>
                  </a:lnTo>
                  <a:lnTo>
                    <a:pt x="261937" y="239026"/>
                  </a:lnTo>
                  <a:lnTo>
                    <a:pt x="264553" y="238925"/>
                  </a:lnTo>
                  <a:lnTo>
                    <a:pt x="266611" y="236689"/>
                  </a:lnTo>
                  <a:close/>
                </a:path>
                <a:path w="365759" h="661035">
                  <a:moveTo>
                    <a:pt x="267220" y="279615"/>
                  </a:moveTo>
                  <a:lnTo>
                    <a:pt x="265049" y="277393"/>
                  </a:lnTo>
                  <a:lnTo>
                    <a:pt x="259803" y="277266"/>
                  </a:lnTo>
                  <a:lnTo>
                    <a:pt x="257721" y="279336"/>
                  </a:lnTo>
                  <a:lnTo>
                    <a:pt x="257632" y="281940"/>
                  </a:lnTo>
                  <a:lnTo>
                    <a:pt x="257441" y="284530"/>
                  </a:lnTo>
                  <a:lnTo>
                    <a:pt x="259422" y="286753"/>
                  </a:lnTo>
                  <a:lnTo>
                    <a:pt x="262039" y="286893"/>
                  </a:lnTo>
                  <a:lnTo>
                    <a:pt x="264655" y="287032"/>
                  </a:lnTo>
                  <a:lnTo>
                    <a:pt x="266941" y="284975"/>
                  </a:lnTo>
                  <a:lnTo>
                    <a:pt x="267119" y="282295"/>
                  </a:lnTo>
                  <a:lnTo>
                    <a:pt x="267220" y="279615"/>
                  </a:lnTo>
                  <a:close/>
                </a:path>
                <a:path w="365759" h="661035">
                  <a:moveTo>
                    <a:pt x="267335" y="255435"/>
                  </a:moveTo>
                  <a:lnTo>
                    <a:pt x="265061" y="253339"/>
                  </a:lnTo>
                  <a:lnTo>
                    <a:pt x="259816" y="253453"/>
                  </a:lnTo>
                  <a:lnTo>
                    <a:pt x="257835" y="255638"/>
                  </a:lnTo>
                  <a:lnTo>
                    <a:pt x="257810" y="260870"/>
                  </a:lnTo>
                  <a:lnTo>
                    <a:pt x="259918" y="262978"/>
                  </a:lnTo>
                  <a:lnTo>
                    <a:pt x="262547" y="262966"/>
                  </a:lnTo>
                  <a:lnTo>
                    <a:pt x="265176" y="262953"/>
                  </a:lnTo>
                  <a:lnTo>
                    <a:pt x="267309" y="260781"/>
                  </a:lnTo>
                  <a:lnTo>
                    <a:pt x="267335" y="258102"/>
                  </a:lnTo>
                  <a:lnTo>
                    <a:pt x="267335" y="255435"/>
                  </a:lnTo>
                  <a:close/>
                </a:path>
                <a:path w="365759" h="661035">
                  <a:moveTo>
                    <a:pt x="365137" y="451154"/>
                  </a:moveTo>
                  <a:lnTo>
                    <a:pt x="363588" y="448576"/>
                  </a:lnTo>
                  <a:lnTo>
                    <a:pt x="358521" y="447230"/>
                  </a:lnTo>
                  <a:lnTo>
                    <a:pt x="355930" y="448779"/>
                  </a:lnTo>
                  <a:lnTo>
                    <a:pt x="355307" y="451370"/>
                  </a:lnTo>
                  <a:lnTo>
                    <a:pt x="354660" y="453948"/>
                  </a:lnTo>
                  <a:lnTo>
                    <a:pt x="356222" y="456526"/>
                  </a:lnTo>
                  <a:lnTo>
                    <a:pt x="358800" y="457111"/>
                  </a:lnTo>
                  <a:lnTo>
                    <a:pt x="361340" y="457695"/>
                  </a:lnTo>
                  <a:lnTo>
                    <a:pt x="363905" y="456133"/>
                  </a:lnTo>
                  <a:lnTo>
                    <a:pt x="365137" y="45115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8" name="object 84">
              <a:extLst>
                <a:ext uri="{FF2B5EF4-FFF2-40B4-BE49-F238E27FC236}">
                  <a16:creationId xmlns:a16="http://schemas.microsoft.com/office/drawing/2014/main" id="{EA5AB711-797A-4D7D-B54D-50429AE5737B}"/>
                </a:ext>
              </a:extLst>
            </p:cNvPr>
            <p:cNvSpPr/>
            <p:nvPr/>
          </p:nvSpPr>
          <p:spPr>
            <a:xfrm>
              <a:off x="8417141" y="3608641"/>
              <a:ext cx="262255" cy="648970"/>
            </a:xfrm>
            <a:custGeom>
              <a:avLst/>
              <a:gdLst/>
              <a:ahLst/>
              <a:cxnLst/>
              <a:rect l="l" t="t" r="r" b="b"/>
              <a:pathLst>
                <a:path w="262254" h="648970">
                  <a:moveTo>
                    <a:pt x="9639" y="138899"/>
                  </a:moveTo>
                  <a:lnTo>
                    <a:pt x="9512" y="133718"/>
                  </a:lnTo>
                  <a:lnTo>
                    <a:pt x="7378" y="131635"/>
                  </a:lnTo>
                  <a:lnTo>
                    <a:pt x="4749" y="131660"/>
                  </a:lnTo>
                  <a:lnTo>
                    <a:pt x="2120" y="131686"/>
                  </a:lnTo>
                  <a:lnTo>
                    <a:pt x="0" y="133858"/>
                  </a:lnTo>
                  <a:lnTo>
                    <a:pt x="139" y="139141"/>
                  </a:lnTo>
                  <a:lnTo>
                    <a:pt x="2311" y="141211"/>
                  </a:lnTo>
                  <a:lnTo>
                    <a:pt x="7556" y="141058"/>
                  </a:lnTo>
                  <a:lnTo>
                    <a:pt x="9639" y="138899"/>
                  </a:lnTo>
                  <a:close/>
                </a:path>
                <a:path w="262254" h="648970">
                  <a:moveTo>
                    <a:pt x="9715" y="110261"/>
                  </a:moveTo>
                  <a:lnTo>
                    <a:pt x="7645" y="108077"/>
                  </a:lnTo>
                  <a:lnTo>
                    <a:pt x="5029" y="107975"/>
                  </a:lnTo>
                  <a:lnTo>
                    <a:pt x="2400" y="107873"/>
                  </a:lnTo>
                  <a:lnTo>
                    <a:pt x="215" y="109931"/>
                  </a:lnTo>
                  <a:lnTo>
                    <a:pt x="63" y="115239"/>
                  </a:lnTo>
                  <a:lnTo>
                    <a:pt x="2146" y="117411"/>
                  </a:lnTo>
                  <a:lnTo>
                    <a:pt x="7391" y="117487"/>
                  </a:lnTo>
                  <a:lnTo>
                    <a:pt x="9563" y="115430"/>
                  </a:lnTo>
                  <a:lnTo>
                    <a:pt x="9715" y="110261"/>
                  </a:lnTo>
                  <a:close/>
                </a:path>
                <a:path w="262254" h="648970">
                  <a:moveTo>
                    <a:pt x="10617" y="162420"/>
                  </a:moveTo>
                  <a:lnTo>
                    <a:pt x="10464" y="159816"/>
                  </a:lnTo>
                  <a:lnTo>
                    <a:pt x="10337" y="157226"/>
                  </a:lnTo>
                  <a:lnTo>
                    <a:pt x="8102" y="155219"/>
                  </a:lnTo>
                  <a:lnTo>
                    <a:pt x="5486" y="155346"/>
                  </a:lnTo>
                  <a:lnTo>
                    <a:pt x="2870" y="155473"/>
                  </a:lnTo>
                  <a:lnTo>
                    <a:pt x="838" y="157708"/>
                  </a:lnTo>
                  <a:lnTo>
                    <a:pt x="1130" y="162966"/>
                  </a:lnTo>
                  <a:lnTo>
                    <a:pt x="3378" y="164973"/>
                  </a:lnTo>
                  <a:lnTo>
                    <a:pt x="8623" y="164655"/>
                  </a:lnTo>
                  <a:lnTo>
                    <a:pt x="10617" y="162420"/>
                  </a:lnTo>
                  <a:close/>
                </a:path>
                <a:path w="262254" h="648970">
                  <a:moveTo>
                    <a:pt x="11264" y="86956"/>
                  </a:moveTo>
                  <a:lnTo>
                    <a:pt x="9347" y="84632"/>
                  </a:lnTo>
                  <a:lnTo>
                    <a:pt x="6743" y="84340"/>
                  </a:lnTo>
                  <a:lnTo>
                    <a:pt x="4127" y="84035"/>
                  </a:lnTo>
                  <a:lnTo>
                    <a:pt x="1816" y="85953"/>
                  </a:lnTo>
                  <a:lnTo>
                    <a:pt x="1270" y="91262"/>
                  </a:lnTo>
                  <a:lnTo>
                    <a:pt x="3238" y="93573"/>
                  </a:lnTo>
                  <a:lnTo>
                    <a:pt x="8470" y="93980"/>
                  </a:lnTo>
                  <a:lnTo>
                    <a:pt x="10744" y="92062"/>
                  </a:lnTo>
                  <a:lnTo>
                    <a:pt x="11264" y="86956"/>
                  </a:lnTo>
                  <a:close/>
                </a:path>
                <a:path w="262254" h="648970">
                  <a:moveTo>
                    <a:pt x="12268" y="185940"/>
                  </a:moveTo>
                  <a:lnTo>
                    <a:pt x="11861" y="180759"/>
                  </a:lnTo>
                  <a:lnTo>
                    <a:pt x="9563" y="178816"/>
                  </a:lnTo>
                  <a:lnTo>
                    <a:pt x="6946" y="179006"/>
                  </a:lnTo>
                  <a:lnTo>
                    <a:pt x="4330" y="179197"/>
                  </a:lnTo>
                  <a:lnTo>
                    <a:pt x="2374" y="181483"/>
                  </a:lnTo>
                  <a:lnTo>
                    <a:pt x="2806" y="186740"/>
                  </a:lnTo>
                  <a:lnTo>
                    <a:pt x="5092" y="188683"/>
                  </a:lnTo>
                  <a:lnTo>
                    <a:pt x="10325" y="188226"/>
                  </a:lnTo>
                  <a:lnTo>
                    <a:pt x="12268" y="185940"/>
                  </a:lnTo>
                  <a:close/>
                </a:path>
                <a:path w="262254" h="648970">
                  <a:moveTo>
                    <a:pt x="14452" y="209448"/>
                  </a:moveTo>
                  <a:lnTo>
                    <a:pt x="13931" y="204266"/>
                  </a:lnTo>
                  <a:lnTo>
                    <a:pt x="11620" y="202361"/>
                  </a:lnTo>
                  <a:lnTo>
                    <a:pt x="9004" y="202615"/>
                  </a:lnTo>
                  <a:lnTo>
                    <a:pt x="6388" y="202869"/>
                  </a:lnTo>
                  <a:lnTo>
                    <a:pt x="4483" y="205193"/>
                  </a:lnTo>
                  <a:lnTo>
                    <a:pt x="5003" y="210426"/>
                  </a:lnTo>
                  <a:lnTo>
                    <a:pt x="7340" y="212318"/>
                  </a:lnTo>
                  <a:lnTo>
                    <a:pt x="12560" y="211772"/>
                  </a:lnTo>
                  <a:lnTo>
                    <a:pt x="14452" y="209448"/>
                  </a:lnTo>
                  <a:close/>
                </a:path>
                <a:path w="262254" h="648970">
                  <a:moveTo>
                    <a:pt x="14719" y="64033"/>
                  </a:moveTo>
                  <a:lnTo>
                    <a:pt x="13169" y="61569"/>
                  </a:lnTo>
                  <a:lnTo>
                    <a:pt x="10604" y="60972"/>
                  </a:lnTo>
                  <a:lnTo>
                    <a:pt x="8051" y="60375"/>
                  </a:lnTo>
                  <a:lnTo>
                    <a:pt x="5435" y="62026"/>
                  </a:lnTo>
                  <a:lnTo>
                    <a:pt x="4953" y="64681"/>
                  </a:lnTo>
                  <a:lnTo>
                    <a:pt x="4445" y="67322"/>
                  </a:lnTo>
                  <a:lnTo>
                    <a:pt x="6121" y="69824"/>
                  </a:lnTo>
                  <a:lnTo>
                    <a:pt x="11290" y="70700"/>
                  </a:lnTo>
                  <a:lnTo>
                    <a:pt x="13804" y="69037"/>
                  </a:lnTo>
                  <a:lnTo>
                    <a:pt x="14274" y="66535"/>
                  </a:lnTo>
                  <a:lnTo>
                    <a:pt x="14719" y="64033"/>
                  </a:lnTo>
                  <a:close/>
                </a:path>
                <a:path w="262254" h="648970">
                  <a:moveTo>
                    <a:pt x="17043" y="232943"/>
                  </a:moveTo>
                  <a:lnTo>
                    <a:pt x="16446" y="227761"/>
                  </a:lnTo>
                  <a:lnTo>
                    <a:pt x="14084" y="225894"/>
                  </a:lnTo>
                  <a:lnTo>
                    <a:pt x="11480" y="226187"/>
                  </a:lnTo>
                  <a:lnTo>
                    <a:pt x="8877" y="226479"/>
                  </a:lnTo>
                  <a:lnTo>
                    <a:pt x="6997" y="228828"/>
                  </a:lnTo>
                  <a:lnTo>
                    <a:pt x="7607" y="234048"/>
                  </a:lnTo>
                  <a:lnTo>
                    <a:pt x="9956" y="235915"/>
                  </a:lnTo>
                  <a:lnTo>
                    <a:pt x="15176" y="235292"/>
                  </a:lnTo>
                  <a:lnTo>
                    <a:pt x="17043" y="232943"/>
                  </a:lnTo>
                  <a:close/>
                </a:path>
                <a:path w="262254" h="648970">
                  <a:moveTo>
                    <a:pt x="19913" y="256425"/>
                  </a:moveTo>
                  <a:lnTo>
                    <a:pt x="19265" y="251231"/>
                  </a:lnTo>
                  <a:lnTo>
                    <a:pt x="16891" y="249402"/>
                  </a:lnTo>
                  <a:lnTo>
                    <a:pt x="14287" y="249720"/>
                  </a:lnTo>
                  <a:lnTo>
                    <a:pt x="11684" y="250037"/>
                  </a:lnTo>
                  <a:lnTo>
                    <a:pt x="9829" y="252412"/>
                  </a:lnTo>
                  <a:lnTo>
                    <a:pt x="10490" y="257619"/>
                  </a:lnTo>
                  <a:lnTo>
                    <a:pt x="12877" y="259461"/>
                  </a:lnTo>
                  <a:lnTo>
                    <a:pt x="18072" y="258787"/>
                  </a:lnTo>
                  <a:lnTo>
                    <a:pt x="19913" y="256425"/>
                  </a:lnTo>
                  <a:close/>
                </a:path>
                <a:path w="262254" h="648970">
                  <a:moveTo>
                    <a:pt x="21386" y="42240"/>
                  </a:moveTo>
                  <a:lnTo>
                    <a:pt x="20167" y="39497"/>
                  </a:lnTo>
                  <a:lnTo>
                    <a:pt x="17818" y="38430"/>
                  </a:lnTo>
                  <a:lnTo>
                    <a:pt x="15379" y="37338"/>
                  </a:lnTo>
                  <a:lnTo>
                    <a:pt x="12623" y="38544"/>
                  </a:lnTo>
                  <a:lnTo>
                    <a:pt x="11595" y="41109"/>
                  </a:lnTo>
                  <a:lnTo>
                    <a:pt x="10528" y="43662"/>
                  </a:lnTo>
                  <a:lnTo>
                    <a:pt x="11976" y="46469"/>
                  </a:lnTo>
                  <a:lnTo>
                    <a:pt x="16967" y="48120"/>
                  </a:lnTo>
                  <a:lnTo>
                    <a:pt x="19507" y="46812"/>
                  </a:lnTo>
                  <a:lnTo>
                    <a:pt x="20459" y="44526"/>
                  </a:lnTo>
                  <a:lnTo>
                    <a:pt x="21386" y="42240"/>
                  </a:lnTo>
                  <a:close/>
                </a:path>
                <a:path w="262254" h="648970">
                  <a:moveTo>
                    <a:pt x="22987" y="279895"/>
                  </a:moveTo>
                  <a:lnTo>
                    <a:pt x="22301" y="274701"/>
                  </a:lnTo>
                  <a:lnTo>
                    <a:pt x="19913" y="272884"/>
                  </a:lnTo>
                  <a:lnTo>
                    <a:pt x="17310" y="273227"/>
                  </a:lnTo>
                  <a:lnTo>
                    <a:pt x="14706" y="273570"/>
                  </a:lnTo>
                  <a:lnTo>
                    <a:pt x="12877" y="275958"/>
                  </a:lnTo>
                  <a:lnTo>
                    <a:pt x="13576" y="281152"/>
                  </a:lnTo>
                  <a:lnTo>
                    <a:pt x="15963" y="282968"/>
                  </a:lnTo>
                  <a:lnTo>
                    <a:pt x="21170" y="282270"/>
                  </a:lnTo>
                  <a:lnTo>
                    <a:pt x="22987" y="279895"/>
                  </a:lnTo>
                  <a:close/>
                </a:path>
                <a:path w="262254" h="648970">
                  <a:moveTo>
                    <a:pt x="25311" y="534047"/>
                  </a:moveTo>
                  <a:lnTo>
                    <a:pt x="23202" y="531914"/>
                  </a:lnTo>
                  <a:lnTo>
                    <a:pt x="20574" y="531876"/>
                  </a:lnTo>
                  <a:lnTo>
                    <a:pt x="17945" y="531837"/>
                  </a:lnTo>
                  <a:lnTo>
                    <a:pt x="15811" y="533946"/>
                  </a:lnTo>
                  <a:lnTo>
                    <a:pt x="15748" y="539254"/>
                  </a:lnTo>
                  <a:lnTo>
                    <a:pt x="17932" y="541388"/>
                  </a:lnTo>
                  <a:lnTo>
                    <a:pt x="23177" y="541324"/>
                  </a:lnTo>
                  <a:lnTo>
                    <a:pt x="25247" y="539216"/>
                  </a:lnTo>
                  <a:lnTo>
                    <a:pt x="25311" y="534047"/>
                  </a:lnTo>
                  <a:close/>
                </a:path>
                <a:path w="262254" h="648970">
                  <a:moveTo>
                    <a:pt x="26136" y="562571"/>
                  </a:moveTo>
                  <a:lnTo>
                    <a:pt x="25793" y="557441"/>
                  </a:lnTo>
                  <a:lnTo>
                    <a:pt x="23558" y="555459"/>
                  </a:lnTo>
                  <a:lnTo>
                    <a:pt x="20955" y="555574"/>
                  </a:lnTo>
                  <a:lnTo>
                    <a:pt x="18313" y="555688"/>
                  </a:lnTo>
                  <a:lnTo>
                    <a:pt x="16294" y="557949"/>
                  </a:lnTo>
                  <a:lnTo>
                    <a:pt x="16662" y="563257"/>
                  </a:lnTo>
                  <a:lnTo>
                    <a:pt x="18923" y="565251"/>
                  </a:lnTo>
                  <a:lnTo>
                    <a:pt x="24155" y="564819"/>
                  </a:lnTo>
                  <a:lnTo>
                    <a:pt x="26136" y="562571"/>
                  </a:lnTo>
                  <a:close/>
                </a:path>
                <a:path w="262254" h="648970">
                  <a:moveTo>
                    <a:pt x="26174" y="303352"/>
                  </a:moveTo>
                  <a:lnTo>
                    <a:pt x="25463" y="298170"/>
                  </a:lnTo>
                  <a:lnTo>
                    <a:pt x="23075" y="296354"/>
                  </a:lnTo>
                  <a:lnTo>
                    <a:pt x="20472" y="296710"/>
                  </a:lnTo>
                  <a:lnTo>
                    <a:pt x="17868" y="297065"/>
                  </a:lnTo>
                  <a:lnTo>
                    <a:pt x="16052" y="299453"/>
                  </a:lnTo>
                  <a:lnTo>
                    <a:pt x="16764" y="304647"/>
                  </a:lnTo>
                  <a:lnTo>
                    <a:pt x="19151" y="306463"/>
                  </a:lnTo>
                  <a:lnTo>
                    <a:pt x="24358" y="305752"/>
                  </a:lnTo>
                  <a:lnTo>
                    <a:pt x="26174" y="303352"/>
                  </a:lnTo>
                  <a:close/>
                </a:path>
                <a:path w="262254" h="648970">
                  <a:moveTo>
                    <a:pt x="26187" y="510628"/>
                  </a:moveTo>
                  <a:lnTo>
                    <a:pt x="24206" y="508393"/>
                  </a:lnTo>
                  <a:lnTo>
                    <a:pt x="21590" y="508203"/>
                  </a:lnTo>
                  <a:lnTo>
                    <a:pt x="18973" y="508012"/>
                  </a:lnTo>
                  <a:lnTo>
                    <a:pt x="16700" y="510006"/>
                  </a:lnTo>
                  <a:lnTo>
                    <a:pt x="16522" y="512660"/>
                  </a:lnTo>
                  <a:lnTo>
                    <a:pt x="16395" y="515302"/>
                  </a:lnTo>
                  <a:lnTo>
                    <a:pt x="18415" y="517550"/>
                  </a:lnTo>
                  <a:lnTo>
                    <a:pt x="23660" y="517791"/>
                  </a:lnTo>
                  <a:lnTo>
                    <a:pt x="25882" y="515785"/>
                  </a:lnTo>
                  <a:lnTo>
                    <a:pt x="26009" y="513207"/>
                  </a:lnTo>
                  <a:lnTo>
                    <a:pt x="26187" y="510628"/>
                  </a:lnTo>
                  <a:close/>
                </a:path>
                <a:path w="262254" h="648970">
                  <a:moveTo>
                    <a:pt x="28257" y="487286"/>
                  </a:moveTo>
                  <a:lnTo>
                    <a:pt x="26454" y="484949"/>
                  </a:lnTo>
                  <a:lnTo>
                    <a:pt x="23837" y="484619"/>
                  </a:lnTo>
                  <a:lnTo>
                    <a:pt x="21247" y="484289"/>
                  </a:lnTo>
                  <a:lnTo>
                    <a:pt x="18821" y="486156"/>
                  </a:lnTo>
                  <a:lnTo>
                    <a:pt x="18275" y="491426"/>
                  </a:lnTo>
                  <a:lnTo>
                    <a:pt x="20167" y="493776"/>
                  </a:lnTo>
                  <a:lnTo>
                    <a:pt x="25387" y="494296"/>
                  </a:lnTo>
                  <a:lnTo>
                    <a:pt x="27724" y="492429"/>
                  </a:lnTo>
                  <a:lnTo>
                    <a:pt x="28003" y="489851"/>
                  </a:lnTo>
                  <a:lnTo>
                    <a:pt x="28257" y="487286"/>
                  </a:lnTo>
                  <a:close/>
                </a:path>
                <a:path w="262254" h="648970">
                  <a:moveTo>
                    <a:pt x="28790" y="585660"/>
                  </a:moveTo>
                  <a:lnTo>
                    <a:pt x="28384" y="583145"/>
                  </a:lnTo>
                  <a:lnTo>
                    <a:pt x="27940" y="580631"/>
                  </a:lnTo>
                  <a:lnTo>
                    <a:pt x="25641" y="578827"/>
                  </a:lnTo>
                  <a:lnTo>
                    <a:pt x="23025" y="579170"/>
                  </a:lnTo>
                  <a:lnTo>
                    <a:pt x="20434" y="579501"/>
                  </a:lnTo>
                  <a:lnTo>
                    <a:pt x="18529" y="581926"/>
                  </a:lnTo>
                  <a:lnTo>
                    <a:pt x="18986" y="584581"/>
                  </a:lnTo>
                  <a:lnTo>
                    <a:pt x="19418" y="587235"/>
                  </a:lnTo>
                  <a:lnTo>
                    <a:pt x="21856" y="589013"/>
                  </a:lnTo>
                  <a:lnTo>
                    <a:pt x="27025" y="588086"/>
                  </a:lnTo>
                  <a:lnTo>
                    <a:pt x="28790" y="585660"/>
                  </a:lnTo>
                  <a:close/>
                </a:path>
                <a:path w="262254" h="648970">
                  <a:moveTo>
                    <a:pt x="29375" y="326847"/>
                  </a:moveTo>
                  <a:lnTo>
                    <a:pt x="28663" y="321652"/>
                  </a:lnTo>
                  <a:lnTo>
                    <a:pt x="26276" y="319836"/>
                  </a:lnTo>
                  <a:lnTo>
                    <a:pt x="23672" y="320192"/>
                  </a:lnTo>
                  <a:lnTo>
                    <a:pt x="21069" y="320548"/>
                  </a:lnTo>
                  <a:lnTo>
                    <a:pt x="19253" y="322935"/>
                  </a:lnTo>
                  <a:lnTo>
                    <a:pt x="19951" y="328117"/>
                  </a:lnTo>
                  <a:lnTo>
                    <a:pt x="22339" y="329933"/>
                  </a:lnTo>
                  <a:lnTo>
                    <a:pt x="27546" y="329234"/>
                  </a:lnTo>
                  <a:lnTo>
                    <a:pt x="29375" y="326847"/>
                  </a:lnTo>
                  <a:close/>
                </a:path>
                <a:path w="262254" h="648970">
                  <a:moveTo>
                    <a:pt x="31711" y="464134"/>
                  </a:moveTo>
                  <a:lnTo>
                    <a:pt x="30035" y="461695"/>
                  </a:lnTo>
                  <a:lnTo>
                    <a:pt x="27457" y="461200"/>
                  </a:lnTo>
                  <a:lnTo>
                    <a:pt x="24879" y="460705"/>
                  </a:lnTo>
                  <a:lnTo>
                    <a:pt x="22364" y="462432"/>
                  </a:lnTo>
                  <a:lnTo>
                    <a:pt x="21488" y="467677"/>
                  </a:lnTo>
                  <a:lnTo>
                    <a:pt x="23228" y="470128"/>
                  </a:lnTo>
                  <a:lnTo>
                    <a:pt x="28409" y="470941"/>
                  </a:lnTo>
                  <a:lnTo>
                    <a:pt x="30861" y="469214"/>
                  </a:lnTo>
                  <a:lnTo>
                    <a:pt x="31711" y="464134"/>
                  </a:lnTo>
                  <a:close/>
                </a:path>
                <a:path w="262254" h="648970">
                  <a:moveTo>
                    <a:pt x="32461" y="350393"/>
                  </a:moveTo>
                  <a:lnTo>
                    <a:pt x="31800" y="345186"/>
                  </a:lnTo>
                  <a:lnTo>
                    <a:pt x="29413" y="343344"/>
                  </a:lnTo>
                  <a:lnTo>
                    <a:pt x="26809" y="343687"/>
                  </a:lnTo>
                  <a:lnTo>
                    <a:pt x="24206" y="344030"/>
                  </a:lnTo>
                  <a:lnTo>
                    <a:pt x="22377" y="346405"/>
                  </a:lnTo>
                  <a:lnTo>
                    <a:pt x="23037" y="351586"/>
                  </a:lnTo>
                  <a:lnTo>
                    <a:pt x="25412" y="353415"/>
                  </a:lnTo>
                  <a:lnTo>
                    <a:pt x="30619" y="352767"/>
                  </a:lnTo>
                  <a:lnTo>
                    <a:pt x="32461" y="350393"/>
                  </a:lnTo>
                  <a:close/>
                </a:path>
                <a:path w="262254" h="648970">
                  <a:moveTo>
                    <a:pt x="32626" y="23317"/>
                  </a:moveTo>
                  <a:lnTo>
                    <a:pt x="32550" y="20574"/>
                  </a:lnTo>
                  <a:lnTo>
                    <a:pt x="30670" y="18681"/>
                  </a:lnTo>
                  <a:lnTo>
                    <a:pt x="28854" y="16840"/>
                  </a:lnTo>
                  <a:lnTo>
                    <a:pt x="25577" y="16929"/>
                  </a:lnTo>
                  <a:lnTo>
                    <a:pt x="23837" y="19215"/>
                  </a:lnTo>
                  <a:lnTo>
                    <a:pt x="21971" y="21424"/>
                  </a:lnTo>
                  <a:lnTo>
                    <a:pt x="22504" y="24549"/>
                  </a:lnTo>
                  <a:lnTo>
                    <a:pt x="26860" y="27470"/>
                  </a:lnTo>
                  <a:lnTo>
                    <a:pt x="29679" y="27012"/>
                  </a:lnTo>
                  <a:lnTo>
                    <a:pt x="31203" y="25222"/>
                  </a:lnTo>
                  <a:lnTo>
                    <a:pt x="32626" y="23317"/>
                  </a:lnTo>
                  <a:close/>
                </a:path>
                <a:path w="262254" h="648970">
                  <a:moveTo>
                    <a:pt x="33997" y="608025"/>
                  </a:moveTo>
                  <a:lnTo>
                    <a:pt x="33286" y="605624"/>
                  </a:lnTo>
                  <a:lnTo>
                    <a:pt x="32524" y="603250"/>
                  </a:lnTo>
                  <a:lnTo>
                    <a:pt x="29972" y="601789"/>
                  </a:lnTo>
                  <a:lnTo>
                    <a:pt x="27444" y="602437"/>
                  </a:lnTo>
                  <a:lnTo>
                    <a:pt x="24892" y="603097"/>
                  </a:lnTo>
                  <a:lnTo>
                    <a:pt x="23355" y="605751"/>
                  </a:lnTo>
                  <a:lnTo>
                    <a:pt x="24193" y="608368"/>
                  </a:lnTo>
                  <a:lnTo>
                    <a:pt x="24968" y="610984"/>
                  </a:lnTo>
                  <a:lnTo>
                    <a:pt x="27660" y="612394"/>
                  </a:lnTo>
                  <a:lnTo>
                    <a:pt x="32613" y="610654"/>
                  </a:lnTo>
                  <a:lnTo>
                    <a:pt x="33997" y="608025"/>
                  </a:lnTo>
                  <a:close/>
                </a:path>
                <a:path w="262254" h="648970">
                  <a:moveTo>
                    <a:pt x="35280" y="374002"/>
                  </a:moveTo>
                  <a:lnTo>
                    <a:pt x="34709" y="368769"/>
                  </a:lnTo>
                  <a:lnTo>
                    <a:pt x="32334" y="366903"/>
                  </a:lnTo>
                  <a:lnTo>
                    <a:pt x="29730" y="367207"/>
                  </a:lnTo>
                  <a:lnTo>
                    <a:pt x="27127" y="367512"/>
                  </a:lnTo>
                  <a:lnTo>
                    <a:pt x="25260" y="369862"/>
                  </a:lnTo>
                  <a:lnTo>
                    <a:pt x="25831" y="375031"/>
                  </a:lnTo>
                  <a:lnTo>
                    <a:pt x="28181" y="376910"/>
                  </a:lnTo>
                  <a:lnTo>
                    <a:pt x="33401" y="376351"/>
                  </a:lnTo>
                  <a:lnTo>
                    <a:pt x="35280" y="374002"/>
                  </a:lnTo>
                  <a:close/>
                </a:path>
                <a:path w="262254" h="648970">
                  <a:moveTo>
                    <a:pt x="36817" y="441172"/>
                  </a:moveTo>
                  <a:lnTo>
                    <a:pt x="35204" y="438429"/>
                  </a:lnTo>
                  <a:lnTo>
                    <a:pt x="32562" y="438061"/>
                  </a:lnTo>
                  <a:lnTo>
                    <a:pt x="29997" y="437705"/>
                  </a:lnTo>
                  <a:lnTo>
                    <a:pt x="27533" y="439127"/>
                  </a:lnTo>
                  <a:lnTo>
                    <a:pt x="26974" y="441477"/>
                  </a:lnTo>
                  <a:lnTo>
                    <a:pt x="26327" y="444080"/>
                  </a:lnTo>
                  <a:lnTo>
                    <a:pt x="27863" y="446684"/>
                  </a:lnTo>
                  <a:lnTo>
                    <a:pt x="32969" y="447903"/>
                  </a:lnTo>
                  <a:lnTo>
                    <a:pt x="35547" y="446379"/>
                  </a:lnTo>
                  <a:lnTo>
                    <a:pt x="36169" y="443903"/>
                  </a:lnTo>
                  <a:lnTo>
                    <a:pt x="36817" y="441172"/>
                  </a:lnTo>
                  <a:close/>
                </a:path>
                <a:path w="262254" h="648970">
                  <a:moveTo>
                    <a:pt x="37553" y="397764"/>
                  </a:moveTo>
                  <a:lnTo>
                    <a:pt x="37109" y="392493"/>
                  </a:lnTo>
                  <a:lnTo>
                    <a:pt x="34810" y="390537"/>
                  </a:lnTo>
                  <a:lnTo>
                    <a:pt x="32194" y="390779"/>
                  </a:lnTo>
                  <a:lnTo>
                    <a:pt x="29578" y="391007"/>
                  </a:lnTo>
                  <a:lnTo>
                    <a:pt x="27635" y="393293"/>
                  </a:lnTo>
                  <a:lnTo>
                    <a:pt x="28079" y="398462"/>
                  </a:lnTo>
                  <a:lnTo>
                    <a:pt x="30314" y="400405"/>
                  </a:lnTo>
                  <a:lnTo>
                    <a:pt x="35547" y="400050"/>
                  </a:lnTo>
                  <a:lnTo>
                    <a:pt x="37553" y="397764"/>
                  </a:lnTo>
                  <a:close/>
                </a:path>
                <a:path w="262254" h="648970">
                  <a:moveTo>
                    <a:pt x="38557" y="421817"/>
                  </a:moveTo>
                  <a:lnTo>
                    <a:pt x="38493" y="419138"/>
                  </a:lnTo>
                  <a:lnTo>
                    <a:pt x="38481" y="416445"/>
                  </a:lnTo>
                  <a:lnTo>
                    <a:pt x="36309" y="414350"/>
                  </a:lnTo>
                  <a:lnTo>
                    <a:pt x="33667" y="414426"/>
                  </a:lnTo>
                  <a:lnTo>
                    <a:pt x="31051" y="414502"/>
                  </a:lnTo>
                  <a:lnTo>
                    <a:pt x="28981" y="416648"/>
                  </a:lnTo>
                  <a:lnTo>
                    <a:pt x="28994" y="419188"/>
                  </a:lnTo>
                  <a:lnTo>
                    <a:pt x="29057" y="421741"/>
                  </a:lnTo>
                  <a:lnTo>
                    <a:pt x="31076" y="423837"/>
                  </a:lnTo>
                  <a:lnTo>
                    <a:pt x="36322" y="423976"/>
                  </a:lnTo>
                  <a:lnTo>
                    <a:pt x="38557" y="421817"/>
                  </a:lnTo>
                  <a:close/>
                </a:path>
                <a:path w="262254" h="648970">
                  <a:moveTo>
                    <a:pt x="43573" y="627875"/>
                  </a:moveTo>
                  <a:lnTo>
                    <a:pt x="42227" y="625983"/>
                  </a:lnTo>
                  <a:lnTo>
                    <a:pt x="40906" y="624052"/>
                  </a:lnTo>
                  <a:lnTo>
                    <a:pt x="38188" y="623252"/>
                  </a:lnTo>
                  <a:lnTo>
                    <a:pt x="35839" y="624522"/>
                  </a:lnTo>
                  <a:lnTo>
                    <a:pt x="33566" y="625741"/>
                  </a:lnTo>
                  <a:lnTo>
                    <a:pt x="32664" y="628815"/>
                  </a:lnTo>
                  <a:lnTo>
                    <a:pt x="34290" y="631202"/>
                  </a:lnTo>
                  <a:lnTo>
                    <a:pt x="35966" y="633577"/>
                  </a:lnTo>
                  <a:lnTo>
                    <a:pt x="38925" y="634174"/>
                  </a:lnTo>
                  <a:lnTo>
                    <a:pt x="42964" y="630821"/>
                  </a:lnTo>
                  <a:lnTo>
                    <a:pt x="43573" y="627875"/>
                  </a:lnTo>
                  <a:close/>
                </a:path>
                <a:path w="262254" h="648970">
                  <a:moveTo>
                    <a:pt x="51371" y="9093"/>
                  </a:moveTo>
                  <a:lnTo>
                    <a:pt x="50723" y="6616"/>
                  </a:lnTo>
                  <a:lnTo>
                    <a:pt x="50038" y="4025"/>
                  </a:lnTo>
                  <a:lnTo>
                    <a:pt x="47218" y="2628"/>
                  </a:lnTo>
                  <a:lnTo>
                    <a:pt x="44475" y="3733"/>
                  </a:lnTo>
                  <a:lnTo>
                    <a:pt x="41694" y="4724"/>
                  </a:lnTo>
                  <a:lnTo>
                    <a:pt x="40703" y="7924"/>
                  </a:lnTo>
                  <a:lnTo>
                    <a:pt x="43268" y="12509"/>
                  </a:lnTo>
                  <a:lnTo>
                    <a:pt x="45847" y="13296"/>
                  </a:lnTo>
                  <a:lnTo>
                    <a:pt x="48006" y="12560"/>
                  </a:lnTo>
                  <a:lnTo>
                    <a:pt x="50126" y="11696"/>
                  </a:lnTo>
                  <a:lnTo>
                    <a:pt x="51371" y="9093"/>
                  </a:lnTo>
                  <a:close/>
                </a:path>
                <a:path w="262254" h="648970">
                  <a:moveTo>
                    <a:pt x="61099" y="641515"/>
                  </a:moveTo>
                  <a:lnTo>
                    <a:pt x="59588" y="639178"/>
                  </a:lnTo>
                  <a:lnTo>
                    <a:pt x="57581" y="638695"/>
                  </a:lnTo>
                  <a:lnTo>
                    <a:pt x="55676" y="637921"/>
                  </a:lnTo>
                  <a:lnTo>
                    <a:pt x="53047" y="639330"/>
                  </a:lnTo>
                  <a:lnTo>
                    <a:pt x="51841" y="641515"/>
                  </a:lnTo>
                  <a:lnTo>
                    <a:pt x="50533" y="643928"/>
                  </a:lnTo>
                  <a:lnTo>
                    <a:pt x="51930" y="646709"/>
                  </a:lnTo>
                  <a:lnTo>
                    <a:pt x="54902" y="647814"/>
                  </a:lnTo>
                  <a:lnTo>
                    <a:pt x="57962" y="648589"/>
                  </a:lnTo>
                  <a:lnTo>
                    <a:pt x="60693" y="646734"/>
                  </a:lnTo>
                  <a:lnTo>
                    <a:pt x="61099" y="641515"/>
                  </a:lnTo>
                  <a:close/>
                </a:path>
                <a:path w="262254" h="648970">
                  <a:moveTo>
                    <a:pt x="74663" y="2857"/>
                  </a:moveTo>
                  <a:lnTo>
                    <a:pt x="72745" y="342"/>
                  </a:lnTo>
                  <a:lnTo>
                    <a:pt x="69862" y="228"/>
                  </a:lnTo>
                  <a:lnTo>
                    <a:pt x="66992" y="0"/>
                  </a:lnTo>
                  <a:lnTo>
                    <a:pt x="64706" y="2019"/>
                  </a:lnTo>
                  <a:lnTo>
                    <a:pt x="64820" y="7264"/>
                  </a:lnTo>
                  <a:lnTo>
                    <a:pt x="66763" y="9512"/>
                  </a:lnTo>
                  <a:lnTo>
                    <a:pt x="69113" y="9702"/>
                  </a:lnTo>
                  <a:lnTo>
                    <a:pt x="71488" y="9779"/>
                  </a:lnTo>
                  <a:lnTo>
                    <a:pt x="73736" y="8026"/>
                  </a:lnTo>
                  <a:lnTo>
                    <a:pt x="74193" y="5499"/>
                  </a:lnTo>
                  <a:lnTo>
                    <a:pt x="74663" y="2857"/>
                  </a:lnTo>
                  <a:close/>
                </a:path>
                <a:path w="262254" h="648970">
                  <a:moveTo>
                    <a:pt x="84963" y="641146"/>
                  </a:moveTo>
                  <a:lnTo>
                    <a:pt x="82296" y="636625"/>
                  </a:lnTo>
                  <a:lnTo>
                    <a:pt x="79540" y="635584"/>
                  </a:lnTo>
                  <a:lnTo>
                    <a:pt x="77457" y="636524"/>
                  </a:lnTo>
                  <a:lnTo>
                    <a:pt x="75425" y="637578"/>
                  </a:lnTo>
                  <a:lnTo>
                    <a:pt x="74129" y="639889"/>
                  </a:lnTo>
                  <a:lnTo>
                    <a:pt x="74891" y="642505"/>
                  </a:lnTo>
                  <a:lnTo>
                    <a:pt x="75590" y="644931"/>
                  </a:lnTo>
                  <a:lnTo>
                    <a:pt x="78574" y="646569"/>
                  </a:lnTo>
                  <a:lnTo>
                    <a:pt x="81216" y="645248"/>
                  </a:lnTo>
                  <a:lnTo>
                    <a:pt x="83908" y="644042"/>
                  </a:lnTo>
                  <a:lnTo>
                    <a:pt x="84963" y="641146"/>
                  </a:lnTo>
                  <a:close/>
                </a:path>
                <a:path w="262254" h="648970">
                  <a:moveTo>
                    <a:pt x="97536" y="11836"/>
                  </a:moveTo>
                  <a:lnTo>
                    <a:pt x="96913" y="8547"/>
                  </a:lnTo>
                  <a:lnTo>
                    <a:pt x="94284" y="7378"/>
                  </a:lnTo>
                  <a:lnTo>
                    <a:pt x="91719" y="6108"/>
                  </a:lnTo>
                  <a:lnTo>
                    <a:pt x="88823" y="7048"/>
                  </a:lnTo>
                  <a:lnTo>
                    <a:pt x="86804" y="11899"/>
                  </a:lnTo>
                  <a:lnTo>
                    <a:pt x="87706" y="14732"/>
                  </a:lnTo>
                  <a:lnTo>
                    <a:pt x="89827" y="15773"/>
                  </a:lnTo>
                  <a:lnTo>
                    <a:pt x="92024" y="16713"/>
                  </a:lnTo>
                  <a:lnTo>
                    <a:pt x="94665" y="16230"/>
                  </a:lnTo>
                  <a:lnTo>
                    <a:pt x="96139" y="13970"/>
                  </a:lnTo>
                  <a:lnTo>
                    <a:pt x="97536" y="11836"/>
                  </a:lnTo>
                  <a:close/>
                </a:path>
                <a:path w="262254" h="648970">
                  <a:moveTo>
                    <a:pt x="103390" y="627354"/>
                  </a:moveTo>
                  <a:lnTo>
                    <a:pt x="102946" y="624268"/>
                  </a:lnTo>
                  <a:lnTo>
                    <a:pt x="98640" y="621284"/>
                  </a:lnTo>
                  <a:lnTo>
                    <a:pt x="95770" y="621677"/>
                  </a:lnTo>
                  <a:lnTo>
                    <a:pt x="94208" y="623481"/>
                  </a:lnTo>
                  <a:lnTo>
                    <a:pt x="92760" y="625398"/>
                  </a:lnTo>
                  <a:lnTo>
                    <a:pt x="92862" y="628192"/>
                  </a:lnTo>
                  <a:lnTo>
                    <a:pt x="94729" y="630047"/>
                  </a:lnTo>
                  <a:lnTo>
                    <a:pt x="96583" y="631901"/>
                  </a:lnTo>
                  <a:lnTo>
                    <a:pt x="99809" y="631786"/>
                  </a:lnTo>
                  <a:lnTo>
                    <a:pt x="101536" y="629526"/>
                  </a:lnTo>
                  <a:lnTo>
                    <a:pt x="103390" y="627354"/>
                  </a:lnTo>
                  <a:close/>
                </a:path>
                <a:path w="262254" h="648970">
                  <a:moveTo>
                    <a:pt x="115379" y="605637"/>
                  </a:moveTo>
                  <a:lnTo>
                    <a:pt x="114261" y="602818"/>
                  </a:lnTo>
                  <a:lnTo>
                    <a:pt x="109372" y="600900"/>
                  </a:lnTo>
                  <a:lnTo>
                    <a:pt x="106603" y="601992"/>
                  </a:lnTo>
                  <a:lnTo>
                    <a:pt x="104648" y="606615"/>
                  </a:lnTo>
                  <a:lnTo>
                    <a:pt x="105575" y="609320"/>
                  </a:lnTo>
                  <a:lnTo>
                    <a:pt x="107950" y="610514"/>
                  </a:lnTo>
                  <a:lnTo>
                    <a:pt x="110261" y="611682"/>
                  </a:lnTo>
                  <a:lnTo>
                    <a:pt x="113245" y="610666"/>
                  </a:lnTo>
                  <a:lnTo>
                    <a:pt x="115379" y="605637"/>
                  </a:lnTo>
                  <a:close/>
                </a:path>
                <a:path w="262254" h="648970">
                  <a:moveTo>
                    <a:pt x="115938" y="25171"/>
                  </a:moveTo>
                  <a:lnTo>
                    <a:pt x="113995" y="23126"/>
                  </a:lnTo>
                  <a:lnTo>
                    <a:pt x="112102" y="21031"/>
                  </a:lnTo>
                  <a:lnTo>
                    <a:pt x="109093" y="20878"/>
                  </a:lnTo>
                  <a:lnTo>
                    <a:pt x="105448" y="24663"/>
                  </a:lnTo>
                  <a:lnTo>
                    <a:pt x="105270" y="27647"/>
                  </a:lnTo>
                  <a:lnTo>
                    <a:pt x="106908" y="29438"/>
                  </a:lnTo>
                  <a:lnTo>
                    <a:pt x="108572" y="31191"/>
                  </a:lnTo>
                  <a:lnTo>
                    <a:pt x="111506" y="31419"/>
                  </a:lnTo>
                  <a:lnTo>
                    <a:pt x="113538" y="29870"/>
                  </a:lnTo>
                  <a:lnTo>
                    <a:pt x="115671" y="28232"/>
                  </a:lnTo>
                  <a:lnTo>
                    <a:pt x="115938" y="25171"/>
                  </a:lnTo>
                  <a:close/>
                </a:path>
                <a:path w="262254" h="648970">
                  <a:moveTo>
                    <a:pt x="123139" y="582612"/>
                  </a:moveTo>
                  <a:lnTo>
                    <a:pt x="121666" y="579996"/>
                  </a:lnTo>
                  <a:lnTo>
                    <a:pt x="116586" y="578675"/>
                  </a:lnTo>
                  <a:lnTo>
                    <a:pt x="113969" y="580136"/>
                  </a:lnTo>
                  <a:lnTo>
                    <a:pt x="112585" y="585063"/>
                  </a:lnTo>
                  <a:lnTo>
                    <a:pt x="114020" y="587667"/>
                  </a:lnTo>
                  <a:lnTo>
                    <a:pt x="116509" y="588441"/>
                  </a:lnTo>
                  <a:lnTo>
                    <a:pt x="119037" y="589229"/>
                  </a:lnTo>
                  <a:lnTo>
                    <a:pt x="121691" y="587768"/>
                  </a:lnTo>
                  <a:lnTo>
                    <a:pt x="122402" y="585190"/>
                  </a:lnTo>
                  <a:lnTo>
                    <a:pt x="123139" y="582612"/>
                  </a:lnTo>
                  <a:close/>
                </a:path>
                <a:path w="262254" h="648970">
                  <a:moveTo>
                    <a:pt x="128562" y="559206"/>
                  </a:moveTo>
                  <a:lnTo>
                    <a:pt x="126911" y="556704"/>
                  </a:lnTo>
                  <a:lnTo>
                    <a:pt x="121754" y="555713"/>
                  </a:lnTo>
                  <a:lnTo>
                    <a:pt x="119240" y="557364"/>
                  </a:lnTo>
                  <a:lnTo>
                    <a:pt x="118211" y="562432"/>
                  </a:lnTo>
                  <a:lnTo>
                    <a:pt x="119862" y="564934"/>
                  </a:lnTo>
                  <a:lnTo>
                    <a:pt x="122415" y="565492"/>
                  </a:lnTo>
                  <a:lnTo>
                    <a:pt x="124993" y="566051"/>
                  </a:lnTo>
                  <a:lnTo>
                    <a:pt x="127508" y="564400"/>
                  </a:lnTo>
                  <a:lnTo>
                    <a:pt x="128562" y="559206"/>
                  </a:lnTo>
                  <a:close/>
                </a:path>
                <a:path w="262254" h="648970">
                  <a:moveTo>
                    <a:pt x="128905" y="46367"/>
                  </a:moveTo>
                  <a:lnTo>
                    <a:pt x="127800" y="43853"/>
                  </a:lnTo>
                  <a:lnTo>
                    <a:pt x="126580" y="41376"/>
                  </a:lnTo>
                  <a:lnTo>
                    <a:pt x="123532" y="40500"/>
                  </a:lnTo>
                  <a:lnTo>
                    <a:pt x="118960" y="43078"/>
                  </a:lnTo>
                  <a:lnTo>
                    <a:pt x="118173" y="45808"/>
                  </a:lnTo>
                  <a:lnTo>
                    <a:pt x="119265" y="48018"/>
                  </a:lnTo>
                  <a:lnTo>
                    <a:pt x="120256" y="50304"/>
                  </a:lnTo>
                  <a:lnTo>
                    <a:pt x="123012" y="51308"/>
                  </a:lnTo>
                  <a:lnTo>
                    <a:pt x="125425" y="50279"/>
                  </a:lnTo>
                  <a:lnTo>
                    <a:pt x="127838" y="49250"/>
                  </a:lnTo>
                  <a:lnTo>
                    <a:pt x="128905" y="46367"/>
                  </a:lnTo>
                  <a:close/>
                </a:path>
                <a:path w="262254" h="648970">
                  <a:moveTo>
                    <a:pt x="132740" y="535711"/>
                  </a:moveTo>
                  <a:lnTo>
                    <a:pt x="130987" y="533273"/>
                  </a:lnTo>
                  <a:lnTo>
                    <a:pt x="125806" y="532447"/>
                  </a:lnTo>
                  <a:lnTo>
                    <a:pt x="123367" y="534200"/>
                  </a:lnTo>
                  <a:lnTo>
                    <a:pt x="122529" y="539330"/>
                  </a:lnTo>
                  <a:lnTo>
                    <a:pt x="124256" y="541769"/>
                  </a:lnTo>
                  <a:lnTo>
                    <a:pt x="126847" y="542213"/>
                  </a:lnTo>
                  <a:lnTo>
                    <a:pt x="129425" y="542658"/>
                  </a:lnTo>
                  <a:lnTo>
                    <a:pt x="131902" y="540905"/>
                  </a:lnTo>
                  <a:lnTo>
                    <a:pt x="132740" y="535711"/>
                  </a:lnTo>
                  <a:close/>
                </a:path>
                <a:path w="262254" h="648970">
                  <a:moveTo>
                    <a:pt x="136372" y="512229"/>
                  </a:moveTo>
                  <a:lnTo>
                    <a:pt x="134581" y="509816"/>
                  </a:lnTo>
                  <a:lnTo>
                    <a:pt x="129400" y="509041"/>
                  </a:lnTo>
                  <a:lnTo>
                    <a:pt x="126974" y="510832"/>
                  </a:lnTo>
                  <a:lnTo>
                    <a:pt x="126199" y="516001"/>
                  </a:lnTo>
                  <a:lnTo>
                    <a:pt x="127990" y="518414"/>
                  </a:lnTo>
                  <a:lnTo>
                    <a:pt x="130581" y="518807"/>
                  </a:lnTo>
                  <a:lnTo>
                    <a:pt x="133172" y="519201"/>
                  </a:lnTo>
                  <a:lnTo>
                    <a:pt x="135597" y="517410"/>
                  </a:lnTo>
                  <a:lnTo>
                    <a:pt x="136372" y="512229"/>
                  </a:lnTo>
                  <a:close/>
                </a:path>
                <a:path w="262254" h="648970">
                  <a:moveTo>
                    <a:pt x="136817" y="69621"/>
                  </a:moveTo>
                  <a:lnTo>
                    <a:pt x="136207" y="66967"/>
                  </a:lnTo>
                  <a:lnTo>
                    <a:pt x="135674" y="64300"/>
                  </a:lnTo>
                  <a:lnTo>
                    <a:pt x="132753" y="62865"/>
                  </a:lnTo>
                  <a:lnTo>
                    <a:pt x="127736" y="64414"/>
                  </a:lnTo>
                  <a:lnTo>
                    <a:pt x="126530" y="66903"/>
                  </a:lnTo>
                  <a:lnTo>
                    <a:pt x="127012" y="69392"/>
                  </a:lnTo>
                  <a:lnTo>
                    <a:pt x="127584" y="71843"/>
                  </a:lnTo>
                  <a:lnTo>
                    <a:pt x="130111" y="73367"/>
                  </a:lnTo>
                  <a:lnTo>
                    <a:pt x="132676" y="72796"/>
                  </a:lnTo>
                  <a:lnTo>
                    <a:pt x="135242" y="72224"/>
                  </a:lnTo>
                  <a:lnTo>
                    <a:pt x="136817" y="69621"/>
                  </a:lnTo>
                  <a:close/>
                </a:path>
                <a:path w="262254" h="648970">
                  <a:moveTo>
                    <a:pt x="139915" y="488848"/>
                  </a:moveTo>
                  <a:lnTo>
                    <a:pt x="138176" y="486422"/>
                  </a:lnTo>
                  <a:lnTo>
                    <a:pt x="132994" y="485597"/>
                  </a:lnTo>
                  <a:lnTo>
                    <a:pt x="130530" y="487362"/>
                  </a:lnTo>
                  <a:lnTo>
                    <a:pt x="129743" y="492556"/>
                  </a:lnTo>
                  <a:lnTo>
                    <a:pt x="131521" y="494982"/>
                  </a:lnTo>
                  <a:lnTo>
                    <a:pt x="134112" y="495376"/>
                  </a:lnTo>
                  <a:lnTo>
                    <a:pt x="136702" y="495769"/>
                  </a:lnTo>
                  <a:lnTo>
                    <a:pt x="139128" y="494004"/>
                  </a:lnTo>
                  <a:lnTo>
                    <a:pt x="139534" y="491426"/>
                  </a:lnTo>
                  <a:lnTo>
                    <a:pt x="139915" y="488848"/>
                  </a:lnTo>
                  <a:close/>
                </a:path>
                <a:path w="262254" h="648970">
                  <a:moveTo>
                    <a:pt x="139979" y="165074"/>
                  </a:moveTo>
                  <a:lnTo>
                    <a:pt x="139941" y="159931"/>
                  </a:lnTo>
                  <a:lnTo>
                    <a:pt x="137795" y="157784"/>
                  </a:lnTo>
                  <a:lnTo>
                    <a:pt x="132549" y="157670"/>
                  </a:lnTo>
                  <a:lnTo>
                    <a:pt x="130441" y="159778"/>
                  </a:lnTo>
                  <a:lnTo>
                    <a:pt x="130479" y="165100"/>
                  </a:lnTo>
                  <a:lnTo>
                    <a:pt x="132613" y="167233"/>
                  </a:lnTo>
                  <a:lnTo>
                    <a:pt x="135242" y="167208"/>
                  </a:lnTo>
                  <a:lnTo>
                    <a:pt x="137871" y="167182"/>
                  </a:lnTo>
                  <a:lnTo>
                    <a:pt x="139979" y="165074"/>
                  </a:lnTo>
                  <a:close/>
                </a:path>
                <a:path w="262254" h="648970">
                  <a:moveTo>
                    <a:pt x="140741" y="188468"/>
                  </a:moveTo>
                  <a:lnTo>
                    <a:pt x="140462" y="183311"/>
                  </a:lnTo>
                  <a:lnTo>
                    <a:pt x="138214" y="181305"/>
                  </a:lnTo>
                  <a:lnTo>
                    <a:pt x="132981" y="181521"/>
                  </a:lnTo>
                  <a:lnTo>
                    <a:pt x="130975" y="183756"/>
                  </a:lnTo>
                  <a:lnTo>
                    <a:pt x="131254" y="189052"/>
                  </a:lnTo>
                  <a:lnTo>
                    <a:pt x="133502" y="191058"/>
                  </a:lnTo>
                  <a:lnTo>
                    <a:pt x="136118" y="190881"/>
                  </a:lnTo>
                  <a:lnTo>
                    <a:pt x="138734" y="190703"/>
                  </a:lnTo>
                  <a:lnTo>
                    <a:pt x="140741" y="188468"/>
                  </a:lnTo>
                  <a:close/>
                </a:path>
                <a:path w="262254" h="648970">
                  <a:moveTo>
                    <a:pt x="140893" y="93611"/>
                  </a:moveTo>
                  <a:lnTo>
                    <a:pt x="140627" y="90932"/>
                  </a:lnTo>
                  <a:lnTo>
                    <a:pt x="140233" y="88265"/>
                  </a:lnTo>
                  <a:lnTo>
                    <a:pt x="137807" y="86398"/>
                  </a:lnTo>
                  <a:lnTo>
                    <a:pt x="132613" y="87147"/>
                  </a:lnTo>
                  <a:lnTo>
                    <a:pt x="130810" y="89484"/>
                  </a:lnTo>
                  <a:lnTo>
                    <a:pt x="131191" y="91998"/>
                  </a:lnTo>
                  <a:lnTo>
                    <a:pt x="131432" y="94526"/>
                  </a:lnTo>
                  <a:lnTo>
                    <a:pt x="133654" y="96418"/>
                  </a:lnTo>
                  <a:lnTo>
                    <a:pt x="136283" y="96189"/>
                  </a:lnTo>
                  <a:lnTo>
                    <a:pt x="138887" y="95973"/>
                  </a:lnTo>
                  <a:lnTo>
                    <a:pt x="140893" y="93611"/>
                  </a:lnTo>
                  <a:close/>
                </a:path>
                <a:path w="262254" h="648970">
                  <a:moveTo>
                    <a:pt x="141071" y="136525"/>
                  </a:moveTo>
                  <a:lnTo>
                    <a:pt x="139077" y="134226"/>
                  </a:lnTo>
                  <a:lnTo>
                    <a:pt x="133832" y="133896"/>
                  </a:lnTo>
                  <a:lnTo>
                    <a:pt x="131597" y="135826"/>
                  </a:lnTo>
                  <a:lnTo>
                    <a:pt x="131305" y="140995"/>
                  </a:lnTo>
                  <a:lnTo>
                    <a:pt x="133311" y="143357"/>
                  </a:lnTo>
                  <a:lnTo>
                    <a:pt x="135928" y="143522"/>
                  </a:lnTo>
                  <a:lnTo>
                    <a:pt x="138544" y="143687"/>
                  </a:lnTo>
                  <a:lnTo>
                    <a:pt x="140766" y="141808"/>
                  </a:lnTo>
                  <a:lnTo>
                    <a:pt x="141071" y="136525"/>
                  </a:lnTo>
                  <a:close/>
                </a:path>
                <a:path w="262254" h="648970">
                  <a:moveTo>
                    <a:pt x="141846" y="117779"/>
                  </a:moveTo>
                  <a:lnTo>
                    <a:pt x="141820" y="112433"/>
                  </a:lnTo>
                  <a:lnTo>
                    <a:pt x="139687" y="110312"/>
                  </a:lnTo>
                  <a:lnTo>
                    <a:pt x="134442" y="110451"/>
                  </a:lnTo>
                  <a:lnTo>
                    <a:pt x="132321" y="112585"/>
                  </a:lnTo>
                  <a:lnTo>
                    <a:pt x="132346" y="117690"/>
                  </a:lnTo>
                  <a:lnTo>
                    <a:pt x="134480" y="119811"/>
                  </a:lnTo>
                  <a:lnTo>
                    <a:pt x="137109" y="119862"/>
                  </a:lnTo>
                  <a:lnTo>
                    <a:pt x="139738" y="119913"/>
                  </a:lnTo>
                  <a:lnTo>
                    <a:pt x="141846" y="117779"/>
                  </a:lnTo>
                  <a:close/>
                </a:path>
                <a:path w="262254" h="648970">
                  <a:moveTo>
                    <a:pt x="142671" y="211886"/>
                  </a:moveTo>
                  <a:lnTo>
                    <a:pt x="142189" y="206717"/>
                  </a:lnTo>
                  <a:lnTo>
                    <a:pt x="139877" y="204812"/>
                  </a:lnTo>
                  <a:lnTo>
                    <a:pt x="134645" y="205282"/>
                  </a:lnTo>
                  <a:lnTo>
                    <a:pt x="132727" y="207606"/>
                  </a:lnTo>
                  <a:lnTo>
                    <a:pt x="133210" y="212877"/>
                  </a:lnTo>
                  <a:lnTo>
                    <a:pt x="135521" y="214782"/>
                  </a:lnTo>
                  <a:lnTo>
                    <a:pt x="138137" y="214490"/>
                  </a:lnTo>
                  <a:lnTo>
                    <a:pt x="140728" y="214210"/>
                  </a:lnTo>
                  <a:lnTo>
                    <a:pt x="142671" y="211886"/>
                  </a:lnTo>
                  <a:close/>
                </a:path>
                <a:path w="262254" h="648970">
                  <a:moveTo>
                    <a:pt x="143916" y="465632"/>
                  </a:moveTo>
                  <a:lnTo>
                    <a:pt x="142227" y="463169"/>
                  </a:lnTo>
                  <a:lnTo>
                    <a:pt x="137071" y="462153"/>
                  </a:lnTo>
                  <a:lnTo>
                    <a:pt x="134581" y="463854"/>
                  </a:lnTo>
                  <a:lnTo>
                    <a:pt x="133629" y="469049"/>
                  </a:lnTo>
                  <a:lnTo>
                    <a:pt x="135331" y="471525"/>
                  </a:lnTo>
                  <a:lnTo>
                    <a:pt x="137922" y="471982"/>
                  </a:lnTo>
                  <a:lnTo>
                    <a:pt x="140500" y="472440"/>
                  </a:lnTo>
                  <a:lnTo>
                    <a:pt x="142976" y="470738"/>
                  </a:lnTo>
                  <a:lnTo>
                    <a:pt x="143916" y="465632"/>
                  </a:lnTo>
                  <a:close/>
                </a:path>
                <a:path w="262254" h="648970">
                  <a:moveTo>
                    <a:pt x="145440" y="235292"/>
                  </a:moveTo>
                  <a:lnTo>
                    <a:pt x="145084" y="232702"/>
                  </a:lnTo>
                  <a:lnTo>
                    <a:pt x="144780" y="230124"/>
                  </a:lnTo>
                  <a:lnTo>
                    <a:pt x="142417" y="228282"/>
                  </a:lnTo>
                  <a:lnTo>
                    <a:pt x="137210" y="228930"/>
                  </a:lnTo>
                  <a:lnTo>
                    <a:pt x="135356" y="231305"/>
                  </a:lnTo>
                  <a:lnTo>
                    <a:pt x="135661" y="233921"/>
                  </a:lnTo>
                  <a:lnTo>
                    <a:pt x="136017" y="236524"/>
                  </a:lnTo>
                  <a:lnTo>
                    <a:pt x="138417" y="238353"/>
                  </a:lnTo>
                  <a:lnTo>
                    <a:pt x="141020" y="238010"/>
                  </a:lnTo>
                  <a:lnTo>
                    <a:pt x="143624" y="237667"/>
                  </a:lnTo>
                  <a:lnTo>
                    <a:pt x="145440" y="235292"/>
                  </a:lnTo>
                  <a:close/>
                </a:path>
                <a:path w="262254" h="648970">
                  <a:moveTo>
                    <a:pt x="148717" y="258699"/>
                  </a:moveTo>
                  <a:lnTo>
                    <a:pt x="147955" y="253530"/>
                  </a:lnTo>
                  <a:lnTo>
                    <a:pt x="145542" y="251726"/>
                  </a:lnTo>
                  <a:lnTo>
                    <a:pt x="140347" y="252476"/>
                  </a:lnTo>
                  <a:lnTo>
                    <a:pt x="138557" y="254876"/>
                  </a:lnTo>
                  <a:lnTo>
                    <a:pt x="139306" y="260057"/>
                  </a:lnTo>
                  <a:lnTo>
                    <a:pt x="141732" y="261861"/>
                  </a:lnTo>
                  <a:lnTo>
                    <a:pt x="144322" y="261480"/>
                  </a:lnTo>
                  <a:lnTo>
                    <a:pt x="146913" y="261099"/>
                  </a:lnTo>
                  <a:lnTo>
                    <a:pt x="148717" y="258699"/>
                  </a:lnTo>
                  <a:close/>
                </a:path>
                <a:path w="262254" h="648970">
                  <a:moveTo>
                    <a:pt x="148932" y="442798"/>
                  </a:moveTo>
                  <a:lnTo>
                    <a:pt x="147383" y="440220"/>
                  </a:lnTo>
                  <a:lnTo>
                    <a:pt x="142316" y="438873"/>
                  </a:lnTo>
                  <a:lnTo>
                    <a:pt x="139725" y="440423"/>
                  </a:lnTo>
                  <a:lnTo>
                    <a:pt x="139103" y="443014"/>
                  </a:lnTo>
                  <a:lnTo>
                    <a:pt x="138455" y="445592"/>
                  </a:lnTo>
                  <a:lnTo>
                    <a:pt x="140017" y="448170"/>
                  </a:lnTo>
                  <a:lnTo>
                    <a:pt x="142595" y="448754"/>
                  </a:lnTo>
                  <a:lnTo>
                    <a:pt x="145135" y="449338"/>
                  </a:lnTo>
                  <a:lnTo>
                    <a:pt x="147701" y="447776"/>
                  </a:lnTo>
                  <a:lnTo>
                    <a:pt x="148932" y="442798"/>
                  </a:lnTo>
                  <a:close/>
                </a:path>
                <a:path w="262254" h="648970">
                  <a:moveTo>
                    <a:pt x="152171" y="282130"/>
                  </a:moveTo>
                  <a:lnTo>
                    <a:pt x="151409" y="276948"/>
                  </a:lnTo>
                  <a:lnTo>
                    <a:pt x="148996" y="275158"/>
                  </a:lnTo>
                  <a:lnTo>
                    <a:pt x="143802" y="275932"/>
                  </a:lnTo>
                  <a:lnTo>
                    <a:pt x="141998" y="278333"/>
                  </a:lnTo>
                  <a:lnTo>
                    <a:pt x="142760" y="283514"/>
                  </a:lnTo>
                  <a:lnTo>
                    <a:pt x="145186" y="285305"/>
                  </a:lnTo>
                  <a:lnTo>
                    <a:pt x="147777" y="284924"/>
                  </a:lnTo>
                  <a:lnTo>
                    <a:pt x="150368" y="284543"/>
                  </a:lnTo>
                  <a:lnTo>
                    <a:pt x="152171" y="282130"/>
                  </a:lnTo>
                  <a:close/>
                </a:path>
                <a:path w="262254" h="648970">
                  <a:moveTo>
                    <a:pt x="155409" y="420039"/>
                  </a:moveTo>
                  <a:lnTo>
                    <a:pt x="153911" y="417385"/>
                  </a:lnTo>
                  <a:lnTo>
                    <a:pt x="148818" y="416140"/>
                  </a:lnTo>
                  <a:lnTo>
                    <a:pt x="146215" y="417588"/>
                  </a:lnTo>
                  <a:lnTo>
                    <a:pt x="144932" y="422414"/>
                  </a:lnTo>
                  <a:lnTo>
                    <a:pt x="146431" y="425069"/>
                  </a:lnTo>
                  <a:lnTo>
                    <a:pt x="148907" y="425919"/>
                  </a:lnTo>
                  <a:lnTo>
                    <a:pt x="151384" y="426770"/>
                  </a:lnTo>
                  <a:lnTo>
                    <a:pt x="153987" y="425323"/>
                  </a:lnTo>
                  <a:lnTo>
                    <a:pt x="155409" y="420039"/>
                  </a:lnTo>
                  <a:close/>
                </a:path>
                <a:path w="262254" h="648970">
                  <a:moveTo>
                    <a:pt x="155511" y="305663"/>
                  </a:moveTo>
                  <a:lnTo>
                    <a:pt x="154787" y="300456"/>
                  </a:lnTo>
                  <a:lnTo>
                    <a:pt x="152387" y="298640"/>
                  </a:lnTo>
                  <a:lnTo>
                    <a:pt x="147193" y="299364"/>
                  </a:lnTo>
                  <a:lnTo>
                    <a:pt x="145376" y="301752"/>
                  </a:lnTo>
                  <a:lnTo>
                    <a:pt x="146088" y="306920"/>
                  </a:lnTo>
                  <a:lnTo>
                    <a:pt x="148488" y="308737"/>
                  </a:lnTo>
                  <a:lnTo>
                    <a:pt x="151091" y="308394"/>
                  </a:lnTo>
                  <a:lnTo>
                    <a:pt x="153695" y="308051"/>
                  </a:lnTo>
                  <a:lnTo>
                    <a:pt x="155511" y="305663"/>
                  </a:lnTo>
                  <a:close/>
                </a:path>
                <a:path w="262254" h="648970">
                  <a:moveTo>
                    <a:pt x="158419" y="329311"/>
                  </a:moveTo>
                  <a:lnTo>
                    <a:pt x="158127" y="326694"/>
                  </a:lnTo>
                  <a:lnTo>
                    <a:pt x="157810" y="324078"/>
                  </a:lnTo>
                  <a:lnTo>
                    <a:pt x="155435" y="322199"/>
                  </a:lnTo>
                  <a:lnTo>
                    <a:pt x="150228" y="322808"/>
                  </a:lnTo>
                  <a:lnTo>
                    <a:pt x="148374" y="325158"/>
                  </a:lnTo>
                  <a:lnTo>
                    <a:pt x="148971" y="330314"/>
                  </a:lnTo>
                  <a:lnTo>
                    <a:pt x="151244" y="332193"/>
                  </a:lnTo>
                  <a:lnTo>
                    <a:pt x="153873" y="331927"/>
                  </a:lnTo>
                  <a:lnTo>
                    <a:pt x="156476" y="331660"/>
                  </a:lnTo>
                  <a:lnTo>
                    <a:pt x="158419" y="329311"/>
                  </a:lnTo>
                  <a:close/>
                </a:path>
                <a:path w="262254" h="648970">
                  <a:moveTo>
                    <a:pt x="160032" y="396036"/>
                  </a:moveTo>
                  <a:lnTo>
                    <a:pt x="157848" y="393661"/>
                  </a:lnTo>
                  <a:lnTo>
                    <a:pt x="152615" y="393192"/>
                  </a:lnTo>
                  <a:lnTo>
                    <a:pt x="150571" y="395097"/>
                  </a:lnTo>
                  <a:lnTo>
                    <a:pt x="150114" y="397586"/>
                  </a:lnTo>
                  <a:lnTo>
                    <a:pt x="149720" y="400075"/>
                  </a:lnTo>
                  <a:lnTo>
                    <a:pt x="151511" y="402424"/>
                  </a:lnTo>
                  <a:lnTo>
                    <a:pt x="154101" y="402831"/>
                  </a:lnTo>
                  <a:lnTo>
                    <a:pt x="156692" y="403237"/>
                  </a:lnTo>
                  <a:lnTo>
                    <a:pt x="159131" y="401383"/>
                  </a:lnTo>
                  <a:lnTo>
                    <a:pt x="159550" y="398703"/>
                  </a:lnTo>
                  <a:lnTo>
                    <a:pt x="160032" y="396036"/>
                  </a:lnTo>
                  <a:close/>
                </a:path>
                <a:path w="262254" h="648970">
                  <a:moveTo>
                    <a:pt x="160337" y="353161"/>
                  </a:moveTo>
                  <a:lnTo>
                    <a:pt x="160058" y="347865"/>
                  </a:lnTo>
                  <a:lnTo>
                    <a:pt x="157822" y="345884"/>
                  </a:lnTo>
                  <a:lnTo>
                    <a:pt x="152590" y="346290"/>
                  </a:lnTo>
                  <a:lnTo>
                    <a:pt x="150571" y="348538"/>
                  </a:lnTo>
                  <a:lnTo>
                    <a:pt x="150850" y="353695"/>
                  </a:lnTo>
                  <a:lnTo>
                    <a:pt x="153098" y="355676"/>
                  </a:lnTo>
                  <a:lnTo>
                    <a:pt x="155714" y="355549"/>
                  </a:lnTo>
                  <a:lnTo>
                    <a:pt x="158330" y="355422"/>
                  </a:lnTo>
                  <a:lnTo>
                    <a:pt x="160337" y="353161"/>
                  </a:lnTo>
                  <a:close/>
                </a:path>
                <a:path w="262254" h="648970">
                  <a:moveTo>
                    <a:pt x="160921" y="377215"/>
                  </a:moveTo>
                  <a:lnTo>
                    <a:pt x="160909" y="371881"/>
                  </a:lnTo>
                  <a:lnTo>
                    <a:pt x="158788" y="369735"/>
                  </a:lnTo>
                  <a:lnTo>
                    <a:pt x="153530" y="369798"/>
                  </a:lnTo>
                  <a:lnTo>
                    <a:pt x="151409" y="371894"/>
                  </a:lnTo>
                  <a:lnTo>
                    <a:pt x="151422" y="377024"/>
                  </a:lnTo>
                  <a:lnTo>
                    <a:pt x="153543" y="379171"/>
                  </a:lnTo>
                  <a:lnTo>
                    <a:pt x="156171" y="379247"/>
                  </a:lnTo>
                  <a:lnTo>
                    <a:pt x="158800" y="379323"/>
                  </a:lnTo>
                  <a:lnTo>
                    <a:pt x="160921" y="377215"/>
                  </a:lnTo>
                  <a:close/>
                </a:path>
                <a:path w="262254" h="648970">
                  <a:moveTo>
                    <a:pt x="188201" y="6413"/>
                  </a:moveTo>
                  <a:lnTo>
                    <a:pt x="186855" y="3492"/>
                  </a:lnTo>
                  <a:lnTo>
                    <a:pt x="184010" y="2819"/>
                  </a:lnTo>
                  <a:lnTo>
                    <a:pt x="181216" y="2057"/>
                  </a:lnTo>
                  <a:lnTo>
                    <a:pt x="178562" y="3505"/>
                  </a:lnTo>
                  <a:lnTo>
                    <a:pt x="177609" y="8674"/>
                  </a:lnTo>
                  <a:lnTo>
                    <a:pt x="179070" y="11328"/>
                  </a:lnTo>
                  <a:lnTo>
                    <a:pt x="181368" y="11950"/>
                  </a:lnTo>
                  <a:lnTo>
                    <a:pt x="183692" y="12471"/>
                  </a:lnTo>
                  <a:lnTo>
                    <a:pt x="186258" y="11290"/>
                  </a:lnTo>
                  <a:lnTo>
                    <a:pt x="187223" y="8877"/>
                  </a:lnTo>
                  <a:lnTo>
                    <a:pt x="188201" y="6413"/>
                  </a:lnTo>
                  <a:close/>
                </a:path>
                <a:path w="262254" h="648970">
                  <a:moveTo>
                    <a:pt x="209283" y="19354"/>
                  </a:moveTo>
                  <a:lnTo>
                    <a:pt x="208978" y="16281"/>
                  </a:lnTo>
                  <a:lnTo>
                    <a:pt x="206679" y="14592"/>
                  </a:lnTo>
                  <a:lnTo>
                    <a:pt x="204406" y="12852"/>
                  </a:lnTo>
                  <a:lnTo>
                    <a:pt x="201396" y="13233"/>
                  </a:lnTo>
                  <a:lnTo>
                    <a:pt x="198526" y="17627"/>
                  </a:lnTo>
                  <a:lnTo>
                    <a:pt x="198907" y="20612"/>
                  </a:lnTo>
                  <a:lnTo>
                    <a:pt x="200837" y="22085"/>
                  </a:lnTo>
                  <a:lnTo>
                    <a:pt x="202806" y="23520"/>
                  </a:lnTo>
                  <a:lnTo>
                    <a:pt x="205740" y="23228"/>
                  </a:lnTo>
                  <a:lnTo>
                    <a:pt x="207467" y="21348"/>
                  </a:lnTo>
                  <a:lnTo>
                    <a:pt x="209283" y="19354"/>
                  </a:lnTo>
                  <a:close/>
                </a:path>
                <a:path w="262254" h="648970">
                  <a:moveTo>
                    <a:pt x="225412" y="35407"/>
                  </a:moveTo>
                  <a:lnTo>
                    <a:pt x="223913" y="33045"/>
                  </a:lnTo>
                  <a:lnTo>
                    <a:pt x="222465" y="30632"/>
                  </a:lnTo>
                  <a:lnTo>
                    <a:pt x="219138" y="30314"/>
                  </a:lnTo>
                  <a:lnTo>
                    <a:pt x="217157" y="31902"/>
                  </a:lnTo>
                  <a:lnTo>
                    <a:pt x="215023" y="33578"/>
                  </a:lnTo>
                  <a:lnTo>
                    <a:pt x="214820" y="36283"/>
                  </a:lnTo>
                  <a:lnTo>
                    <a:pt x="216090" y="38430"/>
                  </a:lnTo>
                  <a:lnTo>
                    <a:pt x="217398" y="40525"/>
                  </a:lnTo>
                  <a:lnTo>
                    <a:pt x="220306" y="41122"/>
                  </a:lnTo>
                  <a:lnTo>
                    <a:pt x="222554" y="39776"/>
                  </a:lnTo>
                  <a:lnTo>
                    <a:pt x="224802" y="38430"/>
                  </a:lnTo>
                  <a:lnTo>
                    <a:pt x="225412" y="35407"/>
                  </a:lnTo>
                  <a:close/>
                </a:path>
                <a:path w="262254" h="648970">
                  <a:moveTo>
                    <a:pt x="236283" y="57848"/>
                  </a:moveTo>
                  <a:lnTo>
                    <a:pt x="234365" y="52654"/>
                  </a:lnTo>
                  <a:lnTo>
                    <a:pt x="231660" y="51384"/>
                  </a:lnTo>
                  <a:lnTo>
                    <a:pt x="226860" y="53492"/>
                  </a:lnTo>
                  <a:lnTo>
                    <a:pt x="225577" y="56273"/>
                  </a:lnTo>
                  <a:lnTo>
                    <a:pt x="227317" y="60998"/>
                  </a:lnTo>
                  <a:lnTo>
                    <a:pt x="230047" y="62242"/>
                  </a:lnTo>
                  <a:lnTo>
                    <a:pt x="232537" y="61429"/>
                  </a:lnTo>
                  <a:lnTo>
                    <a:pt x="235026" y="60617"/>
                  </a:lnTo>
                  <a:lnTo>
                    <a:pt x="236283" y="57848"/>
                  </a:lnTo>
                  <a:close/>
                </a:path>
                <a:path w="262254" h="648970">
                  <a:moveTo>
                    <a:pt x="242316" y="81813"/>
                  </a:moveTo>
                  <a:lnTo>
                    <a:pt x="241414" y="76415"/>
                  </a:lnTo>
                  <a:lnTo>
                    <a:pt x="238988" y="74676"/>
                  </a:lnTo>
                  <a:lnTo>
                    <a:pt x="233870" y="75806"/>
                  </a:lnTo>
                  <a:lnTo>
                    <a:pt x="232092" y="78308"/>
                  </a:lnTo>
                  <a:lnTo>
                    <a:pt x="232930" y="83337"/>
                  </a:lnTo>
                  <a:lnTo>
                    <a:pt x="235381" y="85064"/>
                  </a:lnTo>
                  <a:lnTo>
                    <a:pt x="237972" y="84683"/>
                  </a:lnTo>
                  <a:lnTo>
                    <a:pt x="240563" y="84302"/>
                  </a:lnTo>
                  <a:lnTo>
                    <a:pt x="242316" y="81813"/>
                  </a:lnTo>
                  <a:close/>
                </a:path>
                <a:path w="262254" h="648970">
                  <a:moveTo>
                    <a:pt x="242798" y="151422"/>
                  </a:moveTo>
                  <a:lnTo>
                    <a:pt x="242785" y="148882"/>
                  </a:lnTo>
                  <a:lnTo>
                    <a:pt x="240652" y="146761"/>
                  </a:lnTo>
                  <a:lnTo>
                    <a:pt x="235407" y="146608"/>
                  </a:lnTo>
                  <a:lnTo>
                    <a:pt x="233286" y="148767"/>
                  </a:lnTo>
                  <a:lnTo>
                    <a:pt x="233273" y="154254"/>
                  </a:lnTo>
                  <a:lnTo>
                    <a:pt x="235470" y="156375"/>
                  </a:lnTo>
                  <a:lnTo>
                    <a:pt x="238125" y="156248"/>
                  </a:lnTo>
                  <a:lnTo>
                    <a:pt x="240715" y="156121"/>
                  </a:lnTo>
                  <a:lnTo>
                    <a:pt x="242773" y="153962"/>
                  </a:lnTo>
                  <a:lnTo>
                    <a:pt x="242798" y="151422"/>
                  </a:lnTo>
                  <a:close/>
                </a:path>
                <a:path w="262254" h="648970">
                  <a:moveTo>
                    <a:pt x="244208" y="125234"/>
                  </a:moveTo>
                  <a:lnTo>
                    <a:pt x="242239" y="122948"/>
                  </a:lnTo>
                  <a:lnTo>
                    <a:pt x="236994" y="122707"/>
                  </a:lnTo>
                  <a:lnTo>
                    <a:pt x="234721" y="124701"/>
                  </a:lnTo>
                  <a:lnTo>
                    <a:pt x="234340" y="129844"/>
                  </a:lnTo>
                  <a:lnTo>
                    <a:pt x="236308" y="132130"/>
                  </a:lnTo>
                  <a:lnTo>
                    <a:pt x="238925" y="132372"/>
                  </a:lnTo>
                  <a:lnTo>
                    <a:pt x="241541" y="132613"/>
                  </a:lnTo>
                  <a:lnTo>
                    <a:pt x="243814" y="130632"/>
                  </a:lnTo>
                  <a:lnTo>
                    <a:pt x="244208" y="125234"/>
                  </a:lnTo>
                  <a:close/>
                </a:path>
                <a:path w="262254" h="648970">
                  <a:moveTo>
                    <a:pt x="244602" y="103517"/>
                  </a:moveTo>
                  <a:lnTo>
                    <a:pt x="244398" y="100799"/>
                  </a:lnTo>
                  <a:lnTo>
                    <a:pt x="242087" y="98742"/>
                  </a:lnTo>
                  <a:lnTo>
                    <a:pt x="236855" y="99123"/>
                  </a:lnTo>
                  <a:lnTo>
                    <a:pt x="234911" y="101333"/>
                  </a:lnTo>
                  <a:lnTo>
                    <a:pt x="235102" y="103886"/>
                  </a:lnTo>
                  <a:lnTo>
                    <a:pt x="235102" y="106451"/>
                  </a:lnTo>
                  <a:lnTo>
                    <a:pt x="237223" y="108508"/>
                  </a:lnTo>
                  <a:lnTo>
                    <a:pt x="239852" y="108483"/>
                  </a:lnTo>
                  <a:lnTo>
                    <a:pt x="242481" y="108458"/>
                  </a:lnTo>
                  <a:lnTo>
                    <a:pt x="244602" y="106222"/>
                  </a:lnTo>
                  <a:lnTo>
                    <a:pt x="244602" y="103517"/>
                  </a:lnTo>
                  <a:close/>
                </a:path>
                <a:path w="262254" h="648970">
                  <a:moveTo>
                    <a:pt x="244957" y="177203"/>
                  </a:moveTo>
                  <a:lnTo>
                    <a:pt x="244563" y="174650"/>
                  </a:lnTo>
                  <a:lnTo>
                    <a:pt x="244271" y="172097"/>
                  </a:lnTo>
                  <a:lnTo>
                    <a:pt x="241922" y="170256"/>
                  </a:lnTo>
                  <a:lnTo>
                    <a:pt x="236702" y="170840"/>
                  </a:lnTo>
                  <a:lnTo>
                    <a:pt x="234835" y="173253"/>
                  </a:lnTo>
                  <a:lnTo>
                    <a:pt x="235153" y="175945"/>
                  </a:lnTo>
                  <a:lnTo>
                    <a:pt x="235559" y="178612"/>
                  </a:lnTo>
                  <a:lnTo>
                    <a:pt x="238010" y="180428"/>
                  </a:lnTo>
                  <a:lnTo>
                    <a:pt x="240601" y="180022"/>
                  </a:lnTo>
                  <a:lnTo>
                    <a:pt x="243192" y="179616"/>
                  </a:lnTo>
                  <a:lnTo>
                    <a:pt x="244957" y="177203"/>
                  </a:lnTo>
                  <a:close/>
                </a:path>
                <a:path w="262254" h="648970">
                  <a:moveTo>
                    <a:pt x="249351" y="200342"/>
                  </a:moveTo>
                  <a:lnTo>
                    <a:pt x="248780" y="197802"/>
                  </a:lnTo>
                  <a:lnTo>
                    <a:pt x="248158" y="195275"/>
                  </a:lnTo>
                  <a:lnTo>
                    <a:pt x="245745" y="193611"/>
                  </a:lnTo>
                  <a:lnTo>
                    <a:pt x="240601" y="194652"/>
                  </a:lnTo>
                  <a:lnTo>
                    <a:pt x="238861" y="197231"/>
                  </a:lnTo>
                  <a:lnTo>
                    <a:pt x="239496" y="199834"/>
                  </a:lnTo>
                  <a:lnTo>
                    <a:pt x="240093" y="202438"/>
                  </a:lnTo>
                  <a:lnTo>
                    <a:pt x="242646" y="204076"/>
                  </a:lnTo>
                  <a:lnTo>
                    <a:pt x="245198" y="203479"/>
                  </a:lnTo>
                  <a:lnTo>
                    <a:pt x="247751" y="202882"/>
                  </a:lnTo>
                  <a:lnTo>
                    <a:pt x="249351" y="200342"/>
                  </a:lnTo>
                  <a:close/>
                </a:path>
                <a:path w="262254" h="648970">
                  <a:moveTo>
                    <a:pt x="255181" y="223291"/>
                  </a:moveTo>
                  <a:lnTo>
                    <a:pt x="253746" y="218262"/>
                  </a:lnTo>
                  <a:lnTo>
                    <a:pt x="251193" y="216738"/>
                  </a:lnTo>
                  <a:lnTo>
                    <a:pt x="246113" y="218071"/>
                  </a:lnTo>
                  <a:lnTo>
                    <a:pt x="244563" y="220713"/>
                  </a:lnTo>
                  <a:lnTo>
                    <a:pt x="246024" y="225844"/>
                  </a:lnTo>
                  <a:lnTo>
                    <a:pt x="248653" y="227342"/>
                  </a:lnTo>
                  <a:lnTo>
                    <a:pt x="251180" y="226631"/>
                  </a:lnTo>
                  <a:lnTo>
                    <a:pt x="253707" y="225920"/>
                  </a:lnTo>
                  <a:lnTo>
                    <a:pt x="255181" y="223291"/>
                  </a:lnTo>
                  <a:close/>
                </a:path>
                <a:path w="262254" h="648970">
                  <a:moveTo>
                    <a:pt x="261937" y="246062"/>
                  </a:moveTo>
                  <a:lnTo>
                    <a:pt x="261150" y="243560"/>
                  </a:lnTo>
                  <a:lnTo>
                    <a:pt x="260337" y="241058"/>
                  </a:lnTo>
                  <a:lnTo>
                    <a:pt x="257733" y="239636"/>
                  </a:lnTo>
                  <a:lnTo>
                    <a:pt x="252704" y="241147"/>
                  </a:lnTo>
                  <a:lnTo>
                    <a:pt x="251256" y="243852"/>
                  </a:lnTo>
                  <a:lnTo>
                    <a:pt x="252869" y="248907"/>
                  </a:lnTo>
                  <a:lnTo>
                    <a:pt x="255549" y="250317"/>
                  </a:lnTo>
                  <a:lnTo>
                    <a:pt x="258051" y="249529"/>
                  </a:lnTo>
                  <a:lnTo>
                    <a:pt x="260553" y="248742"/>
                  </a:lnTo>
                  <a:lnTo>
                    <a:pt x="261937" y="24606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9" name="object 85">
              <a:extLst>
                <a:ext uri="{FF2B5EF4-FFF2-40B4-BE49-F238E27FC236}">
                  <a16:creationId xmlns:a16="http://schemas.microsoft.com/office/drawing/2014/main" id="{8AEFD77D-FF10-4511-BB12-AD3FFD73D77D}"/>
                </a:ext>
              </a:extLst>
            </p:cNvPr>
            <p:cNvSpPr/>
            <p:nvPr/>
          </p:nvSpPr>
          <p:spPr>
            <a:xfrm>
              <a:off x="8537041" y="3609390"/>
              <a:ext cx="201930" cy="638175"/>
            </a:xfrm>
            <a:custGeom>
              <a:avLst/>
              <a:gdLst/>
              <a:ahLst/>
              <a:cxnLst/>
              <a:rect l="l" t="t" r="r" b="b"/>
              <a:pathLst>
                <a:path w="201929" h="638175">
                  <a:moveTo>
                    <a:pt x="9588" y="88734"/>
                  </a:moveTo>
                  <a:lnTo>
                    <a:pt x="9499" y="83553"/>
                  </a:lnTo>
                  <a:lnTo>
                    <a:pt x="7353" y="81457"/>
                  </a:lnTo>
                  <a:lnTo>
                    <a:pt x="4724" y="81470"/>
                  </a:lnTo>
                  <a:lnTo>
                    <a:pt x="2095" y="81483"/>
                  </a:lnTo>
                  <a:lnTo>
                    <a:pt x="0" y="83667"/>
                  </a:lnTo>
                  <a:lnTo>
                    <a:pt x="88" y="89052"/>
                  </a:lnTo>
                  <a:lnTo>
                    <a:pt x="2336" y="91135"/>
                  </a:lnTo>
                  <a:lnTo>
                    <a:pt x="7581" y="90932"/>
                  </a:lnTo>
                  <a:lnTo>
                    <a:pt x="9588" y="88734"/>
                  </a:lnTo>
                  <a:close/>
                </a:path>
                <a:path w="201929" h="638175">
                  <a:moveTo>
                    <a:pt x="10287" y="60172"/>
                  </a:moveTo>
                  <a:lnTo>
                    <a:pt x="8331" y="57873"/>
                  </a:lnTo>
                  <a:lnTo>
                    <a:pt x="5740" y="57594"/>
                  </a:lnTo>
                  <a:lnTo>
                    <a:pt x="3111" y="57302"/>
                  </a:lnTo>
                  <a:lnTo>
                    <a:pt x="825" y="59283"/>
                  </a:lnTo>
                  <a:lnTo>
                    <a:pt x="596" y="61988"/>
                  </a:lnTo>
                  <a:lnTo>
                    <a:pt x="342" y="64706"/>
                  </a:lnTo>
                  <a:lnTo>
                    <a:pt x="2413" y="67005"/>
                  </a:lnTo>
                  <a:lnTo>
                    <a:pt x="7658" y="67259"/>
                  </a:lnTo>
                  <a:lnTo>
                    <a:pt x="9829" y="65278"/>
                  </a:lnTo>
                  <a:lnTo>
                    <a:pt x="10071" y="62725"/>
                  </a:lnTo>
                  <a:lnTo>
                    <a:pt x="10287" y="60172"/>
                  </a:lnTo>
                  <a:close/>
                </a:path>
                <a:path w="201929" h="638175">
                  <a:moveTo>
                    <a:pt x="11061" y="112331"/>
                  </a:moveTo>
                  <a:lnTo>
                    <a:pt x="10871" y="109728"/>
                  </a:lnTo>
                  <a:lnTo>
                    <a:pt x="10655" y="107124"/>
                  </a:lnTo>
                  <a:lnTo>
                    <a:pt x="8369" y="105168"/>
                  </a:lnTo>
                  <a:lnTo>
                    <a:pt x="5753" y="105359"/>
                  </a:lnTo>
                  <a:lnTo>
                    <a:pt x="3136" y="105549"/>
                  </a:lnTo>
                  <a:lnTo>
                    <a:pt x="1181" y="107861"/>
                  </a:lnTo>
                  <a:lnTo>
                    <a:pt x="1600" y="113195"/>
                  </a:lnTo>
                  <a:lnTo>
                    <a:pt x="3962" y="115138"/>
                  </a:lnTo>
                  <a:lnTo>
                    <a:pt x="9194" y="114642"/>
                  </a:lnTo>
                  <a:lnTo>
                    <a:pt x="11061" y="112331"/>
                  </a:lnTo>
                  <a:close/>
                </a:path>
                <a:path w="201929" h="638175">
                  <a:moveTo>
                    <a:pt x="13754" y="135902"/>
                  </a:moveTo>
                  <a:lnTo>
                    <a:pt x="13081" y="130708"/>
                  </a:lnTo>
                  <a:lnTo>
                    <a:pt x="10693" y="128854"/>
                  </a:lnTo>
                  <a:lnTo>
                    <a:pt x="8102" y="129159"/>
                  </a:lnTo>
                  <a:lnTo>
                    <a:pt x="5486" y="129476"/>
                  </a:lnTo>
                  <a:lnTo>
                    <a:pt x="3644" y="131864"/>
                  </a:lnTo>
                  <a:lnTo>
                    <a:pt x="4330" y="137147"/>
                  </a:lnTo>
                  <a:lnTo>
                    <a:pt x="6718" y="139001"/>
                  </a:lnTo>
                  <a:lnTo>
                    <a:pt x="11912" y="138290"/>
                  </a:lnTo>
                  <a:lnTo>
                    <a:pt x="13754" y="135902"/>
                  </a:lnTo>
                  <a:close/>
                </a:path>
                <a:path w="201929" h="638175">
                  <a:moveTo>
                    <a:pt x="14376" y="37642"/>
                  </a:moveTo>
                  <a:lnTo>
                    <a:pt x="12928" y="35039"/>
                  </a:lnTo>
                  <a:lnTo>
                    <a:pt x="10439" y="34188"/>
                  </a:lnTo>
                  <a:lnTo>
                    <a:pt x="7962" y="33337"/>
                  </a:lnTo>
                  <a:lnTo>
                    <a:pt x="5283" y="34836"/>
                  </a:lnTo>
                  <a:lnTo>
                    <a:pt x="4495" y="37541"/>
                  </a:lnTo>
                  <a:lnTo>
                    <a:pt x="3797" y="40246"/>
                  </a:lnTo>
                  <a:lnTo>
                    <a:pt x="5422" y="42887"/>
                  </a:lnTo>
                  <a:lnTo>
                    <a:pt x="10566" y="43967"/>
                  </a:lnTo>
                  <a:lnTo>
                    <a:pt x="13055" y="42405"/>
                  </a:lnTo>
                  <a:lnTo>
                    <a:pt x="13677" y="40005"/>
                  </a:lnTo>
                  <a:lnTo>
                    <a:pt x="14376" y="37642"/>
                  </a:lnTo>
                  <a:close/>
                </a:path>
                <a:path w="201929" h="638175">
                  <a:moveTo>
                    <a:pt x="17208" y="159423"/>
                  </a:moveTo>
                  <a:lnTo>
                    <a:pt x="16383" y="154228"/>
                  </a:lnTo>
                  <a:lnTo>
                    <a:pt x="13957" y="152450"/>
                  </a:lnTo>
                  <a:lnTo>
                    <a:pt x="11366" y="152844"/>
                  </a:lnTo>
                  <a:lnTo>
                    <a:pt x="8775" y="153238"/>
                  </a:lnTo>
                  <a:lnTo>
                    <a:pt x="6997" y="155689"/>
                  </a:lnTo>
                  <a:lnTo>
                    <a:pt x="7823" y="160934"/>
                  </a:lnTo>
                  <a:lnTo>
                    <a:pt x="10274" y="162712"/>
                  </a:lnTo>
                  <a:lnTo>
                    <a:pt x="15455" y="161861"/>
                  </a:lnTo>
                  <a:lnTo>
                    <a:pt x="17208" y="159423"/>
                  </a:lnTo>
                  <a:close/>
                </a:path>
                <a:path w="201929" h="638175">
                  <a:moveTo>
                    <a:pt x="21285" y="182867"/>
                  </a:moveTo>
                  <a:lnTo>
                    <a:pt x="20332" y="177698"/>
                  </a:lnTo>
                  <a:lnTo>
                    <a:pt x="17856" y="175971"/>
                  </a:lnTo>
                  <a:lnTo>
                    <a:pt x="15278" y="176428"/>
                  </a:lnTo>
                  <a:lnTo>
                    <a:pt x="12687" y="176885"/>
                  </a:lnTo>
                  <a:lnTo>
                    <a:pt x="10972" y="179374"/>
                  </a:lnTo>
                  <a:lnTo>
                    <a:pt x="11938" y="184594"/>
                  </a:lnTo>
                  <a:lnTo>
                    <a:pt x="14414" y="186321"/>
                  </a:lnTo>
                  <a:lnTo>
                    <a:pt x="19570" y="185356"/>
                  </a:lnTo>
                  <a:lnTo>
                    <a:pt x="21285" y="182867"/>
                  </a:lnTo>
                  <a:close/>
                </a:path>
                <a:path w="201929" h="638175">
                  <a:moveTo>
                    <a:pt x="24282" y="18465"/>
                  </a:moveTo>
                  <a:lnTo>
                    <a:pt x="24218" y="15735"/>
                  </a:lnTo>
                  <a:lnTo>
                    <a:pt x="22402" y="13754"/>
                  </a:lnTo>
                  <a:lnTo>
                    <a:pt x="20688" y="11849"/>
                  </a:lnTo>
                  <a:lnTo>
                    <a:pt x="17335" y="11938"/>
                  </a:lnTo>
                  <a:lnTo>
                    <a:pt x="15481" y="14325"/>
                  </a:lnTo>
                  <a:lnTo>
                    <a:pt x="13614" y="16687"/>
                  </a:lnTo>
                  <a:lnTo>
                    <a:pt x="14135" y="19799"/>
                  </a:lnTo>
                  <a:lnTo>
                    <a:pt x="16433" y="21196"/>
                  </a:lnTo>
                  <a:lnTo>
                    <a:pt x="18630" y="22504"/>
                  </a:lnTo>
                  <a:lnTo>
                    <a:pt x="21488" y="22034"/>
                  </a:lnTo>
                  <a:lnTo>
                    <a:pt x="22898" y="20269"/>
                  </a:lnTo>
                  <a:lnTo>
                    <a:pt x="24282" y="18465"/>
                  </a:lnTo>
                  <a:close/>
                </a:path>
                <a:path w="201929" h="638175">
                  <a:moveTo>
                    <a:pt x="25781" y="206286"/>
                  </a:moveTo>
                  <a:lnTo>
                    <a:pt x="24765" y="201117"/>
                  </a:lnTo>
                  <a:lnTo>
                    <a:pt x="22263" y="199428"/>
                  </a:lnTo>
                  <a:lnTo>
                    <a:pt x="19685" y="199936"/>
                  </a:lnTo>
                  <a:lnTo>
                    <a:pt x="17106" y="200444"/>
                  </a:lnTo>
                  <a:lnTo>
                    <a:pt x="15443" y="202958"/>
                  </a:lnTo>
                  <a:lnTo>
                    <a:pt x="16459" y="208153"/>
                  </a:lnTo>
                  <a:lnTo>
                    <a:pt x="18986" y="209842"/>
                  </a:lnTo>
                  <a:lnTo>
                    <a:pt x="24130" y="208800"/>
                  </a:lnTo>
                  <a:lnTo>
                    <a:pt x="25781" y="206286"/>
                  </a:lnTo>
                  <a:close/>
                </a:path>
                <a:path w="201929" h="638175">
                  <a:moveTo>
                    <a:pt x="30645" y="229641"/>
                  </a:moveTo>
                  <a:lnTo>
                    <a:pt x="30086" y="227063"/>
                  </a:lnTo>
                  <a:lnTo>
                    <a:pt x="29552" y="224485"/>
                  </a:lnTo>
                  <a:lnTo>
                    <a:pt x="27025" y="222834"/>
                  </a:lnTo>
                  <a:lnTo>
                    <a:pt x="24460" y="223367"/>
                  </a:lnTo>
                  <a:lnTo>
                    <a:pt x="21894" y="223901"/>
                  </a:lnTo>
                  <a:lnTo>
                    <a:pt x="20243" y="226441"/>
                  </a:lnTo>
                  <a:lnTo>
                    <a:pt x="21348" y="231622"/>
                  </a:lnTo>
                  <a:lnTo>
                    <a:pt x="23876" y="233273"/>
                  </a:lnTo>
                  <a:lnTo>
                    <a:pt x="29019" y="232168"/>
                  </a:lnTo>
                  <a:lnTo>
                    <a:pt x="30645" y="229641"/>
                  </a:lnTo>
                  <a:close/>
                </a:path>
                <a:path w="201929" h="638175">
                  <a:moveTo>
                    <a:pt x="35750" y="252958"/>
                  </a:moveTo>
                  <a:lnTo>
                    <a:pt x="34594" y="247815"/>
                  </a:lnTo>
                  <a:lnTo>
                    <a:pt x="32067" y="246189"/>
                  </a:lnTo>
                  <a:lnTo>
                    <a:pt x="29502" y="246748"/>
                  </a:lnTo>
                  <a:lnTo>
                    <a:pt x="26936" y="247307"/>
                  </a:lnTo>
                  <a:lnTo>
                    <a:pt x="25323" y="249859"/>
                  </a:lnTo>
                  <a:lnTo>
                    <a:pt x="26466" y="255028"/>
                  </a:lnTo>
                  <a:lnTo>
                    <a:pt x="29019" y="256654"/>
                  </a:lnTo>
                  <a:lnTo>
                    <a:pt x="34137" y="255511"/>
                  </a:lnTo>
                  <a:lnTo>
                    <a:pt x="35750" y="252958"/>
                  </a:lnTo>
                  <a:close/>
                </a:path>
                <a:path w="201929" h="638175">
                  <a:moveTo>
                    <a:pt x="41008" y="276250"/>
                  </a:moveTo>
                  <a:lnTo>
                    <a:pt x="39827" y="271106"/>
                  </a:lnTo>
                  <a:lnTo>
                    <a:pt x="37287" y="269494"/>
                  </a:lnTo>
                  <a:lnTo>
                    <a:pt x="34721" y="270078"/>
                  </a:lnTo>
                  <a:lnTo>
                    <a:pt x="32169" y="270662"/>
                  </a:lnTo>
                  <a:lnTo>
                    <a:pt x="30568" y="273215"/>
                  </a:lnTo>
                  <a:lnTo>
                    <a:pt x="31737" y="278371"/>
                  </a:lnTo>
                  <a:lnTo>
                    <a:pt x="34290" y="279996"/>
                  </a:lnTo>
                  <a:lnTo>
                    <a:pt x="39408" y="278815"/>
                  </a:lnTo>
                  <a:lnTo>
                    <a:pt x="41008" y="276250"/>
                  </a:lnTo>
                  <a:close/>
                </a:path>
                <a:path w="201929" h="638175">
                  <a:moveTo>
                    <a:pt x="44030" y="7061"/>
                  </a:moveTo>
                  <a:lnTo>
                    <a:pt x="43891" y="4445"/>
                  </a:lnTo>
                  <a:lnTo>
                    <a:pt x="43751" y="1828"/>
                  </a:lnTo>
                  <a:lnTo>
                    <a:pt x="41224" y="0"/>
                  </a:lnTo>
                  <a:lnTo>
                    <a:pt x="38239" y="419"/>
                  </a:lnTo>
                  <a:lnTo>
                    <a:pt x="35280" y="1143"/>
                  </a:lnTo>
                  <a:lnTo>
                    <a:pt x="33629" y="3848"/>
                  </a:lnTo>
                  <a:lnTo>
                    <a:pt x="35433" y="8775"/>
                  </a:lnTo>
                  <a:lnTo>
                    <a:pt x="37909" y="10312"/>
                  </a:lnTo>
                  <a:lnTo>
                    <a:pt x="40055" y="9753"/>
                  </a:lnTo>
                  <a:lnTo>
                    <a:pt x="42316" y="9461"/>
                  </a:lnTo>
                  <a:lnTo>
                    <a:pt x="44030" y="7061"/>
                  </a:lnTo>
                  <a:close/>
                </a:path>
                <a:path w="201929" h="638175">
                  <a:moveTo>
                    <a:pt x="46367" y="299554"/>
                  </a:moveTo>
                  <a:lnTo>
                    <a:pt x="45173" y="294411"/>
                  </a:lnTo>
                  <a:lnTo>
                    <a:pt x="42621" y="292811"/>
                  </a:lnTo>
                  <a:lnTo>
                    <a:pt x="40068" y="293395"/>
                  </a:lnTo>
                  <a:lnTo>
                    <a:pt x="37515" y="293992"/>
                  </a:lnTo>
                  <a:lnTo>
                    <a:pt x="35915" y="296557"/>
                  </a:lnTo>
                  <a:lnTo>
                    <a:pt x="37109" y="301701"/>
                  </a:lnTo>
                  <a:lnTo>
                    <a:pt x="39662" y="303301"/>
                  </a:lnTo>
                  <a:lnTo>
                    <a:pt x="44780" y="302120"/>
                  </a:lnTo>
                  <a:lnTo>
                    <a:pt x="46367" y="299554"/>
                  </a:lnTo>
                  <a:close/>
                </a:path>
                <a:path w="201929" h="638175">
                  <a:moveTo>
                    <a:pt x="51765" y="322846"/>
                  </a:moveTo>
                  <a:lnTo>
                    <a:pt x="50584" y="317703"/>
                  </a:lnTo>
                  <a:lnTo>
                    <a:pt x="48018" y="316090"/>
                  </a:lnTo>
                  <a:lnTo>
                    <a:pt x="45466" y="316687"/>
                  </a:lnTo>
                  <a:lnTo>
                    <a:pt x="42913" y="317284"/>
                  </a:lnTo>
                  <a:lnTo>
                    <a:pt x="41325" y="319849"/>
                  </a:lnTo>
                  <a:lnTo>
                    <a:pt x="42506" y="324993"/>
                  </a:lnTo>
                  <a:lnTo>
                    <a:pt x="45059" y="326593"/>
                  </a:lnTo>
                  <a:lnTo>
                    <a:pt x="50177" y="325412"/>
                  </a:lnTo>
                  <a:lnTo>
                    <a:pt x="51765" y="322846"/>
                  </a:lnTo>
                  <a:close/>
                </a:path>
                <a:path w="201929" h="638175">
                  <a:moveTo>
                    <a:pt x="57111" y="346176"/>
                  </a:moveTo>
                  <a:lnTo>
                    <a:pt x="55930" y="341020"/>
                  </a:lnTo>
                  <a:lnTo>
                    <a:pt x="53378" y="339407"/>
                  </a:lnTo>
                  <a:lnTo>
                    <a:pt x="50825" y="339991"/>
                  </a:lnTo>
                  <a:lnTo>
                    <a:pt x="48272" y="340575"/>
                  </a:lnTo>
                  <a:lnTo>
                    <a:pt x="46672" y="343128"/>
                  </a:lnTo>
                  <a:lnTo>
                    <a:pt x="47840" y="348272"/>
                  </a:lnTo>
                  <a:lnTo>
                    <a:pt x="50380" y="349897"/>
                  </a:lnTo>
                  <a:lnTo>
                    <a:pt x="55499" y="348742"/>
                  </a:lnTo>
                  <a:lnTo>
                    <a:pt x="57111" y="346176"/>
                  </a:lnTo>
                  <a:close/>
                </a:path>
                <a:path w="201929" h="638175">
                  <a:moveTo>
                    <a:pt x="62293" y="369570"/>
                  </a:moveTo>
                  <a:lnTo>
                    <a:pt x="61175" y="364388"/>
                  </a:lnTo>
                  <a:lnTo>
                    <a:pt x="58635" y="362762"/>
                  </a:lnTo>
                  <a:lnTo>
                    <a:pt x="56070" y="363321"/>
                  </a:lnTo>
                  <a:lnTo>
                    <a:pt x="53505" y="363880"/>
                  </a:lnTo>
                  <a:lnTo>
                    <a:pt x="51892" y="366433"/>
                  </a:lnTo>
                  <a:lnTo>
                    <a:pt x="53009" y="371576"/>
                  </a:lnTo>
                  <a:lnTo>
                    <a:pt x="55537" y="373214"/>
                  </a:lnTo>
                  <a:lnTo>
                    <a:pt x="60667" y="372122"/>
                  </a:lnTo>
                  <a:lnTo>
                    <a:pt x="62293" y="369570"/>
                  </a:lnTo>
                  <a:close/>
                </a:path>
                <a:path w="201929" h="638175">
                  <a:moveTo>
                    <a:pt x="65100" y="530771"/>
                  </a:moveTo>
                  <a:lnTo>
                    <a:pt x="63042" y="528561"/>
                  </a:lnTo>
                  <a:lnTo>
                    <a:pt x="60426" y="528421"/>
                  </a:lnTo>
                  <a:lnTo>
                    <a:pt x="57810" y="528281"/>
                  </a:lnTo>
                  <a:lnTo>
                    <a:pt x="55600" y="530352"/>
                  </a:lnTo>
                  <a:lnTo>
                    <a:pt x="55499" y="533044"/>
                  </a:lnTo>
                  <a:lnTo>
                    <a:pt x="55372" y="535736"/>
                  </a:lnTo>
                  <a:lnTo>
                    <a:pt x="57518" y="537946"/>
                  </a:lnTo>
                  <a:lnTo>
                    <a:pt x="62776" y="538010"/>
                  </a:lnTo>
                  <a:lnTo>
                    <a:pt x="64871" y="535940"/>
                  </a:lnTo>
                  <a:lnTo>
                    <a:pt x="64998" y="533349"/>
                  </a:lnTo>
                  <a:lnTo>
                    <a:pt x="65100" y="530771"/>
                  </a:lnTo>
                  <a:close/>
                </a:path>
                <a:path w="201929" h="638175">
                  <a:moveTo>
                    <a:pt x="65366" y="559422"/>
                  </a:moveTo>
                  <a:lnTo>
                    <a:pt x="65201" y="556844"/>
                  </a:lnTo>
                  <a:lnTo>
                    <a:pt x="65087" y="554266"/>
                  </a:lnTo>
                  <a:lnTo>
                    <a:pt x="62890" y="552234"/>
                  </a:lnTo>
                  <a:lnTo>
                    <a:pt x="60261" y="552323"/>
                  </a:lnTo>
                  <a:lnTo>
                    <a:pt x="57645" y="552411"/>
                  </a:lnTo>
                  <a:lnTo>
                    <a:pt x="55587" y="554659"/>
                  </a:lnTo>
                  <a:lnTo>
                    <a:pt x="55714" y="557352"/>
                  </a:lnTo>
                  <a:lnTo>
                    <a:pt x="55880" y="560044"/>
                  </a:lnTo>
                  <a:lnTo>
                    <a:pt x="58153" y="562076"/>
                  </a:lnTo>
                  <a:lnTo>
                    <a:pt x="63385" y="561682"/>
                  </a:lnTo>
                  <a:lnTo>
                    <a:pt x="65366" y="559422"/>
                  </a:lnTo>
                  <a:close/>
                </a:path>
                <a:path w="201929" h="638175">
                  <a:moveTo>
                    <a:pt x="67017" y="507339"/>
                  </a:moveTo>
                  <a:lnTo>
                    <a:pt x="65214" y="504977"/>
                  </a:lnTo>
                  <a:lnTo>
                    <a:pt x="62623" y="504609"/>
                  </a:lnTo>
                  <a:lnTo>
                    <a:pt x="60020" y="504240"/>
                  </a:lnTo>
                  <a:lnTo>
                    <a:pt x="57594" y="506107"/>
                  </a:lnTo>
                  <a:lnTo>
                    <a:pt x="56997" y="511479"/>
                  </a:lnTo>
                  <a:lnTo>
                    <a:pt x="58851" y="513854"/>
                  </a:lnTo>
                  <a:lnTo>
                    <a:pt x="64071" y="514362"/>
                  </a:lnTo>
                  <a:lnTo>
                    <a:pt x="66446" y="512483"/>
                  </a:lnTo>
                  <a:lnTo>
                    <a:pt x="67017" y="507339"/>
                  </a:lnTo>
                  <a:close/>
                </a:path>
                <a:path w="201929" h="638175">
                  <a:moveTo>
                    <a:pt x="67183" y="393077"/>
                  </a:moveTo>
                  <a:lnTo>
                    <a:pt x="66141" y="387858"/>
                  </a:lnTo>
                  <a:lnTo>
                    <a:pt x="63614" y="386194"/>
                  </a:lnTo>
                  <a:lnTo>
                    <a:pt x="61048" y="386715"/>
                  </a:lnTo>
                  <a:lnTo>
                    <a:pt x="58470" y="387248"/>
                  </a:lnTo>
                  <a:lnTo>
                    <a:pt x="56832" y="389763"/>
                  </a:lnTo>
                  <a:lnTo>
                    <a:pt x="57848" y="394919"/>
                  </a:lnTo>
                  <a:lnTo>
                    <a:pt x="60350" y="396595"/>
                  </a:lnTo>
                  <a:lnTo>
                    <a:pt x="65506" y="395592"/>
                  </a:lnTo>
                  <a:lnTo>
                    <a:pt x="67183" y="393077"/>
                  </a:lnTo>
                  <a:close/>
                </a:path>
                <a:path w="201929" h="638175">
                  <a:moveTo>
                    <a:pt x="67995" y="582676"/>
                  </a:moveTo>
                  <a:lnTo>
                    <a:pt x="67614" y="580136"/>
                  </a:lnTo>
                  <a:lnTo>
                    <a:pt x="67195" y="577608"/>
                  </a:lnTo>
                  <a:lnTo>
                    <a:pt x="64820" y="575818"/>
                  </a:lnTo>
                  <a:lnTo>
                    <a:pt x="62230" y="576148"/>
                  </a:lnTo>
                  <a:lnTo>
                    <a:pt x="59613" y="576491"/>
                  </a:lnTo>
                  <a:lnTo>
                    <a:pt x="57785" y="578942"/>
                  </a:lnTo>
                  <a:lnTo>
                    <a:pt x="58229" y="581621"/>
                  </a:lnTo>
                  <a:lnTo>
                    <a:pt x="58635" y="584314"/>
                  </a:lnTo>
                  <a:lnTo>
                    <a:pt x="61137" y="586079"/>
                  </a:lnTo>
                  <a:lnTo>
                    <a:pt x="66294" y="585101"/>
                  </a:lnTo>
                  <a:lnTo>
                    <a:pt x="67995" y="582676"/>
                  </a:lnTo>
                  <a:close/>
                </a:path>
                <a:path w="201929" h="638175">
                  <a:moveTo>
                    <a:pt x="71208" y="484327"/>
                  </a:moveTo>
                  <a:lnTo>
                    <a:pt x="69634" y="481774"/>
                  </a:lnTo>
                  <a:lnTo>
                    <a:pt x="67094" y="481126"/>
                  </a:lnTo>
                  <a:lnTo>
                    <a:pt x="64554" y="480479"/>
                  </a:lnTo>
                  <a:lnTo>
                    <a:pt x="61976" y="482092"/>
                  </a:lnTo>
                  <a:lnTo>
                    <a:pt x="61341" y="484733"/>
                  </a:lnTo>
                  <a:lnTo>
                    <a:pt x="60782" y="487387"/>
                  </a:lnTo>
                  <a:lnTo>
                    <a:pt x="62433" y="489953"/>
                  </a:lnTo>
                  <a:lnTo>
                    <a:pt x="67576" y="490969"/>
                  </a:lnTo>
                  <a:lnTo>
                    <a:pt x="70078" y="489331"/>
                  </a:lnTo>
                  <a:lnTo>
                    <a:pt x="70612" y="486816"/>
                  </a:lnTo>
                  <a:lnTo>
                    <a:pt x="71208" y="484327"/>
                  </a:lnTo>
                  <a:close/>
                </a:path>
                <a:path w="201929" h="638175">
                  <a:moveTo>
                    <a:pt x="71513" y="416750"/>
                  </a:moveTo>
                  <a:lnTo>
                    <a:pt x="70637" y="411480"/>
                  </a:lnTo>
                  <a:lnTo>
                    <a:pt x="68148" y="409740"/>
                  </a:lnTo>
                  <a:lnTo>
                    <a:pt x="65570" y="410197"/>
                  </a:lnTo>
                  <a:lnTo>
                    <a:pt x="62979" y="410654"/>
                  </a:lnTo>
                  <a:lnTo>
                    <a:pt x="61277" y="413118"/>
                  </a:lnTo>
                  <a:lnTo>
                    <a:pt x="62141" y="418287"/>
                  </a:lnTo>
                  <a:lnTo>
                    <a:pt x="64579" y="420039"/>
                  </a:lnTo>
                  <a:lnTo>
                    <a:pt x="69761" y="419214"/>
                  </a:lnTo>
                  <a:lnTo>
                    <a:pt x="71513" y="416750"/>
                  </a:lnTo>
                  <a:close/>
                </a:path>
                <a:path w="201929" h="638175">
                  <a:moveTo>
                    <a:pt x="73621" y="605040"/>
                  </a:moveTo>
                  <a:lnTo>
                    <a:pt x="72872" y="602640"/>
                  </a:lnTo>
                  <a:lnTo>
                    <a:pt x="72034" y="600290"/>
                  </a:lnTo>
                  <a:lnTo>
                    <a:pt x="69494" y="598855"/>
                  </a:lnTo>
                  <a:lnTo>
                    <a:pt x="66954" y="599567"/>
                  </a:lnTo>
                  <a:lnTo>
                    <a:pt x="64439" y="600265"/>
                  </a:lnTo>
                  <a:lnTo>
                    <a:pt x="62928" y="602996"/>
                  </a:lnTo>
                  <a:lnTo>
                    <a:pt x="63842" y="605624"/>
                  </a:lnTo>
                  <a:lnTo>
                    <a:pt x="64681" y="608279"/>
                  </a:lnTo>
                  <a:lnTo>
                    <a:pt x="67513" y="609612"/>
                  </a:lnTo>
                  <a:lnTo>
                    <a:pt x="72390" y="607682"/>
                  </a:lnTo>
                  <a:lnTo>
                    <a:pt x="73621" y="605040"/>
                  </a:lnTo>
                  <a:close/>
                </a:path>
                <a:path w="201929" h="638175">
                  <a:moveTo>
                    <a:pt x="74841" y="440728"/>
                  </a:moveTo>
                  <a:lnTo>
                    <a:pt x="74218" y="435368"/>
                  </a:lnTo>
                  <a:lnTo>
                    <a:pt x="71856" y="433476"/>
                  </a:lnTo>
                  <a:lnTo>
                    <a:pt x="69240" y="433819"/>
                  </a:lnTo>
                  <a:lnTo>
                    <a:pt x="66649" y="434149"/>
                  </a:lnTo>
                  <a:lnTo>
                    <a:pt x="64782" y="436511"/>
                  </a:lnTo>
                  <a:lnTo>
                    <a:pt x="65379" y="441655"/>
                  </a:lnTo>
                  <a:lnTo>
                    <a:pt x="67652" y="443547"/>
                  </a:lnTo>
                  <a:lnTo>
                    <a:pt x="72872" y="443103"/>
                  </a:lnTo>
                  <a:lnTo>
                    <a:pt x="74841" y="440728"/>
                  </a:lnTo>
                  <a:close/>
                </a:path>
                <a:path w="201929" h="638175">
                  <a:moveTo>
                    <a:pt x="75742" y="459879"/>
                  </a:moveTo>
                  <a:lnTo>
                    <a:pt x="73621" y="457644"/>
                  </a:lnTo>
                  <a:lnTo>
                    <a:pt x="71005" y="457657"/>
                  </a:lnTo>
                  <a:lnTo>
                    <a:pt x="68364" y="457669"/>
                  </a:lnTo>
                  <a:lnTo>
                    <a:pt x="66243" y="459714"/>
                  </a:lnTo>
                  <a:lnTo>
                    <a:pt x="66128" y="462178"/>
                  </a:lnTo>
                  <a:lnTo>
                    <a:pt x="65976" y="464616"/>
                  </a:lnTo>
                  <a:lnTo>
                    <a:pt x="67881" y="466826"/>
                  </a:lnTo>
                  <a:lnTo>
                    <a:pt x="73075" y="467575"/>
                  </a:lnTo>
                  <a:lnTo>
                    <a:pt x="75450" y="465543"/>
                  </a:lnTo>
                  <a:lnTo>
                    <a:pt x="75628" y="462686"/>
                  </a:lnTo>
                  <a:lnTo>
                    <a:pt x="75742" y="459879"/>
                  </a:lnTo>
                  <a:close/>
                </a:path>
                <a:path w="201929" h="638175">
                  <a:moveTo>
                    <a:pt x="84315" y="626452"/>
                  </a:moveTo>
                  <a:lnTo>
                    <a:pt x="84251" y="623862"/>
                  </a:lnTo>
                  <a:lnTo>
                    <a:pt x="82867" y="622109"/>
                  </a:lnTo>
                  <a:lnTo>
                    <a:pt x="81343" y="620522"/>
                  </a:lnTo>
                  <a:lnTo>
                    <a:pt x="78651" y="619937"/>
                  </a:lnTo>
                  <a:lnTo>
                    <a:pt x="76390" y="621423"/>
                  </a:lnTo>
                  <a:lnTo>
                    <a:pt x="74269" y="622808"/>
                  </a:lnTo>
                  <a:lnTo>
                    <a:pt x="73583" y="626059"/>
                  </a:lnTo>
                  <a:lnTo>
                    <a:pt x="75692" y="628345"/>
                  </a:lnTo>
                  <a:lnTo>
                    <a:pt x="77622" y="630732"/>
                  </a:lnTo>
                  <a:lnTo>
                    <a:pt x="81114" y="630631"/>
                  </a:lnTo>
                  <a:lnTo>
                    <a:pt x="84315" y="626452"/>
                  </a:lnTo>
                  <a:close/>
                </a:path>
                <a:path w="201929" h="638175">
                  <a:moveTo>
                    <a:pt x="106248" y="633247"/>
                  </a:moveTo>
                  <a:lnTo>
                    <a:pt x="103835" y="628586"/>
                  </a:lnTo>
                  <a:lnTo>
                    <a:pt x="101206" y="627240"/>
                  </a:lnTo>
                  <a:lnTo>
                    <a:pt x="99263" y="627989"/>
                  </a:lnTo>
                  <a:lnTo>
                    <a:pt x="97320" y="628396"/>
                  </a:lnTo>
                  <a:lnTo>
                    <a:pt x="95834" y="630770"/>
                  </a:lnTo>
                  <a:lnTo>
                    <a:pt x="95834" y="633285"/>
                  </a:lnTo>
                  <a:lnTo>
                    <a:pt x="95859" y="636016"/>
                  </a:lnTo>
                  <a:lnTo>
                    <a:pt x="98602" y="637895"/>
                  </a:lnTo>
                  <a:lnTo>
                    <a:pt x="101828" y="637133"/>
                  </a:lnTo>
                  <a:lnTo>
                    <a:pt x="104838" y="636066"/>
                  </a:lnTo>
                  <a:lnTo>
                    <a:pt x="106248" y="633247"/>
                  </a:lnTo>
                  <a:close/>
                </a:path>
                <a:path w="201929" h="638175">
                  <a:moveTo>
                    <a:pt x="126733" y="619899"/>
                  </a:moveTo>
                  <a:lnTo>
                    <a:pt x="123342" y="615899"/>
                  </a:lnTo>
                  <a:lnTo>
                    <a:pt x="120383" y="615543"/>
                  </a:lnTo>
                  <a:lnTo>
                    <a:pt x="118440" y="617105"/>
                  </a:lnTo>
                  <a:lnTo>
                    <a:pt x="116547" y="618731"/>
                  </a:lnTo>
                  <a:lnTo>
                    <a:pt x="115912" y="621411"/>
                  </a:lnTo>
                  <a:lnTo>
                    <a:pt x="117411" y="623658"/>
                  </a:lnTo>
                  <a:lnTo>
                    <a:pt x="118821" y="625779"/>
                  </a:lnTo>
                  <a:lnTo>
                    <a:pt x="122047" y="626491"/>
                  </a:lnTo>
                  <a:lnTo>
                    <a:pt x="124180" y="624687"/>
                  </a:lnTo>
                  <a:lnTo>
                    <a:pt x="126352" y="622947"/>
                  </a:lnTo>
                  <a:lnTo>
                    <a:pt x="126733" y="619899"/>
                  </a:lnTo>
                  <a:close/>
                </a:path>
                <a:path w="201929" h="638175">
                  <a:moveTo>
                    <a:pt x="142036" y="245313"/>
                  </a:moveTo>
                  <a:lnTo>
                    <a:pt x="141249" y="242811"/>
                  </a:lnTo>
                  <a:lnTo>
                    <a:pt x="140436" y="240309"/>
                  </a:lnTo>
                  <a:lnTo>
                    <a:pt x="137833" y="238887"/>
                  </a:lnTo>
                  <a:lnTo>
                    <a:pt x="132803" y="240398"/>
                  </a:lnTo>
                  <a:lnTo>
                    <a:pt x="131356" y="243103"/>
                  </a:lnTo>
                  <a:lnTo>
                    <a:pt x="132969" y="248158"/>
                  </a:lnTo>
                  <a:lnTo>
                    <a:pt x="135648" y="249567"/>
                  </a:lnTo>
                  <a:lnTo>
                    <a:pt x="138150" y="248780"/>
                  </a:lnTo>
                  <a:lnTo>
                    <a:pt x="140652" y="247992"/>
                  </a:lnTo>
                  <a:lnTo>
                    <a:pt x="142036" y="245313"/>
                  </a:lnTo>
                  <a:close/>
                </a:path>
                <a:path w="201929" h="638175">
                  <a:moveTo>
                    <a:pt x="144094" y="605536"/>
                  </a:moveTo>
                  <a:lnTo>
                    <a:pt x="143687" y="602399"/>
                  </a:lnTo>
                  <a:lnTo>
                    <a:pt x="139585" y="599135"/>
                  </a:lnTo>
                  <a:lnTo>
                    <a:pt x="136740" y="599516"/>
                  </a:lnTo>
                  <a:lnTo>
                    <a:pt x="135001" y="601357"/>
                  </a:lnTo>
                  <a:lnTo>
                    <a:pt x="133324" y="603237"/>
                  </a:lnTo>
                  <a:lnTo>
                    <a:pt x="133515" y="606221"/>
                  </a:lnTo>
                  <a:lnTo>
                    <a:pt x="135420" y="608025"/>
                  </a:lnTo>
                  <a:lnTo>
                    <a:pt x="137337" y="609828"/>
                  </a:lnTo>
                  <a:lnTo>
                    <a:pt x="140373" y="609612"/>
                  </a:lnTo>
                  <a:lnTo>
                    <a:pt x="142201" y="607555"/>
                  </a:lnTo>
                  <a:lnTo>
                    <a:pt x="144094" y="605536"/>
                  </a:lnTo>
                  <a:close/>
                </a:path>
                <a:path w="201929" h="638175">
                  <a:moveTo>
                    <a:pt x="144132" y="111785"/>
                  </a:moveTo>
                  <a:lnTo>
                    <a:pt x="144043" y="106641"/>
                  </a:lnTo>
                  <a:lnTo>
                    <a:pt x="141922" y="104559"/>
                  </a:lnTo>
                  <a:lnTo>
                    <a:pt x="139306" y="104559"/>
                  </a:lnTo>
                  <a:lnTo>
                    <a:pt x="136677" y="104559"/>
                  </a:lnTo>
                  <a:lnTo>
                    <a:pt x="134543" y="106692"/>
                  </a:lnTo>
                  <a:lnTo>
                    <a:pt x="134632" y="111963"/>
                  </a:lnTo>
                  <a:lnTo>
                    <a:pt x="136779" y="114046"/>
                  </a:lnTo>
                  <a:lnTo>
                    <a:pt x="142024" y="113919"/>
                  </a:lnTo>
                  <a:lnTo>
                    <a:pt x="144132" y="111785"/>
                  </a:lnTo>
                  <a:close/>
                </a:path>
                <a:path w="201929" h="638175">
                  <a:moveTo>
                    <a:pt x="144741" y="83515"/>
                  </a:moveTo>
                  <a:lnTo>
                    <a:pt x="142900" y="81292"/>
                  </a:lnTo>
                  <a:lnTo>
                    <a:pt x="140258" y="81038"/>
                  </a:lnTo>
                  <a:lnTo>
                    <a:pt x="137668" y="80784"/>
                  </a:lnTo>
                  <a:lnTo>
                    <a:pt x="135267" y="82753"/>
                  </a:lnTo>
                  <a:lnTo>
                    <a:pt x="135140" y="85420"/>
                  </a:lnTo>
                  <a:lnTo>
                    <a:pt x="134988" y="88074"/>
                  </a:lnTo>
                  <a:lnTo>
                    <a:pt x="136982" y="90322"/>
                  </a:lnTo>
                  <a:lnTo>
                    <a:pt x="142227" y="90551"/>
                  </a:lnTo>
                  <a:lnTo>
                    <a:pt x="144475" y="88582"/>
                  </a:lnTo>
                  <a:lnTo>
                    <a:pt x="144627" y="86055"/>
                  </a:lnTo>
                  <a:lnTo>
                    <a:pt x="144741" y="83515"/>
                  </a:lnTo>
                  <a:close/>
                </a:path>
                <a:path w="201929" h="638175">
                  <a:moveTo>
                    <a:pt x="145059" y="135115"/>
                  </a:moveTo>
                  <a:lnTo>
                    <a:pt x="144754" y="129959"/>
                  </a:lnTo>
                  <a:lnTo>
                    <a:pt x="142557" y="127965"/>
                  </a:lnTo>
                  <a:lnTo>
                    <a:pt x="139928" y="128092"/>
                  </a:lnTo>
                  <a:lnTo>
                    <a:pt x="137312" y="128206"/>
                  </a:lnTo>
                  <a:lnTo>
                    <a:pt x="135255" y="130441"/>
                  </a:lnTo>
                  <a:lnTo>
                    <a:pt x="135572" y="135674"/>
                  </a:lnTo>
                  <a:lnTo>
                    <a:pt x="137820" y="137655"/>
                  </a:lnTo>
                  <a:lnTo>
                    <a:pt x="143052" y="137337"/>
                  </a:lnTo>
                  <a:lnTo>
                    <a:pt x="145059" y="135115"/>
                  </a:lnTo>
                  <a:close/>
                </a:path>
                <a:path w="201929" h="638175">
                  <a:moveTo>
                    <a:pt x="146672" y="158508"/>
                  </a:moveTo>
                  <a:lnTo>
                    <a:pt x="146291" y="153339"/>
                  </a:lnTo>
                  <a:lnTo>
                    <a:pt x="144005" y="151409"/>
                  </a:lnTo>
                  <a:lnTo>
                    <a:pt x="141389" y="151599"/>
                  </a:lnTo>
                  <a:lnTo>
                    <a:pt x="138772" y="151790"/>
                  </a:lnTo>
                  <a:lnTo>
                    <a:pt x="136817" y="154063"/>
                  </a:lnTo>
                  <a:lnTo>
                    <a:pt x="137198" y="159270"/>
                  </a:lnTo>
                  <a:lnTo>
                    <a:pt x="139509" y="161201"/>
                  </a:lnTo>
                  <a:lnTo>
                    <a:pt x="144729" y="160782"/>
                  </a:lnTo>
                  <a:lnTo>
                    <a:pt x="146672" y="158508"/>
                  </a:lnTo>
                  <a:close/>
                </a:path>
                <a:path w="201929" h="638175">
                  <a:moveTo>
                    <a:pt x="148704" y="181914"/>
                  </a:moveTo>
                  <a:lnTo>
                    <a:pt x="148234" y="176745"/>
                  </a:lnTo>
                  <a:lnTo>
                    <a:pt x="145935" y="174840"/>
                  </a:lnTo>
                  <a:lnTo>
                    <a:pt x="143319" y="175069"/>
                  </a:lnTo>
                  <a:lnTo>
                    <a:pt x="140703" y="175298"/>
                  </a:lnTo>
                  <a:lnTo>
                    <a:pt x="138772" y="177596"/>
                  </a:lnTo>
                  <a:lnTo>
                    <a:pt x="139242" y="182778"/>
                  </a:lnTo>
                  <a:lnTo>
                    <a:pt x="141554" y="184696"/>
                  </a:lnTo>
                  <a:lnTo>
                    <a:pt x="146773" y="184213"/>
                  </a:lnTo>
                  <a:lnTo>
                    <a:pt x="148704" y="181914"/>
                  </a:lnTo>
                  <a:close/>
                </a:path>
                <a:path w="201929" h="638175">
                  <a:moveTo>
                    <a:pt x="149415" y="267957"/>
                  </a:moveTo>
                  <a:lnTo>
                    <a:pt x="147739" y="262966"/>
                  </a:lnTo>
                  <a:lnTo>
                    <a:pt x="145059" y="261607"/>
                  </a:lnTo>
                  <a:lnTo>
                    <a:pt x="140081" y="263245"/>
                  </a:lnTo>
                  <a:lnTo>
                    <a:pt x="138722" y="265963"/>
                  </a:lnTo>
                  <a:lnTo>
                    <a:pt x="140411" y="270992"/>
                  </a:lnTo>
                  <a:lnTo>
                    <a:pt x="143116" y="272338"/>
                  </a:lnTo>
                  <a:lnTo>
                    <a:pt x="145605" y="271500"/>
                  </a:lnTo>
                  <a:lnTo>
                    <a:pt x="148094" y="270662"/>
                  </a:lnTo>
                  <a:lnTo>
                    <a:pt x="149415" y="267957"/>
                  </a:lnTo>
                  <a:close/>
                </a:path>
                <a:path w="201929" h="638175">
                  <a:moveTo>
                    <a:pt x="150914" y="205346"/>
                  </a:moveTo>
                  <a:lnTo>
                    <a:pt x="150418" y="200177"/>
                  </a:lnTo>
                  <a:lnTo>
                    <a:pt x="148107" y="198272"/>
                  </a:lnTo>
                  <a:lnTo>
                    <a:pt x="145491" y="198526"/>
                  </a:lnTo>
                  <a:lnTo>
                    <a:pt x="142875" y="198767"/>
                  </a:lnTo>
                  <a:lnTo>
                    <a:pt x="140957" y="201079"/>
                  </a:lnTo>
                  <a:lnTo>
                    <a:pt x="141452" y="206260"/>
                  </a:lnTo>
                  <a:lnTo>
                    <a:pt x="143776" y="208153"/>
                  </a:lnTo>
                  <a:lnTo>
                    <a:pt x="148996" y="207657"/>
                  </a:lnTo>
                  <a:lnTo>
                    <a:pt x="150914" y="205346"/>
                  </a:lnTo>
                  <a:close/>
                </a:path>
                <a:path w="201929" h="638175">
                  <a:moveTo>
                    <a:pt x="153149" y="228803"/>
                  </a:moveTo>
                  <a:lnTo>
                    <a:pt x="152654" y="223621"/>
                  </a:lnTo>
                  <a:lnTo>
                    <a:pt x="150342" y="221716"/>
                  </a:lnTo>
                  <a:lnTo>
                    <a:pt x="147726" y="221970"/>
                  </a:lnTo>
                  <a:lnTo>
                    <a:pt x="145110" y="222224"/>
                  </a:lnTo>
                  <a:lnTo>
                    <a:pt x="143192" y="224523"/>
                  </a:lnTo>
                  <a:lnTo>
                    <a:pt x="143687" y="229692"/>
                  </a:lnTo>
                  <a:lnTo>
                    <a:pt x="146011" y="231597"/>
                  </a:lnTo>
                  <a:lnTo>
                    <a:pt x="151231" y="231101"/>
                  </a:lnTo>
                  <a:lnTo>
                    <a:pt x="153149" y="228803"/>
                  </a:lnTo>
                  <a:close/>
                </a:path>
                <a:path w="201929" h="638175">
                  <a:moveTo>
                    <a:pt x="155384" y="252234"/>
                  </a:moveTo>
                  <a:lnTo>
                    <a:pt x="154876" y="247078"/>
                  </a:lnTo>
                  <a:lnTo>
                    <a:pt x="152552" y="245173"/>
                  </a:lnTo>
                  <a:lnTo>
                    <a:pt x="149936" y="245414"/>
                  </a:lnTo>
                  <a:lnTo>
                    <a:pt x="147320" y="245656"/>
                  </a:lnTo>
                  <a:lnTo>
                    <a:pt x="145415" y="247954"/>
                  </a:lnTo>
                  <a:lnTo>
                    <a:pt x="145923" y="253136"/>
                  </a:lnTo>
                  <a:lnTo>
                    <a:pt x="148247" y="255041"/>
                  </a:lnTo>
                  <a:lnTo>
                    <a:pt x="153479" y="254533"/>
                  </a:lnTo>
                  <a:lnTo>
                    <a:pt x="155384" y="252234"/>
                  </a:lnTo>
                  <a:close/>
                </a:path>
                <a:path w="201929" h="638175">
                  <a:moveTo>
                    <a:pt x="157695" y="275628"/>
                  </a:moveTo>
                  <a:lnTo>
                    <a:pt x="157200" y="270459"/>
                  </a:lnTo>
                  <a:lnTo>
                    <a:pt x="154876" y="268579"/>
                  </a:lnTo>
                  <a:lnTo>
                    <a:pt x="152260" y="268846"/>
                  </a:lnTo>
                  <a:lnTo>
                    <a:pt x="149644" y="269113"/>
                  </a:lnTo>
                  <a:lnTo>
                    <a:pt x="147739" y="271424"/>
                  </a:lnTo>
                  <a:lnTo>
                    <a:pt x="148247" y="276618"/>
                  </a:lnTo>
                  <a:lnTo>
                    <a:pt x="150596" y="278485"/>
                  </a:lnTo>
                  <a:lnTo>
                    <a:pt x="155816" y="277939"/>
                  </a:lnTo>
                  <a:lnTo>
                    <a:pt x="157695" y="275628"/>
                  </a:lnTo>
                  <a:close/>
                </a:path>
                <a:path w="201929" h="638175">
                  <a:moveTo>
                    <a:pt x="158115" y="585355"/>
                  </a:moveTo>
                  <a:lnTo>
                    <a:pt x="157403" y="582383"/>
                  </a:lnTo>
                  <a:lnTo>
                    <a:pt x="152882" y="579729"/>
                  </a:lnTo>
                  <a:lnTo>
                    <a:pt x="149974" y="580440"/>
                  </a:lnTo>
                  <a:lnTo>
                    <a:pt x="147345" y="584847"/>
                  </a:lnTo>
                  <a:lnTo>
                    <a:pt x="147866" y="587692"/>
                  </a:lnTo>
                  <a:lnTo>
                    <a:pt x="150075" y="589165"/>
                  </a:lnTo>
                  <a:lnTo>
                    <a:pt x="152234" y="590613"/>
                  </a:lnTo>
                  <a:lnTo>
                    <a:pt x="155321" y="590003"/>
                  </a:lnTo>
                  <a:lnTo>
                    <a:pt x="158115" y="585355"/>
                  </a:lnTo>
                  <a:close/>
                </a:path>
                <a:path w="201929" h="638175">
                  <a:moveTo>
                    <a:pt x="160210" y="299046"/>
                  </a:moveTo>
                  <a:lnTo>
                    <a:pt x="159664" y="293865"/>
                  </a:lnTo>
                  <a:lnTo>
                    <a:pt x="157314" y="291998"/>
                  </a:lnTo>
                  <a:lnTo>
                    <a:pt x="156425" y="292100"/>
                  </a:lnTo>
                  <a:lnTo>
                    <a:pt x="157175" y="290525"/>
                  </a:lnTo>
                  <a:lnTo>
                    <a:pt x="155448" y="285534"/>
                  </a:lnTo>
                  <a:lnTo>
                    <a:pt x="152742" y="284213"/>
                  </a:lnTo>
                  <a:lnTo>
                    <a:pt x="147777" y="285927"/>
                  </a:lnTo>
                  <a:lnTo>
                    <a:pt x="146469" y="288658"/>
                  </a:lnTo>
                  <a:lnTo>
                    <a:pt x="148209" y="293649"/>
                  </a:lnTo>
                  <a:lnTo>
                    <a:pt x="150355" y="294703"/>
                  </a:lnTo>
                  <a:lnTo>
                    <a:pt x="150215" y="294881"/>
                  </a:lnTo>
                  <a:lnTo>
                    <a:pt x="150761" y="300050"/>
                  </a:lnTo>
                  <a:lnTo>
                    <a:pt x="153111" y="301929"/>
                  </a:lnTo>
                  <a:lnTo>
                    <a:pt x="158318" y="301371"/>
                  </a:lnTo>
                  <a:lnTo>
                    <a:pt x="160210" y="299046"/>
                  </a:lnTo>
                  <a:close/>
                </a:path>
                <a:path w="201929" h="638175">
                  <a:moveTo>
                    <a:pt x="165100" y="313080"/>
                  </a:moveTo>
                  <a:lnTo>
                    <a:pt x="163347" y="308089"/>
                  </a:lnTo>
                  <a:lnTo>
                    <a:pt x="160629" y="306781"/>
                  </a:lnTo>
                  <a:lnTo>
                    <a:pt x="155676" y="308521"/>
                  </a:lnTo>
                  <a:lnTo>
                    <a:pt x="154381" y="311251"/>
                  </a:lnTo>
                  <a:lnTo>
                    <a:pt x="155981" y="315823"/>
                  </a:lnTo>
                  <a:lnTo>
                    <a:pt x="154609" y="315963"/>
                  </a:lnTo>
                  <a:lnTo>
                    <a:pt x="152717" y="318287"/>
                  </a:lnTo>
                  <a:lnTo>
                    <a:pt x="153276" y="323456"/>
                  </a:lnTo>
                  <a:lnTo>
                    <a:pt x="155613" y="325335"/>
                  </a:lnTo>
                  <a:lnTo>
                    <a:pt x="160832" y="324764"/>
                  </a:lnTo>
                  <a:lnTo>
                    <a:pt x="162725" y="322440"/>
                  </a:lnTo>
                  <a:lnTo>
                    <a:pt x="162166" y="317271"/>
                  </a:lnTo>
                  <a:lnTo>
                    <a:pt x="161378" y="316661"/>
                  </a:lnTo>
                  <a:lnTo>
                    <a:pt x="163804" y="315798"/>
                  </a:lnTo>
                  <a:lnTo>
                    <a:pt x="165100" y="313080"/>
                  </a:lnTo>
                  <a:close/>
                </a:path>
                <a:path w="201929" h="638175">
                  <a:moveTo>
                    <a:pt x="165201" y="345897"/>
                  </a:moveTo>
                  <a:lnTo>
                    <a:pt x="164680" y="340702"/>
                  </a:lnTo>
                  <a:lnTo>
                    <a:pt x="162356" y="338823"/>
                  </a:lnTo>
                  <a:lnTo>
                    <a:pt x="159740" y="339102"/>
                  </a:lnTo>
                  <a:lnTo>
                    <a:pt x="157137" y="339382"/>
                  </a:lnTo>
                  <a:lnTo>
                    <a:pt x="155232" y="341693"/>
                  </a:lnTo>
                  <a:lnTo>
                    <a:pt x="155740" y="346862"/>
                  </a:lnTo>
                  <a:lnTo>
                    <a:pt x="158076" y="348742"/>
                  </a:lnTo>
                  <a:lnTo>
                    <a:pt x="163296" y="348208"/>
                  </a:lnTo>
                  <a:lnTo>
                    <a:pt x="165201" y="345897"/>
                  </a:lnTo>
                  <a:close/>
                </a:path>
                <a:path w="201929" h="638175">
                  <a:moveTo>
                    <a:pt x="167563" y="369366"/>
                  </a:moveTo>
                  <a:lnTo>
                    <a:pt x="167284" y="366776"/>
                  </a:lnTo>
                  <a:lnTo>
                    <a:pt x="167030" y="364172"/>
                  </a:lnTo>
                  <a:lnTo>
                    <a:pt x="164706" y="362280"/>
                  </a:lnTo>
                  <a:lnTo>
                    <a:pt x="162090" y="362534"/>
                  </a:lnTo>
                  <a:lnTo>
                    <a:pt x="159473" y="362788"/>
                  </a:lnTo>
                  <a:lnTo>
                    <a:pt x="157568" y="365086"/>
                  </a:lnTo>
                  <a:lnTo>
                    <a:pt x="158102" y="370255"/>
                  </a:lnTo>
                  <a:lnTo>
                    <a:pt x="160388" y="372148"/>
                  </a:lnTo>
                  <a:lnTo>
                    <a:pt x="165608" y="371665"/>
                  </a:lnTo>
                  <a:lnTo>
                    <a:pt x="167563" y="369366"/>
                  </a:lnTo>
                  <a:close/>
                </a:path>
                <a:path w="201929" h="638175">
                  <a:moveTo>
                    <a:pt x="168021" y="534212"/>
                  </a:moveTo>
                  <a:lnTo>
                    <a:pt x="167855" y="529094"/>
                  </a:lnTo>
                  <a:lnTo>
                    <a:pt x="165735" y="527037"/>
                  </a:lnTo>
                  <a:lnTo>
                    <a:pt x="163106" y="527062"/>
                  </a:lnTo>
                  <a:lnTo>
                    <a:pt x="160489" y="527088"/>
                  </a:lnTo>
                  <a:lnTo>
                    <a:pt x="158356" y="529247"/>
                  </a:lnTo>
                  <a:lnTo>
                    <a:pt x="158521" y="534530"/>
                  </a:lnTo>
                  <a:lnTo>
                    <a:pt x="160693" y="536587"/>
                  </a:lnTo>
                  <a:lnTo>
                    <a:pt x="165938" y="536371"/>
                  </a:lnTo>
                  <a:lnTo>
                    <a:pt x="168021" y="534212"/>
                  </a:lnTo>
                  <a:close/>
                </a:path>
                <a:path w="201929" h="638175">
                  <a:moveTo>
                    <a:pt x="168135" y="505802"/>
                  </a:moveTo>
                  <a:lnTo>
                    <a:pt x="166103" y="503631"/>
                  </a:lnTo>
                  <a:lnTo>
                    <a:pt x="163474" y="503516"/>
                  </a:lnTo>
                  <a:lnTo>
                    <a:pt x="160858" y="503402"/>
                  </a:lnTo>
                  <a:lnTo>
                    <a:pt x="158635" y="505434"/>
                  </a:lnTo>
                  <a:lnTo>
                    <a:pt x="158534" y="508076"/>
                  </a:lnTo>
                  <a:lnTo>
                    <a:pt x="158470" y="510705"/>
                  </a:lnTo>
                  <a:lnTo>
                    <a:pt x="160553" y="512876"/>
                  </a:lnTo>
                  <a:lnTo>
                    <a:pt x="165798" y="512978"/>
                  </a:lnTo>
                  <a:lnTo>
                    <a:pt x="167970" y="510946"/>
                  </a:lnTo>
                  <a:lnTo>
                    <a:pt x="168033" y="508381"/>
                  </a:lnTo>
                  <a:lnTo>
                    <a:pt x="168135" y="505802"/>
                  </a:lnTo>
                  <a:close/>
                </a:path>
                <a:path w="201929" h="638175">
                  <a:moveTo>
                    <a:pt x="169532" y="392912"/>
                  </a:moveTo>
                  <a:lnTo>
                    <a:pt x="169100" y="387705"/>
                  </a:lnTo>
                  <a:lnTo>
                    <a:pt x="166801" y="385775"/>
                  </a:lnTo>
                  <a:lnTo>
                    <a:pt x="164185" y="385991"/>
                  </a:lnTo>
                  <a:lnTo>
                    <a:pt x="161569" y="386207"/>
                  </a:lnTo>
                  <a:lnTo>
                    <a:pt x="159626" y="388480"/>
                  </a:lnTo>
                  <a:lnTo>
                    <a:pt x="160058" y="393636"/>
                  </a:lnTo>
                  <a:lnTo>
                    <a:pt x="162356" y="395566"/>
                  </a:lnTo>
                  <a:lnTo>
                    <a:pt x="167589" y="395185"/>
                  </a:lnTo>
                  <a:lnTo>
                    <a:pt x="169532" y="392912"/>
                  </a:lnTo>
                  <a:close/>
                </a:path>
                <a:path w="201929" h="638175">
                  <a:moveTo>
                    <a:pt x="169621" y="482549"/>
                  </a:moveTo>
                  <a:lnTo>
                    <a:pt x="167690" y="480275"/>
                  </a:lnTo>
                  <a:lnTo>
                    <a:pt x="165074" y="480021"/>
                  </a:lnTo>
                  <a:lnTo>
                    <a:pt x="162458" y="479767"/>
                  </a:lnTo>
                  <a:lnTo>
                    <a:pt x="160159" y="481698"/>
                  </a:lnTo>
                  <a:lnTo>
                    <a:pt x="159689" y="486943"/>
                  </a:lnTo>
                  <a:lnTo>
                    <a:pt x="161696" y="489229"/>
                  </a:lnTo>
                  <a:lnTo>
                    <a:pt x="166928" y="489597"/>
                  </a:lnTo>
                  <a:lnTo>
                    <a:pt x="169164" y="487667"/>
                  </a:lnTo>
                  <a:lnTo>
                    <a:pt x="169621" y="482549"/>
                  </a:lnTo>
                  <a:close/>
                </a:path>
                <a:path w="201929" h="638175">
                  <a:moveTo>
                    <a:pt x="169633" y="563880"/>
                  </a:moveTo>
                  <a:lnTo>
                    <a:pt x="168643" y="561009"/>
                  </a:lnTo>
                  <a:lnTo>
                    <a:pt x="166103" y="559841"/>
                  </a:lnTo>
                  <a:lnTo>
                    <a:pt x="167690" y="559650"/>
                  </a:lnTo>
                  <a:lnTo>
                    <a:pt x="169532" y="557352"/>
                  </a:lnTo>
                  <a:lnTo>
                    <a:pt x="169062" y="552272"/>
                  </a:lnTo>
                  <a:lnTo>
                    <a:pt x="166763" y="550379"/>
                  </a:lnTo>
                  <a:lnTo>
                    <a:pt x="164147" y="550583"/>
                  </a:lnTo>
                  <a:lnTo>
                    <a:pt x="161531" y="550786"/>
                  </a:lnTo>
                  <a:lnTo>
                    <a:pt x="159600" y="553085"/>
                  </a:lnTo>
                  <a:lnTo>
                    <a:pt x="159829" y="555726"/>
                  </a:lnTo>
                  <a:lnTo>
                    <a:pt x="160083" y="558380"/>
                  </a:lnTo>
                  <a:lnTo>
                    <a:pt x="161620" y="559600"/>
                  </a:lnTo>
                  <a:lnTo>
                    <a:pt x="161048" y="559790"/>
                  </a:lnTo>
                  <a:lnTo>
                    <a:pt x="159931" y="562127"/>
                  </a:lnTo>
                  <a:lnTo>
                    <a:pt x="158851" y="564489"/>
                  </a:lnTo>
                  <a:lnTo>
                    <a:pt x="159753" y="567309"/>
                  </a:lnTo>
                  <a:lnTo>
                    <a:pt x="162077" y="568502"/>
                  </a:lnTo>
                  <a:lnTo>
                    <a:pt x="164414" y="569709"/>
                  </a:lnTo>
                  <a:lnTo>
                    <a:pt x="167347" y="568756"/>
                  </a:lnTo>
                  <a:lnTo>
                    <a:pt x="168465" y="566305"/>
                  </a:lnTo>
                  <a:lnTo>
                    <a:pt x="169633" y="563880"/>
                  </a:lnTo>
                  <a:close/>
                </a:path>
                <a:path w="201929" h="638175">
                  <a:moveTo>
                    <a:pt x="171043" y="416547"/>
                  </a:moveTo>
                  <a:lnTo>
                    <a:pt x="170751" y="411314"/>
                  </a:lnTo>
                  <a:lnTo>
                    <a:pt x="168503" y="409333"/>
                  </a:lnTo>
                  <a:lnTo>
                    <a:pt x="165887" y="409486"/>
                  </a:lnTo>
                  <a:lnTo>
                    <a:pt x="163271" y="409638"/>
                  </a:lnTo>
                  <a:lnTo>
                    <a:pt x="161264" y="411861"/>
                  </a:lnTo>
                  <a:lnTo>
                    <a:pt x="161556" y="417017"/>
                  </a:lnTo>
                  <a:lnTo>
                    <a:pt x="163804" y="419011"/>
                  </a:lnTo>
                  <a:lnTo>
                    <a:pt x="169037" y="418769"/>
                  </a:lnTo>
                  <a:lnTo>
                    <a:pt x="171043" y="416547"/>
                  </a:lnTo>
                  <a:close/>
                </a:path>
                <a:path w="201929" h="638175">
                  <a:moveTo>
                    <a:pt x="171437" y="458889"/>
                  </a:moveTo>
                  <a:lnTo>
                    <a:pt x="169443" y="456641"/>
                  </a:lnTo>
                  <a:lnTo>
                    <a:pt x="166814" y="456539"/>
                  </a:lnTo>
                  <a:lnTo>
                    <a:pt x="164198" y="456438"/>
                  </a:lnTo>
                  <a:lnTo>
                    <a:pt x="161950" y="458406"/>
                  </a:lnTo>
                  <a:lnTo>
                    <a:pt x="161645" y="463473"/>
                  </a:lnTo>
                  <a:lnTo>
                    <a:pt x="163639" y="465709"/>
                  </a:lnTo>
                  <a:lnTo>
                    <a:pt x="168871" y="466178"/>
                  </a:lnTo>
                  <a:lnTo>
                    <a:pt x="171119" y="464210"/>
                  </a:lnTo>
                  <a:lnTo>
                    <a:pt x="171437" y="458889"/>
                  </a:lnTo>
                  <a:close/>
                </a:path>
                <a:path w="201929" h="638175">
                  <a:moveTo>
                    <a:pt x="171767" y="440296"/>
                  </a:moveTo>
                  <a:lnTo>
                    <a:pt x="171704" y="435025"/>
                  </a:lnTo>
                  <a:lnTo>
                    <a:pt x="169557" y="432943"/>
                  </a:lnTo>
                  <a:lnTo>
                    <a:pt x="166928" y="433006"/>
                  </a:lnTo>
                  <a:lnTo>
                    <a:pt x="164299" y="433070"/>
                  </a:lnTo>
                  <a:lnTo>
                    <a:pt x="162204" y="435203"/>
                  </a:lnTo>
                  <a:lnTo>
                    <a:pt x="162267" y="440334"/>
                  </a:lnTo>
                  <a:lnTo>
                    <a:pt x="164414" y="442429"/>
                  </a:lnTo>
                  <a:lnTo>
                    <a:pt x="169672" y="442429"/>
                  </a:lnTo>
                  <a:lnTo>
                    <a:pt x="171767" y="440296"/>
                  </a:lnTo>
                  <a:close/>
                </a:path>
                <a:path w="201929" h="638175">
                  <a:moveTo>
                    <a:pt x="172986" y="335661"/>
                  </a:moveTo>
                  <a:lnTo>
                    <a:pt x="171259" y="330669"/>
                  </a:lnTo>
                  <a:lnTo>
                    <a:pt x="168541" y="329349"/>
                  </a:lnTo>
                  <a:lnTo>
                    <a:pt x="163588" y="331063"/>
                  </a:lnTo>
                  <a:lnTo>
                    <a:pt x="162280" y="333781"/>
                  </a:lnTo>
                  <a:lnTo>
                    <a:pt x="164007" y="338772"/>
                  </a:lnTo>
                  <a:lnTo>
                    <a:pt x="166725" y="340106"/>
                  </a:lnTo>
                  <a:lnTo>
                    <a:pt x="169202" y="339242"/>
                  </a:lnTo>
                  <a:lnTo>
                    <a:pt x="171678" y="338378"/>
                  </a:lnTo>
                  <a:lnTo>
                    <a:pt x="172986" y="335661"/>
                  </a:lnTo>
                  <a:close/>
                </a:path>
                <a:path w="201929" h="638175">
                  <a:moveTo>
                    <a:pt x="173113" y="580072"/>
                  </a:moveTo>
                  <a:lnTo>
                    <a:pt x="172643" y="577596"/>
                  </a:lnTo>
                  <a:lnTo>
                    <a:pt x="172148" y="575132"/>
                  </a:lnTo>
                  <a:lnTo>
                    <a:pt x="169659" y="573493"/>
                  </a:lnTo>
                  <a:lnTo>
                    <a:pt x="167093" y="573938"/>
                  </a:lnTo>
                  <a:lnTo>
                    <a:pt x="164490" y="574395"/>
                  </a:lnTo>
                  <a:lnTo>
                    <a:pt x="162801" y="576897"/>
                  </a:lnTo>
                  <a:lnTo>
                    <a:pt x="163347" y="579526"/>
                  </a:lnTo>
                  <a:lnTo>
                    <a:pt x="163842" y="582168"/>
                  </a:lnTo>
                  <a:lnTo>
                    <a:pt x="166509" y="583780"/>
                  </a:lnTo>
                  <a:lnTo>
                    <a:pt x="171602" y="582523"/>
                  </a:lnTo>
                  <a:lnTo>
                    <a:pt x="173113" y="580072"/>
                  </a:lnTo>
                  <a:close/>
                </a:path>
                <a:path w="201929" h="638175">
                  <a:moveTo>
                    <a:pt x="179260" y="541642"/>
                  </a:moveTo>
                  <a:lnTo>
                    <a:pt x="178066" y="538848"/>
                  </a:lnTo>
                  <a:lnTo>
                    <a:pt x="173177" y="536956"/>
                  </a:lnTo>
                  <a:lnTo>
                    <a:pt x="170421" y="538149"/>
                  </a:lnTo>
                  <a:lnTo>
                    <a:pt x="169468" y="540575"/>
                  </a:lnTo>
                  <a:lnTo>
                    <a:pt x="168541" y="543013"/>
                  </a:lnTo>
                  <a:lnTo>
                    <a:pt x="169659" y="545769"/>
                  </a:lnTo>
                  <a:lnTo>
                    <a:pt x="172072" y="546785"/>
                  </a:lnTo>
                  <a:lnTo>
                    <a:pt x="174498" y="547801"/>
                  </a:lnTo>
                  <a:lnTo>
                    <a:pt x="177330" y="546633"/>
                  </a:lnTo>
                  <a:lnTo>
                    <a:pt x="178282" y="544131"/>
                  </a:lnTo>
                  <a:lnTo>
                    <a:pt x="179260" y="541642"/>
                  </a:lnTo>
                  <a:close/>
                </a:path>
                <a:path w="201929" h="638175">
                  <a:moveTo>
                    <a:pt x="180174" y="601281"/>
                  </a:moveTo>
                  <a:lnTo>
                    <a:pt x="179209" y="599084"/>
                  </a:lnTo>
                  <a:lnTo>
                    <a:pt x="178219" y="596925"/>
                  </a:lnTo>
                  <a:lnTo>
                    <a:pt x="175577" y="595757"/>
                  </a:lnTo>
                  <a:lnTo>
                    <a:pt x="173088" y="596684"/>
                  </a:lnTo>
                  <a:lnTo>
                    <a:pt x="170662" y="597585"/>
                  </a:lnTo>
                  <a:lnTo>
                    <a:pt x="169379" y="600430"/>
                  </a:lnTo>
                  <a:lnTo>
                    <a:pt x="170548" y="602983"/>
                  </a:lnTo>
                  <a:lnTo>
                    <a:pt x="171691" y="605561"/>
                  </a:lnTo>
                  <a:lnTo>
                    <a:pt x="174650" y="606564"/>
                  </a:lnTo>
                  <a:lnTo>
                    <a:pt x="179222" y="603986"/>
                  </a:lnTo>
                  <a:lnTo>
                    <a:pt x="180174" y="601281"/>
                  </a:lnTo>
                  <a:close/>
                </a:path>
                <a:path w="201929" h="638175">
                  <a:moveTo>
                    <a:pt x="180657" y="358419"/>
                  </a:moveTo>
                  <a:lnTo>
                    <a:pt x="178993" y="353377"/>
                  </a:lnTo>
                  <a:lnTo>
                    <a:pt x="176301" y="352005"/>
                  </a:lnTo>
                  <a:lnTo>
                    <a:pt x="171323" y="353669"/>
                  </a:lnTo>
                  <a:lnTo>
                    <a:pt x="169976" y="356374"/>
                  </a:lnTo>
                  <a:lnTo>
                    <a:pt x="171615" y="361365"/>
                  </a:lnTo>
                  <a:lnTo>
                    <a:pt x="174307" y="362737"/>
                  </a:lnTo>
                  <a:lnTo>
                    <a:pt x="176809" y="361924"/>
                  </a:lnTo>
                  <a:lnTo>
                    <a:pt x="179311" y="361111"/>
                  </a:lnTo>
                  <a:lnTo>
                    <a:pt x="180657" y="358419"/>
                  </a:lnTo>
                  <a:close/>
                </a:path>
                <a:path w="201929" h="638175">
                  <a:moveTo>
                    <a:pt x="187553" y="518947"/>
                  </a:moveTo>
                  <a:lnTo>
                    <a:pt x="186207" y="516229"/>
                  </a:lnTo>
                  <a:lnTo>
                    <a:pt x="181229" y="514565"/>
                  </a:lnTo>
                  <a:lnTo>
                    <a:pt x="178549" y="515912"/>
                  </a:lnTo>
                  <a:lnTo>
                    <a:pt x="176885" y="520877"/>
                  </a:lnTo>
                  <a:lnTo>
                    <a:pt x="178130" y="523557"/>
                  </a:lnTo>
                  <a:lnTo>
                    <a:pt x="180619" y="524446"/>
                  </a:lnTo>
                  <a:lnTo>
                    <a:pt x="183083" y="525322"/>
                  </a:lnTo>
                  <a:lnTo>
                    <a:pt x="185851" y="524014"/>
                  </a:lnTo>
                  <a:lnTo>
                    <a:pt x="187553" y="518947"/>
                  </a:lnTo>
                  <a:close/>
                </a:path>
                <a:path w="201929" h="638175">
                  <a:moveTo>
                    <a:pt x="187833" y="381355"/>
                  </a:moveTo>
                  <a:lnTo>
                    <a:pt x="186309" y="376262"/>
                  </a:lnTo>
                  <a:lnTo>
                    <a:pt x="183654" y="374827"/>
                  </a:lnTo>
                  <a:lnTo>
                    <a:pt x="178638" y="376377"/>
                  </a:lnTo>
                  <a:lnTo>
                    <a:pt x="177215" y="379031"/>
                  </a:lnTo>
                  <a:lnTo>
                    <a:pt x="178727" y="384048"/>
                  </a:lnTo>
                  <a:lnTo>
                    <a:pt x="181381" y="385495"/>
                  </a:lnTo>
                  <a:lnTo>
                    <a:pt x="183896" y="384759"/>
                  </a:lnTo>
                  <a:lnTo>
                    <a:pt x="186410" y="384022"/>
                  </a:lnTo>
                  <a:lnTo>
                    <a:pt x="187833" y="381355"/>
                  </a:lnTo>
                  <a:close/>
                </a:path>
                <a:path w="201929" h="638175">
                  <a:moveTo>
                    <a:pt x="194221" y="404634"/>
                  </a:moveTo>
                  <a:lnTo>
                    <a:pt x="192887" y="399453"/>
                  </a:lnTo>
                  <a:lnTo>
                    <a:pt x="190296" y="397903"/>
                  </a:lnTo>
                  <a:lnTo>
                    <a:pt x="185229" y="399249"/>
                  </a:lnTo>
                  <a:lnTo>
                    <a:pt x="183692" y="401853"/>
                  </a:lnTo>
                  <a:lnTo>
                    <a:pt x="184988" y="406908"/>
                  </a:lnTo>
                  <a:lnTo>
                    <a:pt x="187579" y="408457"/>
                  </a:lnTo>
                  <a:lnTo>
                    <a:pt x="190131" y="407847"/>
                  </a:lnTo>
                  <a:lnTo>
                    <a:pt x="192684" y="407238"/>
                  </a:lnTo>
                  <a:lnTo>
                    <a:pt x="194221" y="404634"/>
                  </a:lnTo>
                  <a:close/>
                </a:path>
                <a:path w="201929" h="638175">
                  <a:moveTo>
                    <a:pt x="194538" y="617410"/>
                  </a:moveTo>
                  <a:lnTo>
                    <a:pt x="193344" y="615099"/>
                  </a:lnTo>
                  <a:lnTo>
                    <a:pt x="191719" y="614299"/>
                  </a:lnTo>
                  <a:lnTo>
                    <a:pt x="190004" y="613689"/>
                  </a:lnTo>
                  <a:lnTo>
                    <a:pt x="187452" y="614083"/>
                  </a:lnTo>
                  <a:lnTo>
                    <a:pt x="185724" y="616216"/>
                  </a:lnTo>
                  <a:lnTo>
                    <a:pt x="184124" y="618121"/>
                  </a:lnTo>
                  <a:lnTo>
                    <a:pt x="184632" y="621639"/>
                  </a:lnTo>
                  <a:lnTo>
                    <a:pt x="187794" y="622960"/>
                  </a:lnTo>
                  <a:lnTo>
                    <a:pt x="190868" y="624370"/>
                  </a:lnTo>
                  <a:lnTo>
                    <a:pt x="193954" y="622630"/>
                  </a:lnTo>
                  <a:lnTo>
                    <a:pt x="194221" y="620052"/>
                  </a:lnTo>
                  <a:lnTo>
                    <a:pt x="194538" y="617410"/>
                  </a:lnTo>
                  <a:close/>
                </a:path>
                <a:path w="201929" h="638175">
                  <a:moveTo>
                    <a:pt x="194894" y="496023"/>
                  </a:moveTo>
                  <a:lnTo>
                    <a:pt x="193433" y="493344"/>
                  </a:lnTo>
                  <a:lnTo>
                    <a:pt x="188404" y="491858"/>
                  </a:lnTo>
                  <a:lnTo>
                    <a:pt x="185788" y="493306"/>
                  </a:lnTo>
                  <a:lnTo>
                    <a:pt x="184988" y="495808"/>
                  </a:lnTo>
                  <a:lnTo>
                    <a:pt x="184213" y="498309"/>
                  </a:lnTo>
                  <a:lnTo>
                    <a:pt x="185623" y="500976"/>
                  </a:lnTo>
                  <a:lnTo>
                    <a:pt x="188125" y="501751"/>
                  </a:lnTo>
                  <a:lnTo>
                    <a:pt x="190627" y="502539"/>
                  </a:lnTo>
                  <a:lnTo>
                    <a:pt x="193306" y="501103"/>
                  </a:lnTo>
                  <a:lnTo>
                    <a:pt x="194081" y="498563"/>
                  </a:lnTo>
                  <a:lnTo>
                    <a:pt x="194894" y="496023"/>
                  </a:lnTo>
                  <a:close/>
                </a:path>
                <a:path w="201929" h="638175">
                  <a:moveTo>
                    <a:pt x="199288" y="428371"/>
                  </a:moveTo>
                  <a:lnTo>
                    <a:pt x="198742" y="425729"/>
                  </a:lnTo>
                  <a:lnTo>
                    <a:pt x="198247" y="423087"/>
                  </a:lnTo>
                  <a:lnTo>
                    <a:pt x="195745" y="421347"/>
                  </a:lnTo>
                  <a:lnTo>
                    <a:pt x="190601" y="422376"/>
                  </a:lnTo>
                  <a:lnTo>
                    <a:pt x="188899" y="424853"/>
                  </a:lnTo>
                  <a:lnTo>
                    <a:pt x="189395" y="427393"/>
                  </a:lnTo>
                  <a:lnTo>
                    <a:pt x="189915" y="429933"/>
                  </a:lnTo>
                  <a:lnTo>
                    <a:pt x="192239" y="431685"/>
                  </a:lnTo>
                  <a:lnTo>
                    <a:pt x="194856" y="431279"/>
                  </a:lnTo>
                  <a:lnTo>
                    <a:pt x="197421" y="430885"/>
                  </a:lnTo>
                  <a:lnTo>
                    <a:pt x="199288" y="428371"/>
                  </a:lnTo>
                  <a:close/>
                </a:path>
                <a:path w="201929" h="638175">
                  <a:moveTo>
                    <a:pt x="201015" y="472173"/>
                  </a:moveTo>
                  <a:lnTo>
                    <a:pt x="199034" y="469671"/>
                  </a:lnTo>
                  <a:lnTo>
                    <a:pt x="193814" y="469087"/>
                  </a:lnTo>
                  <a:lnTo>
                    <a:pt x="191592" y="470877"/>
                  </a:lnTo>
                  <a:lnTo>
                    <a:pt x="191147" y="473278"/>
                  </a:lnTo>
                  <a:lnTo>
                    <a:pt x="190614" y="475653"/>
                  </a:lnTo>
                  <a:lnTo>
                    <a:pt x="192252" y="478116"/>
                  </a:lnTo>
                  <a:lnTo>
                    <a:pt x="194792" y="478790"/>
                  </a:lnTo>
                  <a:lnTo>
                    <a:pt x="197332" y="479463"/>
                  </a:lnTo>
                  <a:lnTo>
                    <a:pt x="199898" y="477748"/>
                  </a:lnTo>
                  <a:lnTo>
                    <a:pt x="200507" y="474954"/>
                  </a:lnTo>
                  <a:lnTo>
                    <a:pt x="201015" y="472173"/>
                  </a:lnTo>
                  <a:close/>
                </a:path>
                <a:path w="201929" h="638175">
                  <a:moveTo>
                    <a:pt x="201803" y="452780"/>
                  </a:moveTo>
                  <a:lnTo>
                    <a:pt x="201701" y="450037"/>
                  </a:lnTo>
                  <a:lnTo>
                    <a:pt x="201637" y="447281"/>
                  </a:lnTo>
                  <a:lnTo>
                    <a:pt x="199212" y="445287"/>
                  </a:lnTo>
                  <a:lnTo>
                    <a:pt x="193992" y="445744"/>
                  </a:lnTo>
                  <a:lnTo>
                    <a:pt x="192163" y="448005"/>
                  </a:lnTo>
                  <a:lnTo>
                    <a:pt x="192214" y="450545"/>
                  </a:lnTo>
                  <a:lnTo>
                    <a:pt x="192303" y="453072"/>
                  </a:lnTo>
                  <a:lnTo>
                    <a:pt x="194513" y="455091"/>
                  </a:lnTo>
                  <a:lnTo>
                    <a:pt x="197142" y="455066"/>
                  </a:lnTo>
                  <a:lnTo>
                    <a:pt x="199771" y="455028"/>
                  </a:lnTo>
                  <a:lnTo>
                    <a:pt x="201803" y="45278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86">
              <a:extLst>
                <a:ext uri="{FF2B5EF4-FFF2-40B4-BE49-F238E27FC236}">
                  <a16:creationId xmlns:a16="http://schemas.microsoft.com/office/drawing/2014/main" id="{CFA39555-39E6-42C5-99F9-B401D1321CA5}"/>
                </a:ext>
              </a:extLst>
            </p:cNvPr>
            <p:cNvSpPr/>
            <p:nvPr/>
          </p:nvSpPr>
          <p:spPr>
            <a:xfrm>
              <a:off x="8672029" y="3629736"/>
              <a:ext cx="280670" cy="600710"/>
            </a:xfrm>
            <a:custGeom>
              <a:avLst/>
              <a:gdLst/>
              <a:ahLst/>
              <a:cxnLst/>
              <a:rect l="l" t="t" r="r" b="b"/>
              <a:pathLst>
                <a:path w="280670" h="600710">
                  <a:moveTo>
                    <a:pt x="9753" y="63169"/>
                  </a:moveTo>
                  <a:lnTo>
                    <a:pt x="7912" y="60947"/>
                  </a:lnTo>
                  <a:lnTo>
                    <a:pt x="5270" y="60693"/>
                  </a:lnTo>
                  <a:lnTo>
                    <a:pt x="2679" y="60439"/>
                  </a:lnTo>
                  <a:lnTo>
                    <a:pt x="279" y="62407"/>
                  </a:lnTo>
                  <a:lnTo>
                    <a:pt x="152" y="65074"/>
                  </a:lnTo>
                  <a:lnTo>
                    <a:pt x="0" y="67729"/>
                  </a:lnTo>
                  <a:lnTo>
                    <a:pt x="1993" y="69977"/>
                  </a:lnTo>
                  <a:lnTo>
                    <a:pt x="7239" y="70205"/>
                  </a:lnTo>
                  <a:lnTo>
                    <a:pt x="9486" y="68237"/>
                  </a:lnTo>
                  <a:lnTo>
                    <a:pt x="9639" y="65709"/>
                  </a:lnTo>
                  <a:lnTo>
                    <a:pt x="9753" y="63169"/>
                  </a:lnTo>
                  <a:close/>
                </a:path>
                <a:path w="280670" h="600710">
                  <a:moveTo>
                    <a:pt x="13284" y="40792"/>
                  </a:moveTo>
                  <a:lnTo>
                    <a:pt x="11836" y="38315"/>
                  </a:lnTo>
                  <a:lnTo>
                    <a:pt x="9347" y="37541"/>
                  </a:lnTo>
                  <a:lnTo>
                    <a:pt x="6832" y="36766"/>
                  </a:lnTo>
                  <a:lnTo>
                    <a:pt x="4114" y="38303"/>
                  </a:lnTo>
                  <a:lnTo>
                    <a:pt x="3517" y="40995"/>
                  </a:lnTo>
                  <a:lnTo>
                    <a:pt x="2832" y="43675"/>
                  </a:lnTo>
                  <a:lnTo>
                    <a:pt x="4584" y="46228"/>
                  </a:lnTo>
                  <a:lnTo>
                    <a:pt x="9753" y="47167"/>
                  </a:lnTo>
                  <a:lnTo>
                    <a:pt x="12153" y="45554"/>
                  </a:lnTo>
                  <a:lnTo>
                    <a:pt x="12763" y="43192"/>
                  </a:lnTo>
                  <a:lnTo>
                    <a:pt x="13284" y="40792"/>
                  </a:lnTo>
                  <a:close/>
                </a:path>
                <a:path w="280670" h="600710">
                  <a:moveTo>
                    <a:pt x="22529" y="21882"/>
                  </a:moveTo>
                  <a:lnTo>
                    <a:pt x="22390" y="19164"/>
                  </a:lnTo>
                  <a:lnTo>
                    <a:pt x="20662" y="17221"/>
                  </a:lnTo>
                  <a:lnTo>
                    <a:pt x="18897" y="15240"/>
                  </a:lnTo>
                  <a:lnTo>
                    <a:pt x="15608" y="15341"/>
                  </a:lnTo>
                  <a:lnTo>
                    <a:pt x="13754" y="17754"/>
                  </a:lnTo>
                  <a:lnTo>
                    <a:pt x="11849" y="20104"/>
                  </a:lnTo>
                  <a:lnTo>
                    <a:pt x="12611" y="23291"/>
                  </a:lnTo>
                  <a:lnTo>
                    <a:pt x="17145" y="25920"/>
                  </a:lnTo>
                  <a:lnTo>
                    <a:pt x="19837" y="25298"/>
                  </a:lnTo>
                  <a:lnTo>
                    <a:pt x="21221" y="23634"/>
                  </a:lnTo>
                  <a:lnTo>
                    <a:pt x="22529" y="21882"/>
                  </a:lnTo>
                  <a:close/>
                </a:path>
                <a:path w="280670" h="600710">
                  <a:moveTo>
                    <a:pt x="42227" y="6629"/>
                  </a:moveTo>
                  <a:lnTo>
                    <a:pt x="39865" y="4546"/>
                  </a:lnTo>
                  <a:lnTo>
                    <a:pt x="36918" y="4800"/>
                  </a:lnTo>
                  <a:lnTo>
                    <a:pt x="33934" y="5308"/>
                  </a:lnTo>
                  <a:lnTo>
                    <a:pt x="32118" y="7810"/>
                  </a:lnTo>
                  <a:lnTo>
                    <a:pt x="32867" y="10414"/>
                  </a:lnTo>
                  <a:lnTo>
                    <a:pt x="33591" y="12839"/>
                  </a:lnTo>
                  <a:lnTo>
                    <a:pt x="35928" y="14630"/>
                  </a:lnTo>
                  <a:lnTo>
                    <a:pt x="38074" y="14236"/>
                  </a:lnTo>
                  <a:lnTo>
                    <a:pt x="40284" y="14058"/>
                  </a:lnTo>
                  <a:lnTo>
                    <a:pt x="42151" y="11874"/>
                  </a:lnTo>
                  <a:lnTo>
                    <a:pt x="42189" y="9232"/>
                  </a:lnTo>
                  <a:lnTo>
                    <a:pt x="42227" y="6629"/>
                  </a:lnTo>
                  <a:close/>
                </a:path>
                <a:path w="280670" h="600710">
                  <a:moveTo>
                    <a:pt x="66179" y="10502"/>
                  </a:moveTo>
                  <a:lnTo>
                    <a:pt x="64706" y="7785"/>
                  </a:lnTo>
                  <a:lnTo>
                    <a:pt x="62026" y="6934"/>
                  </a:lnTo>
                  <a:lnTo>
                    <a:pt x="59296" y="6273"/>
                  </a:lnTo>
                  <a:lnTo>
                    <a:pt x="56667" y="8064"/>
                  </a:lnTo>
                  <a:lnTo>
                    <a:pt x="55753" y="13233"/>
                  </a:lnTo>
                  <a:lnTo>
                    <a:pt x="57315" y="15582"/>
                  </a:lnTo>
                  <a:lnTo>
                    <a:pt x="59639" y="16141"/>
                  </a:lnTo>
                  <a:lnTo>
                    <a:pt x="61912" y="16878"/>
                  </a:lnTo>
                  <a:lnTo>
                    <a:pt x="64452" y="15455"/>
                  </a:lnTo>
                  <a:lnTo>
                    <a:pt x="65316" y="12979"/>
                  </a:lnTo>
                  <a:lnTo>
                    <a:pt x="66179" y="10502"/>
                  </a:lnTo>
                  <a:close/>
                </a:path>
                <a:path w="280670" h="600710">
                  <a:moveTo>
                    <a:pt x="82588" y="594956"/>
                  </a:moveTo>
                  <a:lnTo>
                    <a:pt x="79794" y="590524"/>
                  </a:lnTo>
                  <a:lnTo>
                    <a:pt x="77012" y="589813"/>
                  </a:lnTo>
                  <a:lnTo>
                    <a:pt x="74828" y="590892"/>
                  </a:lnTo>
                  <a:lnTo>
                    <a:pt x="72682" y="592023"/>
                  </a:lnTo>
                  <a:lnTo>
                    <a:pt x="71843" y="594880"/>
                  </a:lnTo>
                  <a:lnTo>
                    <a:pt x="72936" y="597268"/>
                  </a:lnTo>
                  <a:lnTo>
                    <a:pt x="74028" y="599655"/>
                  </a:lnTo>
                  <a:lnTo>
                    <a:pt x="76911" y="600544"/>
                  </a:lnTo>
                  <a:lnTo>
                    <a:pt x="79362" y="599236"/>
                  </a:lnTo>
                  <a:lnTo>
                    <a:pt x="81851" y="598004"/>
                  </a:lnTo>
                  <a:lnTo>
                    <a:pt x="82588" y="594956"/>
                  </a:lnTo>
                  <a:close/>
                </a:path>
                <a:path w="280670" h="600710">
                  <a:moveTo>
                    <a:pt x="87617" y="22009"/>
                  </a:moveTo>
                  <a:lnTo>
                    <a:pt x="87185" y="18948"/>
                  </a:lnTo>
                  <a:lnTo>
                    <a:pt x="84785" y="17449"/>
                  </a:lnTo>
                  <a:lnTo>
                    <a:pt x="82435" y="15900"/>
                  </a:lnTo>
                  <a:lnTo>
                    <a:pt x="79476" y="16484"/>
                  </a:lnTo>
                  <a:lnTo>
                    <a:pt x="76860" y="21043"/>
                  </a:lnTo>
                  <a:lnTo>
                    <a:pt x="77406" y="23964"/>
                  </a:lnTo>
                  <a:lnTo>
                    <a:pt x="79400" y="25285"/>
                  </a:lnTo>
                  <a:lnTo>
                    <a:pt x="81445" y="26517"/>
                  </a:lnTo>
                  <a:lnTo>
                    <a:pt x="84302" y="26085"/>
                  </a:lnTo>
                  <a:lnTo>
                    <a:pt x="85915" y="24104"/>
                  </a:lnTo>
                  <a:lnTo>
                    <a:pt x="87617" y="22009"/>
                  </a:lnTo>
                  <a:close/>
                </a:path>
                <a:path w="280670" h="600710">
                  <a:moveTo>
                    <a:pt x="101358" y="582815"/>
                  </a:moveTo>
                  <a:lnTo>
                    <a:pt x="101295" y="579704"/>
                  </a:lnTo>
                  <a:lnTo>
                    <a:pt x="97497" y="576097"/>
                  </a:lnTo>
                  <a:lnTo>
                    <a:pt x="94602" y="576122"/>
                  </a:lnTo>
                  <a:lnTo>
                    <a:pt x="92760" y="577748"/>
                  </a:lnTo>
                  <a:lnTo>
                    <a:pt x="90957" y="579424"/>
                  </a:lnTo>
                  <a:lnTo>
                    <a:pt x="90881" y="582396"/>
                  </a:lnTo>
                  <a:lnTo>
                    <a:pt x="92583" y="584403"/>
                  </a:lnTo>
                  <a:lnTo>
                    <a:pt x="94284" y="586409"/>
                  </a:lnTo>
                  <a:lnTo>
                    <a:pt x="97294" y="586511"/>
                  </a:lnTo>
                  <a:lnTo>
                    <a:pt x="99301" y="584644"/>
                  </a:lnTo>
                  <a:lnTo>
                    <a:pt x="101358" y="582815"/>
                  </a:lnTo>
                  <a:close/>
                </a:path>
                <a:path w="280670" h="600710">
                  <a:moveTo>
                    <a:pt x="104432" y="36880"/>
                  </a:moveTo>
                  <a:lnTo>
                    <a:pt x="102844" y="34620"/>
                  </a:lnTo>
                  <a:lnTo>
                    <a:pt x="101028" y="32512"/>
                  </a:lnTo>
                  <a:lnTo>
                    <a:pt x="97955" y="32219"/>
                  </a:lnTo>
                  <a:lnTo>
                    <a:pt x="94018" y="35699"/>
                  </a:lnTo>
                  <a:lnTo>
                    <a:pt x="93713" y="38582"/>
                  </a:lnTo>
                  <a:lnTo>
                    <a:pt x="95300" y="40411"/>
                  </a:lnTo>
                  <a:lnTo>
                    <a:pt x="96697" y="42405"/>
                  </a:lnTo>
                  <a:lnTo>
                    <a:pt x="99529" y="42887"/>
                  </a:lnTo>
                  <a:lnTo>
                    <a:pt x="101714" y="41414"/>
                  </a:lnTo>
                  <a:lnTo>
                    <a:pt x="103873" y="39954"/>
                  </a:lnTo>
                  <a:lnTo>
                    <a:pt x="104432" y="36880"/>
                  </a:lnTo>
                  <a:close/>
                </a:path>
                <a:path w="280670" h="600710">
                  <a:moveTo>
                    <a:pt x="116357" y="58343"/>
                  </a:moveTo>
                  <a:lnTo>
                    <a:pt x="115328" y="55841"/>
                  </a:lnTo>
                  <a:lnTo>
                    <a:pt x="114084" y="53403"/>
                  </a:lnTo>
                  <a:lnTo>
                    <a:pt x="111188" y="52400"/>
                  </a:lnTo>
                  <a:lnTo>
                    <a:pt x="106514" y="54787"/>
                  </a:lnTo>
                  <a:lnTo>
                    <a:pt x="105524" y="57531"/>
                  </a:lnTo>
                  <a:lnTo>
                    <a:pt x="106654" y="59728"/>
                  </a:lnTo>
                  <a:lnTo>
                    <a:pt x="107594" y="62026"/>
                  </a:lnTo>
                  <a:lnTo>
                    <a:pt x="110261" y="63144"/>
                  </a:lnTo>
                  <a:lnTo>
                    <a:pt x="112712" y="62166"/>
                  </a:lnTo>
                  <a:lnTo>
                    <a:pt x="115138" y="61201"/>
                  </a:lnTo>
                  <a:lnTo>
                    <a:pt x="116357" y="58343"/>
                  </a:lnTo>
                  <a:close/>
                </a:path>
                <a:path w="280670" h="600710">
                  <a:moveTo>
                    <a:pt x="116725" y="563854"/>
                  </a:moveTo>
                  <a:lnTo>
                    <a:pt x="116205" y="560895"/>
                  </a:lnTo>
                  <a:lnTo>
                    <a:pt x="113995" y="559473"/>
                  </a:lnTo>
                  <a:lnTo>
                    <a:pt x="111810" y="558038"/>
                  </a:lnTo>
                  <a:lnTo>
                    <a:pt x="108851" y="558533"/>
                  </a:lnTo>
                  <a:lnTo>
                    <a:pt x="105981" y="562635"/>
                  </a:lnTo>
                  <a:lnTo>
                    <a:pt x="106514" y="565581"/>
                  </a:lnTo>
                  <a:lnTo>
                    <a:pt x="108559" y="567156"/>
                  </a:lnTo>
                  <a:lnTo>
                    <a:pt x="110680" y="568782"/>
                  </a:lnTo>
                  <a:lnTo>
                    <a:pt x="113639" y="568286"/>
                  </a:lnTo>
                  <a:lnTo>
                    <a:pt x="116725" y="563854"/>
                  </a:lnTo>
                  <a:close/>
                </a:path>
                <a:path w="280670" h="600710">
                  <a:moveTo>
                    <a:pt x="123926" y="81394"/>
                  </a:moveTo>
                  <a:lnTo>
                    <a:pt x="122478" y="76225"/>
                  </a:lnTo>
                  <a:lnTo>
                    <a:pt x="119849" y="74739"/>
                  </a:lnTo>
                  <a:lnTo>
                    <a:pt x="114820" y="76263"/>
                  </a:lnTo>
                  <a:lnTo>
                    <a:pt x="113334" y="78841"/>
                  </a:lnTo>
                  <a:lnTo>
                    <a:pt x="114706" y="83680"/>
                  </a:lnTo>
                  <a:lnTo>
                    <a:pt x="117335" y="85166"/>
                  </a:lnTo>
                  <a:lnTo>
                    <a:pt x="119888" y="84569"/>
                  </a:lnTo>
                  <a:lnTo>
                    <a:pt x="122440" y="83972"/>
                  </a:lnTo>
                  <a:lnTo>
                    <a:pt x="123926" y="81394"/>
                  </a:lnTo>
                  <a:close/>
                </a:path>
                <a:path w="280670" h="600710">
                  <a:moveTo>
                    <a:pt x="128295" y="105054"/>
                  </a:moveTo>
                  <a:lnTo>
                    <a:pt x="127990" y="102412"/>
                  </a:lnTo>
                  <a:lnTo>
                    <a:pt x="127736" y="99771"/>
                  </a:lnTo>
                  <a:lnTo>
                    <a:pt x="125158" y="98005"/>
                  </a:lnTo>
                  <a:lnTo>
                    <a:pt x="119989" y="98882"/>
                  </a:lnTo>
                  <a:lnTo>
                    <a:pt x="118351" y="101231"/>
                  </a:lnTo>
                  <a:lnTo>
                    <a:pt x="118579" y="103771"/>
                  </a:lnTo>
                  <a:lnTo>
                    <a:pt x="118884" y="106299"/>
                  </a:lnTo>
                  <a:lnTo>
                    <a:pt x="121234" y="108089"/>
                  </a:lnTo>
                  <a:lnTo>
                    <a:pt x="123837" y="107772"/>
                  </a:lnTo>
                  <a:lnTo>
                    <a:pt x="126441" y="107454"/>
                  </a:lnTo>
                  <a:lnTo>
                    <a:pt x="128295" y="105054"/>
                  </a:lnTo>
                  <a:close/>
                </a:path>
                <a:path w="280670" h="600710">
                  <a:moveTo>
                    <a:pt x="128854" y="542975"/>
                  </a:moveTo>
                  <a:lnTo>
                    <a:pt x="127901" y="540105"/>
                  </a:lnTo>
                  <a:lnTo>
                    <a:pt x="123177" y="537806"/>
                  </a:lnTo>
                  <a:lnTo>
                    <a:pt x="120357" y="538721"/>
                  </a:lnTo>
                  <a:lnTo>
                    <a:pt x="119240" y="540994"/>
                  </a:lnTo>
                  <a:lnTo>
                    <a:pt x="118059" y="543242"/>
                  </a:lnTo>
                  <a:lnTo>
                    <a:pt x="118897" y="546049"/>
                  </a:lnTo>
                  <a:lnTo>
                    <a:pt x="121208" y="547319"/>
                  </a:lnTo>
                  <a:lnTo>
                    <a:pt x="123494" y="548589"/>
                  </a:lnTo>
                  <a:lnTo>
                    <a:pt x="126441" y="547725"/>
                  </a:lnTo>
                  <a:lnTo>
                    <a:pt x="127673" y="545363"/>
                  </a:lnTo>
                  <a:lnTo>
                    <a:pt x="128854" y="542975"/>
                  </a:lnTo>
                  <a:close/>
                </a:path>
                <a:path w="280670" h="600710">
                  <a:moveTo>
                    <a:pt x="128866" y="194678"/>
                  </a:moveTo>
                  <a:lnTo>
                    <a:pt x="126822" y="192532"/>
                  </a:lnTo>
                  <a:lnTo>
                    <a:pt x="121589" y="192303"/>
                  </a:lnTo>
                  <a:lnTo>
                    <a:pt x="119367" y="194360"/>
                  </a:lnTo>
                  <a:lnTo>
                    <a:pt x="119253" y="197015"/>
                  </a:lnTo>
                  <a:lnTo>
                    <a:pt x="119087" y="199682"/>
                  </a:lnTo>
                  <a:lnTo>
                    <a:pt x="121246" y="201828"/>
                  </a:lnTo>
                  <a:lnTo>
                    <a:pt x="123901" y="201828"/>
                  </a:lnTo>
                  <a:lnTo>
                    <a:pt x="126492" y="201828"/>
                  </a:lnTo>
                  <a:lnTo>
                    <a:pt x="128600" y="199758"/>
                  </a:lnTo>
                  <a:lnTo>
                    <a:pt x="128752" y="197218"/>
                  </a:lnTo>
                  <a:lnTo>
                    <a:pt x="128866" y="194678"/>
                  </a:lnTo>
                  <a:close/>
                </a:path>
                <a:path w="280670" h="600710">
                  <a:moveTo>
                    <a:pt x="129336" y="222961"/>
                  </a:moveTo>
                  <a:lnTo>
                    <a:pt x="129146" y="220395"/>
                  </a:lnTo>
                  <a:lnTo>
                    <a:pt x="128917" y="217830"/>
                  </a:lnTo>
                  <a:lnTo>
                    <a:pt x="126873" y="215849"/>
                  </a:lnTo>
                  <a:lnTo>
                    <a:pt x="121627" y="216039"/>
                  </a:lnTo>
                  <a:lnTo>
                    <a:pt x="119430" y="218287"/>
                  </a:lnTo>
                  <a:lnTo>
                    <a:pt x="119659" y="220903"/>
                  </a:lnTo>
                  <a:lnTo>
                    <a:pt x="119849" y="223532"/>
                  </a:lnTo>
                  <a:lnTo>
                    <a:pt x="122135" y="225526"/>
                  </a:lnTo>
                  <a:lnTo>
                    <a:pt x="124752" y="225348"/>
                  </a:lnTo>
                  <a:lnTo>
                    <a:pt x="127368" y="225171"/>
                  </a:lnTo>
                  <a:lnTo>
                    <a:pt x="129336" y="222961"/>
                  </a:lnTo>
                  <a:close/>
                </a:path>
                <a:path w="280670" h="600710">
                  <a:moveTo>
                    <a:pt x="130022" y="171259"/>
                  </a:moveTo>
                  <a:lnTo>
                    <a:pt x="128028" y="169024"/>
                  </a:lnTo>
                  <a:lnTo>
                    <a:pt x="122783" y="168757"/>
                  </a:lnTo>
                  <a:lnTo>
                    <a:pt x="120535" y="170726"/>
                  </a:lnTo>
                  <a:lnTo>
                    <a:pt x="120243" y="175869"/>
                  </a:lnTo>
                  <a:lnTo>
                    <a:pt x="122250" y="178104"/>
                  </a:lnTo>
                  <a:lnTo>
                    <a:pt x="124866" y="178295"/>
                  </a:lnTo>
                  <a:lnTo>
                    <a:pt x="127482" y="178485"/>
                  </a:lnTo>
                  <a:lnTo>
                    <a:pt x="129730" y="176517"/>
                  </a:lnTo>
                  <a:lnTo>
                    <a:pt x="130022" y="171259"/>
                  </a:lnTo>
                  <a:close/>
                </a:path>
                <a:path w="280670" h="600710">
                  <a:moveTo>
                    <a:pt x="130390" y="128905"/>
                  </a:moveTo>
                  <a:lnTo>
                    <a:pt x="130111" y="123621"/>
                  </a:lnTo>
                  <a:lnTo>
                    <a:pt x="127876" y="121640"/>
                  </a:lnTo>
                  <a:lnTo>
                    <a:pt x="122643" y="122034"/>
                  </a:lnTo>
                  <a:lnTo>
                    <a:pt x="120637" y="124256"/>
                  </a:lnTo>
                  <a:lnTo>
                    <a:pt x="120904" y="129362"/>
                  </a:lnTo>
                  <a:lnTo>
                    <a:pt x="123126" y="131343"/>
                  </a:lnTo>
                  <a:lnTo>
                    <a:pt x="125755" y="131241"/>
                  </a:lnTo>
                  <a:lnTo>
                    <a:pt x="128371" y="131140"/>
                  </a:lnTo>
                  <a:lnTo>
                    <a:pt x="130390" y="128905"/>
                  </a:lnTo>
                  <a:close/>
                </a:path>
                <a:path w="280670" h="600710">
                  <a:moveTo>
                    <a:pt x="130771" y="147472"/>
                  </a:moveTo>
                  <a:lnTo>
                    <a:pt x="128663" y="145338"/>
                  </a:lnTo>
                  <a:lnTo>
                    <a:pt x="123418" y="145364"/>
                  </a:lnTo>
                  <a:lnTo>
                    <a:pt x="121272" y="147459"/>
                  </a:lnTo>
                  <a:lnTo>
                    <a:pt x="121246" y="152590"/>
                  </a:lnTo>
                  <a:lnTo>
                    <a:pt x="123355" y="154711"/>
                  </a:lnTo>
                  <a:lnTo>
                    <a:pt x="125984" y="154774"/>
                  </a:lnTo>
                  <a:lnTo>
                    <a:pt x="128612" y="154838"/>
                  </a:lnTo>
                  <a:lnTo>
                    <a:pt x="130746" y="152742"/>
                  </a:lnTo>
                  <a:lnTo>
                    <a:pt x="130771" y="147472"/>
                  </a:lnTo>
                  <a:close/>
                </a:path>
                <a:path w="280670" h="600710">
                  <a:moveTo>
                    <a:pt x="131381" y="246189"/>
                  </a:moveTo>
                  <a:lnTo>
                    <a:pt x="130797" y="241071"/>
                  </a:lnTo>
                  <a:lnTo>
                    <a:pt x="128447" y="239191"/>
                  </a:lnTo>
                  <a:lnTo>
                    <a:pt x="123228" y="239699"/>
                  </a:lnTo>
                  <a:lnTo>
                    <a:pt x="121348" y="242011"/>
                  </a:lnTo>
                  <a:lnTo>
                    <a:pt x="121932" y="247230"/>
                  </a:lnTo>
                  <a:lnTo>
                    <a:pt x="124294" y="249110"/>
                  </a:lnTo>
                  <a:lnTo>
                    <a:pt x="126898" y="248805"/>
                  </a:lnTo>
                  <a:lnTo>
                    <a:pt x="129501" y="248500"/>
                  </a:lnTo>
                  <a:lnTo>
                    <a:pt x="131381" y="246189"/>
                  </a:lnTo>
                  <a:close/>
                </a:path>
                <a:path w="280670" h="600710">
                  <a:moveTo>
                    <a:pt x="133654" y="463511"/>
                  </a:moveTo>
                  <a:lnTo>
                    <a:pt x="133642" y="458304"/>
                  </a:lnTo>
                  <a:lnTo>
                    <a:pt x="131495" y="456196"/>
                  </a:lnTo>
                  <a:lnTo>
                    <a:pt x="128879" y="456196"/>
                  </a:lnTo>
                  <a:lnTo>
                    <a:pt x="126250" y="456196"/>
                  </a:lnTo>
                  <a:lnTo>
                    <a:pt x="124142" y="458330"/>
                  </a:lnTo>
                  <a:lnTo>
                    <a:pt x="124155" y="463613"/>
                  </a:lnTo>
                  <a:lnTo>
                    <a:pt x="126326" y="465721"/>
                  </a:lnTo>
                  <a:lnTo>
                    <a:pt x="131572" y="465645"/>
                  </a:lnTo>
                  <a:lnTo>
                    <a:pt x="133654" y="463511"/>
                  </a:lnTo>
                  <a:close/>
                </a:path>
                <a:path w="280670" h="600710">
                  <a:moveTo>
                    <a:pt x="133858" y="434695"/>
                  </a:moveTo>
                  <a:lnTo>
                    <a:pt x="131787" y="432536"/>
                  </a:lnTo>
                  <a:lnTo>
                    <a:pt x="129159" y="432473"/>
                  </a:lnTo>
                  <a:lnTo>
                    <a:pt x="126530" y="432409"/>
                  </a:lnTo>
                  <a:lnTo>
                    <a:pt x="124358" y="434492"/>
                  </a:lnTo>
                  <a:lnTo>
                    <a:pt x="124269" y="439762"/>
                  </a:lnTo>
                  <a:lnTo>
                    <a:pt x="126352" y="441921"/>
                  </a:lnTo>
                  <a:lnTo>
                    <a:pt x="131597" y="441998"/>
                  </a:lnTo>
                  <a:lnTo>
                    <a:pt x="133769" y="439915"/>
                  </a:lnTo>
                  <a:lnTo>
                    <a:pt x="133858" y="434695"/>
                  </a:lnTo>
                  <a:close/>
                </a:path>
                <a:path w="280670" h="600710">
                  <a:moveTo>
                    <a:pt x="134302" y="487057"/>
                  </a:moveTo>
                  <a:lnTo>
                    <a:pt x="134175" y="484466"/>
                  </a:lnTo>
                  <a:lnTo>
                    <a:pt x="134086" y="481876"/>
                  </a:lnTo>
                  <a:lnTo>
                    <a:pt x="131889" y="479831"/>
                  </a:lnTo>
                  <a:lnTo>
                    <a:pt x="129260" y="479920"/>
                  </a:lnTo>
                  <a:lnTo>
                    <a:pt x="126644" y="480009"/>
                  </a:lnTo>
                  <a:lnTo>
                    <a:pt x="124587" y="482219"/>
                  </a:lnTo>
                  <a:lnTo>
                    <a:pt x="124802" y="487502"/>
                  </a:lnTo>
                  <a:lnTo>
                    <a:pt x="127038" y="489534"/>
                  </a:lnTo>
                  <a:lnTo>
                    <a:pt x="132270" y="489267"/>
                  </a:lnTo>
                  <a:lnTo>
                    <a:pt x="134302" y="487057"/>
                  </a:lnTo>
                  <a:close/>
                </a:path>
                <a:path w="280670" h="600710">
                  <a:moveTo>
                    <a:pt x="134378" y="269379"/>
                  </a:moveTo>
                  <a:lnTo>
                    <a:pt x="133642" y="264261"/>
                  </a:lnTo>
                  <a:lnTo>
                    <a:pt x="131241" y="262470"/>
                  </a:lnTo>
                  <a:lnTo>
                    <a:pt x="126034" y="263169"/>
                  </a:lnTo>
                  <a:lnTo>
                    <a:pt x="124231" y="265557"/>
                  </a:lnTo>
                  <a:lnTo>
                    <a:pt x="124968" y="270751"/>
                  </a:lnTo>
                  <a:lnTo>
                    <a:pt x="127381" y="272542"/>
                  </a:lnTo>
                  <a:lnTo>
                    <a:pt x="129971" y="272148"/>
                  </a:lnTo>
                  <a:lnTo>
                    <a:pt x="132562" y="271767"/>
                  </a:lnTo>
                  <a:lnTo>
                    <a:pt x="134378" y="269379"/>
                  </a:lnTo>
                  <a:close/>
                </a:path>
                <a:path w="280670" h="600710">
                  <a:moveTo>
                    <a:pt x="134556" y="411073"/>
                  </a:moveTo>
                  <a:lnTo>
                    <a:pt x="132537" y="408863"/>
                  </a:lnTo>
                  <a:lnTo>
                    <a:pt x="129908" y="408762"/>
                  </a:lnTo>
                  <a:lnTo>
                    <a:pt x="127292" y="408660"/>
                  </a:lnTo>
                  <a:lnTo>
                    <a:pt x="125069" y="410692"/>
                  </a:lnTo>
                  <a:lnTo>
                    <a:pt x="124879" y="415950"/>
                  </a:lnTo>
                  <a:lnTo>
                    <a:pt x="126936" y="418160"/>
                  </a:lnTo>
                  <a:lnTo>
                    <a:pt x="132181" y="418325"/>
                  </a:lnTo>
                  <a:lnTo>
                    <a:pt x="134378" y="416293"/>
                  </a:lnTo>
                  <a:lnTo>
                    <a:pt x="134556" y="411073"/>
                  </a:lnTo>
                  <a:close/>
                </a:path>
                <a:path w="280670" h="600710">
                  <a:moveTo>
                    <a:pt x="135661" y="387438"/>
                  </a:moveTo>
                  <a:lnTo>
                    <a:pt x="133654" y="385203"/>
                  </a:lnTo>
                  <a:lnTo>
                    <a:pt x="131038" y="385064"/>
                  </a:lnTo>
                  <a:lnTo>
                    <a:pt x="128422" y="384924"/>
                  </a:lnTo>
                  <a:lnTo>
                    <a:pt x="126174" y="386930"/>
                  </a:lnTo>
                  <a:lnTo>
                    <a:pt x="125907" y="392188"/>
                  </a:lnTo>
                  <a:lnTo>
                    <a:pt x="127927" y="394411"/>
                  </a:lnTo>
                  <a:lnTo>
                    <a:pt x="133172" y="394665"/>
                  </a:lnTo>
                  <a:lnTo>
                    <a:pt x="135407" y="392658"/>
                  </a:lnTo>
                  <a:lnTo>
                    <a:pt x="135661" y="387438"/>
                  </a:lnTo>
                  <a:close/>
                </a:path>
                <a:path w="280670" h="600710">
                  <a:moveTo>
                    <a:pt x="135966" y="510438"/>
                  </a:moveTo>
                  <a:lnTo>
                    <a:pt x="135509" y="505294"/>
                  </a:lnTo>
                  <a:lnTo>
                    <a:pt x="133197" y="503389"/>
                  </a:lnTo>
                  <a:lnTo>
                    <a:pt x="130581" y="503593"/>
                  </a:lnTo>
                  <a:lnTo>
                    <a:pt x="127965" y="503796"/>
                  </a:lnTo>
                  <a:lnTo>
                    <a:pt x="126034" y="506120"/>
                  </a:lnTo>
                  <a:lnTo>
                    <a:pt x="126517" y="511416"/>
                  </a:lnTo>
                  <a:lnTo>
                    <a:pt x="128892" y="513334"/>
                  </a:lnTo>
                  <a:lnTo>
                    <a:pt x="134112" y="512749"/>
                  </a:lnTo>
                  <a:lnTo>
                    <a:pt x="135966" y="510438"/>
                  </a:lnTo>
                  <a:close/>
                </a:path>
                <a:path w="280670" h="600710">
                  <a:moveTo>
                    <a:pt x="137033" y="363816"/>
                  </a:moveTo>
                  <a:lnTo>
                    <a:pt x="135051" y="361556"/>
                  </a:lnTo>
                  <a:lnTo>
                    <a:pt x="132435" y="361391"/>
                  </a:lnTo>
                  <a:lnTo>
                    <a:pt x="129819" y="361226"/>
                  </a:lnTo>
                  <a:lnTo>
                    <a:pt x="127558" y="363207"/>
                  </a:lnTo>
                  <a:lnTo>
                    <a:pt x="127228" y="368452"/>
                  </a:lnTo>
                  <a:lnTo>
                    <a:pt x="129222" y="370700"/>
                  </a:lnTo>
                  <a:lnTo>
                    <a:pt x="134467" y="371017"/>
                  </a:lnTo>
                  <a:lnTo>
                    <a:pt x="136715" y="369036"/>
                  </a:lnTo>
                  <a:lnTo>
                    <a:pt x="137033" y="363816"/>
                  </a:lnTo>
                  <a:close/>
                </a:path>
                <a:path w="280670" h="600710">
                  <a:moveTo>
                    <a:pt x="138010" y="292531"/>
                  </a:moveTo>
                  <a:lnTo>
                    <a:pt x="137172" y="287426"/>
                  </a:lnTo>
                  <a:lnTo>
                    <a:pt x="134734" y="285686"/>
                  </a:lnTo>
                  <a:lnTo>
                    <a:pt x="129552" y="286524"/>
                  </a:lnTo>
                  <a:lnTo>
                    <a:pt x="127800" y="288950"/>
                  </a:lnTo>
                  <a:lnTo>
                    <a:pt x="128638" y="294106"/>
                  </a:lnTo>
                  <a:lnTo>
                    <a:pt x="131076" y="295846"/>
                  </a:lnTo>
                  <a:lnTo>
                    <a:pt x="133667" y="295402"/>
                  </a:lnTo>
                  <a:lnTo>
                    <a:pt x="136258" y="294957"/>
                  </a:lnTo>
                  <a:lnTo>
                    <a:pt x="138010" y="292531"/>
                  </a:lnTo>
                  <a:close/>
                </a:path>
                <a:path w="280670" h="600710">
                  <a:moveTo>
                    <a:pt x="139382" y="533438"/>
                  </a:moveTo>
                  <a:lnTo>
                    <a:pt x="138874" y="530948"/>
                  </a:lnTo>
                  <a:lnTo>
                    <a:pt x="138430" y="528434"/>
                  </a:lnTo>
                  <a:lnTo>
                    <a:pt x="135978" y="526732"/>
                  </a:lnTo>
                  <a:lnTo>
                    <a:pt x="134162" y="527037"/>
                  </a:lnTo>
                  <a:lnTo>
                    <a:pt x="136613" y="525983"/>
                  </a:lnTo>
                  <a:lnTo>
                    <a:pt x="138582" y="521068"/>
                  </a:lnTo>
                  <a:lnTo>
                    <a:pt x="137401" y="518312"/>
                  </a:lnTo>
                  <a:lnTo>
                    <a:pt x="132499" y="516432"/>
                  </a:lnTo>
                  <a:lnTo>
                    <a:pt x="129743" y="517588"/>
                  </a:lnTo>
                  <a:lnTo>
                    <a:pt x="127838" y="522325"/>
                  </a:lnTo>
                  <a:lnTo>
                    <a:pt x="129044" y="525094"/>
                  </a:lnTo>
                  <a:lnTo>
                    <a:pt x="131432" y="526110"/>
                  </a:lnTo>
                  <a:lnTo>
                    <a:pt x="133731" y="527100"/>
                  </a:lnTo>
                  <a:lnTo>
                    <a:pt x="133388" y="527151"/>
                  </a:lnTo>
                  <a:lnTo>
                    <a:pt x="130797" y="527570"/>
                  </a:lnTo>
                  <a:lnTo>
                    <a:pt x="129070" y="530059"/>
                  </a:lnTo>
                  <a:lnTo>
                    <a:pt x="129540" y="532701"/>
                  </a:lnTo>
                  <a:lnTo>
                    <a:pt x="130073" y="535355"/>
                  </a:lnTo>
                  <a:lnTo>
                    <a:pt x="132588" y="537044"/>
                  </a:lnTo>
                  <a:lnTo>
                    <a:pt x="137706" y="535901"/>
                  </a:lnTo>
                  <a:lnTo>
                    <a:pt x="139382" y="533438"/>
                  </a:lnTo>
                  <a:close/>
                </a:path>
                <a:path w="280670" h="600710">
                  <a:moveTo>
                    <a:pt x="142036" y="315683"/>
                  </a:moveTo>
                  <a:lnTo>
                    <a:pt x="141135" y="310578"/>
                  </a:lnTo>
                  <a:lnTo>
                    <a:pt x="138671" y="308876"/>
                  </a:lnTo>
                  <a:lnTo>
                    <a:pt x="133502" y="309778"/>
                  </a:lnTo>
                  <a:lnTo>
                    <a:pt x="131775" y="312229"/>
                  </a:lnTo>
                  <a:lnTo>
                    <a:pt x="132207" y="314731"/>
                  </a:lnTo>
                  <a:lnTo>
                    <a:pt x="130937" y="315810"/>
                  </a:lnTo>
                  <a:lnTo>
                    <a:pt x="130530" y="321043"/>
                  </a:lnTo>
                  <a:lnTo>
                    <a:pt x="132486" y="323316"/>
                  </a:lnTo>
                  <a:lnTo>
                    <a:pt x="137731" y="323723"/>
                  </a:lnTo>
                  <a:lnTo>
                    <a:pt x="140004" y="321767"/>
                  </a:lnTo>
                  <a:lnTo>
                    <a:pt x="140284" y="318147"/>
                  </a:lnTo>
                  <a:lnTo>
                    <a:pt x="142036" y="315683"/>
                  </a:lnTo>
                  <a:close/>
                </a:path>
                <a:path w="280670" h="600710">
                  <a:moveTo>
                    <a:pt x="145872" y="555053"/>
                  </a:moveTo>
                  <a:lnTo>
                    <a:pt x="144970" y="552805"/>
                  </a:lnTo>
                  <a:lnTo>
                    <a:pt x="144030" y="550583"/>
                  </a:lnTo>
                  <a:lnTo>
                    <a:pt x="141414" y="549338"/>
                  </a:lnTo>
                  <a:lnTo>
                    <a:pt x="138899" y="550189"/>
                  </a:lnTo>
                  <a:lnTo>
                    <a:pt x="136436" y="551014"/>
                  </a:lnTo>
                  <a:lnTo>
                    <a:pt x="135102" y="553834"/>
                  </a:lnTo>
                  <a:lnTo>
                    <a:pt x="136194" y="556437"/>
                  </a:lnTo>
                  <a:lnTo>
                    <a:pt x="137248" y="559066"/>
                  </a:lnTo>
                  <a:lnTo>
                    <a:pt x="140233" y="560158"/>
                  </a:lnTo>
                  <a:lnTo>
                    <a:pt x="144881" y="557707"/>
                  </a:lnTo>
                  <a:lnTo>
                    <a:pt x="145872" y="555053"/>
                  </a:lnTo>
                  <a:close/>
                </a:path>
                <a:path w="280670" h="600710">
                  <a:moveTo>
                    <a:pt x="146189" y="338874"/>
                  </a:moveTo>
                  <a:lnTo>
                    <a:pt x="145745" y="336308"/>
                  </a:lnTo>
                  <a:lnTo>
                    <a:pt x="145275" y="333743"/>
                  </a:lnTo>
                  <a:lnTo>
                    <a:pt x="142811" y="332041"/>
                  </a:lnTo>
                  <a:lnTo>
                    <a:pt x="137642" y="332968"/>
                  </a:lnTo>
                  <a:lnTo>
                    <a:pt x="135928" y="335419"/>
                  </a:lnTo>
                  <a:lnTo>
                    <a:pt x="136359" y="337896"/>
                  </a:lnTo>
                  <a:lnTo>
                    <a:pt x="134048" y="337718"/>
                  </a:lnTo>
                  <a:lnTo>
                    <a:pt x="131432" y="337527"/>
                  </a:lnTo>
                  <a:lnTo>
                    <a:pt x="129159" y="339496"/>
                  </a:lnTo>
                  <a:lnTo>
                    <a:pt x="128790" y="344728"/>
                  </a:lnTo>
                  <a:lnTo>
                    <a:pt x="130759" y="347002"/>
                  </a:lnTo>
                  <a:lnTo>
                    <a:pt x="135991" y="347357"/>
                  </a:lnTo>
                  <a:lnTo>
                    <a:pt x="138264" y="345389"/>
                  </a:lnTo>
                  <a:lnTo>
                    <a:pt x="138518" y="341706"/>
                  </a:lnTo>
                  <a:lnTo>
                    <a:pt x="139306" y="342239"/>
                  </a:lnTo>
                  <a:lnTo>
                    <a:pt x="141884" y="341782"/>
                  </a:lnTo>
                  <a:lnTo>
                    <a:pt x="144462" y="341325"/>
                  </a:lnTo>
                  <a:lnTo>
                    <a:pt x="146189" y="338874"/>
                  </a:lnTo>
                  <a:close/>
                </a:path>
                <a:path w="280670" h="600710">
                  <a:moveTo>
                    <a:pt x="146608" y="498614"/>
                  </a:moveTo>
                  <a:lnTo>
                    <a:pt x="145262" y="495947"/>
                  </a:lnTo>
                  <a:lnTo>
                    <a:pt x="140258" y="494360"/>
                  </a:lnTo>
                  <a:lnTo>
                    <a:pt x="137566" y="495693"/>
                  </a:lnTo>
                  <a:lnTo>
                    <a:pt x="135940" y="500557"/>
                  </a:lnTo>
                  <a:lnTo>
                    <a:pt x="137299" y="503237"/>
                  </a:lnTo>
                  <a:lnTo>
                    <a:pt x="139776" y="504088"/>
                  </a:lnTo>
                  <a:lnTo>
                    <a:pt x="142252" y="504939"/>
                  </a:lnTo>
                  <a:lnTo>
                    <a:pt x="144945" y="503605"/>
                  </a:lnTo>
                  <a:lnTo>
                    <a:pt x="146608" y="498614"/>
                  </a:lnTo>
                  <a:close/>
                </a:path>
                <a:path w="280670" h="600710">
                  <a:moveTo>
                    <a:pt x="150228" y="362140"/>
                  </a:moveTo>
                  <a:lnTo>
                    <a:pt x="149390" y="356984"/>
                  </a:lnTo>
                  <a:lnTo>
                    <a:pt x="146939" y="355257"/>
                  </a:lnTo>
                  <a:lnTo>
                    <a:pt x="141770" y="356146"/>
                  </a:lnTo>
                  <a:lnTo>
                    <a:pt x="140017" y="358584"/>
                  </a:lnTo>
                  <a:lnTo>
                    <a:pt x="140855" y="363689"/>
                  </a:lnTo>
                  <a:lnTo>
                    <a:pt x="143294" y="365417"/>
                  </a:lnTo>
                  <a:lnTo>
                    <a:pt x="145884" y="364998"/>
                  </a:lnTo>
                  <a:lnTo>
                    <a:pt x="148475" y="364578"/>
                  </a:lnTo>
                  <a:lnTo>
                    <a:pt x="150228" y="362140"/>
                  </a:lnTo>
                  <a:close/>
                </a:path>
                <a:path w="280670" h="600710">
                  <a:moveTo>
                    <a:pt x="153377" y="475843"/>
                  </a:moveTo>
                  <a:lnTo>
                    <a:pt x="151930" y="473240"/>
                  </a:lnTo>
                  <a:lnTo>
                    <a:pt x="146862" y="471881"/>
                  </a:lnTo>
                  <a:lnTo>
                    <a:pt x="144208" y="473329"/>
                  </a:lnTo>
                  <a:lnTo>
                    <a:pt x="142811" y="478294"/>
                  </a:lnTo>
                  <a:lnTo>
                    <a:pt x="144297" y="480885"/>
                  </a:lnTo>
                  <a:lnTo>
                    <a:pt x="146812" y="481622"/>
                  </a:lnTo>
                  <a:lnTo>
                    <a:pt x="149326" y="482358"/>
                  </a:lnTo>
                  <a:lnTo>
                    <a:pt x="151955" y="480898"/>
                  </a:lnTo>
                  <a:lnTo>
                    <a:pt x="153377" y="475843"/>
                  </a:lnTo>
                  <a:close/>
                </a:path>
                <a:path w="280670" h="600710">
                  <a:moveTo>
                    <a:pt x="153822" y="385533"/>
                  </a:moveTo>
                  <a:lnTo>
                    <a:pt x="153085" y="380352"/>
                  </a:lnTo>
                  <a:lnTo>
                    <a:pt x="150685" y="378561"/>
                  </a:lnTo>
                  <a:lnTo>
                    <a:pt x="145503" y="379336"/>
                  </a:lnTo>
                  <a:lnTo>
                    <a:pt x="143687" y="381723"/>
                  </a:lnTo>
                  <a:lnTo>
                    <a:pt x="144411" y="386842"/>
                  </a:lnTo>
                  <a:lnTo>
                    <a:pt x="146812" y="388632"/>
                  </a:lnTo>
                  <a:lnTo>
                    <a:pt x="149415" y="388277"/>
                  </a:lnTo>
                  <a:lnTo>
                    <a:pt x="152019" y="387921"/>
                  </a:lnTo>
                  <a:lnTo>
                    <a:pt x="153822" y="385533"/>
                  </a:lnTo>
                  <a:close/>
                </a:path>
                <a:path w="280670" h="600710">
                  <a:moveTo>
                    <a:pt x="156654" y="409143"/>
                  </a:moveTo>
                  <a:lnTo>
                    <a:pt x="156083" y="403898"/>
                  </a:lnTo>
                  <a:lnTo>
                    <a:pt x="153733" y="402018"/>
                  </a:lnTo>
                  <a:lnTo>
                    <a:pt x="148526" y="402590"/>
                  </a:lnTo>
                  <a:lnTo>
                    <a:pt x="146634" y="404901"/>
                  </a:lnTo>
                  <a:lnTo>
                    <a:pt x="147180" y="410006"/>
                  </a:lnTo>
                  <a:lnTo>
                    <a:pt x="149529" y="411899"/>
                  </a:lnTo>
                  <a:lnTo>
                    <a:pt x="152146" y="411670"/>
                  </a:lnTo>
                  <a:lnTo>
                    <a:pt x="154762" y="411441"/>
                  </a:lnTo>
                  <a:lnTo>
                    <a:pt x="156654" y="409143"/>
                  </a:lnTo>
                  <a:close/>
                </a:path>
                <a:path w="280670" h="600710">
                  <a:moveTo>
                    <a:pt x="157378" y="451777"/>
                  </a:moveTo>
                  <a:lnTo>
                    <a:pt x="155435" y="449465"/>
                  </a:lnTo>
                  <a:lnTo>
                    <a:pt x="150202" y="449135"/>
                  </a:lnTo>
                  <a:lnTo>
                    <a:pt x="147904" y="451015"/>
                  </a:lnTo>
                  <a:lnTo>
                    <a:pt x="147485" y="456018"/>
                  </a:lnTo>
                  <a:lnTo>
                    <a:pt x="149415" y="458330"/>
                  </a:lnTo>
                  <a:lnTo>
                    <a:pt x="152019" y="458685"/>
                  </a:lnTo>
                  <a:lnTo>
                    <a:pt x="154622" y="459041"/>
                  </a:lnTo>
                  <a:lnTo>
                    <a:pt x="156921" y="457161"/>
                  </a:lnTo>
                  <a:lnTo>
                    <a:pt x="157378" y="451777"/>
                  </a:lnTo>
                  <a:close/>
                </a:path>
                <a:path w="280670" h="600710">
                  <a:moveTo>
                    <a:pt x="158013" y="427672"/>
                  </a:moveTo>
                  <a:lnTo>
                    <a:pt x="155600" y="425653"/>
                  </a:lnTo>
                  <a:lnTo>
                    <a:pt x="150368" y="425881"/>
                  </a:lnTo>
                  <a:lnTo>
                    <a:pt x="148526" y="428053"/>
                  </a:lnTo>
                  <a:lnTo>
                    <a:pt x="148463" y="430593"/>
                  </a:lnTo>
                  <a:lnTo>
                    <a:pt x="148463" y="433120"/>
                  </a:lnTo>
                  <a:lnTo>
                    <a:pt x="150583" y="435178"/>
                  </a:lnTo>
                  <a:lnTo>
                    <a:pt x="153212" y="435178"/>
                  </a:lnTo>
                  <a:lnTo>
                    <a:pt x="155841" y="435178"/>
                  </a:lnTo>
                  <a:lnTo>
                    <a:pt x="157962" y="433019"/>
                  </a:lnTo>
                  <a:lnTo>
                    <a:pt x="157962" y="430339"/>
                  </a:lnTo>
                  <a:lnTo>
                    <a:pt x="158013" y="427672"/>
                  </a:lnTo>
                  <a:close/>
                </a:path>
                <a:path w="280670" h="600710">
                  <a:moveTo>
                    <a:pt x="159893" y="571550"/>
                  </a:moveTo>
                  <a:lnTo>
                    <a:pt x="158711" y="569214"/>
                  </a:lnTo>
                  <a:lnTo>
                    <a:pt x="157073" y="568439"/>
                  </a:lnTo>
                  <a:lnTo>
                    <a:pt x="155409" y="567690"/>
                  </a:lnTo>
                  <a:lnTo>
                    <a:pt x="152806" y="568198"/>
                  </a:lnTo>
                  <a:lnTo>
                    <a:pt x="151053" y="570230"/>
                  </a:lnTo>
                  <a:lnTo>
                    <a:pt x="149364" y="572147"/>
                  </a:lnTo>
                  <a:lnTo>
                    <a:pt x="149936" y="575576"/>
                  </a:lnTo>
                  <a:lnTo>
                    <a:pt x="153047" y="577049"/>
                  </a:lnTo>
                  <a:lnTo>
                    <a:pt x="156197" y="578497"/>
                  </a:lnTo>
                  <a:lnTo>
                    <a:pt x="159270" y="576757"/>
                  </a:lnTo>
                  <a:lnTo>
                    <a:pt x="159893" y="571550"/>
                  </a:lnTo>
                  <a:close/>
                </a:path>
                <a:path w="280670" h="600710">
                  <a:moveTo>
                    <a:pt x="183172" y="569607"/>
                  </a:moveTo>
                  <a:lnTo>
                    <a:pt x="180352" y="565175"/>
                  </a:lnTo>
                  <a:lnTo>
                    <a:pt x="177495" y="564362"/>
                  </a:lnTo>
                  <a:lnTo>
                    <a:pt x="175361" y="565569"/>
                  </a:lnTo>
                  <a:lnTo>
                    <a:pt x="173253" y="566877"/>
                  </a:lnTo>
                  <a:lnTo>
                    <a:pt x="172427" y="569417"/>
                  </a:lnTo>
                  <a:lnTo>
                    <a:pt x="173418" y="571893"/>
                  </a:lnTo>
                  <a:lnTo>
                    <a:pt x="174371" y="574294"/>
                  </a:lnTo>
                  <a:lnTo>
                    <a:pt x="177558" y="575360"/>
                  </a:lnTo>
                  <a:lnTo>
                    <a:pt x="179920" y="573913"/>
                  </a:lnTo>
                  <a:lnTo>
                    <a:pt x="182346" y="572528"/>
                  </a:lnTo>
                  <a:lnTo>
                    <a:pt x="183172" y="569607"/>
                  </a:lnTo>
                  <a:close/>
                </a:path>
                <a:path w="280670" h="600710">
                  <a:moveTo>
                    <a:pt x="201968" y="554177"/>
                  </a:moveTo>
                  <a:lnTo>
                    <a:pt x="198132" y="550595"/>
                  </a:lnTo>
                  <a:lnTo>
                    <a:pt x="195135" y="550545"/>
                  </a:lnTo>
                  <a:lnTo>
                    <a:pt x="193370" y="552272"/>
                  </a:lnTo>
                  <a:lnTo>
                    <a:pt x="191643" y="554050"/>
                  </a:lnTo>
                  <a:lnTo>
                    <a:pt x="191477" y="556933"/>
                  </a:lnTo>
                  <a:lnTo>
                    <a:pt x="193167" y="558914"/>
                  </a:lnTo>
                  <a:lnTo>
                    <a:pt x="194881" y="560920"/>
                  </a:lnTo>
                  <a:lnTo>
                    <a:pt x="198005" y="561111"/>
                  </a:lnTo>
                  <a:lnTo>
                    <a:pt x="199948" y="559130"/>
                  </a:lnTo>
                  <a:lnTo>
                    <a:pt x="201917" y="557199"/>
                  </a:lnTo>
                  <a:lnTo>
                    <a:pt x="201968" y="554177"/>
                  </a:lnTo>
                  <a:close/>
                </a:path>
                <a:path w="280670" h="600710">
                  <a:moveTo>
                    <a:pt x="211175" y="4051"/>
                  </a:moveTo>
                  <a:lnTo>
                    <a:pt x="209727" y="1079"/>
                  </a:lnTo>
                  <a:lnTo>
                    <a:pt x="206971" y="596"/>
                  </a:lnTo>
                  <a:lnTo>
                    <a:pt x="204254" y="0"/>
                  </a:lnTo>
                  <a:lnTo>
                    <a:pt x="201650" y="1625"/>
                  </a:lnTo>
                  <a:lnTo>
                    <a:pt x="200685" y="6781"/>
                  </a:lnTo>
                  <a:lnTo>
                    <a:pt x="202247" y="9296"/>
                  </a:lnTo>
                  <a:lnTo>
                    <a:pt x="204635" y="9817"/>
                  </a:lnTo>
                  <a:lnTo>
                    <a:pt x="207073" y="10210"/>
                  </a:lnTo>
                  <a:lnTo>
                    <a:pt x="209524" y="9029"/>
                  </a:lnTo>
                  <a:lnTo>
                    <a:pt x="210362" y="6502"/>
                  </a:lnTo>
                  <a:lnTo>
                    <a:pt x="211175" y="4051"/>
                  </a:lnTo>
                  <a:close/>
                </a:path>
                <a:path w="280670" h="600710">
                  <a:moveTo>
                    <a:pt x="217284" y="537946"/>
                  </a:moveTo>
                  <a:lnTo>
                    <a:pt x="216700" y="534974"/>
                  </a:lnTo>
                  <a:lnTo>
                    <a:pt x="212255" y="532193"/>
                  </a:lnTo>
                  <a:lnTo>
                    <a:pt x="209321" y="532765"/>
                  </a:lnTo>
                  <a:lnTo>
                    <a:pt x="207937" y="534860"/>
                  </a:lnTo>
                  <a:lnTo>
                    <a:pt x="206590" y="536994"/>
                  </a:lnTo>
                  <a:lnTo>
                    <a:pt x="207010" y="539838"/>
                  </a:lnTo>
                  <a:lnTo>
                    <a:pt x="209118" y="541413"/>
                  </a:lnTo>
                  <a:lnTo>
                    <a:pt x="211213" y="542975"/>
                  </a:lnTo>
                  <a:lnTo>
                    <a:pt x="214325" y="542518"/>
                  </a:lnTo>
                  <a:lnTo>
                    <a:pt x="215785" y="540219"/>
                  </a:lnTo>
                  <a:lnTo>
                    <a:pt x="217284" y="537946"/>
                  </a:lnTo>
                  <a:close/>
                </a:path>
                <a:path w="280670" h="600710">
                  <a:moveTo>
                    <a:pt x="229069" y="516623"/>
                  </a:moveTo>
                  <a:lnTo>
                    <a:pt x="228028" y="513765"/>
                  </a:lnTo>
                  <a:lnTo>
                    <a:pt x="223253" y="511606"/>
                  </a:lnTo>
                  <a:lnTo>
                    <a:pt x="220459" y="512610"/>
                  </a:lnTo>
                  <a:lnTo>
                    <a:pt x="219392" y="514934"/>
                  </a:lnTo>
                  <a:lnTo>
                    <a:pt x="218236" y="517182"/>
                  </a:lnTo>
                  <a:lnTo>
                    <a:pt x="219176" y="520001"/>
                  </a:lnTo>
                  <a:lnTo>
                    <a:pt x="221500" y="521220"/>
                  </a:lnTo>
                  <a:lnTo>
                    <a:pt x="223824" y="522439"/>
                  </a:lnTo>
                  <a:lnTo>
                    <a:pt x="226707" y="521474"/>
                  </a:lnTo>
                  <a:lnTo>
                    <a:pt x="227939" y="519074"/>
                  </a:lnTo>
                  <a:lnTo>
                    <a:pt x="229069" y="516623"/>
                  </a:lnTo>
                  <a:close/>
                </a:path>
                <a:path w="280670" h="600710">
                  <a:moveTo>
                    <a:pt x="232981" y="15087"/>
                  </a:moveTo>
                  <a:lnTo>
                    <a:pt x="232410" y="12026"/>
                  </a:lnTo>
                  <a:lnTo>
                    <a:pt x="230136" y="10350"/>
                  </a:lnTo>
                  <a:lnTo>
                    <a:pt x="227723" y="8890"/>
                  </a:lnTo>
                  <a:lnTo>
                    <a:pt x="224637" y="9791"/>
                  </a:lnTo>
                  <a:lnTo>
                    <a:pt x="222173" y="14439"/>
                  </a:lnTo>
                  <a:lnTo>
                    <a:pt x="222973" y="17132"/>
                  </a:lnTo>
                  <a:lnTo>
                    <a:pt x="225031" y="18376"/>
                  </a:lnTo>
                  <a:lnTo>
                    <a:pt x="226961" y="19812"/>
                  </a:lnTo>
                  <a:lnTo>
                    <a:pt x="229806" y="19278"/>
                  </a:lnTo>
                  <a:lnTo>
                    <a:pt x="231394" y="17183"/>
                  </a:lnTo>
                  <a:lnTo>
                    <a:pt x="232981" y="15087"/>
                  </a:lnTo>
                  <a:close/>
                </a:path>
                <a:path w="280670" h="600710">
                  <a:moveTo>
                    <a:pt x="238175" y="494233"/>
                  </a:moveTo>
                  <a:lnTo>
                    <a:pt x="236893" y="491502"/>
                  </a:lnTo>
                  <a:lnTo>
                    <a:pt x="231927" y="489813"/>
                  </a:lnTo>
                  <a:lnTo>
                    <a:pt x="229209" y="491083"/>
                  </a:lnTo>
                  <a:lnTo>
                    <a:pt x="227457" y="495909"/>
                  </a:lnTo>
                  <a:lnTo>
                    <a:pt x="228752" y="498640"/>
                  </a:lnTo>
                  <a:lnTo>
                    <a:pt x="231178" y="499579"/>
                  </a:lnTo>
                  <a:lnTo>
                    <a:pt x="233654" y="500532"/>
                  </a:lnTo>
                  <a:lnTo>
                    <a:pt x="236347" y="499262"/>
                  </a:lnTo>
                  <a:lnTo>
                    <a:pt x="238175" y="494233"/>
                  </a:lnTo>
                  <a:close/>
                </a:path>
                <a:path w="280670" h="600710">
                  <a:moveTo>
                    <a:pt x="245389" y="471284"/>
                  </a:moveTo>
                  <a:lnTo>
                    <a:pt x="243878" y="468655"/>
                  </a:lnTo>
                  <a:lnTo>
                    <a:pt x="238810" y="467296"/>
                  </a:lnTo>
                  <a:lnTo>
                    <a:pt x="236220" y="468769"/>
                  </a:lnTo>
                  <a:lnTo>
                    <a:pt x="234759" y="473722"/>
                  </a:lnTo>
                  <a:lnTo>
                    <a:pt x="236220" y="476351"/>
                  </a:lnTo>
                  <a:lnTo>
                    <a:pt x="238734" y="477100"/>
                  </a:lnTo>
                  <a:lnTo>
                    <a:pt x="241249" y="477850"/>
                  </a:lnTo>
                  <a:lnTo>
                    <a:pt x="243890" y="476389"/>
                  </a:lnTo>
                  <a:lnTo>
                    <a:pt x="244627" y="473837"/>
                  </a:lnTo>
                  <a:lnTo>
                    <a:pt x="245389" y="471284"/>
                  </a:lnTo>
                  <a:close/>
                </a:path>
                <a:path w="280670" h="600710">
                  <a:moveTo>
                    <a:pt x="250393" y="29514"/>
                  </a:moveTo>
                  <a:lnTo>
                    <a:pt x="248729" y="27266"/>
                  </a:lnTo>
                  <a:lnTo>
                    <a:pt x="247180" y="24942"/>
                  </a:lnTo>
                  <a:lnTo>
                    <a:pt x="243827" y="24904"/>
                  </a:lnTo>
                  <a:lnTo>
                    <a:pt x="241960" y="26670"/>
                  </a:lnTo>
                  <a:lnTo>
                    <a:pt x="240004" y="28486"/>
                  </a:lnTo>
                  <a:lnTo>
                    <a:pt x="239991" y="31178"/>
                  </a:lnTo>
                  <a:lnTo>
                    <a:pt x="241338" y="33248"/>
                  </a:lnTo>
                  <a:lnTo>
                    <a:pt x="242785" y="35217"/>
                  </a:lnTo>
                  <a:lnTo>
                    <a:pt x="245706" y="35585"/>
                  </a:lnTo>
                  <a:lnTo>
                    <a:pt x="247853" y="34074"/>
                  </a:lnTo>
                  <a:lnTo>
                    <a:pt x="249999" y="32562"/>
                  </a:lnTo>
                  <a:lnTo>
                    <a:pt x="250393" y="29514"/>
                  </a:lnTo>
                  <a:close/>
                </a:path>
                <a:path w="280670" h="600710">
                  <a:moveTo>
                    <a:pt x="251142" y="448017"/>
                  </a:moveTo>
                  <a:lnTo>
                    <a:pt x="249466" y="445465"/>
                  </a:lnTo>
                  <a:lnTo>
                    <a:pt x="244335" y="444360"/>
                  </a:lnTo>
                  <a:lnTo>
                    <a:pt x="241871" y="445973"/>
                  </a:lnTo>
                  <a:lnTo>
                    <a:pt x="241249" y="448487"/>
                  </a:lnTo>
                  <a:lnTo>
                    <a:pt x="240665" y="451015"/>
                  </a:lnTo>
                  <a:lnTo>
                    <a:pt x="242252" y="453555"/>
                  </a:lnTo>
                  <a:lnTo>
                    <a:pt x="244805" y="454164"/>
                  </a:lnTo>
                  <a:lnTo>
                    <a:pt x="247357" y="454774"/>
                  </a:lnTo>
                  <a:lnTo>
                    <a:pt x="249910" y="453174"/>
                  </a:lnTo>
                  <a:lnTo>
                    <a:pt x="251142" y="448017"/>
                  </a:lnTo>
                  <a:close/>
                </a:path>
                <a:path w="280670" h="600710">
                  <a:moveTo>
                    <a:pt x="255841" y="424586"/>
                  </a:moveTo>
                  <a:lnTo>
                    <a:pt x="254101" y="422109"/>
                  </a:lnTo>
                  <a:lnTo>
                    <a:pt x="248932" y="421182"/>
                  </a:lnTo>
                  <a:lnTo>
                    <a:pt x="246494" y="422897"/>
                  </a:lnTo>
                  <a:lnTo>
                    <a:pt x="245986" y="425450"/>
                  </a:lnTo>
                  <a:lnTo>
                    <a:pt x="245503" y="428002"/>
                  </a:lnTo>
                  <a:lnTo>
                    <a:pt x="247192" y="430479"/>
                  </a:lnTo>
                  <a:lnTo>
                    <a:pt x="249770" y="430974"/>
                  </a:lnTo>
                  <a:lnTo>
                    <a:pt x="252349" y="431469"/>
                  </a:lnTo>
                  <a:lnTo>
                    <a:pt x="254838" y="429780"/>
                  </a:lnTo>
                  <a:lnTo>
                    <a:pt x="255841" y="424586"/>
                  </a:lnTo>
                  <a:close/>
                </a:path>
                <a:path w="280670" h="600710">
                  <a:moveTo>
                    <a:pt x="259727" y="401040"/>
                  </a:moveTo>
                  <a:lnTo>
                    <a:pt x="257962" y="398627"/>
                  </a:lnTo>
                  <a:lnTo>
                    <a:pt x="252768" y="397852"/>
                  </a:lnTo>
                  <a:lnTo>
                    <a:pt x="250329" y="399618"/>
                  </a:lnTo>
                  <a:lnTo>
                    <a:pt x="249529" y="404761"/>
                  </a:lnTo>
                  <a:lnTo>
                    <a:pt x="251294" y="407187"/>
                  </a:lnTo>
                  <a:lnTo>
                    <a:pt x="253885" y="407606"/>
                  </a:lnTo>
                  <a:lnTo>
                    <a:pt x="256476" y="408025"/>
                  </a:lnTo>
                  <a:lnTo>
                    <a:pt x="258914" y="406260"/>
                  </a:lnTo>
                  <a:lnTo>
                    <a:pt x="259727" y="401040"/>
                  </a:lnTo>
                  <a:close/>
                </a:path>
                <a:path w="280670" h="600710">
                  <a:moveTo>
                    <a:pt x="262801" y="50914"/>
                  </a:moveTo>
                  <a:lnTo>
                    <a:pt x="261772" y="48387"/>
                  </a:lnTo>
                  <a:lnTo>
                    <a:pt x="260642" y="45885"/>
                  </a:lnTo>
                  <a:lnTo>
                    <a:pt x="257543" y="44983"/>
                  </a:lnTo>
                  <a:lnTo>
                    <a:pt x="252907" y="47447"/>
                  </a:lnTo>
                  <a:lnTo>
                    <a:pt x="252133" y="50126"/>
                  </a:lnTo>
                  <a:lnTo>
                    <a:pt x="253161" y="52400"/>
                  </a:lnTo>
                  <a:lnTo>
                    <a:pt x="254101" y="54737"/>
                  </a:lnTo>
                  <a:lnTo>
                    <a:pt x="256832" y="55803"/>
                  </a:lnTo>
                  <a:lnTo>
                    <a:pt x="259257" y="54787"/>
                  </a:lnTo>
                  <a:lnTo>
                    <a:pt x="261683" y="53771"/>
                  </a:lnTo>
                  <a:lnTo>
                    <a:pt x="262801" y="50914"/>
                  </a:lnTo>
                  <a:close/>
                </a:path>
                <a:path w="280670" h="600710">
                  <a:moveTo>
                    <a:pt x="263055" y="377456"/>
                  </a:moveTo>
                  <a:lnTo>
                    <a:pt x="261226" y="375069"/>
                  </a:lnTo>
                  <a:lnTo>
                    <a:pt x="256019" y="374408"/>
                  </a:lnTo>
                  <a:lnTo>
                    <a:pt x="253631" y="376237"/>
                  </a:lnTo>
                  <a:lnTo>
                    <a:pt x="252945" y="381406"/>
                  </a:lnTo>
                  <a:lnTo>
                    <a:pt x="254774" y="383794"/>
                  </a:lnTo>
                  <a:lnTo>
                    <a:pt x="257378" y="384149"/>
                  </a:lnTo>
                  <a:lnTo>
                    <a:pt x="259981" y="384505"/>
                  </a:lnTo>
                  <a:lnTo>
                    <a:pt x="262369" y="382676"/>
                  </a:lnTo>
                  <a:lnTo>
                    <a:pt x="263055" y="377456"/>
                  </a:lnTo>
                  <a:close/>
                </a:path>
                <a:path w="280670" h="600710">
                  <a:moveTo>
                    <a:pt x="265925" y="353822"/>
                  </a:moveTo>
                  <a:lnTo>
                    <a:pt x="264045" y="351472"/>
                  </a:lnTo>
                  <a:lnTo>
                    <a:pt x="258838" y="350888"/>
                  </a:lnTo>
                  <a:lnTo>
                    <a:pt x="256476" y="352755"/>
                  </a:lnTo>
                  <a:lnTo>
                    <a:pt x="255905" y="357949"/>
                  </a:lnTo>
                  <a:lnTo>
                    <a:pt x="257759" y="360299"/>
                  </a:lnTo>
                  <a:lnTo>
                    <a:pt x="260362" y="360603"/>
                  </a:lnTo>
                  <a:lnTo>
                    <a:pt x="262966" y="360908"/>
                  </a:lnTo>
                  <a:lnTo>
                    <a:pt x="265341" y="359054"/>
                  </a:lnTo>
                  <a:lnTo>
                    <a:pt x="265925" y="353822"/>
                  </a:lnTo>
                  <a:close/>
                </a:path>
                <a:path w="280670" h="600710">
                  <a:moveTo>
                    <a:pt x="268465" y="330187"/>
                  </a:moveTo>
                  <a:lnTo>
                    <a:pt x="266547" y="327850"/>
                  </a:lnTo>
                  <a:lnTo>
                    <a:pt x="261315" y="327329"/>
                  </a:lnTo>
                  <a:lnTo>
                    <a:pt x="259016" y="329234"/>
                  </a:lnTo>
                  <a:lnTo>
                    <a:pt x="258457" y="334429"/>
                  </a:lnTo>
                  <a:lnTo>
                    <a:pt x="260350" y="336753"/>
                  </a:lnTo>
                  <a:lnTo>
                    <a:pt x="262966" y="337032"/>
                  </a:lnTo>
                  <a:lnTo>
                    <a:pt x="265569" y="337312"/>
                  </a:lnTo>
                  <a:lnTo>
                    <a:pt x="267906" y="335407"/>
                  </a:lnTo>
                  <a:lnTo>
                    <a:pt x="268465" y="330187"/>
                  </a:lnTo>
                  <a:close/>
                </a:path>
                <a:path w="280670" h="600710">
                  <a:moveTo>
                    <a:pt x="270725" y="306514"/>
                  </a:moveTo>
                  <a:lnTo>
                    <a:pt x="268808" y="304203"/>
                  </a:lnTo>
                  <a:lnTo>
                    <a:pt x="263575" y="303720"/>
                  </a:lnTo>
                  <a:lnTo>
                    <a:pt x="261264" y="305638"/>
                  </a:lnTo>
                  <a:lnTo>
                    <a:pt x="260781" y="310857"/>
                  </a:lnTo>
                  <a:lnTo>
                    <a:pt x="262699" y="313169"/>
                  </a:lnTo>
                  <a:lnTo>
                    <a:pt x="265315" y="313410"/>
                  </a:lnTo>
                  <a:lnTo>
                    <a:pt x="267931" y="313651"/>
                  </a:lnTo>
                  <a:lnTo>
                    <a:pt x="270243" y="311734"/>
                  </a:lnTo>
                  <a:lnTo>
                    <a:pt x="270725" y="306514"/>
                  </a:lnTo>
                  <a:close/>
                </a:path>
                <a:path w="280670" h="600710">
                  <a:moveTo>
                    <a:pt x="270802" y="73977"/>
                  </a:moveTo>
                  <a:lnTo>
                    <a:pt x="269278" y="68795"/>
                  </a:lnTo>
                  <a:lnTo>
                    <a:pt x="266623" y="67335"/>
                  </a:lnTo>
                  <a:lnTo>
                    <a:pt x="261632" y="68935"/>
                  </a:lnTo>
                  <a:lnTo>
                    <a:pt x="260184" y="71564"/>
                  </a:lnTo>
                  <a:lnTo>
                    <a:pt x="261620" y="76428"/>
                  </a:lnTo>
                  <a:lnTo>
                    <a:pt x="264274" y="77876"/>
                  </a:lnTo>
                  <a:lnTo>
                    <a:pt x="266814" y="77241"/>
                  </a:lnTo>
                  <a:lnTo>
                    <a:pt x="269354" y="76606"/>
                  </a:lnTo>
                  <a:lnTo>
                    <a:pt x="270802" y="73977"/>
                  </a:lnTo>
                  <a:close/>
                </a:path>
                <a:path w="280670" h="600710">
                  <a:moveTo>
                    <a:pt x="272821" y="282867"/>
                  </a:moveTo>
                  <a:lnTo>
                    <a:pt x="270878" y="280568"/>
                  </a:lnTo>
                  <a:lnTo>
                    <a:pt x="265645" y="280123"/>
                  </a:lnTo>
                  <a:lnTo>
                    <a:pt x="263347" y="282054"/>
                  </a:lnTo>
                  <a:lnTo>
                    <a:pt x="262902" y="287274"/>
                  </a:lnTo>
                  <a:lnTo>
                    <a:pt x="264833" y="289572"/>
                  </a:lnTo>
                  <a:lnTo>
                    <a:pt x="267449" y="289801"/>
                  </a:lnTo>
                  <a:lnTo>
                    <a:pt x="270065" y="290029"/>
                  </a:lnTo>
                  <a:lnTo>
                    <a:pt x="272376" y="288099"/>
                  </a:lnTo>
                  <a:lnTo>
                    <a:pt x="272821" y="282867"/>
                  </a:lnTo>
                  <a:close/>
                </a:path>
                <a:path w="280670" h="600710">
                  <a:moveTo>
                    <a:pt x="274789" y="259207"/>
                  </a:moveTo>
                  <a:lnTo>
                    <a:pt x="272846" y="256908"/>
                  </a:lnTo>
                  <a:lnTo>
                    <a:pt x="267614" y="256476"/>
                  </a:lnTo>
                  <a:lnTo>
                    <a:pt x="265328" y="258419"/>
                  </a:lnTo>
                  <a:lnTo>
                    <a:pt x="264896" y="263652"/>
                  </a:lnTo>
                  <a:lnTo>
                    <a:pt x="266839" y="265938"/>
                  </a:lnTo>
                  <a:lnTo>
                    <a:pt x="269455" y="266153"/>
                  </a:lnTo>
                  <a:lnTo>
                    <a:pt x="272072" y="266369"/>
                  </a:lnTo>
                  <a:lnTo>
                    <a:pt x="274370" y="264426"/>
                  </a:lnTo>
                  <a:lnTo>
                    <a:pt x="274789" y="259207"/>
                  </a:lnTo>
                  <a:close/>
                </a:path>
                <a:path w="280670" h="600710">
                  <a:moveTo>
                    <a:pt x="275882" y="97637"/>
                  </a:moveTo>
                  <a:lnTo>
                    <a:pt x="275437" y="95008"/>
                  </a:lnTo>
                  <a:lnTo>
                    <a:pt x="274891" y="92379"/>
                  </a:lnTo>
                  <a:lnTo>
                    <a:pt x="272376" y="90652"/>
                  </a:lnTo>
                  <a:lnTo>
                    <a:pt x="267220" y="91655"/>
                  </a:lnTo>
                  <a:lnTo>
                    <a:pt x="265544" y="94081"/>
                  </a:lnTo>
                  <a:lnTo>
                    <a:pt x="266065" y="96596"/>
                  </a:lnTo>
                  <a:lnTo>
                    <a:pt x="266484" y="99123"/>
                  </a:lnTo>
                  <a:lnTo>
                    <a:pt x="268795" y="100888"/>
                  </a:lnTo>
                  <a:lnTo>
                    <a:pt x="271411" y="100495"/>
                  </a:lnTo>
                  <a:lnTo>
                    <a:pt x="273989" y="100114"/>
                  </a:lnTo>
                  <a:lnTo>
                    <a:pt x="275882" y="97637"/>
                  </a:lnTo>
                  <a:close/>
                </a:path>
                <a:path w="280670" h="600710">
                  <a:moveTo>
                    <a:pt x="276694" y="235546"/>
                  </a:moveTo>
                  <a:lnTo>
                    <a:pt x="274751" y="233260"/>
                  </a:lnTo>
                  <a:lnTo>
                    <a:pt x="269519" y="232841"/>
                  </a:lnTo>
                  <a:lnTo>
                    <a:pt x="267220" y="234784"/>
                  </a:lnTo>
                  <a:lnTo>
                    <a:pt x="266814" y="240004"/>
                  </a:lnTo>
                  <a:lnTo>
                    <a:pt x="268757" y="242290"/>
                  </a:lnTo>
                  <a:lnTo>
                    <a:pt x="271373" y="242506"/>
                  </a:lnTo>
                  <a:lnTo>
                    <a:pt x="273989" y="242722"/>
                  </a:lnTo>
                  <a:lnTo>
                    <a:pt x="276275" y="240766"/>
                  </a:lnTo>
                  <a:lnTo>
                    <a:pt x="276694" y="235546"/>
                  </a:lnTo>
                  <a:close/>
                </a:path>
                <a:path w="280670" h="600710">
                  <a:moveTo>
                    <a:pt x="278396" y="211823"/>
                  </a:moveTo>
                  <a:lnTo>
                    <a:pt x="276402" y="209550"/>
                  </a:lnTo>
                  <a:lnTo>
                    <a:pt x="271170" y="209219"/>
                  </a:lnTo>
                  <a:lnTo>
                    <a:pt x="268909" y="211201"/>
                  </a:lnTo>
                  <a:lnTo>
                    <a:pt x="268579" y="216395"/>
                  </a:lnTo>
                  <a:lnTo>
                    <a:pt x="270573" y="218655"/>
                  </a:lnTo>
                  <a:lnTo>
                    <a:pt x="273189" y="218859"/>
                  </a:lnTo>
                  <a:lnTo>
                    <a:pt x="275805" y="219062"/>
                  </a:lnTo>
                  <a:lnTo>
                    <a:pt x="278066" y="217081"/>
                  </a:lnTo>
                  <a:lnTo>
                    <a:pt x="278396" y="211823"/>
                  </a:lnTo>
                  <a:close/>
                </a:path>
                <a:path w="280670" h="600710">
                  <a:moveTo>
                    <a:pt x="278625" y="121551"/>
                  </a:moveTo>
                  <a:lnTo>
                    <a:pt x="278447" y="118897"/>
                  </a:lnTo>
                  <a:lnTo>
                    <a:pt x="278307" y="116243"/>
                  </a:lnTo>
                  <a:lnTo>
                    <a:pt x="275869" y="114325"/>
                  </a:lnTo>
                  <a:lnTo>
                    <a:pt x="270649" y="114896"/>
                  </a:lnTo>
                  <a:lnTo>
                    <a:pt x="268846" y="117182"/>
                  </a:lnTo>
                  <a:lnTo>
                    <a:pt x="268973" y="119773"/>
                  </a:lnTo>
                  <a:lnTo>
                    <a:pt x="269163" y="122351"/>
                  </a:lnTo>
                  <a:lnTo>
                    <a:pt x="271424" y="124269"/>
                  </a:lnTo>
                  <a:lnTo>
                    <a:pt x="274040" y="124066"/>
                  </a:lnTo>
                  <a:lnTo>
                    <a:pt x="276656" y="123863"/>
                  </a:lnTo>
                  <a:lnTo>
                    <a:pt x="278625" y="121551"/>
                  </a:lnTo>
                  <a:close/>
                </a:path>
                <a:path w="280670" h="600710">
                  <a:moveTo>
                    <a:pt x="279717" y="188010"/>
                  </a:moveTo>
                  <a:lnTo>
                    <a:pt x="277647" y="185788"/>
                  </a:lnTo>
                  <a:lnTo>
                    <a:pt x="272402" y="185610"/>
                  </a:lnTo>
                  <a:lnTo>
                    <a:pt x="270217" y="187655"/>
                  </a:lnTo>
                  <a:lnTo>
                    <a:pt x="270154" y="190246"/>
                  </a:lnTo>
                  <a:lnTo>
                    <a:pt x="270129" y="192849"/>
                  </a:lnTo>
                  <a:lnTo>
                    <a:pt x="272021" y="195059"/>
                  </a:lnTo>
                  <a:lnTo>
                    <a:pt x="274675" y="195186"/>
                  </a:lnTo>
                  <a:lnTo>
                    <a:pt x="277266" y="195313"/>
                  </a:lnTo>
                  <a:lnTo>
                    <a:pt x="279615" y="193294"/>
                  </a:lnTo>
                  <a:lnTo>
                    <a:pt x="279654" y="190652"/>
                  </a:lnTo>
                  <a:lnTo>
                    <a:pt x="279717" y="188010"/>
                  </a:lnTo>
                  <a:close/>
                </a:path>
                <a:path w="280670" h="600710">
                  <a:moveTo>
                    <a:pt x="279971" y="145478"/>
                  </a:moveTo>
                  <a:lnTo>
                    <a:pt x="279920" y="142836"/>
                  </a:lnTo>
                  <a:lnTo>
                    <a:pt x="279895" y="140195"/>
                  </a:lnTo>
                  <a:lnTo>
                    <a:pt x="277685" y="138137"/>
                  </a:lnTo>
                  <a:lnTo>
                    <a:pt x="272440" y="138391"/>
                  </a:lnTo>
                  <a:lnTo>
                    <a:pt x="270395" y="140589"/>
                  </a:lnTo>
                  <a:lnTo>
                    <a:pt x="270421" y="143179"/>
                  </a:lnTo>
                  <a:lnTo>
                    <a:pt x="270471" y="145770"/>
                  </a:lnTo>
                  <a:lnTo>
                    <a:pt x="272630" y="147815"/>
                  </a:lnTo>
                  <a:lnTo>
                    <a:pt x="275259" y="147751"/>
                  </a:lnTo>
                  <a:lnTo>
                    <a:pt x="277888" y="147688"/>
                  </a:lnTo>
                  <a:lnTo>
                    <a:pt x="279971" y="145478"/>
                  </a:lnTo>
                  <a:close/>
                </a:path>
                <a:path w="280670" h="600710">
                  <a:moveTo>
                    <a:pt x="280365" y="164134"/>
                  </a:moveTo>
                  <a:lnTo>
                    <a:pt x="278130" y="161975"/>
                  </a:lnTo>
                  <a:lnTo>
                    <a:pt x="272872" y="161988"/>
                  </a:lnTo>
                  <a:lnTo>
                    <a:pt x="270865" y="164096"/>
                  </a:lnTo>
                  <a:lnTo>
                    <a:pt x="270751" y="166700"/>
                  </a:lnTo>
                  <a:lnTo>
                    <a:pt x="270687" y="169291"/>
                  </a:lnTo>
                  <a:lnTo>
                    <a:pt x="272757" y="171437"/>
                  </a:lnTo>
                  <a:lnTo>
                    <a:pt x="275386" y="171475"/>
                  </a:lnTo>
                  <a:lnTo>
                    <a:pt x="278015" y="171513"/>
                  </a:lnTo>
                  <a:lnTo>
                    <a:pt x="280187" y="169405"/>
                  </a:lnTo>
                  <a:lnTo>
                    <a:pt x="280263" y="166763"/>
                  </a:lnTo>
                  <a:lnTo>
                    <a:pt x="280365" y="16413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87">
              <a:extLst>
                <a:ext uri="{FF2B5EF4-FFF2-40B4-BE49-F238E27FC236}">
                  <a16:creationId xmlns:a16="http://schemas.microsoft.com/office/drawing/2014/main" id="{5B332AFF-6558-4928-8E83-E730115534E3}"/>
                </a:ext>
              </a:extLst>
            </p:cNvPr>
            <p:cNvSpPr/>
            <p:nvPr/>
          </p:nvSpPr>
          <p:spPr>
            <a:xfrm>
              <a:off x="8802560" y="3620173"/>
              <a:ext cx="487045" cy="586105"/>
            </a:xfrm>
            <a:custGeom>
              <a:avLst/>
              <a:gdLst/>
              <a:ahLst/>
              <a:cxnLst/>
              <a:rect l="l" t="t" r="r" b="b"/>
              <a:pathLst>
                <a:path w="487045" h="586104">
                  <a:moveTo>
                    <a:pt x="9880" y="326110"/>
                  </a:moveTo>
                  <a:lnTo>
                    <a:pt x="7924" y="323824"/>
                  </a:lnTo>
                  <a:lnTo>
                    <a:pt x="5308" y="323621"/>
                  </a:lnTo>
                  <a:lnTo>
                    <a:pt x="2692" y="323418"/>
                  </a:lnTo>
                  <a:lnTo>
                    <a:pt x="406" y="325374"/>
                  </a:lnTo>
                  <a:lnTo>
                    <a:pt x="0" y="330606"/>
                  </a:lnTo>
                  <a:lnTo>
                    <a:pt x="1955" y="332879"/>
                  </a:lnTo>
                  <a:lnTo>
                    <a:pt x="7200" y="333286"/>
                  </a:lnTo>
                  <a:lnTo>
                    <a:pt x="9474" y="331330"/>
                  </a:lnTo>
                  <a:lnTo>
                    <a:pt x="9880" y="326110"/>
                  </a:lnTo>
                  <a:close/>
                </a:path>
                <a:path w="487045" h="586104">
                  <a:moveTo>
                    <a:pt x="11760" y="302475"/>
                  </a:moveTo>
                  <a:lnTo>
                    <a:pt x="9817" y="300189"/>
                  </a:lnTo>
                  <a:lnTo>
                    <a:pt x="7200" y="299974"/>
                  </a:lnTo>
                  <a:lnTo>
                    <a:pt x="4584" y="299758"/>
                  </a:lnTo>
                  <a:lnTo>
                    <a:pt x="2298" y="301701"/>
                  </a:lnTo>
                  <a:lnTo>
                    <a:pt x="1866" y="306933"/>
                  </a:lnTo>
                  <a:lnTo>
                    <a:pt x="3822" y="309219"/>
                  </a:lnTo>
                  <a:lnTo>
                    <a:pt x="9055" y="309638"/>
                  </a:lnTo>
                  <a:lnTo>
                    <a:pt x="11341" y="307695"/>
                  </a:lnTo>
                  <a:lnTo>
                    <a:pt x="11760" y="302475"/>
                  </a:lnTo>
                  <a:close/>
                </a:path>
                <a:path w="487045" h="586104">
                  <a:moveTo>
                    <a:pt x="13716" y="278841"/>
                  </a:moveTo>
                  <a:lnTo>
                    <a:pt x="11772" y="276542"/>
                  </a:lnTo>
                  <a:lnTo>
                    <a:pt x="9156" y="276326"/>
                  </a:lnTo>
                  <a:lnTo>
                    <a:pt x="6540" y="276110"/>
                  </a:lnTo>
                  <a:lnTo>
                    <a:pt x="4241" y="278053"/>
                  </a:lnTo>
                  <a:lnTo>
                    <a:pt x="3810" y="283273"/>
                  </a:lnTo>
                  <a:lnTo>
                    <a:pt x="5753" y="285572"/>
                  </a:lnTo>
                  <a:lnTo>
                    <a:pt x="10985" y="286004"/>
                  </a:lnTo>
                  <a:lnTo>
                    <a:pt x="13284" y="284060"/>
                  </a:lnTo>
                  <a:lnTo>
                    <a:pt x="13716" y="278841"/>
                  </a:lnTo>
                  <a:close/>
                </a:path>
                <a:path w="487045" h="586104">
                  <a:moveTo>
                    <a:pt x="15671" y="255206"/>
                  </a:moveTo>
                  <a:lnTo>
                    <a:pt x="13728" y="252907"/>
                  </a:lnTo>
                  <a:lnTo>
                    <a:pt x="11112" y="252691"/>
                  </a:lnTo>
                  <a:lnTo>
                    <a:pt x="8496" y="252476"/>
                  </a:lnTo>
                  <a:lnTo>
                    <a:pt x="6210" y="254419"/>
                  </a:lnTo>
                  <a:lnTo>
                    <a:pt x="5765" y="259638"/>
                  </a:lnTo>
                  <a:lnTo>
                    <a:pt x="7721" y="261937"/>
                  </a:lnTo>
                  <a:lnTo>
                    <a:pt x="12941" y="262369"/>
                  </a:lnTo>
                  <a:lnTo>
                    <a:pt x="15240" y="260426"/>
                  </a:lnTo>
                  <a:lnTo>
                    <a:pt x="15671" y="255206"/>
                  </a:lnTo>
                  <a:close/>
                </a:path>
                <a:path w="487045" h="586104">
                  <a:moveTo>
                    <a:pt x="17589" y="231533"/>
                  </a:moveTo>
                  <a:lnTo>
                    <a:pt x="15633" y="229247"/>
                  </a:lnTo>
                  <a:lnTo>
                    <a:pt x="13017" y="229044"/>
                  </a:lnTo>
                  <a:lnTo>
                    <a:pt x="10401" y="228841"/>
                  </a:lnTo>
                  <a:lnTo>
                    <a:pt x="8115" y="230797"/>
                  </a:lnTo>
                  <a:lnTo>
                    <a:pt x="7708" y="236004"/>
                  </a:lnTo>
                  <a:lnTo>
                    <a:pt x="9652" y="238290"/>
                  </a:lnTo>
                  <a:lnTo>
                    <a:pt x="14884" y="238709"/>
                  </a:lnTo>
                  <a:lnTo>
                    <a:pt x="17170" y="236766"/>
                  </a:lnTo>
                  <a:lnTo>
                    <a:pt x="17589" y="231533"/>
                  </a:lnTo>
                  <a:close/>
                </a:path>
                <a:path w="487045" h="586104">
                  <a:moveTo>
                    <a:pt x="19316" y="207810"/>
                  </a:moveTo>
                  <a:lnTo>
                    <a:pt x="17310" y="205549"/>
                  </a:lnTo>
                  <a:lnTo>
                    <a:pt x="14693" y="205384"/>
                  </a:lnTo>
                  <a:lnTo>
                    <a:pt x="12065" y="205219"/>
                  </a:lnTo>
                  <a:lnTo>
                    <a:pt x="9842" y="207200"/>
                  </a:lnTo>
                  <a:lnTo>
                    <a:pt x="9639" y="209804"/>
                  </a:lnTo>
                  <a:lnTo>
                    <a:pt x="9461" y="212407"/>
                  </a:lnTo>
                  <a:lnTo>
                    <a:pt x="11442" y="214668"/>
                  </a:lnTo>
                  <a:lnTo>
                    <a:pt x="16675" y="215036"/>
                  </a:lnTo>
                  <a:lnTo>
                    <a:pt x="18948" y="213055"/>
                  </a:lnTo>
                  <a:lnTo>
                    <a:pt x="19316" y="207810"/>
                  </a:lnTo>
                  <a:close/>
                </a:path>
                <a:path w="487045" h="586104">
                  <a:moveTo>
                    <a:pt x="20650" y="184035"/>
                  </a:moveTo>
                  <a:lnTo>
                    <a:pt x="18618" y="181813"/>
                  </a:lnTo>
                  <a:lnTo>
                    <a:pt x="16002" y="181686"/>
                  </a:lnTo>
                  <a:lnTo>
                    <a:pt x="13385" y="181571"/>
                  </a:lnTo>
                  <a:lnTo>
                    <a:pt x="11163" y="183578"/>
                  </a:lnTo>
                  <a:lnTo>
                    <a:pt x="10883" y="188798"/>
                  </a:lnTo>
                  <a:lnTo>
                    <a:pt x="12903" y="191020"/>
                  </a:lnTo>
                  <a:lnTo>
                    <a:pt x="18148" y="191300"/>
                  </a:lnTo>
                  <a:lnTo>
                    <a:pt x="20383" y="189293"/>
                  </a:lnTo>
                  <a:lnTo>
                    <a:pt x="20650" y="184035"/>
                  </a:lnTo>
                  <a:close/>
                </a:path>
                <a:path w="487045" h="586104">
                  <a:moveTo>
                    <a:pt x="21628" y="160274"/>
                  </a:moveTo>
                  <a:lnTo>
                    <a:pt x="19558" y="158076"/>
                  </a:lnTo>
                  <a:lnTo>
                    <a:pt x="16941" y="157988"/>
                  </a:lnTo>
                  <a:lnTo>
                    <a:pt x="14312" y="157899"/>
                  </a:lnTo>
                  <a:lnTo>
                    <a:pt x="12128" y="159956"/>
                  </a:lnTo>
                  <a:lnTo>
                    <a:pt x="11925" y="165176"/>
                  </a:lnTo>
                  <a:lnTo>
                    <a:pt x="13982" y="167373"/>
                  </a:lnTo>
                  <a:lnTo>
                    <a:pt x="19227" y="167576"/>
                  </a:lnTo>
                  <a:lnTo>
                    <a:pt x="21424" y="165531"/>
                  </a:lnTo>
                  <a:lnTo>
                    <a:pt x="21628" y="160274"/>
                  </a:lnTo>
                  <a:close/>
                </a:path>
                <a:path w="487045" h="586104">
                  <a:moveTo>
                    <a:pt x="22313" y="136525"/>
                  </a:moveTo>
                  <a:lnTo>
                    <a:pt x="20243" y="134340"/>
                  </a:lnTo>
                  <a:lnTo>
                    <a:pt x="17614" y="134277"/>
                  </a:lnTo>
                  <a:lnTo>
                    <a:pt x="14986" y="134213"/>
                  </a:lnTo>
                  <a:lnTo>
                    <a:pt x="12814" y="136283"/>
                  </a:lnTo>
                  <a:lnTo>
                    <a:pt x="12674" y="141516"/>
                  </a:lnTo>
                  <a:lnTo>
                    <a:pt x="14744" y="143687"/>
                  </a:lnTo>
                  <a:lnTo>
                    <a:pt x="19989" y="143840"/>
                  </a:lnTo>
                  <a:lnTo>
                    <a:pt x="22174" y="141770"/>
                  </a:lnTo>
                  <a:lnTo>
                    <a:pt x="22313" y="136525"/>
                  </a:lnTo>
                  <a:close/>
                </a:path>
                <a:path w="487045" h="586104">
                  <a:moveTo>
                    <a:pt x="22885" y="112788"/>
                  </a:moveTo>
                  <a:lnTo>
                    <a:pt x="20815" y="110617"/>
                  </a:lnTo>
                  <a:lnTo>
                    <a:pt x="18186" y="110553"/>
                  </a:lnTo>
                  <a:lnTo>
                    <a:pt x="15557" y="110490"/>
                  </a:lnTo>
                  <a:lnTo>
                    <a:pt x="13385" y="112560"/>
                  </a:lnTo>
                  <a:lnTo>
                    <a:pt x="13258" y="117805"/>
                  </a:lnTo>
                  <a:lnTo>
                    <a:pt x="15328" y="119976"/>
                  </a:lnTo>
                  <a:lnTo>
                    <a:pt x="20586" y="120103"/>
                  </a:lnTo>
                  <a:lnTo>
                    <a:pt x="22758" y="118033"/>
                  </a:lnTo>
                  <a:lnTo>
                    <a:pt x="22885" y="112788"/>
                  </a:lnTo>
                  <a:close/>
                </a:path>
                <a:path w="487045" h="586104">
                  <a:moveTo>
                    <a:pt x="23596" y="89154"/>
                  </a:moveTo>
                  <a:lnTo>
                    <a:pt x="21564" y="86956"/>
                  </a:lnTo>
                  <a:lnTo>
                    <a:pt x="18935" y="86842"/>
                  </a:lnTo>
                  <a:lnTo>
                    <a:pt x="16319" y="86728"/>
                  </a:lnTo>
                  <a:lnTo>
                    <a:pt x="14109" y="88773"/>
                  </a:lnTo>
                  <a:lnTo>
                    <a:pt x="13893" y="94043"/>
                  </a:lnTo>
                  <a:lnTo>
                    <a:pt x="15976" y="96240"/>
                  </a:lnTo>
                  <a:lnTo>
                    <a:pt x="21221" y="96405"/>
                  </a:lnTo>
                  <a:lnTo>
                    <a:pt x="23393" y="94361"/>
                  </a:lnTo>
                  <a:lnTo>
                    <a:pt x="23507" y="91757"/>
                  </a:lnTo>
                  <a:lnTo>
                    <a:pt x="23596" y="89154"/>
                  </a:lnTo>
                  <a:close/>
                </a:path>
                <a:path w="487045" h="586104">
                  <a:moveTo>
                    <a:pt x="24968" y="65697"/>
                  </a:moveTo>
                  <a:lnTo>
                    <a:pt x="23012" y="63423"/>
                  </a:lnTo>
                  <a:lnTo>
                    <a:pt x="20408" y="63169"/>
                  </a:lnTo>
                  <a:lnTo>
                    <a:pt x="17780" y="62915"/>
                  </a:lnTo>
                  <a:lnTo>
                    <a:pt x="15494" y="64871"/>
                  </a:lnTo>
                  <a:lnTo>
                    <a:pt x="15049" y="70180"/>
                  </a:lnTo>
                  <a:lnTo>
                    <a:pt x="17068" y="72466"/>
                  </a:lnTo>
                  <a:lnTo>
                    <a:pt x="22301" y="72796"/>
                  </a:lnTo>
                  <a:lnTo>
                    <a:pt x="24536" y="70840"/>
                  </a:lnTo>
                  <a:lnTo>
                    <a:pt x="24968" y="65697"/>
                  </a:lnTo>
                  <a:close/>
                </a:path>
                <a:path w="487045" h="586104">
                  <a:moveTo>
                    <a:pt x="28206" y="42900"/>
                  </a:moveTo>
                  <a:lnTo>
                    <a:pt x="26568" y="40398"/>
                  </a:lnTo>
                  <a:lnTo>
                    <a:pt x="24066" y="39751"/>
                  </a:lnTo>
                  <a:lnTo>
                    <a:pt x="21488" y="39077"/>
                  </a:lnTo>
                  <a:lnTo>
                    <a:pt x="18961" y="40741"/>
                  </a:lnTo>
                  <a:lnTo>
                    <a:pt x="18376" y="43434"/>
                  </a:lnTo>
                  <a:lnTo>
                    <a:pt x="17818" y="46126"/>
                  </a:lnTo>
                  <a:lnTo>
                    <a:pt x="19621" y="48628"/>
                  </a:lnTo>
                  <a:lnTo>
                    <a:pt x="24803" y="49466"/>
                  </a:lnTo>
                  <a:lnTo>
                    <a:pt x="27178" y="47764"/>
                  </a:lnTo>
                  <a:lnTo>
                    <a:pt x="28206" y="42900"/>
                  </a:lnTo>
                  <a:close/>
                </a:path>
                <a:path w="487045" h="586104">
                  <a:moveTo>
                    <a:pt x="36487" y="23406"/>
                  </a:moveTo>
                  <a:lnTo>
                    <a:pt x="36410" y="20878"/>
                  </a:lnTo>
                  <a:lnTo>
                    <a:pt x="34594" y="18834"/>
                  </a:lnTo>
                  <a:lnTo>
                    <a:pt x="32943" y="16929"/>
                  </a:lnTo>
                  <a:lnTo>
                    <a:pt x="29387" y="17030"/>
                  </a:lnTo>
                  <a:lnTo>
                    <a:pt x="27673" y="19608"/>
                  </a:lnTo>
                  <a:lnTo>
                    <a:pt x="25742" y="22072"/>
                  </a:lnTo>
                  <a:lnTo>
                    <a:pt x="26733" y="25273"/>
                  </a:lnTo>
                  <a:lnTo>
                    <a:pt x="31381" y="27686"/>
                  </a:lnTo>
                  <a:lnTo>
                    <a:pt x="33985" y="26873"/>
                  </a:lnTo>
                  <a:lnTo>
                    <a:pt x="35331" y="25234"/>
                  </a:lnTo>
                  <a:lnTo>
                    <a:pt x="36487" y="23406"/>
                  </a:lnTo>
                  <a:close/>
                </a:path>
                <a:path w="487045" h="586104">
                  <a:moveTo>
                    <a:pt x="56730" y="9321"/>
                  </a:moveTo>
                  <a:lnTo>
                    <a:pt x="54508" y="7124"/>
                  </a:lnTo>
                  <a:lnTo>
                    <a:pt x="51549" y="7175"/>
                  </a:lnTo>
                  <a:lnTo>
                    <a:pt x="48526" y="7429"/>
                  </a:lnTo>
                  <a:lnTo>
                    <a:pt x="46520" y="9880"/>
                  </a:lnTo>
                  <a:lnTo>
                    <a:pt x="47650" y="14998"/>
                  </a:lnTo>
                  <a:lnTo>
                    <a:pt x="49847" y="16865"/>
                  </a:lnTo>
                  <a:lnTo>
                    <a:pt x="52044" y="16675"/>
                  </a:lnTo>
                  <a:lnTo>
                    <a:pt x="54317" y="16637"/>
                  </a:lnTo>
                  <a:lnTo>
                    <a:pt x="56349" y="14554"/>
                  </a:lnTo>
                  <a:lnTo>
                    <a:pt x="56540" y="11925"/>
                  </a:lnTo>
                  <a:lnTo>
                    <a:pt x="56730" y="9321"/>
                  </a:lnTo>
                  <a:close/>
                </a:path>
                <a:path w="487045" h="586104">
                  <a:moveTo>
                    <a:pt x="151231" y="456831"/>
                  </a:moveTo>
                  <a:lnTo>
                    <a:pt x="151193" y="451650"/>
                  </a:lnTo>
                  <a:lnTo>
                    <a:pt x="149072" y="449529"/>
                  </a:lnTo>
                  <a:lnTo>
                    <a:pt x="146456" y="449516"/>
                  </a:lnTo>
                  <a:lnTo>
                    <a:pt x="143814" y="449503"/>
                  </a:lnTo>
                  <a:lnTo>
                    <a:pt x="141693" y="451612"/>
                  </a:lnTo>
                  <a:lnTo>
                    <a:pt x="141719" y="456869"/>
                  </a:lnTo>
                  <a:lnTo>
                    <a:pt x="143865" y="458990"/>
                  </a:lnTo>
                  <a:lnTo>
                    <a:pt x="149110" y="458939"/>
                  </a:lnTo>
                  <a:lnTo>
                    <a:pt x="151231" y="456831"/>
                  </a:lnTo>
                  <a:close/>
                </a:path>
                <a:path w="487045" h="586104">
                  <a:moveTo>
                    <a:pt x="151599" y="428142"/>
                  </a:moveTo>
                  <a:lnTo>
                    <a:pt x="149542" y="425983"/>
                  </a:lnTo>
                  <a:lnTo>
                    <a:pt x="146913" y="425894"/>
                  </a:lnTo>
                  <a:lnTo>
                    <a:pt x="144284" y="425805"/>
                  </a:lnTo>
                  <a:lnTo>
                    <a:pt x="142100" y="427875"/>
                  </a:lnTo>
                  <a:lnTo>
                    <a:pt x="141960" y="433120"/>
                  </a:lnTo>
                  <a:lnTo>
                    <a:pt x="144030" y="435279"/>
                  </a:lnTo>
                  <a:lnTo>
                    <a:pt x="149275" y="435394"/>
                  </a:lnTo>
                  <a:lnTo>
                    <a:pt x="151460" y="433336"/>
                  </a:lnTo>
                  <a:lnTo>
                    <a:pt x="151599" y="428142"/>
                  </a:lnTo>
                  <a:close/>
                </a:path>
                <a:path w="487045" h="586104">
                  <a:moveTo>
                    <a:pt x="151726" y="480263"/>
                  </a:moveTo>
                  <a:lnTo>
                    <a:pt x="151612" y="477685"/>
                  </a:lnTo>
                  <a:lnTo>
                    <a:pt x="151523" y="475107"/>
                  </a:lnTo>
                  <a:lnTo>
                    <a:pt x="149364" y="473062"/>
                  </a:lnTo>
                  <a:lnTo>
                    <a:pt x="146735" y="473138"/>
                  </a:lnTo>
                  <a:lnTo>
                    <a:pt x="144119" y="473214"/>
                  </a:lnTo>
                  <a:lnTo>
                    <a:pt x="142024" y="475399"/>
                  </a:lnTo>
                  <a:lnTo>
                    <a:pt x="142113" y="478028"/>
                  </a:lnTo>
                  <a:lnTo>
                    <a:pt x="142240" y="480669"/>
                  </a:lnTo>
                  <a:lnTo>
                    <a:pt x="144462" y="482701"/>
                  </a:lnTo>
                  <a:lnTo>
                    <a:pt x="149707" y="482460"/>
                  </a:lnTo>
                  <a:lnTo>
                    <a:pt x="151726" y="480263"/>
                  </a:lnTo>
                  <a:close/>
                </a:path>
                <a:path w="487045" h="586104">
                  <a:moveTo>
                    <a:pt x="152539" y="404647"/>
                  </a:moveTo>
                  <a:lnTo>
                    <a:pt x="150520" y="402437"/>
                  </a:lnTo>
                  <a:lnTo>
                    <a:pt x="147904" y="402297"/>
                  </a:lnTo>
                  <a:lnTo>
                    <a:pt x="145288" y="402158"/>
                  </a:lnTo>
                  <a:lnTo>
                    <a:pt x="143040" y="404177"/>
                  </a:lnTo>
                  <a:lnTo>
                    <a:pt x="142900" y="406793"/>
                  </a:lnTo>
                  <a:lnTo>
                    <a:pt x="142798" y="409409"/>
                  </a:lnTo>
                  <a:lnTo>
                    <a:pt x="144830" y="411619"/>
                  </a:lnTo>
                  <a:lnTo>
                    <a:pt x="150075" y="411848"/>
                  </a:lnTo>
                  <a:lnTo>
                    <a:pt x="152285" y="409841"/>
                  </a:lnTo>
                  <a:lnTo>
                    <a:pt x="152400" y="407238"/>
                  </a:lnTo>
                  <a:lnTo>
                    <a:pt x="152539" y="404647"/>
                  </a:lnTo>
                  <a:close/>
                </a:path>
                <a:path w="487045" h="586104">
                  <a:moveTo>
                    <a:pt x="153225" y="503593"/>
                  </a:moveTo>
                  <a:lnTo>
                    <a:pt x="152996" y="501027"/>
                  </a:lnTo>
                  <a:lnTo>
                    <a:pt x="152806" y="498462"/>
                  </a:lnTo>
                  <a:lnTo>
                    <a:pt x="150533" y="496531"/>
                  </a:lnTo>
                  <a:lnTo>
                    <a:pt x="147916" y="496722"/>
                  </a:lnTo>
                  <a:lnTo>
                    <a:pt x="145300" y="496912"/>
                  </a:lnTo>
                  <a:lnTo>
                    <a:pt x="143332" y="499211"/>
                  </a:lnTo>
                  <a:lnTo>
                    <a:pt x="143522" y="501840"/>
                  </a:lnTo>
                  <a:lnTo>
                    <a:pt x="143764" y="504482"/>
                  </a:lnTo>
                  <a:lnTo>
                    <a:pt x="146126" y="506399"/>
                  </a:lnTo>
                  <a:lnTo>
                    <a:pt x="151345" y="505866"/>
                  </a:lnTo>
                  <a:lnTo>
                    <a:pt x="153225" y="503593"/>
                  </a:lnTo>
                  <a:close/>
                </a:path>
                <a:path w="487045" h="586104">
                  <a:moveTo>
                    <a:pt x="153924" y="381152"/>
                  </a:moveTo>
                  <a:lnTo>
                    <a:pt x="151930" y="378904"/>
                  </a:lnTo>
                  <a:lnTo>
                    <a:pt x="149313" y="378726"/>
                  </a:lnTo>
                  <a:lnTo>
                    <a:pt x="146697" y="378548"/>
                  </a:lnTo>
                  <a:lnTo>
                    <a:pt x="144437" y="380517"/>
                  </a:lnTo>
                  <a:lnTo>
                    <a:pt x="144094" y="385749"/>
                  </a:lnTo>
                  <a:lnTo>
                    <a:pt x="146088" y="387997"/>
                  </a:lnTo>
                  <a:lnTo>
                    <a:pt x="151320" y="388315"/>
                  </a:lnTo>
                  <a:lnTo>
                    <a:pt x="153581" y="386346"/>
                  </a:lnTo>
                  <a:lnTo>
                    <a:pt x="153924" y="381152"/>
                  </a:lnTo>
                  <a:close/>
                </a:path>
                <a:path w="487045" h="586104">
                  <a:moveTo>
                    <a:pt x="155676" y="357670"/>
                  </a:moveTo>
                  <a:lnTo>
                    <a:pt x="153733" y="355384"/>
                  </a:lnTo>
                  <a:lnTo>
                    <a:pt x="151117" y="355168"/>
                  </a:lnTo>
                  <a:lnTo>
                    <a:pt x="148501" y="354952"/>
                  </a:lnTo>
                  <a:lnTo>
                    <a:pt x="146202" y="356882"/>
                  </a:lnTo>
                  <a:lnTo>
                    <a:pt x="145770" y="362102"/>
                  </a:lnTo>
                  <a:lnTo>
                    <a:pt x="147739" y="364388"/>
                  </a:lnTo>
                  <a:lnTo>
                    <a:pt x="152984" y="364782"/>
                  </a:lnTo>
                  <a:lnTo>
                    <a:pt x="155232" y="362851"/>
                  </a:lnTo>
                  <a:lnTo>
                    <a:pt x="155676" y="357670"/>
                  </a:lnTo>
                  <a:close/>
                </a:path>
                <a:path w="487045" h="586104">
                  <a:moveTo>
                    <a:pt x="156260" y="526605"/>
                  </a:moveTo>
                  <a:lnTo>
                    <a:pt x="155803" y="524116"/>
                  </a:lnTo>
                  <a:lnTo>
                    <a:pt x="155397" y="521589"/>
                  </a:lnTo>
                  <a:lnTo>
                    <a:pt x="153035" y="519836"/>
                  </a:lnTo>
                  <a:lnTo>
                    <a:pt x="150431" y="520204"/>
                  </a:lnTo>
                  <a:lnTo>
                    <a:pt x="147840" y="520573"/>
                  </a:lnTo>
                  <a:lnTo>
                    <a:pt x="145999" y="523011"/>
                  </a:lnTo>
                  <a:lnTo>
                    <a:pt x="146431" y="525653"/>
                  </a:lnTo>
                  <a:lnTo>
                    <a:pt x="146913" y="528281"/>
                  </a:lnTo>
                  <a:lnTo>
                    <a:pt x="149390" y="530021"/>
                  </a:lnTo>
                  <a:lnTo>
                    <a:pt x="154546" y="529031"/>
                  </a:lnTo>
                  <a:lnTo>
                    <a:pt x="156260" y="526605"/>
                  </a:lnTo>
                  <a:close/>
                </a:path>
                <a:path w="487045" h="586104">
                  <a:moveTo>
                    <a:pt x="157746" y="334187"/>
                  </a:moveTo>
                  <a:lnTo>
                    <a:pt x="155829" y="331889"/>
                  </a:lnTo>
                  <a:lnTo>
                    <a:pt x="153212" y="331635"/>
                  </a:lnTo>
                  <a:lnTo>
                    <a:pt x="150596" y="331381"/>
                  </a:lnTo>
                  <a:lnTo>
                    <a:pt x="148285" y="333298"/>
                  </a:lnTo>
                  <a:lnTo>
                    <a:pt x="147802" y="338505"/>
                  </a:lnTo>
                  <a:lnTo>
                    <a:pt x="149733" y="340804"/>
                  </a:lnTo>
                  <a:lnTo>
                    <a:pt x="154952" y="341274"/>
                  </a:lnTo>
                  <a:lnTo>
                    <a:pt x="157264" y="339369"/>
                  </a:lnTo>
                  <a:lnTo>
                    <a:pt x="157746" y="334187"/>
                  </a:lnTo>
                  <a:close/>
                </a:path>
                <a:path w="487045" h="586104">
                  <a:moveTo>
                    <a:pt x="160096" y="310743"/>
                  </a:moveTo>
                  <a:lnTo>
                    <a:pt x="158203" y="308419"/>
                  </a:lnTo>
                  <a:lnTo>
                    <a:pt x="155600" y="308140"/>
                  </a:lnTo>
                  <a:lnTo>
                    <a:pt x="152984" y="307860"/>
                  </a:lnTo>
                  <a:lnTo>
                    <a:pt x="150647" y="309740"/>
                  </a:lnTo>
                  <a:lnTo>
                    <a:pt x="150088" y="314947"/>
                  </a:lnTo>
                  <a:lnTo>
                    <a:pt x="152006" y="317271"/>
                  </a:lnTo>
                  <a:lnTo>
                    <a:pt x="157226" y="317804"/>
                  </a:lnTo>
                  <a:lnTo>
                    <a:pt x="159537" y="315925"/>
                  </a:lnTo>
                  <a:lnTo>
                    <a:pt x="160096" y="310743"/>
                  </a:lnTo>
                  <a:close/>
                </a:path>
                <a:path w="487045" h="586104">
                  <a:moveTo>
                    <a:pt x="161658" y="548855"/>
                  </a:moveTo>
                  <a:lnTo>
                    <a:pt x="160210" y="544093"/>
                  </a:lnTo>
                  <a:lnTo>
                    <a:pt x="157556" y="542696"/>
                  </a:lnTo>
                  <a:lnTo>
                    <a:pt x="155016" y="543369"/>
                  </a:lnTo>
                  <a:lnTo>
                    <a:pt x="152476" y="544042"/>
                  </a:lnTo>
                  <a:lnTo>
                    <a:pt x="151066" y="546696"/>
                  </a:lnTo>
                  <a:lnTo>
                    <a:pt x="152654" y="551916"/>
                  </a:lnTo>
                  <a:lnTo>
                    <a:pt x="155333" y="553300"/>
                  </a:lnTo>
                  <a:lnTo>
                    <a:pt x="160261" y="551497"/>
                  </a:lnTo>
                  <a:lnTo>
                    <a:pt x="161658" y="548855"/>
                  </a:lnTo>
                  <a:close/>
                </a:path>
                <a:path w="487045" h="586104">
                  <a:moveTo>
                    <a:pt x="162687" y="287312"/>
                  </a:moveTo>
                  <a:lnTo>
                    <a:pt x="160807" y="284962"/>
                  </a:lnTo>
                  <a:lnTo>
                    <a:pt x="158203" y="284657"/>
                  </a:lnTo>
                  <a:lnTo>
                    <a:pt x="155600" y="284353"/>
                  </a:lnTo>
                  <a:lnTo>
                    <a:pt x="153250" y="286207"/>
                  </a:lnTo>
                  <a:lnTo>
                    <a:pt x="152654" y="291414"/>
                  </a:lnTo>
                  <a:lnTo>
                    <a:pt x="154533" y="293751"/>
                  </a:lnTo>
                  <a:lnTo>
                    <a:pt x="159740" y="294335"/>
                  </a:lnTo>
                  <a:lnTo>
                    <a:pt x="162090" y="292481"/>
                  </a:lnTo>
                  <a:lnTo>
                    <a:pt x="162687" y="287312"/>
                  </a:lnTo>
                  <a:close/>
                </a:path>
                <a:path w="487045" h="586104">
                  <a:moveTo>
                    <a:pt x="165493" y="263906"/>
                  </a:moveTo>
                  <a:lnTo>
                    <a:pt x="163652" y="261543"/>
                  </a:lnTo>
                  <a:lnTo>
                    <a:pt x="161048" y="261213"/>
                  </a:lnTo>
                  <a:lnTo>
                    <a:pt x="158445" y="260883"/>
                  </a:lnTo>
                  <a:lnTo>
                    <a:pt x="156070" y="262724"/>
                  </a:lnTo>
                  <a:lnTo>
                    <a:pt x="155409" y="267906"/>
                  </a:lnTo>
                  <a:lnTo>
                    <a:pt x="157276" y="270268"/>
                  </a:lnTo>
                  <a:lnTo>
                    <a:pt x="162496" y="270903"/>
                  </a:lnTo>
                  <a:lnTo>
                    <a:pt x="164846" y="269062"/>
                  </a:lnTo>
                  <a:lnTo>
                    <a:pt x="165493" y="263906"/>
                  </a:lnTo>
                  <a:close/>
                </a:path>
                <a:path w="487045" h="586104">
                  <a:moveTo>
                    <a:pt x="168516" y="240499"/>
                  </a:moveTo>
                  <a:lnTo>
                    <a:pt x="166687" y="238125"/>
                  </a:lnTo>
                  <a:lnTo>
                    <a:pt x="164084" y="237782"/>
                  </a:lnTo>
                  <a:lnTo>
                    <a:pt x="161480" y="237439"/>
                  </a:lnTo>
                  <a:lnTo>
                    <a:pt x="159092" y="239255"/>
                  </a:lnTo>
                  <a:lnTo>
                    <a:pt x="158419" y="244436"/>
                  </a:lnTo>
                  <a:lnTo>
                    <a:pt x="160248" y="246811"/>
                  </a:lnTo>
                  <a:lnTo>
                    <a:pt x="165455" y="247484"/>
                  </a:lnTo>
                  <a:lnTo>
                    <a:pt x="167843" y="245668"/>
                  </a:lnTo>
                  <a:lnTo>
                    <a:pt x="168516" y="240499"/>
                  </a:lnTo>
                  <a:close/>
                </a:path>
                <a:path w="487045" h="586104">
                  <a:moveTo>
                    <a:pt x="171373" y="568350"/>
                  </a:moveTo>
                  <a:lnTo>
                    <a:pt x="170192" y="566331"/>
                  </a:lnTo>
                  <a:lnTo>
                    <a:pt x="168910" y="564451"/>
                  </a:lnTo>
                  <a:lnTo>
                    <a:pt x="165938" y="564007"/>
                  </a:lnTo>
                  <a:lnTo>
                    <a:pt x="163703" y="565264"/>
                  </a:lnTo>
                  <a:lnTo>
                    <a:pt x="161378" y="566585"/>
                  </a:lnTo>
                  <a:lnTo>
                    <a:pt x="160883" y="569582"/>
                  </a:lnTo>
                  <a:lnTo>
                    <a:pt x="162547" y="571982"/>
                  </a:lnTo>
                  <a:lnTo>
                    <a:pt x="164084" y="574484"/>
                  </a:lnTo>
                  <a:lnTo>
                    <a:pt x="167640" y="574586"/>
                  </a:lnTo>
                  <a:lnTo>
                    <a:pt x="169392" y="572770"/>
                  </a:lnTo>
                  <a:lnTo>
                    <a:pt x="171310" y="570826"/>
                  </a:lnTo>
                  <a:lnTo>
                    <a:pt x="171373" y="568350"/>
                  </a:lnTo>
                  <a:close/>
                </a:path>
                <a:path w="487045" h="586104">
                  <a:moveTo>
                    <a:pt x="171704" y="217157"/>
                  </a:moveTo>
                  <a:lnTo>
                    <a:pt x="169900" y="214769"/>
                  </a:lnTo>
                  <a:lnTo>
                    <a:pt x="167297" y="214401"/>
                  </a:lnTo>
                  <a:lnTo>
                    <a:pt x="164693" y="214033"/>
                  </a:lnTo>
                  <a:lnTo>
                    <a:pt x="162293" y="215836"/>
                  </a:lnTo>
                  <a:lnTo>
                    <a:pt x="161569" y="221005"/>
                  </a:lnTo>
                  <a:lnTo>
                    <a:pt x="163385" y="223393"/>
                  </a:lnTo>
                  <a:lnTo>
                    <a:pt x="168579" y="224129"/>
                  </a:lnTo>
                  <a:lnTo>
                    <a:pt x="170980" y="222326"/>
                  </a:lnTo>
                  <a:lnTo>
                    <a:pt x="171704" y="217157"/>
                  </a:lnTo>
                  <a:close/>
                </a:path>
                <a:path w="487045" h="586104">
                  <a:moveTo>
                    <a:pt x="175018" y="193751"/>
                  </a:moveTo>
                  <a:lnTo>
                    <a:pt x="173215" y="191363"/>
                  </a:lnTo>
                  <a:lnTo>
                    <a:pt x="170611" y="190995"/>
                  </a:lnTo>
                  <a:lnTo>
                    <a:pt x="168008" y="190627"/>
                  </a:lnTo>
                  <a:lnTo>
                    <a:pt x="165608" y="192430"/>
                  </a:lnTo>
                  <a:lnTo>
                    <a:pt x="164884" y="197586"/>
                  </a:lnTo>
                  <a:lnTo>
                    <a:pt x="166687" y="199986"/>
                  </a:lnTo>
                  <a:lnTo>
                    <a:pt x="171881" y="200723"/>
                  </a:lnTo>
                  <a:lnTo>
                    <a:pt x="174294" y="198920"/>
                  </a:lnTo>
                  <a:lnTo>
                    <a:pt x="175018" y="193751"/>
                  </a:lnTo>
                  <a:close/>
                </a:path>
                <a:path w="487045" h="586104">
                  <a:moveTo>
                    <a:pt x="178320" y="170370"/>
                  </a:moveTo>
                  <a:lnTo>
                    <a:pt x="176517" y="167982"/>
                  </a:lnTo>
                  <a:lnTo>
                    <a:pt x="173913" y="167614"/>
                  </a:lnTo>
                  <a:lnTo>
                    <a:pt x="171310" y="167246"/>
                  </a:lnTo>
                  <a:lnTo>
                    <a:pt x="168910" y="169037"/>
                  </a:lnTo>
                  <a:lnTo>
                    <a:pt x="168173" y="174205"/>
                  </a:lnTo>
                  <a:lnTo>
                    <a:pt x="169989" y="176606"/>
                  </a:lnTo>
                  <a:lnTo>
                    <a:pt x="175183" y="177330"/>
                  </a:lnTo>
                  <a:lnTo>
                    <a:pt x="177584" y="175539"/>
                  </a:lnTo>
                  <a:lnTo>
                    <a:pt x="178320" y="170370"/>
                  </a:lnTo>
                  <a:close/>
                </a:path>
                <a:path w="487045" h="586104">
                  <a:moveTo>
                    <a:pt x="181686" y="147015"/>
                  </a:moveTo>
                  <a:lnTo>
                    <a:pt x="179882" y="144614"/>
                  </a:lnTo>
                  <a:lnTo>
                    <a:pt x="177292" y="144233"/>
                  </a:lnTo>
                  <a:lnTo>
                    <a:pt x="174688" y="143852"/>
                  </a:lnTo>
                  <a:lnTo>
                    <a:pt x="172288" y="145630"/>
                  </a:lnTo>
                  <a:lnTo>
                    <a:pt x="171526" y="150812"/>
                  </a:lnTo>
                  <a:lnTo>
                    <a:pt x="173329" y="153212"/>
                  </a:lnTo>
                  <a:lnTo>
                    <a:pt x="178523" y="153962"/>
                  </a:lnTo>
                  <a:lnTo>
                    <a:pt x="180936" y="152171"/>
                  </a:lnTo>
                  <a:lnTo>
                    <a:pt x="181686" y="147015"/>
                  </a:lnTo>
                  <a:close/>
                </a:path>
                <a:path w="487045" h="586104">
                  <a:moveTo>
                    <a:pt x="185229" y="123710"/>
                  </a:moveTo>
                  <a:lnTo>
                    <a:pt x="183464" y="121297"/>
                  </a:lnTo>
                  <a:lnTo>
                    <a:pt x="180873" y="120878"/>
                  </a:lnTo>
                  <a:lnTo>
                    <a:pt x="178282" y="120459"/>
                  </a:lnTo>
                  <a:lnTo>
                    <a:pt x="175844" y="122224"/>
                  </a:lnTo>
                  <a:lnTo>
                    <a:pt x="175044" y="127393"/>
                  </a:lnTo>
                  <a:lnTo>
                    <a:pt x="176822" y="129819"/>
                  </a:lnTo>
                  <a:lnTo>
                    <a:pt x="182003" y="130606"/>
                  </a:lnTo>
                  <a:lnTo>
                    <a:pt x="184429" y="128854"/>
                  </a:lnTo>
                  <a:lnTo>
                    <a:pt x="185229" y="123710"/>
                  </a:lnTo>
                  <a:close/>
                </a:path>
                <a:path w="487045" h="586104">
                  <a:moveTo>
                    <a:pt x="189115" y="100507"/>
                  </a:moveTo>
                  <a:lnTo>
                    <a:pt x="187388" y="98056"/>
                  </a:lnTo>
                  <a:lnTo>
                    <a:pt x="184810" y="97586"/>
                  </a:lnTo>
                  <a:lnTo>
                    <a:pt x="182219" y="97116"/>
                  </a:lnTo>
                  <a:lnTo>
                    <a:pt x="179768" y="98831"/>
                  </a:lnTo>
                  <a:lnTo>
                    <a:pt x="178854" y="104000"/>
                  </a:lnTo>
                  <a:lnTo>
                    <a:pt x="180581" y="106451"/>
                  </a:lnTo>
                  <a:lnTo>
                    <a:pt x="185750" y="107327"/>
                  </a:lnTo>
                  <a:lnTo>
                    <a:pt x="188214" y="105613"/>
                  </a:lnTo>
                  <a:lnTo>
                    <a:pt x="189115" y="100507"/>
                  </a:lnTo>
                  <a:close/>
                </a:path>
                <a:path w="487045" h="586104">
                  <a:moveTo>
                    <a:pt x="190754" y="583336"/>
                  </a:moveTo>
                  <a:lnTo>
                    <a:pt x="190449" y="578116"/>
                  </a:lnTo>
                  <a:lnTo>
                    <a:pt x="188264" y="576351"/>
                  </a:lnTo>
                  <a:lnTo>
                    <a:pt x="186169" y="576148"/>
                  </a:lnTo>
                  <a:lnTo>
                    <a:pt x="184200" y="575830"/>
                  </a:lnTo>
                  <a:lnTo>
                    <a:pt x="181965" y="577786"/>
                  </a:lnTo>
                  <a:lnTo>
                    <a:pt x="181216" y="580237"/>
                  </a:lnTo>
                  <a:lnTo>
                    <a:pt x="180441" y="582803"/>
                  </a:lnTo>
                  <a:lnTo>
                    <a:pt x="182410" y="585228"/>
                  </a:lnTo>
                  <a:lnTo>
                    <a:pt x="185610" y="585635"/>
                  </a:lnTo>
                  <a:lnTo>
                    <a:pt x="188709" y="585863"/>
                  </a:lnTo>
                  <a:lnTo>
                    <a:pt x="190754" y="583336"/>
                  </a:lnTo>
                  <a:close/>
                </a:path>
                <a:path w="487045" h="586104">
                  <a:moveTo>
                    <a:pt x="193649" y="77508"/>
                  </a:moveTo>
                  <a:lnTo>
                    <a:pt x="192011" y="74993"/>
                  </a:lnTo>
                  <a:lnTo>
                    <a:pt x="189445" y="74422"/>
                  </a:lnTo>
                  <a:lnTo>
                    <a:pt x="186880" y="73850"/>
                  </a:lnTo>
                  <a:lnTo>
                    <a:pt x="184353" y="75476"/>
                  </a:lnTo>
                  <a:lnTo>
                    <a:pt x="183807" y="78054"/>
                  </a:lnTo>
                  <a:lnTo>
                    <a:pt x="183235" y="80632"/>
                  </a:lnTo>
                  <a:lnTo>
                    <a:pt x="184924" y="83146"/>
                  </a:lnTo>
                  <a:lnTo>
                    <a:pt x="190068" y="84188"/>
                  </a:lnTo>
                  <a:lnTo>
                    <a:pt x="192544" y="82550"/>
                  </a:lnTo>
                  <a:lnTo>
                    <a:pt x="193649" y="77508"/>
                  </a:lnTo>
                  <a:close/>
                </a:path>
                <a:path w="487045" h="586104">
                  <a:moveTo>
                    <a:pt x="199250" y="54902"/>
                  </a:moveTo>
                  <a:lnTo>
                    <a:pt x="197815" y="52311"/>
                  </a:lnTo>
                  <a:lnTo>
                    <a:pt x="195313" y="51549"/>
                  </a:lnTo>
                  <a:lnTo>
                    <a:pt x="192786" y="50787"/>
                  </a:lnTo>
                  <a:lnTo>
                    <a:pt x="190119" y="52235"/>
                  </a:lnTo>
                  <a:lnTo>
                    <a:pt x="189433" y="54800"/>
                  </a:lnTo>
                  <a:lnTo>
                    <a:pt x="188696" y="57365"/>
                  </a:lnTo>
                  <a:lnTo>
                    <a:pt x="190207" y="59982"/>
                  </a:lnTo>
                  <a:lnTo>
                    <a:pt x="195287" y="61302"/>
                  </a:lnTo>
                  <a:lnTo>
                    <a:pt x="197878" y="59829"/>
                  </a:lnTo>
                  <a:lnTo>
                    <a:pt x="198577" y="57365"/>
                  </a:lnTo>
                  <a:lnTo>
                    <a:pt x="199250" y="54902"/>
                  </a:lnTo>
                  <a:close/>
                </a:path>
                <a:path w="487045" h="586104">
                  <a:moveTo>
                    <a:pt x="207010" y="33375"/>
                  </a:moveTo>
                  <a:lnTo>
                    <a:pt x="205955" y="30632"/>
                  </a:lnTo>
                  <a:lnTo>
                    <a:pt x="203631" y="29476"/>
                  </a:lnTo>
                  <a:lnTo>
                    <a:pt x="201256" y="28295"/>
                  </a:lnTo>
                  <a:lnTo>
                    <a:pt x="198374" y="29375"/>
                  </a:lnTo>
                  <a:lnTo>
                    <a:pt x="197307" y="31889"/>
                  </a:lnTo>
                  <a:lnTo>
                    <a:pt x="196164" y="34391"/>
                  </a:lnTo>
                  <a:lnTo>
                    <a:pt x="197472" y="37223"/>
                  </a:lnTo>
                  <a:lnTo>
                    <a:pt x="202361" y="39103"/>
                  </a:lnTo>
                  <a:lnTo>
                    <a:pt x="205003" y="37909"/>
                  </a:lnTo>
                  <a:lnTo>
                    <a:pt x="206032" y="35661"/>
                  </a:lnTo>
                  <a:lnTo>
                    <a:pt x="207010" y="33375"/>
                  </a:lnTo>
                  <a:close/>
                </a:path>
                <a:path w="487045" h="586104">
                  <a:moveTo>
                    <a:pt x="214299" y="576237"/>
                  </a:moveTo>
                  <a:lnTo>
                    <a:pt x="211607" y="571741"/>
                  </a:lnTo>
                  <a:lnTo>
                    <a:pt x="208826" y="570801"/>
                  </a:lnTo>
                  <a:lnTo>
                    <a:pt x="206768" y="571919"/>
                  </a:lnTo>
                  <a:lnTo>
                    <a:pt x="204660" y="572922"/>
                  </a:lnTo>
                  <a:lnTo>
                    <a:pt x="203542" y="575437"/>
                  </a:lnTo>
                  <a:lnTo>
                    <a:pt x="204406" y="577964"/>
                  </a:lnTo>
                  <a:lnTo>
                    <a:pt x="205232" y="580402"/>
                  </a:lnTo>
                  <a:lnTo>
                    <a:pt x="208203" y="581748"/>
                  </a:lnTo>
                  <a:lnTo>
                    <a:pt x="210820" y="580529"/>
                  </a:lnTo>
                  <a:lnTo>
                    <a:pt x="213347" y="579170"/>
                  </a:lnTo>
                  <a:lnTo>
                    <a:pt x="214299" y="576237"/>
                  </a:lnTo>
                  <a:close/>
                </a:path>
                <a:path w="487045" h="586104">
                  <a:moveTo>
                    <a:pt x="219100" y="12763"/>
                  </a:moveTo>
                  <a:lnTo>
                    <a:pt x="217525" y="10629"/>
                  </a:lnTo>
                  <a:lnTo>
                    <a:pt x="215988" y="8534"/>
                  </a:lnTo>
                  <a:lnTo>
                    <a:pt x="212648" y="8293"/>
                  </a:lnTo>
                  <a:lnTo>
                    <a:pt x="210616" y="10490"/>
                  </a:lnTo>
                  <a:lnTo>
                    <a:pt x="208483" y="12598"/>
                  </a:lnTo>
                  <a:lnTo>
                    <a:pt x="208902" y="15824"/>
                  </a:lnTo>
                  <a:lnTo>
                    <a:pt x="210947" y="17360"/>
                  </a:lnTo>
                  <a:lnTo>
                    <a:pt x="213080" y="18999"/>
                  </a:lnTo>
                  <a:lnTo>
                    <a:pt x="215849" y="18656"/>
                  </a:lnTo>
                  <a:lnTo>
                    <a:pt x="217449" y="17106"/>
                  </a:lnTo>
                  <a:lnTo>
                    <a:pt x="218948" y="15443"/>
                  </a:lnTo>
                  <a:lnTo>
                    <a:pt x="219100" y="12763"/>
                  </a:lnTo>
                  <a:close/>
                </a:path>
                <a:path w="487045" h="586104">
                  <a:moveTo>
                    <a:pt x="232994" y="563626"/>
                  </a:moveTo>
                  <a:lnTo>
                    <a:pt x="232905" y="560578"/>
                  </a:lnTo>
                  <a:lnTo>
                    <a:pt x="228942" y="557123"/>
                  </a:lnTo>
                  <a:lnTo>
                    <a:pt x="225996" y="557187"/>
                  </a:lnTo>
                  <a:lnTo>
                    <a:pt x="222681" y="560793"/>
                  </a:lnTo>
                  <a:lnTo>
                    <a:pt x="222516" y="563562"/>
                  </a:lnTo>
                  <a:lnTo>
                    <a:pt x="224294" y="565569"/>
                  </a:lnTo>
                  <a:lnTo>
                    <a:pt x="225996" y="567499"/>
                  </a:lnTo>
                  <a:lnTo>
                    <a:pt x="229235" y="567690"/>
                  </a:lnTo>
                  <a:lnTo>
                    <a:pt x="232994" y="563626"/>
                  </a:lnTo>
                  <a:close/>
                </a:path>
                <a:path w="487045" h="586104">
                  <a:moveTo>
                    <a:pt x="240055" y="2844"/>
                  </a:moveTo>
                  <a:lnTo>
                    <a:pt x="238226" y="292"/>
                  </a:lnTo>
                  <a:lnTo>
                    <a:pt x="235267" y="139"/>
                  </a:lnTo>
                  <a:lnTo>
                    <a:pt x="232143" y="0"/>
                  </a:lnTo>
                  <a:lnTo>
                    <a:pt x="229933" y="2489"/>
                  </a:lnTo>
                  <a:lnTo>
                    <a:pt x="230784" y="7670"/>
                  </a:lnTo>
                  <a:lnTo>
                    <a:pt x="232765" y="9525"/>
                  </a:lnTo>
                  <a:lnTo>
                    <a:pt x="237121" y="9740"/>
                  </a:lnTo>
                  <a:lnTo>
                    <a:pt x="239471" y="8051"/>
                  </a:lnTo>
                  <a:lnTo>
                    <a:pt x="239763" y="5397"/>
                  </a:lnTo>
                  <a:lnTo>
                    <a:pt x="240055" y="2844"/>
                  </a:lnTo>
                  <a:close/>
                </a:path>
                <a:path w="487045" h="586104">
                  <a:moveTo>
                    <a:pt x="247802" y="544093"/>
                  </a:moveTo>
                  <a:lnTo>
                    <a:pt x="246951" y="541058"/>
                  </a:lnTo>
                  <a:lnTo>
                    <a:pt x="242443" y="538365"/>
                  </a:lnTo>
                  <a:lnTo>
                    <a:pt x="239699" y="539127"/>
                  </a:lnTo>
                  <a:lnTo>
                    <a:pt x="238252" y="541172"/>
                  </a:lnTo>
                  <a:lnTo>
                    <a:pt x="236855" y="543255"/>
                  </a:lnTo>
                  <a:lnTo>
                    <a:pt x="237477" y="546176"/>
                  </a:lnTo>
                  <a:lnTo>
                    <a:pt x="239623" y="547674"/>
                  </a:lnTo>
                  <a:lnTo>
                    <a:pt x="241769" y="549173"/>
                  </a:lnTo>
                  <a:lnTo>
                    <a:pt x="244741" y="548576"/>
                  </a:lnTo>
                  <a:lnTo>
                    <a:pt x="246240" y="546315"/>
                  </a:lnTo>
                  <a:lnTo>
                    <a:pt x="247802" y="544093"/>
                  </a:lnTo>
                  <a:close/>
                </a:path>
                <a:path w="487045" h="586104">
                  <a:moveTo>
                    <a:pt x="259054" y="522719"/>
                  </a:moveTo>
                  <a:lnTo>
                    <a:pt x="258025" y="519887"/>
                  </a:lnTo>
                  <a:lnTo>
                    <a:pt x="253238" y="517715"/>
                  </a:lnTo>
                  <a:lnTo>
                    <a:pt x="250444" y="518718"/>
                  </a:lnTo>
                  <a:lnTo>
                    <a:pt x="249377" y="521042"/>
                  </a:lnTo>
                  <a:lnTo>
                    <a:pt x="248297" y="523341"/>
                  </a:lnTo>
                  <a:lnTo>
                    <a:pt x="249199" y="526110"/>
                  </a:lnTo>
                  <a:lnTo>
                    <a:pt x="251548" y="527316"/>
                  </a:lnTo>
                  <a:lnTo>
                    <a:pt x="253860" y="528497"/>
                  </a:lnTo>
                  <a:lnTo>
                    <a:pt x="256819" y="527558"/>
                  </a:lnTo>
                  <a:lnTo>
                    <a:pt x="257949" y="525145"/>
                  </a:lnTo>
                  <a:lnTo>
                    <a:pt x="259054" y="522719"/>
                  </a:lnTo>
                  <a:close/>
                </a:path>
                <a:path w="487045" h="586104">
                  <a:moveTo>
                    <a:pt x="263550" y="9296"/>
                  </a:moveTo>
                  <a:lnTo>
                    <a:pt x="262369" y="6477"/>
                  </a:lnTo>
                  <a:lnTo>
                    <a:pt x="259765" y="5397"/>
                  </a:lnTo>
                  <a:lnTo>
                    <a:pt x="257200" y="4203"/>
                  </a:lnTo>
                  <a:lnTo>
                    <a:pt x="254368" y="5727"/>
                  </a:lnTo>
                  <a:lnTo>
                    <a:pt x="252869" y="10756"/>
                  </a:lnTo>
                  <a:lnTo>
                    <a:pt x="254190" y="13220"/>
                  </a:lnTo>
                  <a:lnTo>
                    <a:pt x="256362" y="14262"/>
                  </a:lnTo>
                  <a:lnTo>
                    <a:pt x="258572" y="15201"/>
                  </a:lnTo>
                  <a:lnTo>
                    <a:pt x="261289" y="14033"/>
                  </a:lnTo>
                  <a:lnTo>
                    <a:pt x="262420" y="11658"/>
                  </a:lnTo>
                  <a:lnTo>
                    <a:pt x="263550" y="9296"/>
                  </a:lnTo>
                  <a:close/>
                </a:path>
                <a:path w="487045" h="586104">
                  <a:moveTo>
                    <a:pt x="268300" y="500583"/>
                  </a:moveTo>
                  <a:lnTo>
                    <a:pt x="267055" y="497840"/>
                  </a:lnTo>
                  <a:lnTo>
                    <a:pt x="262115" y="496036"/>
                  </a:lnTo>
                  <a:lnTo>
                    <a:pt x="259397" y="497255"/>
                  </a:lnTo>
                  <a:lnTo>
                    <a:pt x="258508" y="499668"/>
                  </a:lnTo>
                  <a:lnTo>
                    <a:pt x="257644" y="502094"/>
                  </a:lnTo>
                  <a:lnTo>
                    <a:pt x="258762" y="504774"/>
                  </a:lnTo>
                  <a:lnTo>
                    <a:pt x="261213" y="505764"/>
                  </a:lnTo>
                  <a:lnTo>
                    <a:pt x="263626" y="506742"/>
                  </a:lnTo>
                  <a:lnTo>
                    <a:pt x="266496" y="505561"/>
                  </a:lnTo>
                  <a:lnTo>
                    <a:pt x="267385" y="503072"/>
                  </a:lnTo>
                  <a:lnTo>
                    <a:pt x="268300" y="500583"/>
                  </a:lnTo>
                  <a:close/>
                </a:path>
                <a:path w="487045" h="586104">
                  <a:moveTo>
                    <a:pt x="276034" y="478002"/>
                  </a:moveTo>
                  <a:lnTo>
                    <a:pt x="274624" y="475335"/>
                  </a:lnTo>
                  <a:lnTo>
                    <a:pt x="269608" y="473786"/>
                  </a:lnTo>
                  <a:lnTo>
                    <a:pt x="266966" y="475170"/>
                  </a:lnTo>
                  <a:lnTo>
                    <a:pt x="265430" y="480098"/>
                  </a:lnTo>
                  <a:lnTo>
                    <a:pt x="266750" y="482727"/>
                  </a:lnTo>
                  <a:lnTo>
                    <a:pt x="269252" y="483565"/>
                  </a:lnTo>
                  <a:lnTo>
                    <a:pt x="271729" y="484390"/>
                  </a:lnTo>
                  <a:lnTo>
                    <a:pt x="274472" y="483044"/>
                  </a:lnTo>
                  <a:lnTo>
                    <a:pt x="276034" y="478002"/>
                  </a:lnTo>
                  <a:close/>
                </a:path>
                <a:path w="487045" h="586104">
                  <a:moveTo>
                    <a:pt x="282714" y="455142"/>
                  </a:moveTo>
                  <a:lnTo>
                    <a:pt x="281139" y="452526"/>
                  </a:lnTo>
                  <a:lnTo>
                    <a:pt x="276072" y="451180"/>
                  </a:lnTo>
                  <a:lnTo>
                    <a:pt x="273532" y="452691"/>
                  </a:lnTo>
                  <a:lnTo>
                    <a:pt x="272122" y="457657"/>
                  </a:lnTo>
                  <a:lnTo>
                    <a:pt x="273596" y="460260"/>
                  </a:lnTo>
                  <a:lnTo>
                    <a:pt x="276123" y="460971"/>
                  </a:lnTo>
                  <a:lnTo>
                    <a:pt x="278650" y="461683"/>
                  </a:lnTo>
                  <a:lnTo>
                    <a:pt x="281279" y="460209"/>
                  </a:lnTo>
                  <a:lnTo>
                    <a:pt x="282714" y="455142"/>
                  </a:lnTo>
                  <a:close/>
                </a:path>
                <a:path w="487045" h="586104">
                  <a:moveTo>
                    <a:pt x="283730" y="22936"/>
                  </a:moveTo>
                  <a:lnTo>
                    <a:pt x="283464" y="19951"/>
                  </a:lnTo>
                  <a:lnTo>
                    <a:pt x="279146" y="16383"/>
                  </a:lnTo>
                  <a:lnTo>
                    <a:pt x="276136" y="16675"/>
                  </a:lnTo>
                  <a:lnTo>
                    <a:pt x="273088" y="20942"/>
                  </a:lnTo>
                  <a:lnTo>
                    <a:pt x="273342" y="23914"/>
                  </a:lnTo>
                  <a:lnTo>
                    <a:pt x="277063" y="26987"/>
                  </a:lnTo>
                  <a:lnTo>
                    <a:pt x="280073" y="26695"/>
                  </a:lnTo>
                  <a:lnTo>
                    <a:pt x="281901" y="24815"/>
                  </a:lnTo>
                  <a:lnTo>
                    <a:pt x="283730" y="22936"/>
                  </a:lnTo>
                  <a:close/>
                </a:path>
                <a:path w="487045" h="586104">
                  <a:moveTo>
                    <a:pt x="288455" y="432079"/>
                  </a:moveTo>
                  <a:lnTo>
                    <a:pt x="286880" y="429526"/>
                  </a:lnTo>
                  <a:lnTo>
                    <a:pt x="281762" y="428345"/>
                  </a:lnTo>
                  <a:lnTo>
                    <a:pt x="279196" y="429907"/>
                  </a:lnTo>
                  <a:lnTo>
                    <a:pt x="277990" y="434949"/>
                  </a:lnTo>
                  <a:lnTo>
                    <a:pt x="279565" y="437502"/>
                  </a:lnTo>
                  <a:lnTo>
                    <a:pt x="282117" y="438124"/>
                  </a:lnTo>
                  <a:lnTo>
                    <a:pt x="284670" y="438746"/>
                  </a:lnTo>
                  <a:lnTo>
                    <a:pt x="287223" y="437184"/>
                  </a:lnTo>
                  <a:lnTo>
                    <a:pt x="288455" y="432079"/>
                  </a:lnTo>
                  <a:close/>
                </a:path>
                <a:path w="487045" h="586104">
                  <a:moveTo>
                    <a:pt x="293573" y="408889"/>
                  </a:moveTo>
                  <a:lnTo>
                    <a:pt x="291922" y="406374"/>
                  </a:lnTo>
                  <a:lnTo>
                    <a:pt x="286778" y="405320"/>
                  </a:lnTo>
                  <a:lnTo>
                    <a:pt x="284264" y="406958"/>
                  </a:lnTo>
                  <a:lnTo>
                    <a:pt x="283235" y="412038"/>
                  </a:lnTo>
                  <a:lnTo>
                    <a:pt x="284848" y="414540"/>
                  </a:lnTo>
                  <a:lnTo>
                    <a:pt x="287413" y="415099"/>
                  </a:lnTo>
                  <a:lnTo>
                    <a:pt x="289979" y="415658"/>
                  </a:lnTo>
                  <a:lnTo>
                    <a:pt x="292519" y="414032"/>
                  </a:lnTo>
                  <a:lnTo>
                    <a:pt x="293573" y="408889"/>
                  </a:lnTo>
                  <a:close/>
                </a:path>
                <a:path w="487045" h="586104">
                  <a:moveTo>
                    <a:pt x="298183" y="385610"/>
                  </a:moveTo>
                  <a:lnTo>
                    <a:pt x="296468" y="383146"/>
                  </a:lnTo>
                  <a:lnTo>
                    <a:pt x="291299" y="382193"/>
                  </a:lnTo>
                  <a:lnTo>
                    <a:pt x="288836" y="383882"/>
                  </a:lnTo>
                  <a:lnTo>
                    <a:pt x="287845" y="388975"/>
                  </a:lnTo>
                  <a:lnTo>
                    <a:pt x="289534" y="391452"/>
                  </a:lnTo>
                  <a:lnTo>
                    <a:pt x="292112" y="391947"/>
                  </a:lnTo>
                  <a:lnTo>
                    <a:pt x="294690" y="392442"/>
                  </a:lnTo>
                  <a:lnTo>
                    <a:pt x="297180" y="390766"/>
                  </a:lnTo>
                  <a:lnTo>
                    <a:pt x="298183" y="385610"/>
                  </a:lnTo>
                  <a:close/>
                </a:path>
                <a:path w="487045" h="586104">
                  <a:moveTo>
                    <a:pt x="299351" y="39014"/>
                  </a:moveTo>
                  <a:lnTo>
                    <a:pt x="296214" y="34467"/>
                  </a:lnTo>
                  <a:lnTo>
                    <a:pt x="293255" y="33921"/>
                  </a:lnTo>
                  <a:lnTo>
                    <a:pt x="289077" y="37109"/>
                  </a:lnTo>
                  <a:lnTo>
                    <a:pt x="288518" y="40043"/>
                  </a:lnTo>
                  <a:lnTo>
                    <a:pt x="291312" y="44081"/>
                  </a:lnTo>
                  <a:lnTo>
                    <a:pt x="294271" y="44627"/>
                  </a:lnTo>
                  <a:lnTo>
                    <a:pt x="296532" y="43294"/>
                  </a:lnTo>
                  <a:lnTo>
                    <a:pt x="298792" y="41948"/>
                  </a:lnTo>
                  <a:lnTo>
                    <a:pt x="299351" y="39014"/>
                  </a:lnTo>
                  <a:close/>
                </a:path>
                <a:path w="487045" h="586104">
                  <a:moveTo>
                    <a:pt x="302298" y="362280"/>
                  </a:moveTo>
                  <a:lnTo>
                    <a:pt x="300558" y="359829"/>
                  </a:lnTo>
                  <a:lnTo>
                    <a:pt x="295376" y="358965"/>
                  </a:lnTo>
                  <a:lnTo>
                    <a:pt x="292925" y="360692"/>
                  </a:lnTo>
                  <a:lnTo>
                    <a:pt x="292061" y="365823"/>
                  </a:lnTo>
                  <a:lnTo>
                    <a:pt x="293801" y="368261"/>
                  </a:lnTo>
                  <a:lnTo>
                    <a:pt x="296392" y="368719"/>
                  </a:lnTo>
                  <a:lnTo>
                    <a:pt x="298983" y="369176"/>
                  </a:lnTo>
                  <a:lnTo>
                    <a:pt x="301421" y="367449"/>
                  </a:lnTo>
                  <a:lnTo>
                    <a:pt x="302298" y="362280"/>
                  </a:lnTo>
                  <a:close/>
                </a:path>
                <a:path w="487045" h="586104">
                  <a:moveTo>
                    <a:pt x="306095" y="338899"/>
                  </a:moveTo>
                  <a:lnTo>
                    <a:pt x="304292" y="336473"/>
                  </a:lnTo>
                  <a:lnTo>
                    <a:pt x="299110" y="335686"/>
                  </a:lnTo>
                  <a:lnTo>
                    <a:pt x="296710" y="337451"/>
                  </a:lnTo>
                  <a:lnTo>
                    <a:pt x="295884" y="342582"/>
                  </a:lnTo>
                  <a:lnTo>
                    <a:pt x="297649" y="344995"/>
                  </a:lnTo>
                  <a:lnTo>
                    <a:pt x="300240" y="345414"/>
                  </a:lnTo>
                  <a:lnTo>
                    <a:pt x="302831" y="345833"/>
                  </a:lnTo>
                  <a:lnTo>
                    <a:pt x="305269" y="344068"/>
                  </a:lnTo>
                  <a:lnTo>
                    <a:pt x="306095" y="338899"/>
                  </a:lnTo>
                  <a:close/>
                </a:path>
                <a:path w="487045" h="586104">
                  <a:moveTo>
                    <a:pt x="309549" y="315468"/>
                  </a:moveTo>
                  <a:lnTo>
                    <a:pt x="307746" y="313067"/>
                  </a:lnTo>
                  <a:lnTo>
                    <a:pt x="302539" y="312343"/>
                  </a:lnTo>
                  <a:lnTo>
                    <a:pt x="300139" y="314134"/>
                  </a:lnTo>
                  <a:lnTo>
                    <a:pt x="299402" y="319278"/>
                  </a:lnTo>
                  <a:lnTo>
                    <a:pt x="301218" y="321678"/>
                  </a:lnTo>
                  <a:lnTo>
                    <a:pt x="303809" y="322059"/>
                  </a:lnTo>
                  <a:lnTo>
                    <a:pt x="306400" y="322440"/>
                  </a:lnTo>
                  <a:lnTo>
                    <a:pt x="308813" y="320649"/>
                  </a:lnTo>
                  <a:lnTo>
                    <a:pt x="309549" y="315468"/>
                  </a:lnTo>
                  <a:close/>
                </a:path>
                <a:path w="487045" h="586104">
                  <a:moveTo>
                    <a:pt x="310197" y="60972"/>
                  </a:moveTo>
                  <a:lnTo>
                    <a:pt x="308229" y="55918"/>
                  </a:lnTo>
                  <a:lnTo>
                    <a:pt x="305498" y="54762"/>
                  </a:lnTo>
                  <a:lnTo>
                    <a:pt x="300723" y="56946"/>
                  </a:lnTo>
                  <a:lnTo>
                    <a:pt x="299516" y="59728"/>
                  </a:lnTo>
                  <a:lnTo>
                    <a:pt x="301345" y="64401"/>
                  </a:lnTo>
                  <a:lnTo>
                    <a:pt x="304076" y="65557"/>
                  </a:lnTo>
                  <a:lnTo>
                    <a:pt x="306539" y="64655"/>
                  </a:lnTo>
                  <a:lnTo>
                    <a:pt x="309003" y="63754"/>
                  </a:lnTo>
                  <a:lnTo>
                    <a:pt x="310197" y="60972"/>
                  </a:lnTo>
                  <a:close/>
                </a:path>
                <a:path w="487045" h="586104">
                  <a:moveTo>
                    <a:pt x="312788" y="292023"/>
                  </a:moveTo>
                  <a:lnTo>
                    <a:pt x="310946" y="289648"/>
                  </a:lnTo>
                  <a:lnTo>
                    <a:pt x="305739" y="288963"/>
                  </a:lnTo>
                  <a:lnTo>
                    <a:pt x="303364" y="290779"/>
                  </a:lnTo>
                  <a:lnTo>
                    <a:pt x="302666" y="295935"/>
                  </a:lnTo>
                  <a:lnTo>
                    <a:pt x="304482" y="298310"/>
                  </a:lnTo>
                  <a:lnTo>
                    <a:pt x="307086" y="298665"/>
                  </a:lnTo>
                  <a:lnTo>
                    <a:pt x="309689" y="299021"/>
                  </a:lnTo>
                  <a:lnTo>
                    <a:pt x="312077" y="297205"/>
                  </a:lnTo>
                  <a:lnTo>
                    <a:pt x="312788" y="292023"/>
                  </a:lnTo>
                  <a:close/>
                </a:path>
                <a:path w="487045" h="586104">
                  <a:moveTo>
                    <a:pt x="315785" y="268554"/>
                  </a:moveTo>
                  <a:lnTo>
                    <a:pt x="313931" y="266192"/>
                  </a:lnTo>
                  <a:lnTo>
                    <a:pt x="308724" y="265544"/>
                  </a:lnTo>
                  <a:lnTo>
                    <a:pt x="306349" y="267385"/>
                  </a:lnTo>
                  <a:lnTo>
                    <a:pt x="305701" y="272567"/>
                  </a:lnTo>
                  <a:lnTo>
                    <a:pt x="307555" y="274929"/>
                  </a:lnTo>
                  <a:lnTo>
                    <a:pt x="310159" y="275247"/>
                  </a:lnTo>
                  <a:lnTo>
                    <a:pt x="312762" y="275564"/>
                  </a:lnTo>
                  <a:lnTo>
                    <a:pt x="315137" y="273735"/>
                  </a:lnTo>
                  <a:lnTo>
                    <a:pt x="315785" y="268554"/>
                  </a:lnTo>
                  <a:close/>
                </a:path>
                <a:path w="487045" h="586104">
                  <a:moveTo>
                    <a:pt x="317550" y="84086"/>
                  </a:moveTo>
                  <a:lnTo>
                    <a:pt x="316750" y="81521"/>
                  </a:lnTo>
                  <a:lnTo>
                    <a:pt x="316026" y="78930"/>
                  </a:lnTo>
                  <a:lnTo>
                    <a:pt x="313385" y="77419"/>
                  </a:lnTo>
                  <a:lnTo>
                    <a:pt x="308343" y="78854"/>
                  </a:lnTo>
                  <a:lnTo>
                    <a:pt x="306844" y="81407"/>
                  </a:lnTo>
                  <a:lnTo>
                    <a:pt x="307543" y="83845"/>
                  </a:lnTo>
                  <a:lnTo>
                    <a:pt x="308292" y="86258"/>
                  </a:lnTo>
                  <a:lnTo>
                    <a:pt x="310730" y="87833"/>
                  </a:lnTo>
                  <a:lnTo>
                    <a:pt x="313283" y="87261"/>
                  </a:lnTo>
                  <a:lnTo>
                    <a:pt x="315849" y="86690"/>
                  </a:lnTo>
                  <a:lnTo>
                    <a:pt x="317550" y="84086"/>
                  </a:lnTo>
                  <a:close/>
                </a:path>
                <a:path w="487045" h="586104">
                  <a:moveTo>
                    <a:pt x="318617" y="245071"/>
                  </a:moveTo>
                  <a:lnTo>
                    <a:pt x="316750" y="242722"/>
                  </a:lnTo>
                  <a:lnTo>
                    <a:pt x="311543" y="242112"/>
                  </a:lnTo>
                  <a:lnTo>
                    <a:pt x="309181" y="243967"/>
                  </a:lnTo>
                  <a:lnTo>
                    <a:pt x="308559" y="249135"/>
                  </a:lnTo>
                  <a:lnTo>
                    <a:pt x="310426" y="251485"/>
                  </a:lnTo>
                  <a:lnTo>
                    <a:pt x="313029" y="251802"/>
                  </a:lnTo>
                  <a:lnTo>
                    <a:pt x="315633" y="252120"/>
                  </a:lnTo>
                  <a:lnTo>
                    <a:pt x="317995" y="250266"/>
                  </a:lnTo>
                  <a:lnTo>
                    <a:pt x="318617" y="245071"/>
                  </a:lnTo>
                  <a:close/>
                </a:path>
                <a:path w="487045" h="586104">
                  <a:moveTo>
                    <a:pt x="321183" y="221538"/>
                  </a:moveTo>
                  <a:lnTo>
                    <a:pt x="319265" y="219202"/>
                  </a:lnTo>
                  <a:lnTo>
                    <a:pt x="314045" y="218681"/>
                  </a:lnTo>
                  <a:lnTo>
                    <a:pt x="311734" y="220560"/>
                  </a:lnTo>
                  <a:lnTo>
                    <a:pt x="311251" y="225717"/>
                  </a:lnTo>
                  <a:lnTo>
                    <a:pt x="313169" y="228041"/>
                  </a:lnTo>
                  <a:lnTo>
                    <a:pt x="315772" y="228346"/>
                  </a:lnTo>
                  <a:lnTo>
                    <a:pt x="318376" y="228650"/>
                  </a:lnTo>
                  <a:lnTo>
                    <a:pt x="320687" y="226771"/>
                  </a:lnTo>
                  <a:lnTo>
                    <a:pt x="321183" y="221538"/>
                  </a:lnTo>
                  <a:close/>
                </a:path>
                <a:path w="487045" h="586104">
                  <a:moveTo>
                    <a:pt x="321716" y="107784"/>
                  </a:moveTo>
                  <a:lnTo>
                    <a:pt x="321398" y="105143"/>
                  </a:lnTo>
                  <a:lnTo>
                    <a:pt x="321157" y="102501"/>
                  </a:lnTo>
                  <a:lnTo>
                    <a:pt x="318541" y="100736"/>
                  </a:lnTo>
                  <a:lnTo>
                    <a:pt x="313359" y="101612"/>
                  </a:lnTo>
                  <a:lnTo>
                    <a:pt x="311772" y="103974"/>
                  </a:lnTo>
                  <a:lnTo>
                    <a:pt x="312000" y="106527"/>
                  </a:lnTo>
                  <a:lnTo>
                    <a:pt x="312305" y="109067"/>
                  </a:lnTo>
                  <a:lnTo>
                    <a:pt x="314655" y="110858"/>
                  </a:lnTo>
                  <a:lnTo>
                    <a:pt x="317258" y="110528"/>
                  </a:lnTo>
                  <a:lnTo>
                    <a:pt x="319862" y="110197"/>
                  </a:lnTo>
                  <a:lnTo>
                    <a:pt x="321716" y="107784"/>
                  </a:lnTo>
                  <a:close/>
                </a:path>
                <a:path w="487045" h="586104">
                  <a:moveTo>
                    <a:pt x="323456" y="197866"/>
                  </a:moveTo>
                  <a:lnTo>
                    <a:pt x="321335" y="195580"/>
                  </a:lnTo>
                  <a:lnTo>
                    <a:pt x="316103" y="195237"/>
                  </a:lnTo>
                  <a:lnTo>
                    <a:pt x="313982" y="197192"/>
                  </a:lnTo>
                  <a:lnTo>
                    <a:pt x="313702" y="199758"/>
                  </a:lnTo>
                  <a:lnTo>
                    <a:pt x="313461" y="202349"/>
                  </a:lnTo>
                  <a:lnTo>
                    <a:pt x="315379" y="204609"/>
                  </a:lnTo>
                  <a:lnTo>
                    <a:pt x="317995" y="204825"/>
                  </a:lnTo>
                  <a:lnTo>
                    <a:pt x="320611" y="205041"/>
                  </a:lnTo>
                  <a:lnTo>
                    <a:pt x="322935" y="203098"/>
                  </a:lnTo>
                  <a:lnTo>
                    <a:pt x="323176" y="200482"/>
                  </a:lnTo>
                  <a:lnTo>
                    <a:pt x="323456" y="197866"/>
                  </a:lnTo>
                  <a:close/>
                </a:path>
                <a:path w="487045" h="586104">
                  <a:moveTo>
                    <a:pt x="324002" y="131648"/>
                  </a:moveTo>
                  <a:lnTo>
                    <a:pt x="323723" y="126352"/>
                  </a:lnTo>
                  <a:lnTo>
                    <a:pt x="321487" y="124396"/>
                  </a:lnTo>
                  <a:lnTo>
                    <a:pt x="316255" y="124841"/>
                  </a:lnTo>
                  <a:lnTo>
                    <a:pt x="314248" y="127101"/>
                  </a:lnTo>
                  <a:lnTo>
                    <a:pt x="314528" y="132232"/>
                  </a:lnTo>
                  <a:lnTo>
                    <a:pt x="316763" y="134188"/>
                  </a:lnTo>
                  <a:lnTo>
                    <a:pt x="319379" y="134048"/>
                  </a:lnTo>
                  <a:lnTo>
                    <a:pt x="321995" y="133908"/>
                  </a:lnTo>
                  <a:lnTo>
                    <a:pt x="324002" y="131648"/>
                  </a:lnTo>
                  <a:close/>
                </a:path>
                <a:path w="487045" h="586104">
                  <a:moveTo>
                    <a:pt x="324586" y="174078"/>
                  </a:moveTo>
                  <a:lnTo>
                    <a:pt x="322567" y="171894"/>
                  </a:lnTo>
                  <a:lnTo>
                    <a:pt x="317322" y="171742"/>
                  </a:lnTo>
                  <a:lnTo>
                    <a:pt x="315087" y="173786"/>
                  </a:lnTo>
                  <a:lnTo>
                    <a:pt x="314833" y="178943"/>
                  </a:lnTo>
                  <a:lnTo>
                    <a:pt x="316852" y="181140"/>
                  </a:lnTo>
                  <a:lnTo>
                    <a:pt x="319468" y="181254"/>
                  </a:lnTo>
                  <a:lnTo>
                    <a:pt x="322084" y="181368"/>
                  </a:lnTo>
                  <a:lnTo>
                    <a:pt x="324319" y="179336"/>
                  </a:lnTo>
                  <a:lnTo>
                    <a:pt x="324586" y="174078"/>
                  </a:lnTo>
                  <a:close/>
                </a:path>
                <a:path w="487045" h="586104">
                  <a:moveTo>
                    <a:pt x="324777" y="150228"/>
                  </a:moveTo>
                  <a:lnTo>
                    <a:pt x="322656" y="148132"/>
                  </a:lnTo>
                  <a:lnTo>
                    <a:pt x="317411" y="148259"/>
                  </a:lnTo>
                  <a:lnTo>
                    <a:pt x="315277" y="150393"/>
                  </a:lnTo>
                  <a:lnTo>
                    <a:pt x="315264" y="155549"/>
                  </a:lnTo>
                  <a:lnTo>
                    <a:pt x="317385" y="157645"/>
                  </a:lnTo>
                  <a:lnTo>
                    <a:pt x="320014" y="157645"/>
                  </a:lnTo>
                  <a:lnTo>
                    <a:pt x="322643" y="157645"/>
                  </a:lnTo>
                  <a:lnTo>
                    <a:pt x="324764" y="155511"/>
                  </a:lnTo>
                  <a:lnTo>
                    <a:pt x="324777" y="150228"/>
                  </a:lnTo>
                  <a:close/>
                </a:path>
                <a:path w="487045" h="586104">
                  <a:moveTo>
                    <a:pt x="466712" y="10833"/>
                  </a:moveTo>
                  <a:lnTo>
                    <a:pt x="465607" y="7912"/>
                  </a:lnTo>
                  <a:lnTo>
                    <a:pt x="463029" y="6667"/>
                  </a:lnTo>
                  <a:lnTo>
                    <a:pt x="460362" y="5626"/>
                  </a:lnTo>
                  <a:lnTo>
                    <a:pt x="457466" y="7061"/>
                  </a:lnTo>
                  <a:lnTo>
                    <a:pt x="455904" y="12077"/>
                  </a:lnTo>
                  <a:lnTo>
                    <a:pt x="457174" y="14592"/>
                  </a:lnTo>
                  <a:lnTo>
                    <a:pt x="459409" y="15455"/>
                  </a:lnTo>
                  <a:lnTo>
                    <a:pt x="461581" y="16535"/>
                  </a:lnTo>
                  <a:lnTo>
                    <a:pt x="464324" y="15506"/>
                  </a:lnTo>
                  <a:lnTo>
                    <a:pt x="465518" y="13169"/>
                  </a:lnTo>
                  <a:lnTo>
                    <a:pt x="466712" y="10833"/>
                  </a:lnTo>
                  <a:close/>
                </a:path>
                <a:path w="487045" h="586104">
                  <a:moveTo>
                    <a:pt x="486664" y="25298"/>
                  </a:moveTo>
                  <a:lnTo>
                    <a:pt x="486498" y="22263"/>
                  </a:lnTo>
                  <a:lnTo>
                    <a:pt x="482307" y="18465"/>
                  </a:lnTo>
                  <a:lnTo>
                    <a:pt x="479348" y="18567"/>
                  </a:lnTo>
                  <a:lnTo>
                    <a:pt x="476148" y="22733"/>
                  </a:lnTo>
                  <a:lnTo>
                    <a:pt x="476275" y="25819"/>
                  </a:lnTo>
                  <a:lnTo>
                    <a:pt x="479907" y="29121"/>
                  </a:lnTo>
                  <a:lnTo>
                    <a:pt x="482904" y="28981"/>
                  </a:lnTo>
                  <a:lnTo>
                    <a:pt x="484784" y="27139"/>
                  </a:lnTo>
                  <a:lnTo>
                    <a:pt x="486664" y="2529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2" name="object 88">
              <a:extLst>
                <a:ext uri="{FF2B5EF4-FFF2-40B4-BE49-F238E27FC236}">
                  <a16:creationId xmlns:a16="http://schemas.microsoft.com/office/drawing/2014/main" id="{4B580590-1EDC-4BE2-AD71-6EB8825AB64F}"/>
                </a:ext>
              </a:extLst>
            </p:cNvPr>
            <p:cNvSpPr/>
            <p:nvPr/>
          </p:nvSpPr>
          <p:spPr>
            <a:xfrm>
              <a:off x="7213155" y="3492779"/>
              <a:ext cx="2117090" cy="729615"/>
            </a:xfrm>
            <a:custGeom>
              <a:avLst/>
              <a:gdLst/>
              <a:ahLst/>
              <a:cxnLst/>
              <a:rect l="l" t="t" r="r" b="b"/>
              <a:pathLst>
                <a:path w="2117090" h="729614">
                  <a:moveTo>
                    <a:pt x="10807" y="369176"/>
                  </a:moveTo>
                  <a:lnTo>
                    <a:pt x="9677" y="366382"/>
                  </a:lnTo>
                  <a:lnTo>
                    <a:pt x="4826" y="364401"/>
                  </a:lnTo>
                  <a:lnTo>
                    <a:pt x="2032" y="365531"/>
                  </a:lnTo>
                  <a:lnTo>
                    <a:pt x="0" y="370319"/>
                  </a:lnTo>
                  <a:lnTo>
                    <a:pt x="1130" y="373100"/>
                  </a:lnTo>
                  <a:lnTo>
                    <a:pt x="3530" y="374154"/>
                  </a:lnTo>
                  <a:lnTo>
                    <a:pt x="5930" y="375208"/>
                  </a:lnTo>
                  <a:lnTo>
                    <a:pt x="8724" y="374078"/>
                  </a:lnTo>
                  <a:lnTo>
                    <a:pt x="10807" y="369176"/>
                  </a:lnTo>
                  <a:close/>
                </a:path>
                <a:path w="2117090" h="729614">
                  <a:moveTo>
                    <a:pt x="11887" y="6553"/>
                  </a:moveTo>
                  <a:lnTo>
                    <a:pt x="11595" y="3352"/>
                  </a:lnTo>
                  <a:lnTo>
                    <a:pt x="9220" y="1638"/>
                  </a:lnTo>
                  <a:lnTo>
                    <a:pt x="6769" y="0"/>
                  </a:lnTo>
                  <a:lnTo>
                    <a:pt x="3746" y="546"/>
                  </a:lnTo>
                  <a:lnTo>
                    <a:pt x="1231" y="5156"/>
                  </a:lnTo>
                  <a:lnTo>
                    <a:pt x="1752" y="8089"/>
                  </a:lnTo>
                  <a:lnTo>
                    <a:pt x="3670" y="9359"/>
                  </a:lnTo>
                  <a:lnTo>
                    <a:pt x="5562" y="10706"/>
                  </a:lnTo>
                  <a:lnTo>
                    <a:pt x="8382" y="10452"/>
                  </a:lnTo>
                  <a:lnTo>
                    <a:pt x="10160" y="8470"/>
                  </a:lnTo>
                  <a:lnTo>
                    <a:pt x="11887" y="6553"/>
                  </a:lnTo>
                  <a:close/>
                </a:path>
                <a:path w="2117090" h="729614">
                  <a:moveTo>
                    <a:pt x="19494" y="346760"/>
                  </a:moveTo>
                  <a:lnTo>
                    <a:pt x="18173" y="344017"/>
                  </a:lnTo>
                  <a:lnTo>
                    <a:pt x="13220" y="342265"/>
                  </a:lnTo>
                  <a:lnTo>
                    <a:pt x="10553" y="343560"/>
                  </a:lnTo>
                  <a:lnTo>
                    <a:pt x="9626" y="345986"/>
                  </a:lnTo>
                  <a:lnTo>
                    <a:pt x="8724" y="348424"/>
                  </a:lnTo>
                  <a:lnTo>
                    <a:pt x="9982" y="351155"/>
                  </a:lnTo>
                  <a:lnTo>
                    <a:pt x="12433" y="352082"/>
                  </a:lnTo>
                  <a:lnTo>
                    <a:pt x="14884" y="353009"/>
                  </a:lnTo>
                  <a:lnTo>
                    <a:pt x="17627" y="351739"/>
                  </a:lnTo>
                  <a:lnTo>
                    <a:pt x="19494" y="346760"/>
                  </a:lnTo>
                  <a:close/>
                </a:path>
                <a:path w="2117090" h="729614">
                  <a:moveTo>
                    <a:pt x="27101" y="324002"/>
                  </a:moveTo>
                  <a:lnTo>
                    <a:pt x="25641" y="321310"/>
                  </a:lnTo>
                  <a:lnTo>
                    <a:pt x="20612" y="319786"/>
                  </a:lnTo>
                  <a:lnTo>
                    <a:pt x="18021" y="321195"/>
                  </a:lnTo>
                  <a:lnTo>
                    <a:pt x="16408" y="326148"/>
                  </a:lnTo>
                  <a:lnTo>
                    <a:pt x="17792" y="328815"/>
                  </a:lnTo>
                  <a:lnTo>
                    <a:pt x="20281" y="329628"/>
                  </a:lnTo>
                  <a:lnTo>
                    <a:pt x="22771" y="330441"/>
                  </a:lnTo>
                  <a:lnTo>
                    <a:pt x="25463" y="329057"/>
                  </a:lnTo>
                  <a:lnTo>
                    <a:pt x="27101" y="324002"/>
                  </a:lnTo>
                  <a:close/>
                </a:path>
                <a:path w="2117090" h="729614">
                  <a:moveTo>
                    <a:pt x="27889" y="22707"/>
                  </a:moveTo>
                  <a:lnTo>
                    <a:pt x="26441" y="20332"/>
                  </a:lnTo>
                  <a:lnTo>
                    <a:pt x="24853" y="18021"/>
                  </a:lnTo>
                  <a:lnTo>
                    <a:pt x="21818" y="17449"/>
                  </a:lnTo>
                  <a:lnTo>
                    <a:pt x="17627" y="20599"/>
                  </a:lnTo>
                  <a:lnTo>
                    <a:pt x="17068" y="23482"/>
                  </a:lnTo>
                  <a:lnTo>
                    <a:pt x="18465" y="25501"/>
                  </a:lnTo>
                  <a:lnTo>
                    <a:pt x="19748" y="27622"/>
                  </a:lnTo>
                  <a:lnTo>
                    <a:pt x="22631" y="28282"/>
                  </a:lnTo>
                  <a:lnTo>
                    <a:pt x="24917" y="26987"/>
                  </a:lnTo>
                  <a:lnTo>
                    <a:pt x="27203" y="25692"/>
                  </a:lnTo>
                  <a:lnTo>
                    <a:pt x="27889" y="22707"/>
                  </a:lnTo>
                  <a:close/>
                </a:path>
                <a:path w="2117090" h="729614">
                  <a:moveTo>
                    <a:pt x="33693" y="300926"/>
                  </a:moveTo>
                  <a:lnTo>
                    <a:pt x="32131" y="298297"/>
                  </a:lnTo>
                  <a:lnTo>
                    <a:pt x="27051" y="296976"/>
                  </a:lnTo>
                  <a:lnTo>
                    <a:pt x="24511" y="298500"/>
                  </a:lnTo>
                  <a:lnTo>
                    <a:pt x="23114" y="303517"/>
                  </a:lnTo>
                  <a:lnTo>
                    <a:pt x="24599" y="306120"/>
                  </a:lnTo>
                  <a:lnTo>
                    <a:pt x="27127" y="306832"/>
                  </a:lnTo>
                  <a:lnTo>
                    <a:pt x="29654" y="307543"/>
                  </a:lnTo>
                  <a:lnTo>
                    <a:pt x="32283" y="306044"/>
                  </a:lnTo>
                  <a:lnTo>
                    <a:pt x="33693" y="300926"/>
                  </a:lnTo>
                  <a:close/>
                </a:path>
                <a:path w="2117090" h="729614">
                  <a:moveTo>
                    <a:pt x="38519" y="44958"/>
                  </a:moveTo>
                  <a:lnTo>
                    <a:pt x="37503" y="42430"/>
                  </a:lnTo>
                  <a:lnTo>
                    <a:pt x="36512" y="39890"/>
                  </a:lnTo>
                  <a:lnTo>
                    <a:pt x="33731" y="38696"/>
                  </a:lnTo>
                  <a:lnTo>
                    <a:pt x="28917" y="40792"/>
                  </a:lnTo>
                  <a:lnTo>
                    <a:pt x="27736" y="43535"/>
                  </a:lnTo>
                  <a:lnTo>
                    <a:pt x="28651" y="45897"/>
                  </a:lnTo>
                  <a:lnTo>
                    <a:pt x="29603" y="48247"/>
                  </a:lnTo>
                  <a:lnTo>
                    <a:pt x="32308" y="49479"/>
                  </a:lnTo>
                  <a:lnTo>
                    <a:pt x="34759" y="48615"/>
                  </a:lnTo>
                  <a:lnTo>
                    <a:pt x="37261" y="47739"/>
                  </a:lnTo>
                  <a:lnTo>
                    <a:pt x="38519" y="44958"/>
                  </a:lnTo>
                  <a:close/>
                </a:path>
                <a:path w="2117090" h="729614">
                  <a:moveTo>
                    <a:pt x="39395" y="277634"/>
                  </a:moveTo>
                  <a:lnTo>
                    <a:pt x="37719" y="275069"/>
                  </a:lnTo>
                  <a:lnTo>
                    <a:pt x="32588" y="273951"/>
                  </a:lnTo>
                  <a:lnTo>
                    <a:pt x="30111" y="275577"/>
                  </a:lnTo>
                  <a:lnTo>
                    <a:pt x="28905" y="280644"/>
                  </a:lnTo>
                  <a:lnTo>
                    <a:pt x="30492" y="283184"/>
                  </a:lnTo>
                  <a:lnTo>
                    <a:pt x="33045" y="283794"/>
                  </a:lnTo>
                  <a:lnTo>
                    <a:pt x="35598" y="284403"/>
                  </a:lnTo>
                  <a:lnTo>
                    <a:pt x="38163" y="282803"/>
                  </a:lnTo>
                  <a:lnTo>
                    <a:pt x="39395" y="277634"/>
                  </a:lnTo>
                  <a:close/>
                </a:path>
                <a:path w="2117090" h="729614">
                  <a:moveTo>
                    <a:pt x="44145" y="254127"/>
                  </a:moveTo>
                  <a:lnTo>
                    <a:pt x="42405" y="251637"/>
                  </a:lnTo>
                  <a:lnTo>
                    <a:pt x="37236" y="250710"/>
                  </a:lnTo>
                  <a:lnTo>
                    <a:pt x="34798" y="252425"/>
                  </a:lnTo>
                  <a:lnTo>
                    <a:pt x="33794" y="257530"/>
                  </a:lnTo>
                  <a:lnTo>
                    <a:pt x="35471" y="260019"/>
                  </a:lnTo>
                  <a:lnTo>
                    <a:pt x="38049" y="260527"/>
                  </a:lnTo>
                  <a:lnTo>
                    <a:pt x="40627" y="261035"/>
                  </a:lnTo>
                  <a:lnTo>
                    <a:pt x="43116" y="259334"/>
                  </a:lnTo>
                  <a:lnTo>
                    <a:pt x="44145" y="254127"/>
                  </a:lnTo>
                  <a:close/>
                </a:path>
                <a:path w="2117090" h="729614">
                  <a:moveTo>
                    <a:pt x="45504" y="68287"/>
                  </a:moveTo>
                  <a:lnTo>
                    <a:pt x="44170" y="63068"/>
                  </a:lnTo>
                  <a:lnTo>
                    <a:pt x="41579" y="61518"/>
                  </a:lnTo>
                  <a:lnTo>
                    <a:pt x="36525" y="62928"/>
                  </a:lnTo>
                  <a:lnTo>
                    <a:pt x="34975" y="65519"/>
                  </a:lnTo>
                  <a:lnTo>
                    <a:pt x="36258" y="70485"/>
                  </a:lnTo>
                  <a:lnTo>
                    <a:pt x="38811" y="72034"/>
                  </a:lnTo>
                  <a:lnTo>
                    <a:pt x="41351" y="71462"/>
                  </a:lnTo>
                  <a:lnTo>
                    <a:pt x="43929" y="70878"/>
                  </a:lnTo>
                  <a:lnTo>
                    <a:pt x="45504" y="68287"/>
                  </a:lnTo>
                  <a:close/>
                </a:path>
                <a:path w="2117090" h="729614">
                  <a:moveTo>
                    <a:pt x="48006" y="230466"/>
                  </a:moveTo>
                  <a:lnTo>
                    <a:pt x="46228" y="228053"/>
                  </a:lnTo>
                  <a:lnTo>
                    <a:pt x="41021" y="227317"/>
                  </a:lnTo>
                  <a:lnTo>
                    <a:pt x="38608" y="229120"/>
                  </a:lnTo>
                  <a:lnTo>
                    <a:pt x="38201" y="231686"/>
                  </a:lnTo>
                  <a:lnTo>
                    <a:pt x="37820" y="234264"/>
                  </a:lnTo>
                  <a:lnTo>
                    <a:pt x="39598" y="236689"/>
                  </a:lnTo>
                  <a:lnTo>
                    <a:pt x="42189" y="237096"/>
                  </a:lnTo>
                  <a:lnTo>
                    <a:pt x="44780" y="237502"/>
                  </a:lnTo>
                  <a:lnTo>
                    <a:pt x="47205" y="235712"/>
                  </a:lnTo>
                  <a:lnTo>
                    <a:pt x="48006" y="230466"/>
                  </a:lnTo>
                  <a:close/>
                </a:path>
                <a:path w="2117090" h="729614">
                  <a:moveTo>
                    <a:pt x="49999" y="92075"/>
                  </a:moveTo>
                  <a:lnTo>
                    <a:pt x="49606" y="89420"/>
                  </a:lnTo>
                  <a:lnTo>
                    <a:pt x="49237" y="86779"/>
                  </a:lnTo>
                  <a:lnTo>
                    <a:pt x="46710" y="85013"/>
                  </a:lnTo>
                  <a:lnTo>
                    <a:pt x="41554" y="85928"/>
                  </a:lnTo>
                  <a:lnTo>
                    <a:pt x="39865" y="88341"/>
                  </a:lnTo>
                  <a:lnTo>
                    <a:pt x="40220" y="90893"/>
                  </a:lnTo>
                  <a:lnTo>
                    <a:pt x="40601" y="93446"/>
                  </a:lnTo>
                  <a:lnTo>
                    <a:pt x="43014" y="95224"/>
                  </a:lnTo>
                  <a:lnTo>
                    <a:pt x="45618" y="94869"/>
                  </a:lnTo>
                  <a:lnTo>
                    <a:pt x="48221" y="94513"/>
                  </a:lnTo>
                  <a:lnTo>
                    <a:pt x="49999" y="92075"/>
                  </a:lnTo>
                  <a:close/>
                </a:path>
                <a:path w="2117090" h="729614">
                  <a:moveTo>
                    <a:pt x="50977" y="206679"/>
                  </a:moveTo>
                  <a:lnTo>
                    <a:pt x="49098" y="204330"/>
                  </a:lnTo>
                  <a:lnTo>
                    <a:pt x="43878" y="203809"/>
                  </a:lnTo>
                  <a:lnTo>
                    <a:pt x="41516" y="205689"/>
                  </a:lnTo>
                  <a:lnTo>
                    <a:pt x="40944" y="210870"/>
                  </a:lnTo>
                  <a:lnTo>
                    <a:pt x="42824" y="213220"/>
                  </a:lnTo>
                  <a:lnTo>
                    <a:pt x="45427" y="213525"/>
                  </a:lnTo>
                  <a:lnTo>
                    <a:pt x="48031" y="213829"/>
                  </a:lnTo>
                  <a:lnTo>
                    <a:pt x="50380" y="211950"/>
                  </a:lnTo>
                  <a:lnTo>
                    <a:pt x="50977" y="206679"/>
                  </a:lnTo>
                  <a:close/>
                </a:path>
                <a:path w="2117090" h="729614">
                  <a:moveTo>
                    <a:pt x="52755" y="116014"/>
                  </a:moveTo>
                  <a:lnTo>
                    <a:pt x="52489" y="113360"/>
                  </a:lnTo>
                  <a:lnTo>
                    <a:pt x="52247" y="110705"/>
                  </a:lnTo>
                  <a:lnTo>
                    <a:pt x="49923" y="108762"/>
                  </a:lnTo>
                  <a:lnTo>
                    <a:pt x="44704" y="109296"/>
                  </a:lnTo>
                  <a:lnTo>
                    <a:pt x="42786" y="111594"/>
                  </a:lnTo>
                  <a:lnTo>
                    <a:pt x="43014" y="114173"/>
                  </a:lnTo>
                  <a:lnTo>
                    <a:pt x="43281" y="116751"/>
                  </a:lnTo>
                  <a:lnTo>
                    <a:pt x="45504" y="118706"/>
                  </a:lnTo>
                  <a:lnTo>
                    <a:pt x="48133" y="118516"/>
                  </a:lnTo>
                  <a:lnTo>
                    <a:pt x="50749" y="118325"/>
                  </a:lnTo>
                  <a:lnTo>
                    <a:pt x="52755" y="116014"/>
                  </a:lnTo>
                  <a:close/>
                </a:path>
                <a:path w="2117090" h="729614">
                  <a:moveTo>
                    <a:pt x="52984" y="182765"/>
                  </a:moveTo>
                  <a:lnTo>
                    <a:pt x="51015" y="180492"/>
                  </a:lnTo>
                  <a:lnTo>
                    <a:pt x="45770" y="180200"/>
                  </a:lnTo>
                  <a:lnTo>
                    <a:pt x="43497" y="182181"/>
                  </a:lnTo>
                  <a:lnTo>
                    <a:pt x="43141" y="187363"/>
                  </a:lnTo>
                  <a:lnTo>
                    <a:pt x="45110" y="189636"/>
                  </a:lnTo>
                  <a:lnTo>
                    <a:pt x="47726" y="189839"/>
                  </a:lnTo>
                  <a:lnTo>
                    <a:pt x="50342" y="190042"/>
                  </a:lnTo>
                  <a:lnTo>
                    <a:pt x="52616" y="188061"/>
                  </a:lnTo>
                  <a:lnTo>
                    <a:pt x="52984" y="182765"/>
                  </a:lnTo>
                  <a:close/>
                </a:path>
                <a:path w="2117090" h="729614">
                  <a:moveTo>
                    <a:pt x="53886" y="140055"/>
                  </a:moveTo>
                  <a:lnTo>
                    <a:pt x="53771" y="134734"/>
                  </a:lnTo>
                  <a:lnTo>
                    <a:pt x="51523" y="132664"/>
                  </a:lnTo>
                  <a:lnTo>
                    <a:pt x="46278" y="132880"/>
                  </a:lnTo>
                  <a:lnTo>
                    <a:pt x="44272" y="135064"/>
                  </a:lnTo>
                  <a:lnTo>
                    <a:pt x="44386" y="140258"/>
                  </a:lnTo>
                  <a:lnTo>
                    <a:pt x="46545" y="142328"/>
                  </a:lnTo>
                  <a:lnTo>
                    <a:pt x="49174" y="142290"/>
                  </a:lnTo>
                  <a:lnTo>
                    <a:pt x="51803" y="142252"/>
                  </a:lnTo>
                  <a:lnTo>
                    <a:pt x="53886" y="140055"/>
                  </a:lnTo>
                  <a:close/>
                </a:path>
                <a:path w="2117090" h="729614">
                  <a:moveTo>
                    <a:pt x="53962" y="158762"/>
                  </a:moveTo>
                  <a:lnTo>
                    <a:pt x="51841" y="156591"/>
                  </a:lnTo>
                  <a:lnTo>
                    <a:pt x="46596" y="156527"/>
                  </a:lnTo>
                  <a:lnTo>
                    <a:pt x="44462" y="158610"/>
                  </a:lnTo>
                  <a:lnTo>
                    <a:pt x="44373" y="161213"/>
                  </a:lnTo>
                  <a:lnTo>
                    <a:pt x="44310" y="163817"/>
                  </a:lnTo>
                  <a:lnTo>
                    <a:pt x="46367" y="165989"/>
                  </a:lnTo>
                  <a:lnTo>
                    <a:pt x="48996" y="166077"/>
                  </a:lnTo>
                  <a:lnTo>
                    <a:pt x="51612" y="166166"/>
                  </a:lnTo>
                  <a:lnTo>
                    <a:pt x="53809" y="164084"/>
                  </a:lnTo>
                  <a:lnTo>
                    <a:pt x="53873" y="161429"/>
                  </a:lnTo>
                  <a:lnTo>
                    <a:pt x="53962" y="158762"/>
                  </a:lnTo>
                  <a:close/>
                </a:path>
                <a:path w="2117090" h="729614">
                  <a:moveTo>
                    <a:pt x="1915528" y="588619"/>
                  </a:moveTo>
                  <a:lnTo>
                    <a:pt x="1915477" y="583374"/>
                  </a:lnTo>
                  <a:lnTo>
                    <a:pt x="1913318" y="581253"/>
                  </a:lnTo>
                  <a:lnTo>
                    <a:pt x="1910702" y="581253"/>
                  </a:lnTo>
                  <a:lnTo>
                    <a:pt x="1908073" y="581253"/>
                  </a:lnTo>
                  <a:lnTo>
                    <a:pt x="1905977" y="583412"/>
                  </a:lnTo>
                  <a:lnTo>
                    <a:pt x="1906028" y="588746"/>
                  </a:lnTo>
                  <a:lnTo>
                    <a:pt x="1908175" y="590867"/>
                  </a:lnTo>
                  <a:lnTo>
                    <a:pt x="1913432" y="590778"/>
                  </a:lnTo>
                  <a:lnTo>
                    <a:pt x="1915528" y="588619"/>
                  </a:lnTo>
                  <a:close/>
                </a:path>
                <a:path w="2117090" h="729614">
                  <a:moveTo>
                    <a:pt x="1915731" y="559600"/>
                  </a:moveTo>
                  <a:lnTo>
                    <a:pt x="1913648" y="557415"/>
                  </a:lnTo>
                  <a:lnTo>
                    <a:pt x="1911032" y="557339"/>
                  </a:lnTo>
                  <a:lnTo>
                    <a:pt x="1908403" y="557263"/>
                  </a:lnTo>
                  <a:lnTo>
                    <a:pt x="1906231" y="559358"/>
                  </a:lnTo>
                  <a:lnTo>
                    <a:pt x="1906117" y="564680"/>
                  </a:lnTo>
                  <a:lnTo>
                    <a:pt x="1908200" y="566864"/>
                  </a:lnTo>
                  <a:lnTo>
                    <a:pt x="1913445" y="566953"/>
                  </a:lnTo>
                  <a:lnTo>
                    <a:pt x="1915617" y="564857"/>
                  </a:lnTo>
                  <a:lnTo>
                    <a:pt x="1915731" y="559600"/>
                  </a:lnTo>
                  <a:close/>
                </a:path>
                <a:path w="2117090" h="729614">
                  <a:moveTo>
                    <a:pt x="1916303" y="612330"/>
                  </a:moveTo>
                  <a:lnTo>
                    <a:pt x="1916061" y="607110"/>
                  </a:lnTo>
                  <a:lnTo>
                    <a:pt x="1913839" y="605078"/>
                  </a:lnTo>
                  <a:lnTo>
                    <a:pt x="1911210" y="605180"/>
                  </a:lnTo>
                  <a:lnTo>
                    <a:pt x="1908594" y="605282"/>
                  </a:lnTo>
                  <a:lnTo>
                    <a:pt x="1906562" y="607529"/>
                  </a:lnTo>
                  <a:lnTo>
                    <a:pt x="1906816" y="612863"/>
                  </a:lnTo>
                  <a:lnTo>
                    <a:pt x="1909038" y="614895"/>
                  </a:lnTo>
                  <a:lnTo>
                    <a:pt x="1914271" y="614578"/>
                  </a:lnTo>
                  <a:lnTo>
                    <a:pt x="1916303" y="612330"/>
                  </a:lnTo>
                  <a:close/>
                </a:path>
                <a:path w="2117090" h="729614">
                  <a:moveTo>
                    <a:pt x="1916671" y="535825"/>
                  </a:moveTo>
                  <a:lnTo>
                    <a:pt x="1914639" y="533577"/>
                  </a:lnTo>
                  <a:lnTo>
                    <a:pt x="1912023" y="533438"/>
                  </a:lnTo>
                  <a:lnTo>
                    <a:pt x="1909406" y="533298"/>
                  </a:lnTo>
                  <a:lnTo>
                    <a:pt x="1907171" y="535330"/>
                  </a:lnTo>
                  <a:lnTo>
                    <a:pt x="1906917" y="540639"/>
                  </a:lnTo>
                  <a:lnTo>
                    <a:pt x="1908949" y="542886"/>
                  </a:lnTo>
                  <a:lnTo>
                    <a:pt x="1914182" y="543115"/>
                  </a:lnTo>
                  <a:lnTo>
                    <a:pt x="1916417" y="541070"/>
                  </a:lnTo>
                  <a:lnTo>
                    <a:pt x="1916671" y="535825"/>
                  </a:lnTo>
                  <a:close/>
                </a:path>
                <a:path w="2117090" h="729614">
                  <a:moveTo>
                    <a:pt x="1918182" y="635914"/>
                  </a:moveTo>
                  <a:lnTo>
                    <a:pt x="1917903" y="633323"/>
                  </a:lnTo>
                  <a:lnTo>
                    <a:pt x="1917674" y="630732"/>
                  </a:lnTo>
                  <a:lnTo>
                    <a:pt x="1915363" y="628815"/>
                  </a:lnTo>
                  <a:lnTo>
                    <a:pt x="1912747" y="629043"/>
                  </a:lnTo>
                  <a:lnTo>
                    <a:pt x="1910130" y="629272"/>
                  </a:lnTo>
                  <a:lnTo>
                    <a:pt x="1908213" y="631621"/>
                  </a:lnTo>
                  <a:lnTo>
                    <a:pt x="1908454" y="634288"/>
                  </a:lnTo>
                  <a:lnTo>
                    <a:pt x="1908733" y="636955"/>
                  </a:lnTo>
                  <a:lnTo>
                    <a:pt x="1911121" y="638873"/>
                  </a:lnTo>
                  <a:lnTo>
                    <a:pt x="1916328" y="638251"/>
                  </a:lnTo>
                  <a:lnTo>
                    <a:pt x="1918182" y="635914"/>
                  </a:lnTo>
                  <a:close/>
                </a:path>
                <a:path w="2117090" h="729614">
                  <a:moveTo>
                    <a:pt x="1918182" y="512064"/>
                  </a:moveTo>
                  <a:lnTo>
                    <a:pt x="1916214" y="509778"/>
                  </a:lnTo>
                  <a:lnTo>
                    <a:pt x="1913597" y="509574"/>
                  </a:lnTo>
                  <a:lnTo>
                    <a:pt x="1910981" y="509371"/>
                  </a:lnTo>
                  <a:lnTo>
                    <a:pt x="1908708" y="511352"/>
                  </a:lnTo>
                  <a:lnTo>
                    <a:pt x="1908327" y="516648"/>
                  </a:lnTo>
                  <a:lnTo>
                    <a:pt x="1910283" y="518947"/>
                  </a:lnTo>
                  <a:lnTo>
                    <a:pt x="1915528" y="519290"/>
                  </a:lnTo>
                  <a:lnTo>
                    <a:pt x="1917801" y="517309"/>
                  </a:lnTo>
                  <a:lnTo>
                    <a:pt x="1918182" y="512064"/>
                  </a:lnTo>
                  <a:close/>
                </a:path>
                <a:path w="2117090" h="729614">
                  <a:moveTo>
                    <a:pt x="1920214" y="488327"/>
                  </a:moveTo>
                  <a:lnTo>
                    <a:pt x="1918309" y="485990"/>
                  </a:lnTo>
                  <a:lnTo>
                    <a:pt x="1915693" y="485736"/>
                  </a:lnTo>
                  <a:lnTo>
                    <a:pt x="1913077" y="485482"/>
                  </a:lnTo>
                  <a:lnTo>
                    <a:pt x="1910765" y="487413"/>
                  </a:lnTo>
                  <a:lnTo>
                    <a:pt x="1910257" y="492696"/>
                  </a:lnTo>
                  <a:lnTo>
                    <a:pt x="1912175" y="495033"/>
                  </a:lnTo>
                  <a:lnTo>
                    <a:pt x="1917407" y="495490"/>
                  </a:lnTo>
                  <a:lnTo>
                    <a:pt x="1919719" y="493560"/>
                  </a:lnTo>
                  <a:lnTo>
                    <a:pt x="1920214" y="488327"/>
                  </a:lnTo>
                  <a:close/>
                </a:path>
                <a:path w="2117090" h="729614">
                  <a:moveTo>
                    <a:pt x="1921586" y="659206"/>
                  </a:moveTo>
                  <a:lnTo>
                    <a:pt x="1920684" y="654126"/>
                  </a:lnTo>
                  <a:lnTo>
                    <a:pt x="1918208" y="652386"/>
                  </a:lnTo>
                  <a:lnTo>
                    <a:pt x="1915629" y="652792"/>
                  </a:lnTo>
                  <a:lnTo>
                    <a:pt x="1913026" y="653199"/>
                  </a:lnTo>
                  <a:lnTo>
                    <a:pt x="1911311" y="655688"/>
                  </a:lnTo>
                  <a:lnTo>
                    <a:pt x="1912251" y="660996"/>
                  </a:lnTo>
                  <a:lnTo>
                    <a:pt x="1914728" y="662736"/>
                  </a:lnTo>
                  <a:lnTo>
                    <a:pt x="1919871" y="661695"/>
                  </a:lnTo>
                  <a:lnTo>
                    <a:pt x="1921586" y="659206"/>
                  </a:lnTo>
                  <a:close/>
                </a:path>
                <a:path w="2117090" h="729614">
                  <a:moveTo>
                    <a:pt x="1922716" y="464616"/>
                  </a:moveTo>
                  <a:lnTo>
                    <a:pt x="1920849" y="462254"/>
                  </a:lnTo>
                  <a:lnTo>
                    <a:pt x="1918246" y="461949"/>
                  </a:lnTo>
                  <a:lnTo>
                    <a:pt x="1915642" y="461645"/>
                  </a:lnTo>
                  <a:lnTo>
                    <a:pt x="1913280" y="463537"/>
                  </a:lnTo>
                  <a:lnTo>
                    <a:pt x="1912658" y="468807"/>
                  </a:lnTo>
                  <a:lnTo>
                    <a:pt x="1914550" y="471170"/>
                  </a:lnTo>
                  <a:lnTo>
                    <a:pt x="1919770" y="471741"/>
                  </a:lnTo>
                  <a:lnTo>
                    <a:pt x="1922106" y="469849"/>
                  </a:lnTo>
                  <a:lnTo>
                    <a:pt x="1922716" y="464616"/>
                  </a:lnTo>
                  <a:close/>
                </a:path>
                <a:path w="2117090" h="729614">
                  <a:moveTo>
                    <a:pt x="1925650" y="440982"/>
                  </a:moveTo>
                  <a:lnTo>
                    <a:pt x="1923834" y="438581"/>
                  </a:lnTo>
                  <a:lnTo>
                    <a:pt x="1921230" y="438226"/>
                  </a:lnTo>
                  <a:lnTo>
                    <a:pt x="1918627" y="437870"/>
                  </a:lnTo>
                  <a:lnTo>
                    <a:pt x="1916226" y="439724"/>
                  </a:lnTo>
                  <a:lnTo>
                    <a:pt x="1915871" y="442353"/>
                  </a:lnTo>
                  <a:lnTo>
                    <a:pt x="1915541" y="444982"/>
                  </a:lnTo>
                  <a:lnTo>
                    <a:pt x="1917382" y="447382"/>
                  </a:lnTo>
                  <a:lnTo>
                    <a:pt x="1922589" y="448043"/>
                  </a:lnTo>
                  <a:lnTo>
                    <a:pt x="1924964" y="446189"/>
                  </a:lnTo>
                  <a:lnTo>
                    <a:pt x="1925294" y="443585"/>
                  </a:lnTo>
                  <a:lnTo>
                    <a:pt x="1925650" y="440982"/>
                  </a:lnTo>
                  <a:close/>
                </a:path>
                <a:path w="2117090" h="729614">
                  <a:moveTo>
                    <a:pt x="1927250" y="681786"/>
                  </a:moveTo>
                  <a:lnTo>
                    <a:pt x="1926501" y="679348"/>
                  </a:lnTo>
                  <a:lnTo>
                    <a:pt x="1925726" y="676935"/>
                  </a:lnTo>
                  <a:lnTo>
                    <a:pt x="1923122" y="675500"/>
                  </a:lnTo>
                  <a:lnTo>
                    <a:pt x="1920608" y="676173"/>
                  </a:lnTo>
                  <a:lnTo>
                    <a:pt x="1918055" y="676859"/>
                  </a:lnTo>
                  <a:lnTo>
                    <a:pt x="1916582" y="679551"/>
                  </a:lnTo>
                  <a:lnTo>
                    <a:pt x="1917433" y="682167"/>
                  </a:lnTo>
                  <a:lnTo>
                    <a:pt x="1918233" y="684784"/>
                  </a:lnTo>
                  <a:lnTo>
                    <a:pt x="1920925" y="686206"/>
                  </a:lnTo>
                  <a:lnTo>
                    <a:pt x="1925866" y="684453"/>
                  </a:lnTo>
                  <a:lnTo>
                    <a:pt x="1927250" y="681786"/>
                  </a:lnTo>
                  <a:close/>
                </a:path>
                <a:path w="2117090" h="729614">
                  <a:moveTo>
                    <a:pt x="1928990" y="417372"/>
                  </a:moveTo>
                  <a:lnTo>
                    <a:pt x="1927225" y="414934"/>
                  </a:lnTo>
                  <a:lnTo>
                    <a:pt x="1924634" y="414540"/>
                  </a:lnTo>
                  <a:lnTo>
                    <a:pt x="1922043" y="414147"/>
                  </a:lnTo>
                  <a:lnTo>
                    <a:pt x="1919592" y="415950"/>
                  </a:lnTo>
                  <a:lnTo>
                    <a:pt x="1918843" y="421195"/>
                  </a:lnTo>
                  <a:lnTo>
                    <a:pt x="1920633" y="423633"/>
                  </a:lnTo>
                  <a:lnTo>
                    <a:pt x="1925828" y="424383"/>
                  </a:lnTo>
                  <a:lnTo>
                    <a:pt x="1928241" y="422579"/>
                  </a:lnTo>
                  <a:lnTo>
                    <a:pt x="1928990" y="417372"/>
                  </a:lnTo>
                  <a:close/>
                </a:path>
                <a:path w="2117090" h="729614">
                  <a:moveTo>
                    <a:pt x="1932774" y="393827"/>
                  </a:moveTo>
                  <a:lnTo>
                    <a:pt x="1931035" y="391363"/>
                  </a:lnTo>
                  <a:lnTo>
                    <a:pt x="1928444" y="390918"/>
                  </a:lnTo>
                  <a:lnTo>
                    <a:pt x="1925853" y="390474"/>
                  </a:lnTo>
                  <a:lnTo>
                    <a:pt x="1923415" y="392239"/>
                  </a:lnTo>
                  <a:lnTo>
                    <a:pt x="1922538" y="397471"/>
                  </a:lnTo>
                  <a:lnTo>
                    <a:pt x="1924291" y="399935"/>
                  </a:lnTo>
                  <a:lnTo>
                    <a:pt x="1929472" y="400786"/>
                  </a:lnTo>
                  <a:lnTo>
                    <a:pt x="1931924" y="399021"/>
                  </a:lnTo>
                  <a:lnTo>
                    <a:pt x="1932774" y="393827"/>
                  </a:lnTo>
                  <a:close/>
                </a:path>
                <a:path w="2117090" h="729614">
                  <a:moveTo>
                    <a:pt x="1936724" y="702246"/>
                  </a:moveTo>
                  <a:lnTo>
                    <a:pt x="1935391" y="700252"/>
                  </a:lnTo>
                  <a:lnTo>
                    <a:pt x="1934197" y="698131"/>
                  </a:lnTo>
                  <a:lnTo>
                    <a:pt x="1931377" y="697331"/>
                  </a:lnTo>
                  <a:lnTo>
                    <a:pt x="1929028" y="698512"/>
                  </a:lnTo>
                  <a:lnTo>
                    <a:pt x="1926691" y="699693"/>
                  </a:lnTo>
                  <a:lnTo>
                    <a:pt x="1925853" y="702691"/>
                  </a:lnTo>
                  <a:lnTo>
                    <a:pt x="1927250" y="705167"/>
                  </a:lnTo>
                  <a:lnTo>
                    <a:pt x="1928850" y="707580"/>
                  </a:lnTo>
                  <a:lnTo>
                    <a:pt x="1931860" y="708266"/>
                  </a:lnTo>
                  <a:lnTo>
                    <a:pt x="1936076" y="705129"/>
                  </a:lnTo>
                  <a:lnTo>
                    <a:pt x="1936724" y="702246"/>
                  </a:lnTo>
                  <a:close/>
                </a:path>
                <a:path w="2117090" h="729614">
                  <a:moveTo>
                    <a:pt x="1936940" y="370357"/>
                  </a:moveTo>
                  <a:lnTo>
                    <a:pt x="1935238" y="367855"/>
                  </a:lnTo>
                  <a:lnTo>
                    <a:pt x="1932660" y="367372"/>
                  </a:lnTo>
                  <a:lnTo>
                    <a:pt x="1930082" y="366890"/>
                  </a:lnTo>
                  <a:lnTo>
                    <a:pt x="1927593" y="368604"/>
                  </a:lnTo>
                  <a:lnTo>
                    <a:pt x="1926628" y="373824"/>
                  </a:lnTo>
                  <a:lnTo>
                    <a:pt x="1928329" y="376313"/>
                  </a:lnTo>
                  <a:lnTo>
                    <a:pt x="1933498" y="377253"/>
                  </a:lnTo>
                  <a:lnTo>
                    <a:pt x="1935988" y="375526"/>
                  </a:lnTo>
                  <a:lnTo>
                    <a:pt x="1936940" y="370357"/>
                  </a:lnTo>
                  <a:close/>
                </a:path>
                <a:path w="2117090" h="729614">
                  <a:moveTo>
                    <a:pt x="1941537" y="346964"/>
                  </a:moveTo>
                  <a:lnTo>
                    <a:pt x="1939874" y="344436"/>
                  </a:lnTo>
                  <a:lnTo>
                    <a:pt x="1937308" y="343903"/>
                  </a:lnTo>
                  <a:lnTo>
                    <a:pt x="1934743" y="343369"/>
                  </a:lnTo>
                  <a:lnTo>
                    <a:pt x="1932228" y="345046"/>
                  </a:lnTo>
                  <a:lnTo>
                    <a:pt x="1931149" y="350240"/>
                  </a:lnTo>
                  <a:lnTo>
                    <a:pt x="1932825" y="352767"/>
                  </a:lnTo>
                  <a:lnTo>
                    <a:pt x="1937969" y="353783"/>
                  </a:lnTo>
                  <a:lnTo>
                    <a:pt x="1940458" y="352107"/>
                  </a:lnTo>
                  <a:lnTo>
                    <a:pt x="1941537" y="346964"/>
                  </a:lnTo>
                  <a:close/>
                </a:path>
                <a:path w="2117090" h="729614">
                  <a:moveTo>
                    <a:pt x="1946541" y="323672"/>
                  </a:moveTo>
                  <a:lnTo>
                    <a:pt x="1944928" y="321119"/>
                  </a:lnTo>
                  <a:lnTo>
                    <a:pt x="1942376" y="320535"/>
                  </a:lnTo>
                  <a:lnTo>
                    <a:pt x="1939823" y="319951"/>
                  </a:lnTo>
                  <a:lnTo>
                    <a:pt x="1937270" y="321576"/>
                  </a:lnTo>
                  <a:lnTo>
                    <a:pt x="1936089" y="326758"/>
                  </a:lnTo>
                  <a:lnTo>
                    <a:pt x="1937727" y="329311"/>
                  </a:lnTo>
                  <a:lnTo>
                    <a:pt x="1942858" y="330428"/>
                  </a:lnTo>
                  <a:lnTo>
                    <a:pt x="1945373" y="328803"/>
                  </a:lnTo>
                  <a:lnTo>
                    <a:pt x="1946541" y="323672"/>
                  </a:lnTo>
                  <a:close/>
                </a:path>
                <a:path w="2117090" h="729614">
                  <a:moveTo>
                    <a:pt x="1951990" y="300469"/>
                  </a:moveTo>
                  <a:lnTo>
                    <a:pt x="1950440" y="297891"/>
                  </a:lnTo>
                  <a:lnTo>
                    <a:pt x="1947900" y="297256"/>
                  </a:lnTo>
                  <a:lnTo>
                    <a:pt x="1945360" y="296621"/>
                  </a:lnTo>
                  <a:lnTo>
                    <a:pt x="1942769" y="298196"/>
                  </a:lnTo>
                  <a:lnTo>
                    <a:pt x="1942122" y="300774"/>
                  </a:lnTo>
                  <a:lnTo>
                    <a:pt x="1941512" y="303352"/>
                  </a:lnTo>
                  <a:lnTo>
                    <a:pt x="1943074" y="305943"/>
                  </a:lnTo>
                  <a:lnTo>
                    <a:pt x="1948180" y="307162"/>
                  </a:lnTo>
                  <a:lnTo>
                    <a:pt x="1950745" y="305587"/>
                  </a:lnTo>
                  <a:lnTo>
                    <a:pt x="1951355" y="303022"/>
                  </a:lnTo>
                  <a:lnTo>
                    <a:pt x="1951990" y="300469"/>
                  </a:lnTo>
                  <a:close/>
                </a:path>
                <a:path w="2117090" h="729614">
                  <a:moveTo>
                    <a:pt x="1953501" y="718781"/>
                  </a:moveTo>
                  <a:lnTo>
                    <a:pt x="1952574" y="715924"/>
                  </a:lnTo>
                  <a:lnTo>
                    <a:pt x="1950453" y="714870"/>
                  </a:lnTo>
                  <a:lnTo>
                    <a:pt x="1948230" y="713905"/>
                  </a:lnTo>
                  <a:lnTo>
                    <a:pt x="1945563" y="714641"/>
                  </a:lnTo>
                  <a:lnTo>
                    <a:pt x="1944090" y="716749"/>
                  </a:lnTo>
                  <a:lnTo>
                    <a:pt x="1942553" y="718959"/>
                  </a:lnTo>
                  <a:lnTo>
                    <a:pt x="1943417" y="722122"/>
                  </a:lnTo>
                  <a:lnTo>
                    <a:pt x="1946059" y="723303"/>
                  </a:lnTo>
                  <a:lnTo>
                    <a:pt x="1948662" y="724598"/>
                  </a:lnTo>
                  <a:lnTo>
                    <a:pt x="1951570" y="723658"/>
                  </a:lnTo>
                  <a:lnTo>
                    <a:pt x="1953501" y="718781"/>
                  </a:lnTo>
                  <a:close/>
                </a:path>
                <a:path w="2117090" h="729614">
                  <a:moveTo>
                    <a:pt x="1957959" y="277431"/>
                  </a:moveTo>
                  <a:lnTo>
                    <a:pt x="1956473" y="274815"/>
                  </a:lnTo>
                  <a:lnTo>
                    <a:pt x="1953945" y="274116"/>
                  </a:lnTo>
                  <a:lnTo>
                    <a:pt x="1951418" y="273418"/>
                  </a:lnTo>
                  <a:lnTo>
                    <a:pt x="1948789" y="274929"/>
                  </a:lnTo>
                  <a:lnTo>
                    <a:pt x="1948091" y="277495"/>
                  </a:lnTo>
                  <a:lnTo>
                    <a:pt x="1947418" y="280060"/>
                  </a:lnTo>
                  <a:lnTo>
                    <a:pt x="1948929" y="282689"/>
                  </a:lnTo>
                  <a:lnTo>
                    <a:pt x="1953996" y="284022"/>
                  </a:lnTo>
                  <a:lnTo>
                    <a:pt x="1956600" y="282511"/>
                  </a:lnTo>
                  <a:lnTo>
                    <a:pt x="1957959" y="277431"/>
                  </a:lnTo>
                  <a:close/>
                </a:path>
                <a:path w="2117090" h="729614">
                  <a:moveTo>
                    <a:pt x="1964512" y="254558"/>
                  </a:moveTo>
                  <a:lnTo>
                    <a:pt x="1963102" y="251891"/>
                  </a:lnTo>
                  <a:lnTo>
                    <a:pt x="1960587" y="251129"/>
                  </a:lnTo>
                  <a:lnTo>
                    <a:pt x="1958073" y="250367"/>
                  </a:lnTo>
                  <a:lnTo>
                    <a:pt x="1955419" y="251802"/>
                  </a:lnTo>
                  <a:lnTo>
                    <a:pt x="1954631" y="254355"/>
                  </a:lnTo>
                  <a:lnTo>
                    <a:pt x="1953895" y="256908"/>
                  </a:lnTo>
                  <a:lnTo>
                    <a:pt x="1955330" y="259562"/>
                  </a:lnTo>
                  <a:lnTo>
                    <a:pt x="1960372" y="261035"/>
                  </a:lnTo>
                  <a:lnTo>
                    <a:pt x="1963013" y="259588"/>
                  </a:lnTo>
                  <a:lnTo>
                    <a:pt x="1963750" y="257060"/>
                  </a:lnTo>
                  <a:lnTo>
                    <a:pt x="1964512" y="254558"/>
                  </a:lnTo>
                  <a:close/>
                </a:path>
                <a:path w="2117090" h="729614">
                  <a:moveTo>
                    <a:pt x="1971738" y="231914"/>
                  </a:moveTo>
                  <a:lnTo>
                    <a:pt x="1970405" y="229209"/>
                  </a:lnTo>
                  <a:lnTo>
                    <a:pt x="1967928" y="228358"/>
                  </a:lnTo>
                  <a:lnTo>
                    <a:pt x="1965452" y="227507"/>
                  </a:lnTo>
                  <a:lnTo>
                    <a:pt x="1962734" y="228866"/>
                  </a:lnTo>
                  <a:lnTo>
                    <a:pt x="1961007" y="233908"/>
                  </a:lnTo>
                  <a:lnTo>
                    <a:pt x="1962416" y="236626"/>
                  </a:lnTo>
                  <a:lnTo>
                    <a:pt x="1967407" y="238252"/>
                  </a:lnTo>
                  <a:lnTo>
                    <a:pt x="1970036" y="236867"/>
                  </a:lnTo>
                  <a:lnTo>
                    <a:pt x="1970900" y="234391"/>
                  </a:lnTo>
                  <a:lnTo>
                    <a:pt x="1971738" y="231914"/>
                  </a:lnTo>
                  <a:close/>
                </a:path>
                <a:path w="2117090" h="729614">
                  <a:moveTo>
                    <a:pt x="1976551" y="726351"/>
                  </a:moveTo>
                  <a:lnTo>
                    <a:pt x="1975332" y="721245"/>
                  </a:lnTo>
                  <a:lnTo>
                    <a:pt x="1973021" y="719340"/>
                  </a:lnTo>
                  <a:lnTo>
                    <a:pt x="1970811" y="719620"/>
                  </a:lnTo>
                  <a:lnTo>
                    <a:pt x="1968601" y="720090"/>
                  </a:lnTo>
                  <a:lnTo>
                    <a:pt x="1966620" y="721741"/>
                  </a:lnTo>
                  <a:lnTo>
                    <a:pt x="1966429" y="724420"/>
                  </a:lnTo>
                  <a:lnTo>
                    <a:pt x="1966239" y="726973"/>
                  </a:lnTo>
                  <a:lnTo>
                    <a:pt x="1968538" y="729615"/>
                  </a:lnTo>
                  <a:lnTo>
                    <a:pt x="1971573" y="729094"/>
                  </a:lnTo>
                  <a:lnTo>
                    <a:pt x="1974596" y="728751"/>
                  </a:lnTo>
                  <a:lnTo>
                    <a:pt x="1976551" y="726351"/>
                  </a:lnTo>
                  <a:close/>
                </a:path>
                <a:path w="2117090" h="729614">
                  <a:moveTo>
                    <a:pt x="1979803" y="209613"/>
                  </a:moveTo>
                  <a:lnTo>
                    <a:pt x="1978571" y="206857"/>
                  </a:lnTo>
                  <a:lnTo>
                    <a:pt x="1976132" y="205892"/>
                  </a:lnTo>
                  <a:lnTo>
                    <a:pt x="1973694" y="204927"/>
                  </a:lnTo>
                  <a:lnTo>
                    <a:pt x="1970938" y="206171"/>
                  </a:lnTo>
                  <a:lnTo>
                    <a:pt x="1969033" y="211162"/>
                  </a:lnTo>
                  <a:lnTo>
                    <a:pt x="1970252" y="213931"/>
                  </a:lnTo>
                  <a:lnTo>
                    <a:pt x="1975180" y="215734"/>
                  </a:lnTo>
                  <a:lnTo>
                    <a:pt x="1977936" y="214490"/>
                  </a:lnTo>
                  <a:lnTo>
                    <a:pt x="1979803" y="209613"/>
                  </a:lnTo>
                  <a:close/>
                </a:path>
                <a:path w="2117090" h="729614">
                  <a:moveTo>
                    <a:pt x="1988959" y="187845"/>
                  </a:moveTo>
                  <a:lnTo>
                    <a:pt x="1987931" y="185026"/>
                  </a:lnTo>
                  <a:lnTo>
                    <a:pt x="1985556" y="183908"/>
                  </a:lnTo>
                  <a:lnTo>
                    <a:pt x="1983181" y="182791"/>
                  </a:lnTo>
                  <a:lnTo>
                    <a:pt x="1980336" y="183857"/>
                  </a:lnTo>
                  <a:lnTo>
                    <a:pt x="1979206" y="186296"/>
                  </a:lnTo>
                  <a:lnTo>
                    <a:pt x="1978113" y="188747"/>
                  </a:lnTo>
                  <a:lnTo>
                    <a:pt x="1979218" y="191592"/>
                  </a:lnTo>
                  <a:lnTo>
                    <a:pt x="1984032" y="193675"/>
                  </a:lnTo>
                  <a:lnTo>
                    <a:pt x="1986813" y="192582"/>
                  </a:lnTo>
                  <a:lnTo>
                    <a:pt x="1987867" y="190195"/>
                  </a:lnTo>
                  <a:lnTo>
                    <a:pt x="1988959" y="187845"/>
                  </a:lnTo>
                  <a:close/>
                </a:path>
                <a:path w="2117090" h="729614">
                  <a:moveTo>
                    <a:pt x="1998649" y="714730"/>
                  </a:moveTo>
                  <a:lnTo>
                    <a:pt x="1995182" y="710780"/>
                  </a:lnTo>
                  <a:lnTo>
                    <a:pt x="1992210" y="710336"/>
                  </a:lnTo>
                  <a:lnTo>
                    <a:pt x="1990293" y="711771"/>
                  </a:lnTo>
                  <a:lnTo>
                    <a:pt x="1988426" y="713308"/>
                  </a:lnTo>
                  <a:lnTo>
                    <a:pt x="1987867" y="716127"/>
                  </a:lnTo>
                  <a:lnTo>
                    <a:pt x="1989150" y="718324"/>
                  </a:lnTo>
                  <a:lnTo>
                    <a:pt x="1990521" y="720661"/>
                  </a:lnTo>
                  <a:lnTo>
                    <a:pt x="1993633" y="721271"/>
                  </a:lnTo>
                  <a:lnTo>
                    <a:pt x="1995881" y="719467"/>
                  </a:lnTo>
                  <a:lnTo>
                    <a:pt x="1998179" y="717740"/>
                  </a:lnTo>
                  <a:lnTo>
                    <a:pt x="1998649" y="714730"/>
                  </a:lnTo>
                  <a:close/>
                </a:path>
                <a:path w="2117090" h="729614">
                  <a:moveTo>
                    <a:pt x="1999716" y="167043"/>
                  </a:moveTo>
                  <a:lnTo>
                    <a:pt x="1998980" y="164172"/>
                  </a:lnTo>
                  <a:lnTo>
                    <a:pt x="1996744" y="162788"/>
                  </a:lnTo>
                  <a:lnTo>
                    <a:pt x="1994522" y="161417"/>
                  </a:lnTo>
                  <a:lnTo>
                    <a:pt x="1991550" y="162191"/>
                  </a:lnTo>
                  <a:lnTo>
                    <a:pt x="1990166" y="164541"/>
                  </a:lnTo>
                  <a:lnTo>
                    <a:pt x="1988858" y="166916"/>
                  </a:lnTo>
                  <a:lnTo>
                    <a:pt x="1989670" y="169849"/>
                  </a:lnTo>
                  <a:lnTo>
                    <a:pt x="1994306" y="172326"/>
                  </a:lnTo>
                  <a:lnTo>
                    <a:pt x="1997176" y="171500"/>
                  </a:lnTo>
                  <a:lnTo>
                    <a:pt x="1998408" y="169252"/>
                  </a:lnTo>
                  <a:lnTo>
                    <a:pt x="1999716" y="167043"/>
                  </a:lnTo>
                  <a:close/>
                </a:path>
                <a:path w="2117090" h="729614">
                  <a:moveTo>
                    <a:pt x="2013013" y="148475"/>
                  </a:moveTo>
                  <a:lnTo>
                    <a:pt x="2012988" y="145694"/>
                  </a:lnTo>
                  <a:lnTo>
                    <a:pt x="2011159" y="143776"/>
                  </a:lnTo>
                  <a:lnTo>
                    <a:pt x="2009368" y="141897"/>
                  </a:lnTo>
                  <a:lnTo>
                    <a:pt x="2006104" y="141935"/>
                  </a:lnTo>
                  <a:lnTo>
                    <a:pt x="2004314" y="144132"/>
                  </a:lnTo>
                  <a:lnTo>
                    <a:pt x="2002421" y="146240"/>
                  </a:lnTo>
                  <a:lnTo>
                    <a:pt x="2002726" y="149326"/>
                  </a:lnTo>
                  <a:lnTo>
                    <a:pt x="2006892" y="152514"/>
                  </a:lnTo>
                  <a:lnTo>
                    <a:pt x="2009825" y="152209"/>
                  </a:lnTo>
                  <a:lnTo>
                    <a:pt x="2011451" y="150393"/>
                  </a:lnTo>
                  <a:lnTo>
                    <a:pt x="2013013" y="148475"/>
                  </a:lnTo>
                  <a:close/>
                </a:path>
                <a:path w="2117090" h="729614">
                  <a:moveTo>
                    <a:pt x="2015324" y="699490"/>
                  </a:moveTo>
                  <a:lnTo>
                    <a:pt x="2014880" y="696442"/>
                  </a:lnTo>
                  <a:lnTo>
                    <a:pt x="2010613" y="693394"/>
                  </a:lnTo>
                  <a:lnTo>
                    <a:pt x="2007679" y="693839"/>
                  </a:lnTo>
                  <a:lnTo>
                    <a:pt x="2006206" y="695896"/>
                  </a:lnTo>
                  <a:lnTo>
                    <a:pt x="2004593" y="697814"/>
                  </a:lnTo>
                  <a:lnTo>
                    <a:pt x="2004898" y="700747"/>
                  </a:lnTo>
                  <a:lnTo>
                    <a:pt x="2006879" y="702462"/>
                  </a:lnTo>
                  <a:lnTo>
                    <a:pt x="2008873" y="704176"/>
                  </a:lnTo>
                  <a:lnTo>
                    <a:pt x="2011934" y="703846"/>
                  </a:lnTo>
                  <a:lnTo>
                    <a:pt x="2013724" y="701713"/>
                  </a:lnTo>
                  <a:lnTo>
                    <a:pt x="2015324" y="699490"/>
                  </a:lnTo>
                  <a:close/>
                </a:path>
                <a:path w="2117090" h="729614">
                  <a:moveTo>
                    <a:pt x="2028444" y="678738"/>
                  </a:moveTo>
                  <a:lnTo>
                    <a:pt x="2027618" y="675805"/>
                  </a:lnTo>
                  <a:lnTo>
                    <a:pt x="2022983" y="673328"/>
                  </a:lnTo>
                  <a:lnTo>
                    <a:pt x="2020112" y="674166"/>
                  </a:lnTo>
                  <a:lnTo>
                    <a:pt x="2018893" y="676440"/>
                  </a:lnTo>
                  <a:lnTo>
                    <a:pt x="2017712" y="678738"/>
                  </a:lnTo>
                  <a:lnTo>
                    <a:pt x="2018322" y="681520"/>
                  </a:lnTo>
                  <a:lnTo>
                    <a:pt x="2020608" y="682904"/>
                  </a:lnTo>
                  <a:lnTo>
                    <a:pt x="2022817" y="684237"/>
                  </a:lnTo>
                  <a:lnTo>
                    <a:pt x="2025929" y="683526"/>
                  </a:lnTo>
                  <a:lnTo>
                    <a:pt x="2027161" y="681113"/>
                  </a:lnTo>
                  <a:lnTo>
                    <a:pt x="2028444" y="678738"/>
                  </a:lnTo>
                  <a:close/>
                </a:path>
                <a:path w="2117090" h="729614">
                  <a:moveTo>
                    <a:pt x="2032508" y="131368"/>
                  </a:moveTo>
                  <a:lnTo>
                    <a:pt x="2029891" y="128892"/>
                  </a:lnTo>
                  <a:lnTo>
                    <a:pt x="2023160" y="130048"/>
                  </a:lnTo>
                  <a:lnTo>
                    <a:pt x="2021713" y="133146"/>
                  </a:lnTo>
                  <a:lnTo>
                    <a:pt x="2023872" y="137909"/>
                  </a:lnTo>
                  <a:lnTo>
                    <a:pt x="2026297" y="139115"/>
                  </a:lnTo>
                  <a:lnTo>
                    <a:pt x="2028164" y="138836"/>
                  </a:lnTo>
                  <a:lnTo>
                    <a:pt x="2029993" y="138493"/>
                  </a:lnTo>
                  <a:lnTo>
                    <a:pt x="2031746" y="136563"/>
                  </a:lnTo>
                  <a:lnTo>
                    <a:pt x="2032114" y="133870"/>
                  </a:lnTo>
                  <a:lnTo>
                    <a:pt x="2032508" y="131368"/>
                  </a:lnTo>
                  <a:close/>
                </a:path>
                <a:path w="2117090" h="729614">
                  <a:moveTo>
                    <a:pt x="2039213" y="656945"/>
                  </a:moveTo>
                  <a:lnTo>
                    <a:pt x="2038134" y="654100"/>
                  </a:lnTo>
                  <a:lnTo>
                    <a:pt x="2033320" y="651992"/>
                  </a:lnTo>
                  <a:lnTo>
                    <a:pt x="2030526" y="653084"/>
                  </a:lnTo>
                  <a:lnTo>
                    <a:pt x="2029498" y="655472"/>
                  </a:lnTo>
                  <a:lnTo>
                    <a:pt x="2028431" y="657834"/>
                  </a:lnTo>
                  <a:lnTo>
                    <a:pt x="2029396" y="660628"/>
                  </a:lnTo>
                  <a:lnTo>
                    <a:pt x="2031771" y="661758"/>
                  </a:lnTo>
                  <a:lnTo>
                    <a:pt x="2034120" y="662876"/>
                  </a:lnTo>
                  <a:lnTo>
                    <a:pt x="2037041" y="661847"/>
                  </a:lnTo>
                  <a:lnTo>
                    <a:pt x="2038146" y="659396"/>
                  </a:lnTo>
                  <a:lnTo>
                    <a:pt x="2039213" y="656945"/>
                  </a:lnTo>
                  <a:close/>
                </a:path>
                <a:path w="2117090" h="729614">
                  <a:moveTo>
                    <a:pt x="2048446" y="634580"/>
                  </a:moveTo>
                  <a:lnTo>
                    <a:pt x="2047176" y="631799"/>
                  </a:lnTo>
                  <a:lnTo>
                    <a:pt x="2042248" y="629970"/>
                  </a:lnTo>
                  <a:lnTo>
                    <a:pt x="2039556" y="631228"/>
                  </a:lnTo>
                  <a:lnTo>
                    <a:pt x="2038565" y="633641"/>
                  </a:lnTo>
                  <a:lnTo>
                    <a:pt x="2037613" y="636066"/>
                  </a:lnTo>
                  <a:lnTo>
                    <a:pt x="2038807" y="638822"/>
                  </a:lnTo>
                  <a:lnTo>
                    <a:pt x="2041245" y="639800"/>
                  </a:lnTo>
                  <a:lnTo>
                    <a:pt x="2043684" y="640778"/>
                  </a:lnTo>
                  <a:lnTo>
                    <a:pt x="2046452" y="639546"/>
                  </a:lnTo>
                  <a:lnTo>
                    <a:pt x="2048446" y="634580"/>
                  </a:lnTo>
                  <a:close/>
                </a:path>
                <a:path w="2117090" h="729614">
                  <a:moveTo>
                    <a:pt x="2056409" y="611822"/>
                  </a:moveTo>
                  <a:lnTo>
                    <a:pt x="2055075" y="609117"/>
                  </a:lnTo>
                  <a:lnTo>
                    <a:pt x="2050084" y="607479"/>
                  </a:lnTo>
                  <a:lnTo>
                    <a:pt x="2047392" y="608838"/>
                  </a:lnTo>
                  <a:lnTo>
                    <a:pt x="2045728" y="613803"/>
                  </a:lnTo>
                  <a:lnTo>
                    <a:pt x="2047074" y="616508"/>
                  </a:lnTo>
                  <a:lnTo>
                    <a:pt x="2049551" y="617372"/>
                  </a:lnTo>
                  <a:lnTo>
                    <a:pt x="2052027" y="618236"/>
                  </a:lnTo>
                  <a:lnTo>
                    <a:pt x="2054720" y="616877"/>
                  </a:lnTo>
                  <a:lnTo>
                    <a:pt x="2056409" y="611822"/>
                  </a:lnTo>
                  <a:close/>
                </a:path>
                <a:path w="2117090" h="729614">
                  <a:moveTo>
                    <a:pt x="2063648" y="588860"/>
                  </a:moveTo>
                  <a:lnTo>
                    <a:pt x="2062187" y="586181"/>
                  </a:lnTo>
                  <a:lnTo>
                    <a:pt x="2057146" y="584708"/>
                  </a:lnTo>
                  <a:lnTo>
                    <a:pt x="2054542" y="586168"/>
                  </a:lnTo>
                  <a:lnTo>
                    <a:pt x="2053005" y="591185"/>
                  </a:lnTo>
                  <a:lnTo>
                    <a:pt x="2054415" y="593839"/>
                  </a:lnTo>
                  <a:lnTo>
                    <a:pt x="2056917" y="594614"/>
                  </a:lnTo>
                  <a:lnTo>
                    <a:pt x="2059419" y="595388"/>
                  </a:lnTo>
                  <a:lnTo>
                    <a:pt x="2062099" y="593953"/>
                  </a:lnTo>
                  <a:lnTo>
                    <a:pt x="2062886" y="591413"/>
                  </a:lnTo>
                  <a:lnTo>
                    <a:pt x="2063648" y="588860"/>
                  </a:lnTo>
                  <a:close/>
                </a:path>
                <a:path w="2117090" h="729614">
                  <a:moveTo>
                    <a:pt x="2070150" y="565708"/>
                  </a:moveTo>
                  <a:lnTo>
                    <a:pt x="2068652" y="563092"/>
                  </a:lnTo>
                  <a:lnTo>
                    <a:pt x="2063584" y="561746"/>
                  </a:lnTo>
                  <a:lnTo>
                    <a:pt x="2060968" y="563257"/>
                  </a:lnTo>
                  <a:lnTo>
                    <a:pt x="2059597" y="568325"/>
                  </a:lnTo>
                  <a:lnTo>
                    <a:pt x="2061095" y="570953"/>
                  </a:lnTo>
                  <a:lnTo>
                    <a:pt x="2063623" y="571652"/>
                  </a:lnTo>
                  <a:lnTo>
                    <a:pt x="2066150" y="572350"/>
                  </a:lnTo>
                  <a:lnTo>
                    <a:pt x="2068766" y="570839"/>
                  </a:lnTo>
                  <a:lnTo>
                    <a:pt x="2070150" y="565708"/>
                  </a:lnTo>
                  <a:close/>
                </a:path>
                <a:path w="2117090" h="729614">
                  <a:moveTo>
                    <a:pt x="2076069" y="152692"/>
                  </a:moveTo>
                  <a:lnTo>
                    <a:pt x="2075903" y="149656"/>
                  </a:lnTo>
                  <a:lnTo>
                    <a:pt x="2071712" y="145859"/>
                  </a:lnTo>
                  <a:lnTo>
                    <a:pt x="2068753" y="145961"/>
                  </a:lnTo>
                  <a:lnTo>
                    <a:pt x="2065553" y="150126"/>
                  </a:lnTo>
                  <a:lnTo>
                    <a:pt x="2065680" y="153212"/>
                  </a:lnTo>
                  <a:lnTo>
                    <a:pt x="2069312" y="156514"/>
                  </a:lnTo>
                  <a:lnTo>
                    <a:pt x="2072309" y="156375"/>
                  </a:lnTo>
                  <a:lnTo>
                    <a:pt x="2074189" y="154533"/>
                  </a:lnTo>
                  <a:lnTo>
                    <a:pt x="2076069" y="152692"/>
                  </a:lnTo>
                  <a:close/>
                </a:path>
                <a:path w="2117090" h="729614">
                  <a:moveTo>
                    <a:pt x="2076157" y="542455"/>
                  </a:moveTo>
                  <a:lnTo>
                    <a:pt x="2074570" y="539851"/>
                  </a:lnTo>
                  <a:lnTo>
                    <a:pt x="2069477" y="538607"/>
                  </a:lnTo>
                  <a:lnTo>
                    <a:pt x="2066925" y="540181"/>
                  </a:lnTo>
                  <a:lnTo>
                    <a:pt x="2066264" y="542734"/>
                  </a:lnTo>
                  <a:lnTo>
                    <a:pt x="2065629" y="545274"/>
                  </a:lnTo>
                  <a:lnTo>
                    <a:pt x="2067166" y="547865"/>
                  </a:lnTo>
                  <a:lnTo>
                    <a:pt x="2069706" y="548513"/>
                  </a:lnTo>
                  <a:lnTo>
                    <a:pt x="2072246" y="549160"/>
                  </a:lnTo>
                  <a:lnTo>
                    <a:pt x="2074837" y="547598"/>
                  </a:lnTo>
                  <a:lnTo>
                    <a:pt x="2076157" y="542455"/>
                  </a:lnTo>
                  <a:close/>
                </a:path>
                <a:path w="2117090" h="729614">
                  <a:moveTo>
                    <a:pt x="2081644" y="519087"/>
                  </a:moveTo>
                  <a:lnTo>
                    <a:pt x="2080044" y="516521"/>
                  </a:lnTo>
                  <a:lnTo>
                    <a:pt x="2074926" y="515366"/>
                  </a:lnTo>
                  <a:lnTo>
                    <a:pt x="2072373" y="516978"/>
                  </a:lnTo>
                  <a:lnTo>
                    <a:pt x="2071217" y="522109"/>
                  </a:lnTo>
                  <a:lnTo>
                    <a:pt x="2072817" y="524675"/>
                  </a:lnTo>
                  <a:lnTo>
                    <a:pt x="2075370" y="525272"/>
                  </a:lnTo>
                  <a:lnTo>
                    <a:pt x="2077935" y="525868"/>
                  </a:lnTo>
                  <a:lnTo>
                    <a:pt x="2080475" y="524256"/>
                  </a:lnTo>
                  <a:lnTo>
                    <a:pt x="2081644" y="519087"/>
                  </a:lnTo>
                  <a:close/>
                </a:path>
                <a:path w="2117090" h="729614">
                  <a:moveTo>
                    <a:pt x="2086787" y="495642"/>
                  </a:moveTo>
                  <a:lnTo>
                    <a:pt x="2085149" y="493115"/>
                  </a:lnTo>
                  <a:lnTo>
                    <a:pt x="2080018" y="492036"/>
                  </a:lnTo>
                  <a:lnTo>
                    <a:pt x="2077478" y="493687"/>
                  </a:lnTo>
                  <a:lnTo>
                    <a:pt x="2076386" y="498830"/>
                  </a:lnTo>
                  <a:lnTo>
                    <a:pt x="2078012" y="501370"/>
                  </a:lnTo>
                  <a:lnTo>
                    <a:pt x="2080577" y="501929"/>
                  </a:lnTo>
                  <a:lnTo>
                    <a:pt x="2083142" y="502488"/>
                  </a:lnTo>
                  <a:lnTo>
                    <a:pt x="2085670" y="500837"/>
                  </a:lnTo>
                  <a:lnTo>
                    <a:pt x="2086787" y="495642"/>
                  </a:lnTo>
                  <a:close/>
                </a:path>
                <a:path w="2117090" h="729614">
                  <a:moveTo>
                    <a:pt x="2091588" y="472147"/>
                  </a:moveTo>
                  <a:lnTo>
                    <a:pt x="2089912" y="469633"/>
                  </a:lnTo>
                  <a:lnTo>
                    <a:pt x="2084755" y="468617"/>
                  </a:lnTo>
                  <a:lnTo>
                    <a:pt x="2082266" y="470306"/>
                  </a:lnTo>
                  <a:lnTo>
                    <a:pt x="2081237" y="475475"/>
                  </a:lnTo>
                  <a:lnTo>
                    <a:pt x="2082888" y="477989"/>
                  </a:lnTo>
                  <a:lnTo>
                    <a:pt x="2085467" y="478510"/>
                  </a:lnTo>
                  <a:lnTo>
                    <a:pt x="2088032" y="479031"/>
                  </a:lnTo>
                  <a:lnTo>
                    <a:pt x="2090559" y="477342"/>
                  </a:lnTo>
                  <a:lnTo>
                    <a:pt x="2091588" y="472147"/>
                  </a:lnTo>
                  <a:close/>
                </a:path>
                <a:path w="2117090" h="729614">
                  <a:moveTo>
                    <a:pt x="2091588" y="169151"/>
                  </a:moveTo>
                  <a:lnTo>
                    <a:pt x="2088565" y="164490"/>
                  </a:lnTo>
                  <a:lnTo>
                    <a:pt x="2085619" y="163855"/>
                  </a:lnTo>
                  <a:lnTo>
                    <a:pt x="2081403" y="166979"/>
                  </a:lnTo>
                  <a:lnTo>
                    <a:pt x="2080780" y="169951"/>
                  </a:lnTo>
                  <a:lnTo>
                    <a:pt x="2083498" y="174155"/>
                  </a:lnTo>
                  <a:lnTo>
                    <a:pt x="2086444" y="174790"/>
                  </a:lnTo>
                  <a:lnTo>
                    <a:pt x="2088705" y="173456"/>
                  </a:lnTo>
                  <a:lnTo>
                    <a:pt x="2090966" y="172123"/>
                  </a:lnTo>
                  <a:lnTo>
                    <a:pt x="2091588" y="169151"/>
                  </a:lnTo>
                  <a:close/>
                </a:path>
                <a:path w="2117090" h="729614">
                  <a:moveTo>
                    <a:pt x="2096071" y="448589"/>
                  </a:moveTo>
                  <a:lnTo>
                    <a:pt x="2094369" y="446100"/>
                  </a:lnTo>
                  <a:lnTo>
                    <a:pt x="2089200" y="445147"/>
                  </a:lnTo>
                  <a:lnTo>
                    <a:pt x="2086724" y="446862"/>
                  </a:lnTo>
                  <a:lnTo>
                    <a:pt x="2085759" y="452043"/>
                  </a:lnTo>
                  <a:lnTo>
                    <a:pt x="2087460" y="454545"/>
                  </a:lnTo>
                  <a:lnTo>
                    <a:pt x="2090039" y="455028"/>
                  </a:lnTo>
                  <a:lnTo>
                    <a:pt x="2092617" y="455510"/>
                  </a:lnTo>
                  <a:lnTo>
                    <a:pt x="2095106" y="453796"/>
                  </a:lnTo>
                  <a:lnTo>
                    <a:pt x="2096071" y="448589"/>
                  </a:lnTo>
                  <a:close/>
                </a:path>
                <a:path w="2117090" h="729614">
                  <a:moveTo>
                    <a:pt x="2100326" y="424992"/>
                  </a:moveTo>
                  <a:lnTo>
                    <a:pt x="2098598" y="422516"/>
                  </a:lnTo>
                  <a:lnTo>
                    <a:pt x="2093417" y="421627"/>
                  </a:lnTo>
                  <a:lnTo>
                    <a:pt x="2090966" y="423367"/>
                  </a:lnTo>
                  <a:lnTo>
                    <a:pt x="2090039" y="428561"/>
                  </a:lnTo>
                  <a:lnTo>
                    <a:pt x="2091766" y="431038"/>
                  </a:lnTo>
                  <a:lnTo>
                    <a:pt x="2094344" y="431495"/>
                  </a:lnTo>
                  <a:lnTo>
                    <a:pt x="2096922" y="431952"/>
                  </a:lnTo>
                  <a:lnTo>
                    <a:pt x="2099398" y="430212"/>
                  </a:lnTo>
                  <a:lnTo>
                    <a:pt x="2100326" y="424992"/>
                  </a:lnTo>
                  <a:close/>
                </a:path>
                <a:path w="2117090" h="729614">
                  <a:moveTo>
                    <a:pt x="2102561" y="191325"/>
                  </a:moveTo>
                  <a:lnTo>
                    <a:pt x="2101596" y="188772"/>
                  </a:lnTo>
                  <a:lnTo>
                    <a:pt x="2100732" y="186169"/>
                  </a:lnTo>
                  <a:lnTo>
                    <a:pt x="2097697" y="185089"/>
                  </a:lnTo>
                  <a:lnTo>
                    <a:pt x="2092934" y="187286"/>
                  </a:lnTo>
                  <a:lnTo>
                    <a:pt x="2092007" y="189953"/>
                  </a:lnTo>
                  <a:lnTo>
                    <a:pt x="2092807" y="192392"/>
                  </a:lnTo>
                  <a:lnTo>
                    <a:pt x="2093696" y="194779"/>
                  </a:lnTo>
                  <a:lnTo>
                    <a:pt x="2096414" y="195973"/>
                  </a:lnTo>
                  <a:lnTo>
                    <a:pt x="2098878" y="195059"/>
                  </a:lnTo>
                  <a:lnTo>
                    <a:pt x="2101342" y="194144"/>
                  </a:lnTo>
                  <a:lnTo>
                    <a:pt x="2102561" y="191325"/>
                  </a:lnTo>
                  <a:close/>
                </a:path>
                <a:path w="2117090" h="729614">
                  <a:moveTo>
                    <a:pt x="2104313" y="401370"/>
                  </a:moveTo>
                  <a:lnTo>
                    <a:pt x="2102561" y="398907"/>
                  </a:lnTo>
                  <a:lnTo>
                    <a:pt x="2097392" y="398056"/>
                  </a:lnTo>
                  <a:lnTo>
                    <a:pt x="2094941" y="399821"/>
                  </a:lnTo>
                  <a:lnTo>
                    <a:pt x="2094090" y="405028"/>
                  </a:lnTo>
                  <a:lnTo>
                    <a:pt x="2095842" y="407492"/>
                  </a:lnTo>
                  <a:lnTo>
                    <a:pt x="2098421" y="407924"/>
                  </a:lnTo>
                  <a:lnTo>
                    <a:pt x="2101011" y="408355"/>
                  </a:lnTo>
                  <a:lnTo>
                    <a:pt x="2103462" y="406590"/>
                  </a:lnTo>
                  <a:lnTo>
                    <a:pt x="2104313" y="401370"/>
                  </a:lnTo>
                  <a:close/>
                </a:path>
                <a:path w="2117090" h="729614">
                  <a:moveTo>
                    <a:pt x="2108123" y="377710"/>
                  </a:moveTo>
                  <a:lnTo>
                    <a:pt x="2106358" y="375272"/>
                  </a:lnTo>
                  <a:lnTo>
                    <a:pt x="2101176" y="374459"/>
                  </a:lnTo>
                  <a:lnTo>
                    <a:pt x="2098738" y="376250"/>
                  </a:lnTo>
                  <a:lnTo>
                    <a:pt x="2097913" y="381457"/>
                  </a:lnTo>
                  <a:lnTo>
                    <a:pt x="2099678" y="383908"/>
                  </a:lnTo>
                  <a:lnTo>
                    <a:pt x="2102269" y="384314"/>
                  </a:lnTo>
                  <a:lnTo>
                    <a:pt x="2104859" y="384733"/>
                  </a:lnTo>
                  <a:lnTo>
                    <a:pt x="2107298" y="382943"/>
                  </a:lnTo>
                  <a:lnTo>
                    <a:pt x="2108123" y="377710"/>
                  </a:lnTo>
                  <a:close/>
                </a:path>
                <a:path w="2117090" h="729614">
                  <a:moveTo>
                    <a:pt x="2109889" y="214757"/>
                  </a:moveTo>
                  <a:lnTo>
                    <a:pt x="2108466" y="209511"/>
                  </a:lnTo>
                  <a:lnTo>
                    <a:pt x="2105850" y="207962"/>
                  </a:lnTo>
                  <a:lnTo>
                    <a:pt x="2100808" y="209423"/>
                  </a:lnTo>
                  <a:lnTo>
                    <a:pt x="2099297" y="212013"/>
                  </a:lnTo>
                  <a:lnTo>
                    <a:pt x="2100643" y="216966"/>
                  </a:lnTo>
                  <a:lnTo>
                    <a:pt x="2103259" y="218503"/>
                  </a:lnTo>
                  <a:lnTo>
                    <a:pt x="2105825" y="217932"/>
                  </a:lnTo>
                  <a:lnTo>
                    <a:pt x="2108390" y="217360"/>
                  </a:lnTo>
                  <a:lnTo>
                    <a:pt x="2109889" y="214757"/>
                  </a:lnTo>
                  <a:close/>
                </a:path>
                <a:path w="2117090" h="729614">
                  <a:moveTo>
                    <a:pt x="2111591" y="353949"/>
                  </a:moveTo>
                  <a:lnTo>
                    <a:pt x="2109749" y="351523"/>
                  </a:lnTo>
                  <a:lnTo>
                    <a:pt x="2104555" y="350824"/>
                  </a:lnTo>
                  <a:lnTo>
                    <a:pt x="2102167" y="352653"/>
                  </a:lnTo>
                  <a:lnTo>
                    <a:pt x="2101507" y="357847"/>
                  </a:lnTo>
                  <a:lnTo>
                    <a:pt x="2103348" y="360273"/>
                  </a:lnTo>
                  <a:lnTo>
                    <a:pt x="2105926" y="360667"/>
                  </a:lnTo>
                  <a:lnTo>
                    <a:pt x="2108543" y="361061"/>
                  </a:lnTo>
                  <a:lnTo>
                    <a:pt x="2110917" y="359244"/>
                  </a:lnTo>
                  <a:lnTo>
                    <a:pt x="2111591" y="353949"/>
                  </a:lnTo>
                  <a:close/>
                </a:path>
                <a:path w="2117090" h="729614">
                  <a:moveTo>
                    <a:pt x="2114359" y="238734"/>
                  </a:moveTo>
                  <a:lnTo>
                    <a:pt x="2114029" y="236054"/>
                  </a:lnTo>
                  <a:lnTo>
                    <a:pt x="2113546" y="233400"/>
                  </a:lnTo>
                  <a:lnTo>
                    <a:pt x="2111057" y="231597"/>
                  </a:lnTo>
                  <a:lnTo>
                    <a:pt x="2105876" y="232460"/>
                  </a:lnTo>
                  <a:lnTo>
                    <a:pt x="2104161" y="234873"/>
                  </a:lnTo>
                  <a:lnTo>
                    <a:pt x="2104631" y="237413"/>
                  </a:lnTo>
                  <a:lnTo>
                    <a:pt x="2104936" y="239979"/>
                  </a:lnTo>
                  <a:lnTo>
                    <a:pt x="2107234" y="241820"/>
                  </a:lnTo>
                  <a:lnTo>
                    <a:pt x="2109851" y="241490"/>
                  </a:lnTo>
                  <a:lnTo>
                    <a:pt x="2112441" y="241173"/>
                  </a:lnTo>
                  <a:lnTo>
                    <a:pt x="2114359" y="238734"/>
                  </a:lnTo>
                  <a:close/>
                </a:path>
                <a:path w="2117090" h="729614">
                  <a:moveTo>
                    <a:pt x="2114626" y="330047"/>
                  </a:moveTo>
                  <a:lnTo>
                    <a:pt x="2112594" y="327672"/>
                  </a:lnTo>
                  <a:lnTo>
                    <a:pt x="2107374" y="327190"/>
                  </a:lnTo>
                  <a:lnTo>
                    <a:pt x="2105177" y="329107"/>
                  </a:lnTo>
                  <a:lnTo>
                    <a:pt x="2104859" y="331698"/>
                  </a:lnTo>
                  <a:lnTo>
                    <a:pt x="2104517" y="334302"/>
                  </a:lnTo>
                  <a:lnTo>
                    <a:pt x="2106371" y="336651"/>
                  </a:lnTo>
                  <a:lnTo>
                    <a:pt x="2108974" y="336943"/>
                  </a:lnTo>
                  <a:lnTo>
                    <a:pt x="2111578" y="337235"/>
                  </a:lnTo>
                  <a:lnTo>
                    <a:pt x="2113965" y="335343"/>
                  </a:lnTo>
                  <a:lnTo>
                    <a:pt x="2114308" y="332689"/>
                  </a:lnTo>
                  <a:lnTo>
                    <a:pt x="2114626" y="330047"/>
                  </a:lnTo>
                  <a:close/>
                </a:path>
                <a:path w="2117090" h="729614">
                  <a:moveTo>
                    <a:pt x="2116442" y="305968"/>
                  </a:moveTo>
                  <a:lnTo>
                    <a:pt x="2114486" y="303707"/>
                  </a:lnTo>
                  <a:lnTo>
                    <a:pt x="2109241" y="303453"/>
                  </a:lnTo>
                  <a:lnTo>
                    <a:pt x="2106955" y="305460"/>
                  </a:lnTo>
                  <a:lnTo>
                    <a:pt x="2106549" y="310680"/>
                  </a:lnTo>
                  <a:lnTo>
                    <a:pt x="2108504" y="312940"/>
                  </a:lnTo>
                  <a:lnTo>
                    <a:pt x="2111121" y="313118"/>
                  </a:lnTo>
                  <a:lnTo>
                    <a:pt x="2113737" y="313296"/>
                  </a:lnTo>
                  <a:lnTo>
                    <a:pt x="2116023" y="311289"/>
                  </a:lnTo>
                  <a:lnTo>
                    <a:pt x="2116442" y="305968"/>
                  </a:lnTo>
                  <a:close/>
                </a:path>
                <a:path w="2117090" h="729614">
                  <a:moveTo>
                    <a:pt x="2116480" y="262928"/>
                  </a:moveTo>
                  <a:lnTo>
                    <a:pt x="2116378" y="260248"/>
                  </a:lnTo>
                  <a:lnTo>
                    <a:pt x="2116328" y="257556"/>
                  </a:lnTo>
                  <a:lnTo>
                    <a:pt x="2114004" y="255549"/>
                  </a:lnTo>
                  <a:lnTo>
                    <a:pt x="2108771" y="255968"/>
                  </a:lnTo>
                  <a:lnTo>
                    <a:pt x="2106853" y="258229"/>
                  </a:lnTo>
                  <a:lnTo>
                    <a:pt x="2106892" y="260832"/>
                  </a:lnTo>
                  <a:lnTo>
                    <a:pt x="2106993" y="263423"/>
                  </a:lnTo>
                  <a:lnTo>
                    <a:pt x="2109203" y="265430"/>
                  </a:lnTo>
                  <a:lnTo>
                    <a:pt x="2111819" y="265315"/>
                  </a:lnTo>
                  <a:lnTo>
                    <a:pt x="2114435" y="265201"/>
                  </a:lnTo>
                  <a:lnTo>
                    <a:pt x="2116480" y="262928"/>
                  </a:lnTo>
                  <a:close/>
                </a:path>
                <a:path w="2117090" h="729614">
                  <a:moveTo>
                    <a:pt x="2117064" y="281787"/>
                  </a:moveTo>
                  <a:lnTo>
                    <a:pt x="2114994" y="279641"/>
                  </a:lnTo>
                  <a:lnTo>
                    <a:pt x="2109749" y="279692"/>
                  </a:lnTo>
                  <a:lnTo>
                    <a:pt x="2107565" y="281825"/>
                  </a:lnTo>
                  <a:lnTo>
                    <a:pt x="2107450" y="287032"/>
                  </a:lnTo>
                  <a:lnTo>
                    <a:pt x="2109520" y="289179"/>
                  </a:lnTo>
                  <a:lnTo>
                    <a:pt x="2112149" y="289229"/>
                  </a:lnTo>
                  <a:lnTo>
                    <a:pt x="2114778" y="289280"/>
                  </a:lnTo>
                  <a:lnTo>
                    <a:pt x="2116950" y="287147"/>
                  </a:lnTo>
                  <a:lnTo>
                    <a:pt x="2117064" y="28178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89">
              <a:extLst>
                <a:ext uri="{FF2B5EF4-FFF2-40B4-BE49-F238E27FC236}">
                  <a16:creationId xmlns:a16="http://schemas.microsoft.com/office/drawing/2014/main" id="{296A21CE-E4A0-4EC7-8FCD-8B1EA3D9F575}"/>
                </a:ext>
              </a:extLst>
            </p:cNvPr>
            <p:cNvSpPr/>
            <p:nvPr/>
          </p:nvSpPr>
          <p:spPr>
            <a:xfrm>
              <a:off x="7019010" y="3485743"/>
              <a:ext cx="205104" cy="490220"/>
            </a:xfrm>
            <a:custGeom>
              <a:avLst/>
              <a:gdLst/>
              <a:ahLst/>
              <a:cxnLst/>
              <a:rect l="l" t="t" r="r" b="b"/>
              <a:pathLst>
                <a:path w="205104" h="490220">
                  <a:moveTo>
                    <a:pt x="9563" y="299440"/>
                  </a:moveTo>
                  <a:lnTo>
                    <a:pt x="9512" y="294182"/>
                  </a:lnTo>
                  <a:lnTo>
                    <a:pt x="7366" y="292061"/>
                  </a:lnTo>
                  <a:lnTo>
                    <a:pt x="4737" y="292061"/>
                  </a:lnTo>
                  <a:lnTo>
                    <a:pt x="2108" y="292061"/>
                  </a:lnTo>
                  <a:lnTo>
                    <a:pt x="0" y="294246"/>
                  </a:lnTo>
                  <a:lnTo>
                    <a:pt x="63" y="299605"/>
                  </a:lnTo>
                  <a:lnTo>
                    <a:pt x="2197" y="301726"/>
                  </a:lnTo>
                  <a:lnTo>
                    <a:pt x="7454" y="301612"/>
                  </a:lnTo>
                  <a:lnTo>
                    <a:pt x="9563" y="299440"/>
                  </a:lnTo>
                  <a:close/>
                </a:path>
                <a:path w="205104" h="490220">
                  <a:moveTo>
                    <a:pt x="9867" y="270383"/>
                  </a:moveTo>
                  <a:lnTo>
                    <a:pt x="7797" y="268160"/>
                  </a:lnTo>
                  <a:lnTo>
                    <a:pt x="5181" y="268058"/>
                  </a:lnTo>
                  <a:lnTo>
                    <a:pt x="2565" y="267944"/>
                  </a:lnTo>
                  <a:lnTo>
                    <a:pt x="368" y="270040"/>
                  </a:lnTo>
                  <a:lnTo>
                    <a:pt x="203" y="275386"/>
                  </a:lnTo>
                  <a:lnTo>
                    <a:pt x="2260" y="277609"/>
                  </a:lnTo>
                  <a:lnTo>
                    <a:pt x="7518" y="277723"/>
                  </a:lnTo>
                  <a:lnTo>
                    <a:pt x="9702" y="275640"/>
                  </a:lnTo>
                  <a:lnTo>
                    <a:pt x="9867" y="270383"/>
                  </a:lnTo>
                  <a:close/>
                </a:path>
                <a:path w="205104" h="490220">
                  <a:moveTo>
                    <a:pt x="10452" y="323227"/>
                  </a:moveTo>
                  <a:lnTo>
                    <a:pt x="10337" y="320598"/>
                  </a:lnTo>
                  <a:lnTo>
                    <a:pt x="10198" y="317982"/>
                  </a:lnTo>
                  <a:lnTo>
                    <a:pt x="7962" y="315950"/>
                  </a:lnTo>
                  <a:lnTo>
                    <a:pt x="5346" y="316077"/>
                  </a:lnTo>
                  <a:lnTo>
                    <a:pt x="2730" y="316204"/>
                  </a:lnTo>
                  <a:lnTo>
                    <a:pt x="711" y="318465"/>
                  </a:lnTo>
                  <a:lnTo>
                    <a:pt x="850" y="321144"/>
                  </a:lnTo>
                  <a:lnTo>
                    <a:pt x="965" y="323824"/>
                  </a:lnTo>
                  <a:lnTo>
                    <a:pt x="3276" y="325843"/>
                  </a:lnTo>
                  <a:lnTo>
                    <a:pt x="8521" y="325488"/>
                  </a:lnTo>
                  <a:lnTo>
                    <a:pt x="10452" y="323227"/>
                  </a:lnTo>
                  <a:close/>
                </a:path>
                <a:path w="205104" h="490220">
                  <a:moveTo>
                    <a:pt x="11214" y="246595"/>
                  </a:moveTo>
                  <a:lnTo>
                    <a:pt x="9232" y="244297"/>
                  </a:lnTo>
                  <a:lnTo>
                    <a:pt x="6629" y="244081"/>
                  </a:lnTo>
                  <a:lnTo>
                    <a:pt x="4000" y="243865"/>
                  </a:lnTo>
                  <a:lnTo>
                    <a:pt x="1739" y="245859"/>
                  </a:lnTo>
                  <a:lnTo>
                    <a:pt x="1358" y="251206"/>
                  </a:lnTo>
                  <a:lnTo>
                    <a:pt x="3327" y="253504"/>
                  </a:lnTo>
                  <a:lnTo>
                    <a:pt x="8559" y="253834"/>
                  </a:lnTo>
                  <a:lnTo>
                    <a:pt x="10833" y="251841"/>
                  </a:lnTo>
                  <a:lnTo>
                    <a:pt x="11214" y="246595"/>
                  </a:lnTo>
                  <a:close/>
                </a:path>
                <a:path w="205104" h="490220">
                  <a:moveTo>
                    <a:pt x="12573" y="346913"/>
                  </a:moveTo>
                  <a:lnTo>
                    <a:pt x="12268" y="344309"/>
                  </a:lnTo>
                  <a:lnTo>
                    <a:pt x="11988" y="341693"/>
                  </a:lnTo>
                  <a:lnTo>
                    <a:pt x="9690" y="339775"/>
                  </a:lnTo>
                  <a:lnTo>
                    <a:pt x="7073" y="340029"/>
                  </a:lnTo>
                  <a:lnTo>
                    <a:pt x="4470" y="340271"/>
                  </a:lnTo>
                  <a:lnTo>
                    <a:pt x="2527" y="342646"/>
                  </a:lnTo>
                  <a:lnTo>
                    <a:pt x="3124" y="347980"/>
                  </a:lnTo>
                  <a:lnTo>
                    <a:pt x="5499" y="349897"/>
                  </a:lnTo>
                  <a:lnTo>
                    <a:pt x="10706" y="349275"/>
                  </a:lnTo>
                  <a:lnTo>
                    <a:pt x="12573" y="346913"/>
                  </a:lnTo>
                  <a:close/>
                </a:path>
                <a:path w="205104" h="490220">
                  <a:moveTo>
                    <a:pt x="13512" y="222885"/>
                  </a:moveTo>
                  <a:lnTo>
                    <a:pt x="11684" y="220510"/>
                  </a:lnTo>
                  <a:lnTo>
                    <a:pt x="9080" y="220179"/>
                  </a:lnTo>
                  <a:lnTo>
                    <a:pt x="6477" y="219849"/>
                  </a:lnTo>
                  <a:lnTo>
                    <a:pt x="4076" y="221742"/>
                  </a:lnTo>
                  <a:lnTo>
                    <a:pt x="3505" y="227076"/>
                  </a:lnTo>
                  <a:lnTo>
                    <a:pt x="5384" y="229450"/>
                  </a:lnTo>
                  <a:lnTo>
                    <a:pt x="10604" y="229997"/>
                  </a:lnTo>
                  <a:lnTo>
                    <a:pt x="12954" y="228104"/>
                  </a:lnTo>
                  <a:lnTo>
                    <a:pt x="13512" y="222885"/>
                  </a:lnTo>
                  <a:close/>
                </a:path>
                <a:path w="205104" h="490220">
                  <a:moveTo>
                    <a:pt x="15887" y="370420"/>
                  </a:moveTo>
                  <a:lnTo>
                    <a:pt x="15036" y="365252"/>
                  </a:lnTo>
                  <a:lnTo>
                    <a:pt x="12585" y="363474"/>
                  </a:lnTo>
                  <a:lnTo>
                    <a:pt x="9994" y="363867"/>
                  </a:lnTo>
                  <a:lnTo>
                    <a:pt x="7404" y="364261"/>
                  </a:lnTo>
                  <a:lnTo>
                    <a:pt x="5651" y="366725"/>
                  </a:lnTo>
                  <a:lnTo>
                    <a:pt x="6515" y="372033"/>
                  </a:lnTo>
                  <a:lnTo>
                    <a:pt x="8966" y="373811"/>
                  </a:lnTo>
                  <a:lnTo>
                    <a:pt x="14135" y="372884"/>
                  </a:lnTo>
                  <a:lnTo>
                    <a:pt x="15887" y="370420"/>
                  </a:lnTo>
                  <a:close/>
                </a:path>
                <a:path w="205104" h="490220">
                  <a:moveTo>
                    <a:pt x="16865" y="199313"/>
                  </a:moveTo>
                  <a:lnTo>
                    <a:pt x="15163" y="196862"/>
                  </a:lnTo>
                  <a:lnTo>
                    <a:pt x="12573" y="196418"/>
                  </a:lnTo>
                  <a:lnTo>
                    <a:pt x="9994" y="195973"/>
                  </a:lnTo>
                  <a:lnTo>
                    <a:pt x="7493" y="197751"/>
                  </a:lnTo>
                  <a:lnTo>
                    <a:pt x="6680" y="203060"/>
                  </a:lnTo>
                  <a:lnTo>
                    <a:pt x="8458" y="205511"/>
                  </a:lnTo>
                  <a:lnTo>
                    <a:pt x="13652" y="206298"/>
                  </a:lnTo>
                  <a:lnTo>
                    <a:pt x="16078" y="204508"/>
                  </a:lnTo>
                  <a:lnTo>
                    <a:pt x="16865" y="199313"/>
                  </a:lnTo>
                  <a:close/>
                </a:path>
                <a:path w="205104" h="490220">
                  <a:moveTo>
                    <a:pt x="20637" y="393636"/>
                  </a:moveTo>
                  <a:lnTo>
                    <a:pt x="20015" y="391109"/>
                  </a:lnTo>
                  <a:lnTo>
                    <a:pt x="19418" y="388569"/>
                  </a:lnTo>
                  <a:lnTo>
                    <a:pt x="16929" y="386930"/>
                  </a:lnTo>
                  <a:lnTo>
                    <a:pt x="14351" y="387489"/>
                  </a:lnTo>
                  <a:lnTo>
                    <a:pt x="11798" y="388035"/>
                  </a:lnTo>
                  <a:lnTo>
                    <a:pt x="10147" y="390626"/>
                  </a:lnTo>
                  <a:lnTo>
                    <a:pt x="10756" y="393255"/>
                  </a:lnTo>
                  <a:lnTo>
                    <a:pt x="11404" y="395884"/>
                  </a:lnTo>
                  <a:lnTo>
                    <a:pt x="13982" y="397484"/>
                  </a:lnTo>
                  <a:lnTo>
                    <a:pt x="19075" y="396201"/>
                  </a:lnTo>
                  <a:lnTo>
                    <a:pt x="20637" y="393636"/>
                  </a:lnTo>
                  <a:close/>
                </a:path>
                <a:path w="205104" h="490220">
                  <a:moveTo>
                    <a:pt x="21348" y="175958"/>
                  </a:moveTo>
                  <a:lnTo>
                    <a:pt x="19723" y="173418"/>
                  </a:lnTo>
                  <a:lnTo>
                    <a:pt x="17157" y="172847"/>
                  </a:lnTo>
                  <a:lnTo>
                    <a:pt x="14592" y="172275"/>
                  </a:lnTo>
                  <a:lnTo>
                    <a:pt x="12052" y="173939"/>
                  </a:lnTo>
                  <a:lnTo>
                    <a:pt x="11493" y="176568"/>
                  </a:lnTo>
                  <a:lnTo>
                    <a:pt x="10909" y="179184"/>
                  </a:lnTo>
                  <a:lnTo>
                    <a:pt x="12623" y="181749"/>
                  </a:lnTo>
                  <a:lnTo>
                    <a:pt x="17780" y="182765"/>
                  </a:lnTo>
                  <a:lnTo>
                    <a:pt x="20218" y="181076"/>
                  </a:lnTo>
                  <a:lnTo>
                    <a:pt x="21348" y="175958"/>
                  </a:lnTo>
                  <a:close/>
                </a:path>
                <a:path w="205104" h="490220">
                  <a:moveTo>
                    <a:pt x="26949" y="152857"/>
                  </a:moveTo>
                  <a:lnTo>
                    <a:pt x="25438" y="150241"/>
                  </a:lnTo>
                  <a:lnTo>
                    <a:pt x="22910" y="149529"/>
                  </a:lnTo>
                  <a:lnTo>
                    <a:pt x="20383" y="148818"/>
                  </a:lnTo>
                  <a:lnTo>
                    <a:pt x="17780" y="150355"/>
                  </a:lnTo>
                  <a:lnTo>
                    <a:pt x="16395" y="155549"/>
                  </a:lnTo>
                  <a:lnTo>
                    <a:pt x="17907" y="158178"/>
                  </a:lnTo>
                  <a:lnTo>
                    <a:pt x="22999" y="159461"/>
                  </a:lnTo>
                  <a:lnTo>
                    <a:pt x="25603" y="157924"/>
                  </a:lnTo>
                  <a:lnTo>
                    <a:pt x="26949" y="152857"/>
                  </a:lnTo>
                  <a:close/>
                </a:path>
                <a:path w="205104" h="490220">
                  <a:moveTo>
                    <a:pt x="27063" y="416344"/>
                  </a:moveTo>
                  <a:lnTo>
                    <a:pt x="25514" y="411391"/>
                  </a:lnTo>
                  <a:lnTo>
                    <a:pt x="22860" y="409994"/>
                  </a:lnTo>
                  <a:lnTo>
                    <a:pt x="20345" y="410743"/>
                  </a:lnTo>
                  <a:lnTo>
                    <a:pt x="17830" y="411492"/>
                  </a:lnTo>
                  <a:lnTo>
                    <a:pt x="16433" y="414197"/>
                  </a:lnTo>
                  <a:lnTo>
                    <a:pt x="17233" y="416788"/>
                  </a:lnTo>
                  <a:lnTo>
                    <a:pt x="18059" y="419379"/>
                  </a:lnTo>
                  <a:lnTo>
                    <a:pt x="20828" y="420738"/>
                  </a:lnTo>
                  <a:lnTo>
                    <a:pt x="25793" y="419023"/>
                  </a:lnTo>
                  <a:lnTo>
                    <a:pt x="27063" y="416344"/>
                  </a:lnTo>
                  <a:close/>
                </a:path>
                <a:path w="205104" h="490220">
                  <a:moveTo>
                    <a:pt x="33845" y="130162"/>
                  </a:moveTo>
                  <a:lnTo>
                    <a:pt x="32524" y="127457"/>
                  </a:lnTo>
                  <a:lnTo>
                    <a:pt x="30048" y="126593"/>
                  </a:lnTo>
                  <a:lnTo>
                    <a:pt x="27571" y="125730"/>
                  </a:lnTo>
                  <a:lnTo>
                    <a:pt x="24853" y="127088"/>
                  </a:lnTo>
                  <a:lnTo>
                    <a:pt x="23964" y="129641"/>
                  </a:lnTo>
                  <a:lnTo>
                    <a:pt x="23152" y="132207"/>
                  </a:lnTo>
                  <a:lnTo>
                    <a:pt x="24523" y="134924"/>
                  </a:lnTo>
                  <a:lnTo>
                    <a:pt x="29527" y="136499"/>
                  </a:lnTo>
                  <a:lnTo>
                    <a:pt x="32194" y="135115"/>
                  </a:lnTo>
                  <a:lnTo>
                    <a:pt x="32994" y="132626"/>
                  </a:lnTo>
                  <a:lnTo>
                    <a:pt x="33845" y="130162"/>
                  </a:lnTo>
                  <a:close/>
                </a:path>
                <a:path w="205104" h="490220">
                  <a:moveTo>
                    <a:pt x="35725" y="438124"/>
                  </a:moveTo>
                  <a:lnTo>
                    <a:pt x="34632" y="435813"/>
                  </a:lnTo>
                  <a:lnTo>
                    <a:pt x="33616" y="433438"/>
                  </a:lnTo>
                  <a:lnTo>
                    <a:pt x="30835" y="432346"/>
                  </a:lnTo>
                  <a:lnTo>
                    <a:pt x="28409" y="433349"/>
                  </a:lnTo>
                  <a:lnTo>
                    <a:pt x="25984" y="434352"/>
                  </a:lnTo>
                  <a:lnTo>
                    <a:pt x="24892" y="437210"/>
                  </a:lnTo>
                  <a:lnTo>
                    <a:pt x="25971" y="439724"/>
                  </a:lnTo>
                  <a:lnTo>
                    <a:pt x="27139" y="442201"/>
                  </a:lnTo>
                  <a:lnTo>
                    <a:pt x="30022" y="443255"/>
                  </a:lnTo>
                  <a:lnTo>
                    <a:pt x="34721" y="440944"/>
                  </a:lnTo>
                  <a:lnTo>
                    <a:pt x="35725" y="438124"/>
                  </a:lnTo>
                  <a:close/>
                </a:path>
                <a:path w="205104" h="490220">
                  <a:moveTo>
                    <a:pt x="39865" y="331330"/>
                  </a:moveTo>
                  <a:lnTo>
                    <a:pt x="37757" y="329209"/>
                  </a:lnTo>
                  <a:lnTo>
                    <a:pt x="35128" y="329184"/>
                  </a:lnTo>
                  <a:lnTo>
                    <a:pt x="32499" y="329158"/>
                  </a:lnTo>
                  <a:lnTo>
                    <a:pt x="30365" y="331292"/>
                  </a:lnTo>
                  <a:lnTo>
                    <a:pt x="30353" y="333959"/>
                  </a:lnTo>
                  <a:lnTo>
                    <a:pt x="30314" y="336613"/>
                  </a:lnTo>
                  <a:lnTo>
                    <a:pt x="32537" y="338734"/>
                  </a:lnTo>
                  <a:lnTo>
                    <a:pt x="37782" y="338658"/>
                  </a:lnTo>
                  <a:lnTo>
                    <a:pt x="39814" y="336537"/>
                  </a:lnTo>
                  <a:lnTo>
                    <a:pt x="39852" y="333933"/>
                  </a:lnTo>
                  <a:lnTo>
                    <a:pt x="39865" y="331330"/>
                  </a:lnTo>
                  <a:close/>
                </a:path>
                <a:path w="205104" h="490220">
                  <a:moveTo>
                    <a:pt x="40500" y="307771"/>
                  </a:moveTo>
                  <a:lnTo>
                    <a:pt x="38481" y="305536"/>
                  </a:lnTo>
                  <a:lnTo>
                    <a:pt x="35864" y="305396"/>
                  </a:lnTo>
                  <a:lnTo>
                    <a:pt x="33248" y="305244"/>
                  </a:lnTo>
                  <a:lnTo>
                    <a:pt x="31013" y="307276"/>
                  </a:lnTo>
                  <a:lnTo>
                    <a:pt x="30746" y="312585"/>
                  </a:lnTo>
                  <a:lnTo>
                    <a:pt x="32791" y="314807"/>
                  </a:lnTo>
                  <a:lnTo>
                    <a:pt x="38036" y="314998"/>
                  </a:lnTo>
                  <a:lnTo>
                    <a:pt x="40246" y="312966"/>
                  </a:lnTo>
                  <a:lnTo>
                    <a:pt x="40500" y="307771"/>
                  </a:lnTo>
                  <a:close/>
                </a:path>
                <a:path w="205104" h="490220">
                  <a:moveTo>
                    <a:pt x="40678" y="360045"/>
                  </a:moveTo>
                  <a:lnTo>
                    <a:pt x="40360" y="354876"/>
                  </a:lnTo>
                  <a:lnTo>
                    <a:pt x="38176" y="352856"/>
                  </a:lnTo>
                  <a:lnTo>
                    <a:pt x="35547" y="352971"/>
                  </a:lnTo>
                  <a:lnTo>
                    <a:pt x="32931" y="353085"/>
                  </a:lnTo>
                  <a:lnTo>
                    <a:pt x="30873" y="355333"/>
                  </a:lnTo>
                  <a:lnTo>
                    <a:pt x="31013" y="357987"/>
                  </a:lnTo>
                  <a:lnTo>
                    <a:pt x="31191" y="360641"/>
                  </a:lnTo>
                  <a:lnTo>
                    <a:pt x="33464" y="362661"/>
                  </a:lnTo>
                  <a:lnTo>
                    <a:pt x="38696" y="362292"/>
                  </a:lnTo>
                  <a:lnTo>
                    <a:pt x="40678" y="360045"/>
                  </a:lnTo>
                  <a:close/>
                </a:path>
                <a:path w="205104" h="490220">
                  <a:moveTo>
                    <a:pt x="42189" y="108026"/>
                  </a:moveTo>
                  <a:lnTo>
                    <a:pt x="41122" y="105257"/>
                  </a:lnTo>
                  <a:lnTo>
                    <a:pt x="38722" y="104203"/>
                  </a:lnTo>
                  <a:lnTo>
                    <a:pt x="36322" y="103149"/>
                  </a:lnTo>
                  <a:lnTo>
                    <a:pt x="33451" y="104292"/>
                  </a:lnTo>
                  <a:lnTo>
                    <a:pt x="32461" y="106807"/>
                  </a:lnTo>
                  <a:lnTo>
                    <a:pt x="31432" y="109308"/>
                  </a:lnTo>
                  <a:lnTo>
                    <a:pt x="32588" y="112115"/>
                  </a:lnTo>
                  <a:lnTo>
                    <a:pt x="37477" y="114033"/>
                  </a:lnTo>
                  <a:lnTo>
                    <a:pt x="40259" y="112852"/>
                  </a:lnTo>
                  <a:lnTo>
                    <a:pt x="41236" y="110451"/>
                  </a:lnTo>
                  <a:lnTo>
                    <a:pt x="42189" y="108026"/>
                  </a:lnTo>
                  <a:close/>
                </a:path>
                <a:path w="205104" h="490220">
                  <a:moveTo>
                    <a:pt x="42202" y="284238"/>
                  </a:moveTo>
                  <a:lnTo>
                    <a:pt x="40284" y="281927"/>
                  </a:lnTo>
                  <a:lnTo>
                    <a:pt x="37668" y="281673"/>
                  </a:lnTo>
                  <a:lnTo>
                    <a:pt x="35052" y="281419"/>
                  </a:lnTo>
                  <a:lnTo>
                    <a:pt x="32740" y="283349"/>
                  </a:lnTo>
                  <a:lnTo>
                    <a:pt x="32270" y="288632"/>
                  </a:lnTo>
                  <a:lnTo>
                    <a:pt x="34188" y="290944"/>
                  </a:lnTo>
                  <a:lnTo>
                    <a:pt x="39420" y="291350"/>
                  </a:lnTo>
                  <a:lnTo>
                    <a:pt x="41732" y="289420"/>
                  </a:lnTo>
                  <a:lnTo>
                    <a:pt x="42202" y="284238"/>
                  </a:lnTo>
                  <a:close/>
                </a:path>
                <a:path w="205104" h="490220">
                  <a:moveTo>
                    <a:pt x="42862" y="383438"/>
                  </a:moveTo>
                  <a:lnTo>
                    <a:pt x="42252" y="378307"/>
                  </a:lnTo>
                  <a:lnTo>
                    <a:pt x="39865" y="376440"/>
                  </a:lnTo>
                  <a:lnTo>
                    <a:pt x="37274" y="376707"/>
                  </a:lnTo>
                  <a:lnTo>
                    <a:pt x="34645" y="376974"/>
                  </a:lnTo>
                  <a:lnTo>
                    <a:pt x="32804" y="379349"/>
                  </a:lnTo>
                  <a:lnTo>
                    <a:pt x="33439" y="384644"/>
                  </a:lnTo>
                  <a:lnTo>
                    <a:pt x="35801" y="386511"/>
                  </a:lnTo>
                  <a:lnTo>
                    <a:pt x="41008" y="385800"/>
                  </a:lnTo>
                  <a:lnTo>
                    <a:pt x="42862" y="383438"/>
                  </a:lnTo>
                  <a:close/>
                </a:path>
                <a:path w="205104" h="490220">
                  <a:moveTo>
                    <a:pt x="44869" y="260781"/>
                  </a:moveTo>
                  <a:lnTo>
                    <a:pt x="43040" y="258394"/>
                  </a:lnTo>
                  <a:lnTo>
                    <a:pt x="40436" y="258038"/>
                  </a:lnTo>
                  <a:lnTo>
                    <a:pt x="37833" y="257683"/>
                  </a:lnTo>
                  <a:lnTo>
                    <a:pt x="35445" y="259511"/>
                  </a:lnTo>
                  <a:lnTo>
                    <a:pt x="34759" y="264782"/>
                  </a:lnTo>
                  <a:lnTo>
                    <a:pt x="36576" y="267157"/>
                  </a:lnTo>
                  <a:lnTo>
                    <a:pt x="41795" y="267792"/>
                  </a:lnTo>
                  <a:lnTo>
                    <a:pt x="44183" y="265950"/>
                  </a:lnTo>
                  <a:lnTo>
                    <a:pt x="44869" y="260781"/>
                  </a:lnTo>
                  <a:close/>
                </a:path>
                <a:path w="205104" h="490220">
                  <a:moveTo>
                    <a:pt x="46710" y="406514"/>
                  </a:moveTo>
                  <a:lnTo>
                    <a:pt x="46164" y="403999"/>
                  </a:lnTo>
                  <a:lnTo>
                    <a:pt x="45669" y="401472"/>
                  </a:lnTo>
                  <a:lnTo>
                    <a:pt x="43230" y="399783"/>
                  </a:lnTo>
                  <a:lnTo>
                    <a:pt x="40640" y="400253"/>
                  </a:lnTo>
                  <a:lnTo>
                    <a:pt x="38061" y="400710"/>
                  </a:lnTo>
                  <a:lnTo>
                    <a:pt x="36334" y="403225"/>
                  </a:lnTo>
                  <a:lnTo>
                    <a:pt x="36842" y="405866"/>
                  </a:lnTo>
                  <a:lnTo>
                    <a:pt x="37414" y="408495"/>
                  </a:lnTo>
                  <a:lnTo>
                    <a:pt x="39941" y="410159"/>
                  </a:lnTo>
                  <a:lnTo>
                    <a:pt x="45072" y="409016"/>
                  </a:lnTo>
                  <a:lnTo>
                    <a:pt x="46710" y="406514"/>
                  </a:lnTo>
                  <a:close/>
                </a:path>
                <a:path w="205104" h="490220">
                  <a:moveTo>
                    <a:pt x="47218" y="458190"/>
                  </a:moveTo>
                  <a:lnTo>
                    <a:pt x="45847" y="456069"/>
                  </a:lnTo>
                  <a:lnTo>
                    <a:pt x="44399" y="454025"/>
                  </a:lnTo>
                  <a:lnTo>
                    <a:pt x="41516" y="453377"/>
                  </a:lnTo>
                  <a:lnTo>
                    <a:pt x="39293" y="454736"/>
                  </a:lnTo>
                  <a:lnTo>
                    <a:pt x="37033" y="456120"/>
                  </a:lnTo>
                  <a:lnTo>
                    <a:pt x="36385" y="459143"/>
                  </a:lnTo>
                  <a:lnTo>
                    <a:pt x="37998" y="461429"/>
                  </a:lnTo>
                  <a:lnTo>
                    <a:pt x="39522" y="463765"/>
                  </a:lnTo>
                  <a:lnTo>
                    <a:pt x="42633" y="464273"/>
                  </a:lnTo>
                  <a:lnTo>
                    <a:pt x="46786" y="461060"/>
                  </a:lnTo>
                  <a:lnTo>
                    <a:pt x="47218" y="458190"/>
                  </a:lnTo>
                  <a:close/>
                </a:path>
                <a:path w="205104" h="490220">
                  <a:moveTo>
                    <a:pt x="48450" y="237451"/>
                  </a:moveTo>
                  <a:lnTo>
                    <a:pt x="46710" y="235000"/>
                  </a:lnTo>
                  <a:lnTo>
                    <a:pt x="44132" y="234543"/>
                  </a:lnTo>
                  <a:lnTo>
                    <a:pt x="41554" y="234086"/>
                  </a:lnTo>
                  <a:lnTo>
                    <a:pt x="39090" y="235826"/>
                  </a:lnTo>
                  <a:lnTo>
                    <a:pt x="38176" y="241058"/>
                  </a:lnTo>
                  <a:lnTo>
                    <a:pt x="39928" y="243509"/>
                  </a:lnTo>
                  <a:lnTo>
                    <a:pt x="45110" y="244335"/>
                  </a:lnTo>
                  <a:lnTo>
                    <a:pt x="47548" y="242582"/>
                  </a:lnTo>
                  <a:lnTo>
                    <a:pt x="48450" y="237451"/>
                  </a:lnTo>
                  <a:close/>
                </a:path>
                <a:path w="205104" h="490220">
                  <a:moveTo>
                    <a:pt x="52425" y="86829"/>
                  </a:moveTo>
                  <a:lnTo>
                    <a:pt x="51625" y="83972"/>
                  </a:lnTo>
                  <a:lnTo>
                    <a:pt x="49352" y="82677"/>
                  </a:lnTo>
                  <a:lnTo>
                    <a:pt x="47066" y="81381"/>
                  </a:lnTo>
                  <a:lnTo>
                    <a:pt x="44094" y="82232"/>
                  </a:lnTo>
                  <a:lnTo>
                    <a:pt x="42862" y="84658"/>
                  </a:lnTo>
                  <a:lnTo>
                    <a:pt x="41592" y="87071"/>
                  </a:lnTo>
                  <a:lnTo>
                    <a:pt x="42468" y="89966"/>
                  </a:lnTo>
                  <a:lnTo>
                    <a:pt x="47155" y="92316"/>
                  </a:lnTo>
                  <a:lnTo>
                    <a:pt x="50038" y="91414"/>
                  </a:lnTo>
                  <a:lnTo>
                    <a:pt x="51244" y="89128"/>
                  </a:lnTo>
                  <a:lnTo>
                    <a:pt x="52425" y="86829"/>
                  </a:lnTo>
                  <a:close/>
                </a:path>
                <a:path w="205104" h="490220">
                  <a:moveTo>
                    <a:pt x="52628" y="429006"/>
                  </a:moveTo>
                  <a:lnTo>
                    <a:pt x="51866" y="426580"/>
                  </a:lnTo>
                  <a:lnTo>
                    <a:pt x="51142" y="424129"/>
                  </a:lnTo>
                  <a:lnTo>
                    <a:pt x="48514" y="422719"/>
                  </a:lnTo>
                  <a:lnTo>
                    <a:pt x="45986" y="423430"/>
                  </a:lnTo>
                  <a:lnTo>
                    <a:pt x="43459" y="424141"/>
                  </a:lnTo>
                  <a:lnTo>
                    <a:pt x="42037" y="426821"/>
                  </a:lnTo>
                  <a:lnTo>
                    <a:pt x="42799" y="429412"/>
                  </a:lnTo>
                  <a:lnTo>
                    <a:pt x="43611" y="432003"/>
                  </a:lnTo>
                  <a:lnTo>
                    <a:pt x="46367" y="433374"/>
                  </a:lnTo>
                  <a:lnTo>
                    <a:pt x="51320" y="431647"/>
                  </a:lnTo>
                  <a:lnTo>
                    <a:pt x="52628" y="429006"/>
                  </a:lnTo>
                  <a:close/>
                </a:path>
                <a:path w="205104" h="490220">
                  <a:moveTo>
                    <a:pt x="52908" y="214261"/>
                  </a:moveTo>
                  <a:lnTo>
                    <a:pt x="51269" y="211747"/>
                  </a:lnTo>
                  <a:lnTo>
                    <a:pt x="48704" y="211188"/>
                  </a:lnTo>
                  <a:lnTo>
                    <a:pt x="46139" y="210629"/>
                  </a:lnTo>
                  <a:lnTo>
                    <a:pt x="43611" y="212280"/>
                  </a:lnTo>
                  <a:lnTo>
                    <a:pt x="42481" y="217462"/>
                  </a:lnTo>
                  <a:lnTo>
                    <a:pt x="44196" y="220002"/>
                  </a:lnTo>
                  <a:lnTo>
                    <a:pt x="49339" y="221018"/>
                  </a:lnTo>
                  <a:lnTo>
                    <a:pt x="51790" y="219354"/>
                  </a:lnTo>
                  <a:lnTo>
                    <a:pt x="52362" y="216801"/>
                  </a:lnTo>
                  <a:lnTo>
                    <a:pt x="52908" y="214261"/>
                  </a:lnTo>
                  <a:close/>
                </a:path>
                <a:path w="205104" h="490220">
                  <a:moveTo>
                    <a:pt x="58242" y="191262"/>
                  </a:moveTo>
                  <a:lnTo>
                    <a:pt x="56705" y="188683"/>
                  </a:lnTo>
                  <a:lnTo>
                    <a:pt x="54165" y="188023"/>
                  </a:lnTo>
                  <a:lnTo>
                    <a:pt x="51625" y="187363"/>
                  </a:lnTo>
                  <a:lnTo>
                    <a:pt x="49034" y="188925"/>
                  </a:lnTo>
                  <a:lnTo>
                    <a:pt x="47713" y="194056"/>
                  </a:lnTo>
                  <a:lnTo>
                    <a:pt x="49326" y="196659"/>
                  </a:lnTo>
                  <a:lnTo>
                    <a:pt x="54432" y="197866"/>
                  </a:lnTo>
                  <a:lnTo>
                    <a:pt x="56946" y="196303"/>
                  </a:lnTo>
                  <a:lnTo>
                    <a:pt x="58242" y="191262"/>
                  </a:lnTo>
                  <a:close/>
                </a:path>
                <a:path w="205104" h="490220">
                  <a:moveTo>
                    <a:pt x="61480" y="450202"/>
                  </a:moveTo>
                  <a:lnTo>
                    <a:pt x="60325" y="447992"/>
                  </a:lnTo>
                  <a:lnTo>
                    <a:pt x="59194" y="445757"/>
                  </a:lnTo>
                  <a:lnTo>
                    <a:pt x="56476" y="444715"/>
                  </a:lnTo>
                  <a:lnTo>
                    <a:pt x="54051" y="445795"/>
                  </a:lnTo>
                  <a:lnTo>
                    <a:pt x="51676" y="446849"/>
                  </a:lnTo>
                  <a:lnTo>
                    <a:pt x="50571" y="449770"/>
                  </a:lnTo>
                  <a:lnTo>
                    <a:pt x="51803" y="452221"/>
                  </a:lnTo>
                  <a:lnTo>
                    <a:pt x="53086" y="454672"/>
                  </a:lnTo>
                  <a:lnTo>
                    <a:pt x="55981" y="455612"/>
                  </a:lnTo>
                  <a:lnTo>
                    <a:pt x="60553" y="453047"/>
                  </a:lnTo>
                  <a:lnTo>
                    <a:pt x="61480" y="450202"/>
                  </a:lnTo>
                  <a:close/>
                </a:path>
                <a:path w="205104" h="490220">
                  <a:moveTo>
                    <a:pt x="63334" y="476872"/>
                  </a:moveTo>
                  <a:lnTo>
                    <a:pt x="62776" y="474141"/>
                  </a:lnTo>
                  <a:lnTo>
                    <a:pt x="59042" y="471170"/>
                  </a:lnTo>
                  <a:lnTo>
                    <a:pt x="56083" y="471474"/>
                  </a:lnTo>
                  <a:lnTo>
                    <a:pt x="54330" y="473354"/>
                  </a:lnTo>
                  <a:lnTo>
                    <a:pt x="52501" y="475310"/>
                  </a:lnTo>
                  <a:lnTo>
                    <a:pt x="52844" y="478383"/>
                  </a:lnTo>
                  <a:lnTo>
                    <a:pt x="57429" y="482003"/>
                  </a:lnTo>
                  <a:lnTo>
                    <a:pt x="60642" y="481380"/>
                  </a:lnTo>
                  <a:lnTo>
                    <a:pt x="63334" y="476872"/>
                  </a:lnTo>
                  <a:close/>
                </a:path>
                <a:path w="205104" h="490220">
                  <a:moveTo>
                    <a:pt x="64477" y="168490"/>
                  </a:moveTo>
                  <a:lnTo>
                    <a:pt x="63055" y="165862"/>
                  </a:lnTo>
                  <a:lnTo>
                    <a:pt x="60540" y="165100"/>
                  </a:lnTo>
                  <a:lnTo>
                    <a:pt x="58026" y="164338"/>
                  </a:lnTo>
                  <a:lnTo>
                    <a:pt x="55372" y="165785"/>
                  </a:lnTo>
                  <a:lnTo>
                    <a:pt x="53848" y="170865"/>
                  </a:lnTo>
                  <a:lnTo>
                    <a:pt x="55359" y="173532"/>
                  </a:lnTo>
                  <a:lnTo>
                    <a:pt x="60413" y="174955"/>
                  </a:lnTo>
                  <a:lnTo>
                    <a:pt x="62992" y="173482"/>
                  </a:lnTo>
                  <a:lnTo>
                    <a:pt x="64477" y="168490"/>
                  </a:lnTo>
                  <a:close/>
                </a:path>
                <a:path w="205104" h="490220">
                  <a:moveTo>
                    <a:pt x="65011" y="67221"/>
                  </a:moveTo>
                  <a:lnTo>
                    <a:pt x="64630" y="64287"/>
                  </a:lnTo>
                  <a:lnTo>
                    <a:pt x="62572" y="62649"/>
                  </a:lnTo>
                  <a:lnTo>
                    <a:pt x="60528" y="61023"/>
                  </a:lnTo>
                  <a:lnTo>
                    <a:pt x="57454" y="61455"/>
                  </a:lnTo>
                  <a:lnTo>
                    <a:pt x="55816" y="63677"/>
                  </a:lnTo>
                  <a:lnTo>
                    <a:pt x="54241" y="65938"/>
                  </a:lnTo>
                  <a:lnTo>
                    <a:pt x="54737" y="68948"/>
                  </a:lnTo>
                  <a:lnTo>
                    <a:pt x="59093" y="71869"/>
                  </a:lnTo>
                  <a:lnTo>
                    <a:pt x="62039" y="71361"/>
                  </a:lnTo>
                  <a:lnTo>
                    <a:pt x="63500" y="69265"/>
                  </a:lnTo>
                  <a:lnTo>
                    <a:pt x="65011" y="67221"/>
                  </a:lnTo>
                  <a:close/>
                </a:path>
                <a:path w="205104" h="490220">
                  <a:moveTo>
                    <a:pt x="71678" y="146037"/>
                  </a:moveTo>
                  <a:lnTo>
                    <a:pt x="70358" y="143332"/>
                  </a:lnTo>
                  <a:lnTo>
                    <a:pt x="67881" y="142468"/>
                  </a:lnTo>
                  <a:lnTo>
                    <a:pt x="65405" y="141605"/>
                  </a:lnTo>
                  <a:lnTo>
                    <a:pt x="62687" y="142925"/>
                  </a:lnTo>
                  <a:lnTo>
                    <a:pt x="61823" y="145440"/>
                  </a:lnTo>
                  <a:lnTo>
                    <a:pt x="60934" y="147942"/>
                  </a:lnTo>
                  <a:lnTo>
                    <a:pt x="62344" y="150672"/>
                  </a:lnTo>
                  <a:lnTo>
                    <a:pt x="67335" y="152298"/>
                  </a:lnTo>
                  <a:lnTo>
                    <a:pt x="69951" y="150939"/>
                  </a:lnTo>
                  <a:lnTo>
                    <a:pt x="70827" y="148488"/>
                  </a:lnTo>
                  <a:lnTo>
                    <a:pt x="71678" y="146037"/>
                  </a:lnTo>
                  <a:close/>
                </a:path>
                <a:path w="205104" h="490220">
                  <a:moveTo>
                    <a:pt x="74295" y="468452"/>
                  </a:moveTo>
                  <a:lnTo>
                    <a:pt x="72631" y="466737"/>
                  </a:lnTo>
                  <a:lnTo>
                    <a:pt x="71094" y="464870"/>
                  </a:lnTo>
                  <a:lnTo>
                    <a:pt x="68148" y="464667"/>
                  </a:lnTo>
                  <a:lnTo>
                    <a:pt x="66065" y="466255"/>
                  </a:lnTo>
                  <a:lnTo>
                    <a:pt x="63982" y="467842"/>
                  </a:lnTo>
                  <a:lnTo>
                    <a:pt x="63754" y="470916"/>
                  </a:lnTo>
                  <a:lnTo>
                    <a:pt x="65570" y="473100"/>
                  </a:lnTo>
                  <a:lnTo>
                    <a:pt x="67564" y="475157"/>
                  </a:lnTo>
                  <a:lnTo>
                    <a:pt x="70662" y="475234"/>
                  </a:lnTo>
                  <a:lnTo>
                    <a:pt x="74218" y="471385"/>
                  </a:lnTo>
                  <a:lnTo>
                    <a:pt x="74295" y="468452"/>
                  </a:lnTo>
                  <a:close/>
                </a:path>
                <a:path w="205104" h="490220">
                  <a:moveTo>
                    <a:pt x="79857" y="123939"/>
                  </a:moveTo>
                  <a:lnTo>
                    <a:pt x="78663" y="121183"/>
                  </a:lnTo>
                  <a:lnTo>
                    <a:pt x="76238" y="120192"/>
                  </a:lnTo>
                  <a:lnTo>
                    <a:pt x="73812" y="119202"/>
                  </a:lnTo>
                  <a:lnTo>
                    <a:pt x="71043" y="120408"/>
                  </a:lnTo>
                  <a:lnTo>
                    <a:pt x="69062" y="125349"/>
                  </a:lnTo>
                  <a:lnTo>
                    <a:pt x="70281" y="128117"/>
                  </a:lnTo>
                  <a:lnTo>
                    <a:pt x="75196" y="129971"/>
                  </a:lnTo>
                  <a:lnTo>
                    <a:pt x="77927" y="128765"/>
                  </a:lnTo>
                  <a:lnTo>
                    <a:pt x="78905" y="126352"/>
                  </a:lnTo>
                  <a:lnTo>
                    <a:pt x="79857" y="123939"/>
                  </a:lnTo>
                  <a:close/>
                </a:path>
                <a:path w="205104" h="490220">
                  <a:moveTo>
                    <a:pt x="81026" y="47853"/>
                  </a:moveTo>
                  <a:lnTo>
                    <a:pt x="79463" y="45694"/>
                  </a:lnTo>
                  <a:lnTo>
                    <a:pt x="77952" y="43599"/>
                  </a:lnTo>
                  <a:lnTo>
                    <a:pt x="74764" y="43205"/>
                  </a:lnTo>
                  <a:lnTo>
                    <a:pt x="72618" y="45072"/>
                  </a:lnTo>
                  <a:lnTo>
                    <a:pt x="70510" y="46977"/>
                  </a:lnTo>
                  <a:lnTo>
                    <a:pt x="70281" y="50012"/>
                  </a:lnTo>
                  <a:lnTo>
                    <a:pt x="73964" y="53746"/>
                  </a:lnTo>
                  <a:lnTo>
                    <a:pt x="76974" y="53949"/>
                  </a:lnTo>
                  <a:lnTo>
                    <a:pt x="78803" y="52298"/>
                  </a:lnTo>
                  <a:lnTo>
                    <a:pt x="80645" y="50673"/>
                  </a:lnTo>
                  <a:lnTo>
                    <a:pt x="81026" y="47853"/>
                  </a:lnTo>
                  <a:close/>
                </a:path>
                <a:path w="205104" h="490220">
                  <a:moveTo>
                    <a:pt x="89154" y="102311"/>
                  </a:moveTo>
                  <a:lnTo>
                    <a:pt x="88087" y="99491"/>
                  </a:lnTo>
                  <a:lnTo>
                    <a:pt x="85725" y="98374"/>
                  </a:lnTo>
                  <a:lnTo>
                    <a:pt x="83337" y="97243"/>
                  </a:lnTo>
                  <a:lnTo>
                    <a:pt x="80530" y="98310"/>
                  </a:lnTo>
                  <a:lnTo>
                    <a:pt x="78333" y="103162"/>
                  </a:lnTo>
                  <a:lnTo>
                    <a:pt x="79387" y="105981"/>
                  </a:lnTo>
                  <a:lnTo>
                    <a:pt x="84188" y="108089"/>
                  </a:lnTo>
                  <a:lnTo>
                    <a:pt x="87007" y="107035"/>
                  </a:lnTo>
                  <a:lnTo>
                    <a:pt x="89154" y="102311"/>
                  </a:lnTo>
                  <a:close/>
                </a:path>
                <a:path w="205104" h="490220">
                  <a:moveTo>
                    <a:pt x="93497" y="482066"/>
                  </a:moveTo>
                  <a:lnTo>
                    <a:pt x="92075" y="479806"/>
                  </a:lnTo>
                  <a:lnTo>
                    <a:pt x="90004" y="478917"/>
                  </a:lnTo>
                  <a:lnTo>
                    <a:pt x="87845" y="478243"/>
                  </a:lnTo>
                  <a:lnTo>
                    <a:pt x="85255" y="479196"/>
                  </a:lnTo>
                  <a:lnTo>
                    <a:pt x="84035" y="481533"/>
                  </a:lnTo>
                  <a:lnTo>
                    <a:pt x="83807" y="481965"/>
                  </a:lnTo>
                  <a:lnTo>
                    <a:pt x="82524" y="480682"/>
                  </a:lnTo>
                  <a:lnTo>
                    <a:pt x="80289" y="480568"/>
                  </a:lnTo>
                  <a:lnTo>
                    <a:pt x="78066" y="480326"/>
                  </a:lnTo>
                  <a:lnTo>
                    <a:pt x="75793" y="482168"/>
                  </a:lnTo>
                  <a:lnTo>
                    <a:pt x="75209" y="484644"/>
                  </a:lnTo>
                  <a:lnTo>
                    <a:pt x="74599" y="487273"/>
                  </a:lnTo>
                  <a:lnTo>
                    <a:pt x="76568" y="489750"/>
                  </a:lnTo>
                  <a:lnTo>
                    <a:pt x="79629" y="490054"/>
                  </a:lnTo>
                  <a:lnTo>
                    <a:pt x="82689" y="490207"/>
                  </a:lnTo>
                  <a:lnTo>
                    <a:pt x="85001" y="487908"/>
                  </a:lnTo>
                  <a:lnTo>
                    <a:pt x="84937" y="487273"/>
                  </a:lnTo>
                  <a:lnTo>
                    <a:pt x="86817" y="487870"/>
                  </a:lnTo>
                  <a:lnTo>
                    <a:pt x="89611" y="489013"/>
                  </a:lnTo>
                  <a:lnTo>
                    <a:pt x="92481" y="487210"/>
                  </a:lnTo>
                  <a:lnTo>
                    <a:pt x="93497" y="482066"/>
                  </a:lnTo>
                  <a:close/>
                </a:path>
                <a:path w="205104" h="490220">
                  <a:moveTo>
                    <a:pt x="99682" y="81330"/>
                  </a:moveTo>
                  <a:lnTo>
                    <a:pt x="98844" y="78473"/>
                  </a:lnTo>
                  <a:lnTo>
                    <a:pt x="96545" y="77190"/>
                  </a:lnTo>
                  <a:lnTo>
                    <a:pt x="94259" y="75920"/>
                  </a:lnTo>
                  <a:lnTo>
                    <a:pt x="91338" y="76771"/>
                  </a:lnTo>
                  <a:lnTo>
                    <a:pt x="90055" y="79121"/>
                  </a:lnTo>
                  <a:lnTo>
                    <a:pt x="88823" y="81495"/>
                  </a:lnTo>
                  <a:lnTo>
                    <a:pt x="89725" y="84391"/>
                  </a:lnTo>
                  <a:lnTo>
                    <a:pt x="94399" y="86779"/>
                  </a:lnTo>
                  <a:lnTo>
                    <a:pt x="97243" y="85890"/>
                  </a:lnTo>
                  <a:lnTo>
                    <a:pt x="98437" y="83591"/>
                  </a:lnTo>
                  <a:lnTo>
                    <a:pt x="99682" y="81330"/>
                  </a:lnTo>
                  <a:close/>
                </a:path>
                <a:path w="205104" h="490220">
                  <a:moveTo>
                    <a:pt x="101523" y="38862"/>
                  </a:moveTo>
                  <a:lnTo>
                    <a:pt x="101231" y="36195"/>
                  </a:lnTo>
                  <a:lnTo>
                    <a:pt x="100965" y="33642"/>
                  </a:lnTo>
                  <a:lnTo>
                    <a:pt x="98221" y="31635"/>
                  </a:lnTo>
                  <a:lnTo>
                    <a:pt x="95326" y="32524"/>
                  </a:lnTo>
                  <a:lnTo>
                    <a:pt x="92354" y="33210"/>
                  </a:lnTo>
                  <a:lnTo>
                    <a:pt x="90982" y="36220"/>
                  </a:lnTo>
                  <a:lnTo>
                    <a:pt x="92976" y="41071"/>
                  </a:lnTo>
                  <a:lnTo>
                    <a:pt x="95504" y="42202"/>
                  </a:lnTo>
                  <a:lnTo>
                    <a:pt x="97726" y="41719"/>
                  </a:lnTo>
                  <a:lnTo>
                    <a:pt x="99910" y="41008"/>
                  </a:lnTo>
                  <a:lnTo>
                    <a:pt x="101523" y="38862"/>
                  </a:lnTo>
                  <a:close/>
                </a:path>
                <a:path w="205104" h="490220">
                  <a:moveTo>
                    <a:pt x="111633" y="61201"/>
                  </a:moveTo>
                  <a:lnTo>
                    <a:pt x="110998" y="58267"/>
                  </a:lnTo>
                  <a:lnTo>
                    <a:pt x="108839" y="56819"/>
                  </a:lnTo>
                  <a:lnTo>
                    <a:pt x="106641" y="55346"/>
                  </a:lnTo>
                  <a:lnTo>
                    <a:pt x="103682" y="55981"/>
                  </a:lnTo>
                  <a:lnTo>
                    <a:pt x="100812" y="60515"/>
                  </a:lnTo>
                  <a:lnTo>
                    <a:pt x="101460" y="63461"/>
                  </a:lnTo>
                  <a:lnTo>
                    <a:pt x="105943" y="66192"/>
                  </a:lnTo>
                  <a:lnTo>
                    <a:pt x="108877" y="65544"/>
                  </a:lnTo>
                  <a:lnTo>
                    <a:pt x="111633" y="61201"/>
                  </a:lnTo>
                  <a:close/>
                </a:path>
                <a:path w="205104" h="490220">
                  <a:moveTo>
                    <a:pt x="117309" y="485381"/>
                  </a:moveTo>
                  <a:lnTo>
                    <a:pt x="115455" y="480479"/>
                  </a:lnTo>
                  <a:lnTo>
                    <a:pt x="112903" y="479094"/>
                  </a:lnTo>
                  <a:lnTo>
                    <a:pt x="110642" y="479653"/>
                  </a:lnTo>
                  <a:lnTo>
                    <a:pt x="108419" y="480352"/>
                  </a:lnTo>
                  <a:lnTo>
                    <a:pt x="108077" y="480809"/>
                  </a:lnTo>
                  <a:lnTo>
                    <a:pt x="108483" y="479120"/>
                  </a:lnTo>
                  <a:lnTo>
                    <a:pt x="105435" y="474840"/>
                  </a:lnTo>
                  <a:lnTo>
                    <a:pt x="102577" y="474179"/>
                  </a:lnTo>
                  <a:lnTo>
                    <a:pt x="100545" y="475437"/>
                  </a:lnTo>
                  <a:lnTo>
                    <a:pt x="98450" y="476516"/>
                  </a:lnTo>
                  <a:lnTo>
                    <a:pt x="97599" y="479361"/>
                  </a:lnTo>
                  <a:lnTo>
                    <a:pt x="98640" y="481761"/>
                  </a:lnTo>
                  <a:lnTo>
                    <a:pt x="99682" y="484174"/>
                  </a:lnTo>
                  <a:lnTo>
                    <a:pt x="102654" y="485038"/>
                  </a:lnTo>
                  <a:lnTo>
                    <a:pt x="105270" y="483679"/>
                  </a:lnTo>
                  <a:lnTo>
                    <a:pt x="106845" y="482714"/>
                  </a:lnTo>
                  <a:lnTo>
                    <a:pt x="107149" y="485178"/>
                  </a:lnTo>
                  <a:lnTo>
                    <a:pt x="107442" y="487705"/>
                  </a:lnTo>
                  <a:lnTo>
                    <a:pt x="110172" y="489712"/>
                  </a:lnTo>
                  <a:lnTo>
                    <a:pt x="112979" y="488861"/>
                  </a:lnTo>
                  <a:lnTo>
                    <a:pt x="115836" y="488137"/>
                  </a:lnTo>
                  <a:lnTo>
                    <a:pt x="117309" y="485381"/>
                  </a:lnTo>
                  <a:close/>
                </a:path>
                <a:path w="205104" h="490220">
                  <a:moveTo>
                    <a:pt x="125641" y="38633"/>
                  </a:moveTo>
                  <a:lnTo>
                    <a:pt x="124650" y="35496"/>
                  </a:lnTo>
                  <a:lnTo>
                    <a:pt x="119049" y="33197"/>
                  </a:lnTo>
                  <a:lnTo>
                    <a:pt x="116154" y="34569"/>
                  </a:lnTo>
                  <a:lnTo>
                    <a:pt x="114871" y="39662"/>
                  </a:lnTo>
                  <a:lnTo>
                    <a:pt x="115049" y="40068"/>
                  </a:lnTo>
                  <a:lnTo>
                    <a:pt x="114642" y="40576"/>
                  </a:lnTo>
                  <a:lnTo>
                    <a:pt x="115023" y="43599"/>
                  </a:lnTo>
                  <a:lnTo>
                    <a:pt x="119214" y="46761"/>
                  </a:lnTo>
                  <a:lnTo>
                    <a:pt x="122148" y="46393"/>
                  </a:lnTo>
                  <a:lnTo>
                    <a:pt x="123774" y="44424"/>
                  </a:lnTo>
                  <a:lnTo>
                    <a:pt x="125374" y="42443"/>
                  </a:lnTo>
                  <a:lnTo>
                    <a:pt x="125056" y="39624"/>
                  </a:lnTo>
                  <a:lnTo>
                    <a:pt x="125641" y="38633"/>
                  </a:lnTo>
                  <a:close/>
                </a:path>
                <a:path w="205104" h="490220">
                  <a:moveTo>
                    <a:pt x="126555" y="465175"/>
                  </a:moveTo>
                  <a:lnTo>
                    <a:pt x="126365" y="462127"/>
                  </a:lnTo>
                  <a:lnTo>
                    <a:pt x="122275" y="458851"/>
                  </a:lnTo>
                  <a:lnTo>
                    <a:pt x="119278" y="459054"/>
                  </a:lnTo>
                  <a:lnTo>
                    <a:pt x="116001" y="462876"/>
                  </a:lnTo>
                  <a:lnTo>
                    <a:pt x="116014" y="465734"/>
                  </a:lnTo>
                  <a:lnTo>
                    <a:pt x="117894" y="467626"/>
                  </a:lnTo>
                  <a:lnTo>
                    <a:pt x="119710" y="469468"/>
                  </a:lnTo>
                  <a:lnTo>
                    <a:pt x="122910" y="469404"/>
                  </a:lnTo>
                  <a:lnTo>
                    <a:pt x="126555" y="465175"/>
                  </a:lnTo>
                  <a:close/>
                </a:path>
                <a:path w="205104" h="490220">
                  <a:moveTo>
                    <a:pt x="138506" y="473062"/>
                  </a:moveTo>
                  <a:lnTo>
                    <a:pt x="135204" y="468985"/>
                  </a:lnTo>
                  <a:lnTo>
                    <a:pt x="132308" y="468617"/>
                  </a:lnTo>
                  <a:lnTo>
                    <a:pt x="130276" y="470001"/>
                  </a:lnTo>
                  <a:lnTo>
                    <a:pt x="128308" y="471487"/>
                  </a:lnTo>
                  <a:lnTo>
                    <a:pt x="127749" y="474332"/>
                  </a:lnTo>
                  <a:lnTo>
                    <a:pt x="129108" y="476542"/>
                  </a:lnTo>
                  <a:lnTo>
                    <a:pt x="130505" y="478802"/>
                  </a:lnTo>
                  <a:lnTo>
                    <a:pt x="133565" y="479399"/>
                  </a:lnTo>
                  <a:lnTo>
                    <a:pt x="135801" y="477735"/>
                  </a:lnTo>
                  <a:lnTo>
                    <a:pt x="138112" y="476148"/>
                  </a:lnTo>
                  <a:lnTo>
                    <a:pt x="138506" y="473062"/>
                  </a:lnTo>
                  <a:close/>
                </a:path>
                <a:path w="205104" h="490220">
                  <a:moveTo>
                    <a:pt x="140881" y="444969"/>
                  </a:moveTo>
                  <a:lnTo>
                    <a:pt x="140055" y="441947"/>
                  </a:lnTo>
                  <a:lnTo>
                    <a:pt x="135509" y="439331"/>
                  </a:lnTo>
                  <a:lnTo>
                    <a:pt x="132702" y="440131"/>
                  </a:lnTo>
                  <a:lnTo>
                    <a:pt x="131305" y="442290"/>
                  </a:lnTo>
                  <a:lnTo>
                    <a:pt x="129933" y="444461"/>
                  </a:lnTo>
                  <a:lnTo>
                    <a:pt x="130606" y="447395"/>
                  </a:lnTo>
                  <a:lnTo>
                    <a:pt x="132791" y="448843"/>
                  </a:lnTo>
                  <a:lnTo>
                    <a:pt x="134975" y="450291"/>
                  </a:lnTo>
                  <a:lnTo>
                    <a:pt x="137934" y="449592"/>
                  </a:lnTo>
                  <a:lnTo>
                    <a:pt x="140881" y="444969"/>
                  </a:lnTo>
                  <a:close/>
                </a:path>
                <a:path w="205104" h="490220">
                  <a:moveTo>
                    <a:pt x="141490" y="22948"/>
                  </a:moveTo>
                  <a:lnTo>
                    <a:pt x="139814" y="20904"/>
                  </a:lnTo>
                  <a:lnTo>
                    <a:pt x="138176" y="18884"/>
                  </a:lnTo>
                  <a:lnTo>
                    <a:pt x="135013" y="18605"/>
                  </a:lnTo>
                  <a:lnTo>
                    <a:pt x="133032" y="20510"/>
                  </a:lnTo>
                  <a:lnTo>
                    <a:pt x="131013" y="22377"/>
                  </a:lnTo>
                  <a:lnTo>
                    <a:pt x="130873" y="25387"/>
                  </a:lnTo>
                  <a:lnTo>
                    <a:pt x="134569" y="29108"/>
                  </a:lnTo>
                  <a:lnTo>
                    <a:pt x="137579" y="29248"/>
                  </a:lnTo>
                  <a:lnTo>
                    <a:pt x="139420" y="27546"/>
                  </a:lnTo>
                  <a:lnTo>
                    <a:pt x="141224" y="25793"/>
                  </a:lnTo>
                  <a:lnTo>
                    <a:pt x="141490" y="22948"/>
                  </a:lnTo>
                  <a:close/>
                </a:path>
                <a:path w="205104" h="490220">
                  <a:moveTo>
                    <a:pt x="144564" y="51943"/>
                  </a:moveTo>
                  <a:lnTo>
                    <a:pt x="142621" y="49860"/>
                  </a:lnTo>
                  <a:lnTo>
                    <a:pt x="140779" y="47688"/>
                  </a:lnTo>
                  <a:lnTo>
                    <a:pt x="137566" y="47663"/>
                  </a:lnTo>
                  <a:lnTo>
                    <a:pt x="133946" y="51473"/>
                  </a:lnTo>
                  <a:lnTo>
                    <a:pt x="133959" y="54317"/>
                  </a:lnTo>
                  <a:lnTo>
                    <a:pt x="135547" y="56210"/>
                  </a:lnTo>
                  <a:lnTo>
                    <a:pt x="137223" y="58000"/>
                  </a:lnTo>
                  <a:lnTo>
                    <a:pt x="140131" y="58305"/>
                  </a:lnTo>
                  <a:lnTo>
                    <a:pt x="142189" y="56692"/>
                  </a:lnTo>
                  <a:lnTo>
                    <a:pt x="144272" y="55067"/>
                  </a:lnTo>
                  <a:lnTo>
                    <a:pt x="144564" y="51943"/>
                  </a:lnTo>
                  <a:close/>
                </a:path>
                <a:path w="205104" h="490220">
                  <a:moveTo>
                    <a:pt x="152146" y="423176"/>
                  </a:moveTo>
                  <a:lnTo>
                    <a:pt x="151053" y="420293"/>
                  </a:lnTo>
                  <a:lnTo>
                    <a:pt x="146253" y="418172"/>
                  </a:lnTo>
                  <a:lnTo>
                    <a:pt x="143497" y="419252"/>
                  </a:lnTo>
                  <a:lnTo>
                    <a:pt x="142392" y="421601"/>
                  </a:lnTo>
                  <a:lnTo>
                    <a:pt x="141262" y="423938"/>
                  </a:lnTo>
                  <a:lnTo>
                    <a:pt x="142252" y="426770"/>
                  </a:lnTo>
                  <a:lnTo>
                    <a:pt x="144602" y="427939"/>
                  </a:lnTo>
                  <a:lnTo>
                    <a:pt x="146951" y="429107"/>
                  </a:lnTo>
                  <a:lnTo>
                    <a:pt x="149821" y="428066"/>
                  </a:lnTo>
                  <a:lnTo>
                    <a:pt x="152146" y="423176"/>
                  </a:lnTo>
                  <a:close/>
                </a:path>
                <a:path w="205104" h="490220">
                  <a:moveTo>
                    <a:pt x="156019" y="459193"/>
                  </a:moveTo>
                  <a:lnTo>
                    <a:pt x="155867" y="456145"/>
                  </a:lnTo>
                  <a:lnTo>
                    <a:pt x="151892" y="452729"/>
                  </a:lnTo>
                  <a:lnTo>
                    <a:pt x="148920" y="452882"/>
                  </a:lnTo>
                  <a:lnTo>
                    <a:pt x="147243" y="454787"/>
                  </a:lnTo>
                  <a:lnTo>
                    <a:pt x="145491" y="456603"/>
                  </a:lnTo>
                  <a:lnTo>
                    <a:pt x="145567" y="459574"/>
                  </a:lnTo>
                  <a:lnTo>
                    <a:pt x="147421" y="461429"/>
                  </a:lnTo>
                  <a:lnTo>
                    <a:pt x="149275" y="463283"/>
                  </a:lnTo>
                  <a:lnTo>
                    <a:pt x="152336" y="463207"/>
                  </a:lnTo>
                  <a:lnTo>
                    <a:pt x="154228" y="461225"/>
                  </a:lnTo>
                  <a:lnTo>
                    <a:pt x="156019" y="459193"/>
                  </a:lnTo>
                  <a:close/>
                </a:path>
                <a:path w="205104" h="490220">
                  <a:moveTo>
                    <a:pt x="158165" y="72885"/>
                  </a:moveTo>
                  <a:lnTo>
                    <a:pt x="156870" y="70459"/>
                  </a:lnTo>
                  <a:lnTo>
                    <a:pt x="155613" y="68008"/>
                  </a:lnTo>
                  <a:lnTo>
                    <a:pt x="152539" y="67221"/>
                  </a:lnTo>
                  <a:lnTo>
                    <a:pt x="148056" y="69938"/>
                  </a:lnTo>
                  <a:lnTo>
                    <a:pt x="147370" y="72745"/>
                  </a:lnTo>
                  <a:lnTo>
                    <a:pt x="148539" y="75018"/>
                  </a:lnTo>
                  <a:lnTo>
                    <a:pt x="149733" y="77266"/>
                  </a:lnTo>
                  <a:lnTo>
                    <a:pt x="152628" y="78130"/>
                  </a:lnTo>
                  <a:lnTo>
                    <a:pt x="154965" y="76974"/>
                  </a:lnTo>
                  <a:lnTo>
                    <a:pt x="157327" y="75793"/>
                  </a:lnTo>
                  <a:lnTo>
                    <a:pt x="158165" y="72885"/>
                  </a:lnTo>
                  <a:close/>
                </a:path>
                <a:path w="205104" h="490220">
                  <a:moveTo>
                    <a:pt x="160870" y="10833"/>
                  </a:moveTo>
                  <a:lnTo>
                    <a:pt x="159931" y="8394"/>
                  </a:lnTo>
                  <a:lnTo>
                    <a:pt x="158978" y="5930"/>
                  </a:lnTo>
                  <a:lnTo>
                    <a:pt x="155994" y="4775"/>
                  </a:lnTo>
                  <a:lnTo>
                    <a:pt x="153479" y="6121"/>
                  </a:lnTo>
                  <a:lnTo>
                    <a:pt x="150888" y="7327"/>
                  </a:lnTo>
                  <a:lnTo>
                    <a:pt x="150075" y="10401"/>
                  </a:lnTo>
                  <a:lnTo>
                    <a:pt x="152781" y="14884"/>
                  </a:lnTo>
                  <a:lnTo>
                    <a:pt x="155549" y="15621"/>
                  </a:lnTo>
                  <a:lnTo>
                    <a:pt x="157734" y="14617"/>
                  </a:lnTo>
                  <a:lnTo>
                    <a:pt x="159854" y="13474"/>
                  </a:lnTo>
                  <a:lnTo>
                    <a:pt x="160870" y="10833"/>
                  </a:lnTo>
                  <a:close/>
                </a:path>
                <a:path w="205104" h="490220">
                  <a:moveTo>
                    <a:pt x="161315" y="400558"/>
                  </a:moveTo>
                  <a:lnTo>
                    <a:pt x="160007" y="397789"/>
                  </a:lnTo>
                  <a:lnTo>
                    <a:pt x="155054" y="396049"/>
                  </a:lnTo>
                  <a:lnTo>
                    <a:pt x="152374" y="397357"/>
                  </a:lnTo>
                  <a:lnTo>
                    <a:pt x="151434" y="399783"/>
                  </a:lnTo>
                  <a:lnTo>
                    <a:pt x="150520" y="402221"/>
                  </a:lnTo>
                  <a:lnTo>
                    <a:pt x="151765" y="404977"/>
                  </a:lnTo>
                  <a:lnTo>
                    <a:pt x="154203" y="405930"/>
                  </a:lnTo>
                  <a:lnTo>
                    <a:pt x="156641" y="406882"/>
                  </a:lnTo>
                  <a:lnTo>
                    <a:pt x="159397" y="405612"/>
                  </a:lnTo>
                  <a:lnTo>
                    <a:pt x="161315" y="400558"/>
                  </a:lnTo>
                  <a:close/>
                </a:path>
                <a:path w="205104" h="490220">
                  <a:moveTo>
                    <a:pt x="168084" y="95440"/>
                  </a:moveTo>
                  <a:lnTo>
                    <a:pt x="167081" y="92900"/>
                  </a:lnTo>
                  <a:lnTo>
                    <a:pt x="166103" y="90360"/>
                  </a:lnTo>
                  <a:lnTo>
                    <a:pt x="163334" y="89115"/>
                  </a:lnTo>
                  <a:lnTo>
                    <a:pt x="158483" y="91109"/>
                  </a:lnTo>
                  <a:lnTo>
                    <a:pt x="157264" y="93865"/>
                  </a:lnTo>
                  <a:lnTo>
                    <a:pt x="158191" y="96278"/>
                  </a:lnTo>
                  <a:lnTo>
                    <a:pt x="159156" y="98679"/>
                  </a:lnTo>
                  <a:lnTo>
                    <a:pt x="161823" y="99961"/>
                  </a:lnTo>
                  <a:lnTo>
                    <a:pt x="164299" y="99098"/>
                  </a:lnTo>
                  <a:lnTo>
                    <a:pt x="166776" y="98221"/>
                  </a:lnTo>
                  <a:lnTo>
                    <a:pt x="168084" y="95440"/>
                  </a:lnTo>
                  <a:close/>
                </a:path>
                <a:path w="205104" h="490220">
                  <a:moveTo>
                    <a:pt x="168757" y="377405"/>
                  </a:moveTo>
                  <a:lnTo>
                    <a:pt x="167322" y="374738"/>
                  </a:lnTo>
                  <a:lnTo>
                    <a:pt x="162267" y="373316"/>
                  </a:lnTo>
                  <a:lnTo>
                    <a:pt x="159626" y="374777"/>
                  </a:lnTo>
                  <a:lnTo>
                    <a:pt x="158191" y="379806"/>
                  </a:lnTo>
                  <a:lnTo>
                    <a:pt x="159550" y="382447"/>
                  </a:lnTo>
                  <a:lnTo>
                    <a:pt x="162064" y="383235"/>
                  </a:lnTo>
                  <a:lnTo>
                    <a:pt x="164566" y="384009"/>
                  </a:lnTo>
                  <a:lnTo>
                    <a:pt x="167284" y="382574"/>
                  </a:lnTo>
                  <a:lnTo>
                    <a:pt x="168008" y="379984"/>
                  </a:lnTo>
                  <a:lnTo>
                    <a:pt x="168757" y="377405"/>
                  </a:lnTo>
                  <a:close/>
                </a:path>
                <a:path w="205104" h="490220">
                  <a:moveTo>
                    <a:pt x="171018" y="439991"/>
                  </a:moveTo>
                  <a:lnTo>
                    <a:pt x="170497" y="437007"/>
                  </a:lnTo>
                  <a:lnTo>
                    <a:pt x="166141" y="434073"/>
                  </a:lnTo>
                  <a:lnTo>
                    <a:pt x="163207" y="434594"/>
                  </a:lnTo>
                  <a:lnTo>
                    <a:pt x="161747" y="436714"/>
                  </a:lnTo>
                  <a:lnTo>
                    <a:pt x="160248" y="438785"/>
                  </a:lnTo>
                  <a:lnTo>
                    <a:pt x="160693" y="441718"/>
                  </a:lnTo>
                  <a:lnTo>
                    <a:pt x="162801" y="443293"/>
                  </a:lnTo>
                  <a:lnTo>
                    <a:pt x="164896" y="444868"/>
                  </a:lnTo>
                  <a:lnTo>
                    <a:pt x="167919" y="444398"/>
                  </a:lnTo>
                  <a:lnTo>
                    <a:pt x="169494" y="442214"/>
                  </a:lnTo>
                  <a:lnTo>
                    <a:pt x="171018" y="439991"/>
                  </a:lnTo>
                  <a:close/>
                </a:path>
                <a:path w="205104" h="490220">
                  <a:moveTo>
                    <a:pt x="174879" y="353910"/>
                  </a:moveTo>
                  <a:lnTo>
                    <a:pt x="173266" y="351320"/>
                  </a:lnTo>
                  <a:lnTo>
                    <a:pt x="168148" y="350177"/>
                  </a:lnTo>
                  <a:lnTo>
                    <a:pt x="165620" y="351790"/>
                  </a:lnTo>
                  <a:lnTo>
                    <a:pt x="164985" y="354330"/>
                  </a:lnTo>
                  <a:lnTo>
                    <a:pt x="164376" y="356882"/>
                  </a:lnTo>
                  <a:lnTo>
                    <a:pt x="165950" y="359460"/>
                  </a:lnTo>
                  <a:lnTo>
                    <a:pt x="168490" y="360095"/>
                  </a:lnTo>
                  <a:lnTo>
                    <a:pt x="171030" y="360730"/>
                  </a:lnTo>
                  <a:lnTo>
                    <a:pt x="173609" y="359130"/>
                  </a:lnTo>
                  <a:lnTo>
                    <a:pt x="174879" y="353910"/>
                  </a:lnTo>
                  <a:close/>
                </a:path>
                <a:path w="205104" h="490220">
                  <a:moveTo>
                    <a:pt x="175323" y="118783"/>
                  </a:moveTo>
                  <a:lnTo>
                    <a:pt x="174586" y="116179"/>
                  </a:lnTo>
                  <a:lnTo>
                    <a:pt x="173875" y="113576"/>
                  </a:lnTo>
                  <a:lnTo>
                    <a:pt x="171246" y="112052"/>
                  </a:lnTo>
                  <a:lnTo>
                    <a:pt x="166217" y="113550"/>
                  </a:lnTo>
                  <a:lnTo>
                    <a:pt x="164731" y="116179"/>
                  </a:lnTo>
                  <a:lnTo>
                    <a:pt x="166128" y="121196"/>
                  </a:lnTo>
                  <a:lnTo>
                    <a:pt x="168732" y="122707"/>
                  </a:lnTo>
                  <a:lnTo>
                    <a:pt x="171259" y="122072"/>
                  </a:lnTo>
                  <a:lnTo>
                    <a:pt x="173824" y="121424"/>
                  </a:lnTo>
                  <a:lnTo>
                    <a:pt x="175323" y="118783"/>
                  </a:lnTo>
                  <a:close/>
                </a:path>
                <a:path w="205104" h="490220">
                  <a:moveTo>
                    <a:pt x="179692" y="330136"/>
                  </a:moveTo>
                  <a:lnTo>
                    <a:pt x="177965" y="327634"/>
                  </a:lnTo>
                  <a:lnTo>
                    <a:pt x="172783" y="326745"/>
                  </a:lnTo>
                  <a:lnTo>
                    <a:pt x="170332" y="328472"/>
                  </a:lnTo>
                  <a:lnTo>
                    <a:pt x="169875" y="331063"/>
                  </a:lnTo>
                  <a:lnTo>
                    <a:pt x="169379" y="333641"/>
                  </a:lnTo>
                  <a:lnTo>
                    <a:pt x="171056" y="336130"/>
                  </a:lnTo>
                  <a:lnTo>
                    <a:pt x="173634" y="336638"/>
                  </a:lnTo>
                  <a:lnTo>
                    <a:pt x="176212" y="337146"/>
                  </a:lnTo>
                  <a:lnTo>
                    <a:pt x="178714" y="335419"/>
                  </a:lnTo>
                  <a:lnTo>
                    <a:pt x="179222" y="332790"/>
                  </a:lnTo>
                  <a:lnTo>
                    <a:pt x="179692" y="330136"/>
                  </a:lnTo>
                  <a:close/>
                </a:path>
                <a:path w="205104" h="490220">
                  <a:moveTo>
                    <a:pt x="180644" y="142544"/>
                  </a:moveTo>
                  <a:lnTo>
                    <a:pt x="179666" y="137236"/>
                  </a:lnTo>
                  <a:lnTo>
                    <a:pt x="177076" y="135559"/>
                  </a:lnTo>
                  <a:lnTo>
                    <a:pt x="171945" y="136652"/>
                  </a:lnTo>
                  <a:lnTo>
                    <a:pt x="170357" y="139153"/>
                  </a:lnTo>
                  <a:lnTo>
                    <a:pt x="171310" y="144297"/>
                  </a:lnTo>
                  <a:lnTo>
                    <a:pt x="173799" y="145999"/>
                  </a:lnTo>
                  <a:lnTo>
                    <a:pt x="176377" y="145529"/>
                  </a:lnTo>
                  <a:lnTo>
                    <a:pt x="178955" y="145059"/>
                  </a:lnTo>
                  <a:lnTo>
                    <a:pt x="180644" y="142544"/>
                  </a:lnTo>
                  <a:close/>
                </a:path>
                <a:path w="205104" h="490220">
                  <a:moveTo>
                    <a:pt x="183400" y="306197"/>
                  </a:moveTo>
                  <a:lnTo>
                    <a:pt x="181584" y="303771"/>
                  </a:lnTo>
                  <a:lnTo>
                    <a:pt x="176377" y="303110"/>
                  </a:lnTo>
                  <a:lnTo>
                    <a:pt x="173990" y="304965"/>
                  </a:lnTo>
                  <a:lnTo>
                    <a:pt x="173316" y="310172"/>
                  </a:lnTo>
                  <a:lnTo>
                    <a:pt x="175069" y="312585"/>
                  </a:lnTo>
                  <a:lnTo>
                    <a:pt x="177673" y="312966"/>
                  </a:lnTo>
                  <a:lnTo>
                    <a:pt x="180263" y="313347"/>
                  </a:lnTo>
                  <a:lnTo>
                    <a:pt x="182727" y="311518"/>
                  </a:lnTo>
                  <a:lnTo>
                    <a:pt x="183400" y="306197"/>
                  </a:lnTo>
                  <a:close/>
                </a:path>
                <a:path w="205104" h="490220">
                  <a:moveTo>
                    <a:pt x="183680" y="2603"/>
                  </a:moveTo>
                  <a:lnTo>
                    <a:pt x="181622" y="254"/>
                  </a:lnTo>
                  <a:lnTo>
                    <a:pt x="178625" y="0"/>
                  </a:lnTo>
                  <a:lnTo>
                    <a:pt x="175628" y="38"/>
                  </a:lnTo>
                  <a:lnTo>
                    <a:pt x="173431" y="2298"/>
                  </a:lnTo>
                  <a:lnTo>
                    <a:pt x="174002" y="7518"/>
                  </a:lnTo>
                  <a:lnTo>
                    <a:pt x="176060" y="9550"/>
                  </a:lnTo>
                  <a:lnTo>
                    <a:pt x="178320" y="9499"/>
                  </a:lnTo>
                  <a:lnTo>
                    <a:pt x="180555" y="9715"/>
                  </a:lnTo>
                  <a:lnTo>
                    <a:pt x="182740" y="7759"/>
                  </a:lnTo>
                  <a:lnTo>
                    <a:pt x="183210" y="5181"/>
                  </a:lnTo>
                  <a:lnTo>
                    <a:pt x="183680" y="2603"/>
                  </a:lnTo>
                  <a:close/>
                </a:path>
                <a:path w="205104" h="490220">
                  <a:moveTo>
                    <a:pt x="183946" y="419544"/>
                  </a:moveTo>
                  <a:lnTo>
                    <a:pt x="183083" y="416585"/>
                  </a:lnTo>
                  <a:lnTo>
                    <a:pt x="178511" y="414020"/>
                  </a:lnTo>
                  <a:lnTo>
                    <a:pt x="175679" y="414845"/>
                  </a:lnTo>
                  <a:lnTo>
                    <a:pt x="174345" y="417042"/>
                  </a:lnTo>
                  <a:lnTo>
                    <a:pt x="173024" y="419265"/>
                  </a:lnTo>
                  <a:lnTo>
                    <a:pt x="173774" y="422173"/>
                  </a:lnTo>
                  <a:lnTo>
                    <a:pt x="176022" y="423532"/>
                  </a:lnTo>
                  <a:lnTo>
                    <a:pt x="178269" y="424891"/>
                  </a:lnTo>
                  <a:lnTo>
                    <a:pt x="181190" y="424129"/>
                  </a:lnTo>
                  <a:lnTo>
                    <a:pt x="182549" y="421830"/>
                  </a:lnTo>
                  <a:lnTo>
                    <a:pt x="183946" y="419544"/>
                  </a:lnTo>
                  <a:close/>
                </a:path>
                <a:path w="205104" h="490220">
                  <a:moveTo>
                    <a:pt x="184480" y="166535"/>
                  </a:moveTo>
                  <a:lnTo>
                    <a:pt x="184086" y="163880"/>
                  </a:lnTo>
                  <a:lnTo>
                    <a:pt x="183718" y="161213"/>
                  </a:lnTo>
                  <a:lnTo>
                    <a:pt x="181305" y="159372"/>
                  </a:lnTo>
                  <a:lnTo>
                    <a:pt x="176123" y="160134"/>
                  </a:lnTo>
                  <a:lnTo>
                    <a:pt x="174307" y="162560"/>
                  </a:lnTo>
                  <a:lnTo>
                    <a:pt x="175056" y="167741"/>
                  </a:lnTo>
                  <a:lnTo>
                    <a:pt x="177393" y="169595"/>
                  </a:lnTo>
                  <a:lnTo>
                    <a:pt x="179997" y="169278"/>
                  </a:lnTo>
                  <a:lnTo>
                    <a:pt x="182600" y="168960"/>
                  </a:lnTo>
                  <a:lnTo>
                    <a:pt x="184480" y="166535"/>
                  </a:lnTo>
                  <a:close/>
                </a:path>
                <a:path w="205104" h="490220">
                  <a:moveTo>
                    <a:pt x="186067" y="282117"/>
                  </a:moveTo>
                  <a:lnTo>
                    <a:pt x="184150" y="279781"/>
                  </a:lnTo>
                  <a:lnTo>
                    <a:pt x="178917" y="279349"/>
                  </a:lnTo>
                  <a:lnTo>
                    <a:pt x="176606" y="281279"/>
                  </a:lnTo>
                  <a:lnTo>
                    <a:pt x="176136" y="286524"/>
                  </a:lnTo>
                  <a:lnTo>
                    <a:pt x="178041" y="288861"/>
                  </a:lnTo>
                  <a:lnTo>
                    <a:pt x="180644" y="289128"/>
                  </a:lnTo>
                  <a:lnTo>
                    <a:pt x="183261" y="289394"/>
                  </a:lnTo>
                  <a:lnTo>
                    <a:pt x="185597" y="287464"/>
                  </a:lnTo>
                  <a:lnTo>
                    <a:pt x="186067" y="282117"/>
                  </a:lnTo>
                  <a:close/>
                </a:path>
                <a:path w="205104" h="490220">
                  <a:moveTo>
                    <a:pt x="186880" y="190677"/>
                  </a:moveTo>
                  <a:lnTo>
                    <a:pt x="186690" y="187998"/>
                  </a:lnTo>
                  <a:lnTo>
                    <a:pt x="186474" y="185331"/>
                  </a:lnTo>
                  <a:lnTo>
                    <a:pt x="184124" y="183362"/>
                  </a:lnTo>
                  <a:lnTo>
                    <a:pt x="178892" y="183845"/>
                  </a:lnTo>
                  <a:lnTo>
                    <a:pt x="176999" y="186156"/>
                  </a:lnTo>
                  <a:lnTo>
                    <a:pt x="177215" y="188772"/>
                  </a:lnTo>
                  <a:lnTo>
                    <a:pt x="177406" y="191389"/>
                  </a:lnTo>
                  <a:lnTo>
                    <a:pt x="179679" y="193357"/>
                  </a:lnTo>
                  <a:lnTo>
                    <a:pt x="182295" y="193179"/>
                  </a:lnTo>
                  <a:lnTo>
                    <a:pt x="184912" y="193001"/>
                  </a:lnTo>
                  <a:lnTo>
                    <a:pt x="186880" y="190677"/>
                  </a:lnTo>
                  <a:close/>
                </a:path>
                <a:path w="205104" h="490220">
                  <a:moveTo>
                    <a:pt x="195097" y="398157"/>
                  </a:moveTo>
                  <a:lnTo>
                    <a:pt x="194119" y="395300"/>
                  </a:lnTo>
                  <a:lnTo>
                    <a:pt x="189369" y="393052"/>
                  </a:lnTo>
                  <a:lnTo>
                    <a:pt x="186537" y="394030"/>
                  </a:lnTo>
                  <a:lnTo>
                    <a:pt x="185407" y="396367"/>
                  </a:lnTo>
                  <a:lnTo>
                    <a:pt x="184302" y="398703"/>
                  </a:lnTo>
                  <a:lnTo>
                    <a:pt x="185204" y="401523"/>
                  </a:lnTo>
                  <a:lnTo>
                    <a:pt x="187540" y="402717"/>
                  </a:lnTo>
                  <a:lnTo>
                    <a:pt x="189865" y="403910"/>
                  </a:lnTo>
                  <a:lnTo>
                    <a:pt x="192798" y="402971"/>
                  </a:lnTo>
                  <a:lnTo>
                    <a:pt x="193929" y="400558"/>
                  </a:lnTo>
                  <a:lnTo>
                    <a:pt x="195097" y="398157"/>
                  </a:lnTo>
                  <a:close/>
                </a:path>
                <a:path w="205104" h="490220">
                  <a:moveTo>
                    <a:pt x="204952" y="376212"/>
                  </a:moveTo>
                  <a:lnTo>
                    <a:pt x="203822" y="373418"/>
                  </a:lnTo>
                  <a:lnTo>
                    <a:pt x="198970" y="371436"/>
                  </a:lnTo>
                  <a:lnTo>
                    <a:pt x="196176" y="372567"/>
                  </a:lnTo>
                  <a:lnTo>
                    <a:pt x="194144" y="377355"/>
                  </a:lnTo>
                  <a:lnTo>
                    <a:pt x="195275" y="380136"/>
                  </a:lnTo>
                  <a:lnTo>
                    <a:pt x="197675" y="381190"/>
                  </a:lnTo>
                  <a:lnTo>
                    <a:pt x="200075" y="382244"/>
                  </a:lnTo>
                  <a:lnTo>
                    <a:pt x="202869" y="381114"/>
                  </a:lnTo>
                  <a:lnTo>
                    <a:pt x="204952" y="37621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4" name="object 90">
              <a:extLst>
                <a:ext uri="{FF2B5EF4-FFF2-40B4-BE49-F238E27FC236}">
                  <a16:creationId xmlns:a16="http://schemas.microsoft.com/office/drawing/2014/main" id="{0A30DD0B-3B4F-4F23-AEAE-DD063DA3E2DE}"/>
                </a:ext>
              </a:extLst>
            </p:cNvPr>
            <p:cNvSpPr/>
            <p:nvPr/>
          </p:nvSpPr>
          <p:spPr>
            <a:xfrm>
              <a:off x="6927532" y="3547783"/>
              <a:ext cx="280035" cy="432434"/>
            </a:xfrm>
            <a:custGeom>
              <a:avLst/>
              <a:gdLst/>
              <a:ahLst/>
              <a:cxnLst/>
              <a:rect l="l" t="t" r="r" b="b"/>
              <a:pathLst>
                <a:path w="280034" h="432435">
                  <a:moveTo>
                    <a:pt x="9537" y="203873"/>
                  </a:moveTo>
                  <a:lnTo>
                    <a:pt x="9499" y="201307"/>
                  </a:lnTo>
                  <a:lnTo>
                    <a:pt x="9512" y="198729"/>
                  </a:lnTo>
                  <a:lnTo>
                    <a:pt x="7404" y="196634"/>
                  </a:lnTo>
                  <a:lnTo>
                    <a:pt x="4775" y="196621"/>
                  </a:lnTo>
                  <a:lnTo>
                    <a:pt x="2146" y="196608"/>
                  </a:lnTo>
                  <a:lnTo>
                    <a:pt x="12" y="198716"/>
                  </a:lnTo>
                  <a:lnTo>
                    <a:pt x="0" y="201358"/>
                  </a:lnTo>
                  <a:lnTo>
                    <a:pt x="38" y="203987"/>
                  </a:lnTo>
                  <a:lnTo>
                    <a:pt x="2197" y="206082"/>
                  </a:lnTo>
                  <a:lnTo>
                    <a:pt x="7442" y="205994"/>
                  </a:lnTo>
                  <a:lnTo>
                    <a:pt x="9537" y="203873"/>
                  </a:lnTo>
                  <a:close/>
                </a:path>
                <a:path w="280034" h="432435">
                  <a:moveTo>
                    <a:pt x="10096" y="175437"/>
                  </a:moveTo>
                  <a:lnTo>
                    <a:pt x="8064" y="173240"/>
                  </a:lnTo>
                  <a:lnTo>
                    <a:pt x="5448" y="173088"/>
                  </a:lnTo>
                  <a:lnTo>
                    <a:pt x="2832" y="172935"/>
                  </a:lnTo>
                  <a:lnTo>
                    <a:pt x="609" y="174955"/>
                  </a:lnTo>
                  <a:lnTo>
                    <a:pt x="355" y="180213"/>
                  </a:lnTo>
                  <a:lnTo>
                    <a:pt x="2387" y="182410"/>
                  </a:lnTo>
                  <a:lnTo>
                    <a:pt x="7632" y="182575"/>
                  </a:lnTo>
                  <a:lnTo>
                    <a:pt x="9855" y="180568"/>
                  </a:lnTo>
                  <a:lnTo>
                    <a:pt x="10096" y="175437"/>
                  </a:lnTo>
                  <a:close/>
                </a:path>
                <a:path w="280034" h="432435">
                  <a:moveTo>
                    <a:pt x="10325" y="227177"/>
                  </a:moveTo>
                  <a:lnTo>
                    <a:pt x="10185" y="224612"/>
                  </a:lnTo>
                  <a:lnTo>
                    <a:pt x="10020" y="222046"/>
                  </a:lnTo>
                  <a:lnTo>
                    <a:pt x="7823" y="220052"/>
                  </a:lnTo>
                  <a:lnTo>
                    <a:pt x="5207" y="220154"/>
                  </a:lnTo>
                  <a:lnTo>
                    <a:pt x="2578" y="220256"/>
                  </a:lnTo>
                  <a:lnTo>
                    <a:pt x="533" y="222478"/>
                  </a:lnTo>
                  <a:lnTo>
                    <a:pt x="838" y="227723"/>
                  </a:lnTo>
                  <a:lnTo>
                    <a:pt x="3073" y="229717"/>
                  </a:lnTo>
                  <a:lnTo>
                    <a:pt x="8318" y="229400"/>
                  </a:lnTo>
                  <a:lnTo>
                    <a:pt x="10325" y="227177"/>
                  </a:lnTo>
                  <a:close/>
                </a:path>
                <a:path w="280034" h="432435">
                  <a:moveTo>
                    <a:pt x="11874" y="152234"/>
                  </a:moveTo>
                  <a:lnTo>
                    <a:pt x="10007" y="149923"/>
                  </a:lnTo>
                  <a:lnTo>
                    <a:pt x="7391" y="149631"/>
                  </a:lnTo>
                  <a:lnTo>
                    <a:pt x="4787" y="149339"/>
                  </a:lnTo>
                  <a:lnTo>
                    <a:pt x="2425" y="151218"/>
                  </a:lnTo>
                  <a:lnTo>
                    <a:pt x="2146" y="153847"/>
                  </a:lnTo>
                  <a:lnTo>
                    <a:pt x="1917" y="156464"/>
                  </a:lnTo>
                  <a:lnTo>
                    <a:pt x="3848" y="158775"/>
                  </a:lnTo>
                  <a:lnTo>
                    <a:pt x="9080" y="159219"/>
                  </a:lnTo>
                  <a:lnTo>
                    <a:pt x="11379" y="157340"/>
                  </a:lnTo>
                  <a:lnTo>
                    <a:pt x="11607" y="154774"/>
                  </a:lnTo>
                  <a:lnTo>
                    <a:pt x="11874" y="152234"/>
                  </a:lnTo>
                  <a:close/>
                </a:path>
                <a:path w="280034" h="432435">
                  <a:moveTo>
                    <a:pt x="12166" y="250431"/>
                  </a:moveTo>
                  <a:lnTo>
                    <a:pt x="11671" y="245313"/>
                  </a:lnTo>
                  <a:lnTo>
                    <a:pt x="9359" y="243420"/>
                  </a:lnTo>
                  <a:lnTo>
                    <a:pt x="6743" y="243649"/>
                  </a:lnTo>
                  <a:lnTo>
                    <a:pt x="4127" y="243878"/>
                  </a:lnTo>
                  <a:lnTo>
                    <a:pt x="2209" y="246176"/>
                  </a:lnTo>
                  <a:lnTo>
                    <a:pt x="2705" y="251421"/>
                  </a:lnTo>
                  <a:lnTo>
                    <a:pt x="5029" y="253301"/>
                  </a:lnTo>
                  <a:lnTo>
                    <a:pt x="10248" y="252742"/>
                  </a:lnTo>
                  <a:lnTo>
                    <a:pt x="12166" y="250431"/>
                  </a:lnTo>
                  <a:close/>
                </a:path>
                <a:path w="280034" h="432435">
                  <a:moveTo>
                    <a:pt x="14998" y="129197"/>
                  </a:moveTo>
                  <a:lnTo>
                    <a:pt x="13258" y="126784"/>
                  </a:lnTo>
                  <a:lnTo>
                    <a:pt x="10693" y="126326"/>
                  </a:lnTo>
                  <a:lnTo>
                    <a:pt x="8102" y="125869"/>
                  </a:lnTo>
                  <a:lnTo>
                    <a:pt x="5626" y="127596"/>
                  </a:lnTo>
                  <a:lnTo>
                    <a:pt x="5232" y="130213"/>
                  </a:lnTo>
                  <a:lnTo>
                    <a:pt x="4813" y="132816"/>
                  </a:lnTo>
                  <a:lnTo>
                    <a:pt x="6591" y="135242"/>
                  </a:lnTo>
                  <a:lnTo>
                    <a:pt x="11772" y="136004"/>
                  </a:lnTo>
                  <a:lnTo>
                    <a:pt x="14211" y="134251"/>
                  </a:lnTo>
                  <a:lnTo>
                    <a:pt x="14617" y="131724"/>
                  </a:lnTo>
                  <a:lnTo>
                    <a:pt x="14998" y="129197"/>
                  </a:lnTo>
                  <a:close/>
                </a:path>
                <a:path w="280034" h="432435">
                  <a:moveTo>
                    <a:pt x="15087" y="273545"/>
                  </a:moveTo>
                  <a:lnTo>
                    <a:pt x="14706" y="271005"/>
                  </a:lnTo>
                  <a:lnTo>
                    <a:pt x="14363" y="268465"/>
                  </a:lnTo>
                  <a:lnTo>
                    <a:pt x="11976" y="266687"/>
                  </a:lnTo>
                  <a:lnTo>
                    <a:pt x="9372" y="267030"/>
                  </a:lnTo>
                  <a:lnTo>
                    <a:pt x="6769" y="267373"/>
                  </a:lnTo>
                  <a:lnTo>
                    <a:pt x="4953" y="269773"/>
                  </a:lnTo>
                  <a:lnTo>
                    <a:pt x="5308" y="272376"/>
                  </a:lnTo>
                  <a:lnTo>
                    <a:pt x="5702" y="274980"/>
                  </a:lnTo>
                  <a:lnTo>
                    <a:pt x="8140" y="276758"/>
                  </a:lnTo>
                  <a:lnTo>
                    <a:pt x="13322" y="275945"/>
                  </a:lnTo>
                  <a:lnTo>
                    <a:pt x="15087" y="273545"/>
                  </a:lnTo>
                  <a:close/>
                </a:path>
                <a:path w="280034" h="432435">
                  <a:moveTo>
                    <a:pt x="19164" y="296494"/>
                  </a:moveTo>
                  <a:lnTo>
                    <a:pt x="18148" y="291465"/>
                  </a:lnTo>
                  <a:lnTo>
                    <a:pt x="15659" y="289814"/>
                  </a:lnTo>
                  <a:lnTo>
                    <a:pt x="13093" y="290283"/>
                  </a:lnTo>
                  <a:lnTo>
                    <a:pt x="10502" y="290766"/>
                  </a:lnTo>
                  <a:lnTo>
                    <a:pt x="8813" y="293243"/>
                  </a:lnTo>
                  <a:lnTo>
                    <a:pt x="9855" y="298411"/>
                  </a:lnTo>
                  <a:lnTo>
                    <a:pt x="12357" y="300062"/>
                  </a:lnTo>
                  <a:lnTo>
                    <a:pt x="17487" y="298983"/>
                  </a:lnTo>
                  <a:lnTo>
                    <a:pt x="19164" y="296494"/>
                  </a:lnTo>
                  <a:close/>
                </a:path>
                <a:path w="280034" h="432435">
                  <a:moveTo>
                    <a:pt x="19723" y="106514"/>
                  </a:moveTo>
                  <a:lnTo>
                    <a:pt x="18135" y="103974"/>
                  </a:lnTo>
                  <a:lnTo>
                    <a:pt x="15621" y="103314"/>
                  </a:lnTo>
                  <a:lnTo>
                    <a:pt x="13055" y="102654"/>
                  </a:lnTo>
                  <a:lnTo>
                    <a:pt x="10502" y="104203"/>
                  </a:lnTo>
                  <a:lnTo>
                    <a:pt x="9258" y="109359"/>
                  </a:lnTo>
                  <a:lnTo>
                    <a:pt x="10858" y="111912"/>
                  </a:lnTo>
                  <a:lnTo>
                    <a:pt x="15989" y="113030"/>
                  </a:lnTo>
                  <a:lnTo>
                    <a:pt x="18529" y="111467"/>
                  </a:lnTo>
                  <a:lnTo>
                    <a:pt x="19723" y="106514"/>
                  </a:lnTo>
                  <a:close/>
                </a:path>
                <a:path w="280034" h="432435">
                  <a:moveTo>
                    <a:pt x="24447" y="319151"/>
                  </a:moveTo>
                  <a:lnTo>
                    <a:pt x="23787" y="316674"/>
                  </a:lnTo>
                  <a:lnTo>
                    <a:pt x="23177" y="314185"/>
                  </a:lnTo>
                  <a:lnTo>
                    <a:pt x="20612" y="312661"/>
                  </a:lnTo>
                  <a:lnTo>
                    <a:pt x="18059" y="313283"/>
                  </a:lnTo>
                  <a:lnTo>
                    <a:pt x="15506" y="313905"/>
                  </a:lnTo>
                  <a:lnTo>
                    <a:pt x="13957" y="316484"/>
                  </a:lnTo>
                  <a:lnTo>
                    <a:pt x="14579" y="319036"/>
                  </a:lnTo>
                  <a:lnTo>
                    <a:pt x="15252" y="321589"/>
                  </a:lnTo>
                  <a:lnTo>
                    <a:pt x="17868" y="323088"/>
                  </a:lnTo>
                  <a:lnTo>
                    <a:pt x="22936" y="321716"/>
                  </a:lnTo>
                  <a:lnTo>
                    <a:pt x="24447" y="319151"/>
                  </a:lnTo>
                  <a:close/>
                </a:path>
                <a:path w="280034" h="432435">
                  <a:moveTo>
                    <a:pt x="26289" y="84404"/>
                  </a:moveTo>
                  <a:lnTo>
                    <a:pt x="25044" y="81762"/>
                  </a:lnTo>
                  <a:lnTo>
                    <a:pt x="22593" y="80835"/>
                  </a:lnTo>
                  <a:lnTo>
                    <a:pt x="20129" y="79908"/>
                  </a:lnTo>
                  <a:lnTo>
                    <a:pt x="17348" y="81191"/>
                  </a:lnTo>
                  <a:lnTo>
                    <a:pt x="16522" y="83731"/>
                  </a:lnTo>
                  <a:lnTo>
                    <a:pt x="15671" y="86258"/>
                  </a:lnTo>
                  <a:lnTo>
                    <a:pt x="16992" y="88938"/>
                  </a:lnTo>
                  <a:lnTo>
                    <a:pt x="21996" y="90512"/>
                  </a:lnTo>
                  <a:lnTo>
                    <a:pt x="24701" y="89217"/>
                  </a:lnTo>
                  <a:lnTo>
                    <a:pt x="25514" y="86817"/>
                  </a:lnTo>
                  <a:lnTo>
                    <a:pt x="26289" y="84404"/>
                  </a:lnTo>
                  <a:close/>
                </a:path>
                <a:path w="280034" h="432435">
                  <a:moveTo>
                    <a:pt x="31051" y="341426"/>
                  </a:moveTo>
                  <a:lnTo>
                    <a:pt x="30289" y="338975"/>
                  </a:lnTo>
                  <a:lnTo>
                    <a:pt x="29502" y="336550"/>
                  </a:lnTo>
                  <a:lnTo>
                    <a:pt x="26835" y="335203"/>
                  </a:lnTo>
                  <a:lnTo>
                    <a:pt x="24333" y="335978"/>
                  </a:lnTo>
                  <a:lnTo>
                    <a:pt x="21831" y="336753"/>
                  </a:lnTo>
                  <a:lnTo>
                    <a:pt x="20447" y="339420"/>
                  </a:lnTo>
                  <a:lnTo>
                    <a:pt x="21259" y="341934"/>
                  </a:lnTo>
                  <a:lnTo>
                    <a:pt x="22047" y="344462"/>
                  </a:lnTo>
                  <a:lnTo>
                    <a:pt x="24803" y="345782"/>
                  </a:lnTo>
                  <a:lnTo>
                    <a:pt x="29756" y="344055"/>
                  </a:lnTo>
                  <a:lnTo>
                    <a:pt x="31051" y="341426"/>
                  </a:lnTo>
                  <a:close/>
                </a:path>
                <a:path w="280034" h="432435">
                  <a:moveTo>
                    <a:pt x="39293" y="363042"/>
                  </a:moveTo>
                  <a:lnTo>
                    <a:pt x="38341" y="360680"/>
                  </a:lnTo>
                  <a:lnTo>
                    <a:pt x="37363" y="358330"/>
                  </a:lnTo>
                  <a:lnTo>
                    <a:pt x="34594" y="357200"/>
                  </a:lnTo>
                  <a:lnTo>
                    <a:pt x="32156" y="358165"/>
                  </a:lnTo>
                  <a:lnTo>
                    <a:pt x="29718" y="359130"/>
                  </a:lnTo>
                  <a:lnTo>
                    <a:pt x="28562" y="361899"/>
                  </a:lnTo>
                  <a:lnTo>
                    <a:pt x="29578" y="364350"/>
                  </a:lnTo>
                  <a:lnTo>
                    <a:pt x="30568" y="366814"/>
                  </a:lnTo>
                  <a:lnTo>
                    <a:pt x="33413" y="367906"/>
                  </a:lnTo>
                  <a:lnTo>
                    <a:pt x="38214" y="365772"/>
                  </a:lnTo>
                  <a:lnTo>
                    <a:pt x="39293" y="363042"/>
                  </a:lnTo>
                  <a:close/>
                </a:path>
                <a:path w="280034" h="432435">
                  <a:moveTo>
                    <a:pt x="49491" y="383654"/>
                  </a:moveTo>
                  <a:lnTo>
                    <a:pt x="48272" y="381457"/>
                  </a:lnTo>
                  <a:lnTo>
                    <a:pt x="47091" y="379222"/>
                  </a:lnTo>
                  <a:lnTo>
                    <a:pt x="44234" y="378396"/>
                  </a:lnTo>
                  <a:lnTo>
                    <a:pt x="41897" y="379590"/>
                  </a:lnTo>
                  <a:lnTo>
                    <a:pt x="39560" y="380784"/>
                  </a:lnTo>
                  <a:lnTo>
                    <a:pt x="38696" y="383679"/>
                  </a:lnTo>
                  <a:lnTo>
                    <a:pt x="39954" y="386041"/>
                  </a:lnTo>
                  <a:lnTo>
                    <a:pt x="41249" y="388391"/>
                  </a:lnTo>
                  <a:lnTo>
                    <a:pt x="44208" y="389166"/>
                  </a:lnTo>
                  <a:lnTo>
                    <a:pt x="48717" y="386486"/>
                  </a:lnTo>
                  <a:lnTo>
                    <a:pt x="49491" y="383654"/>
                  </a:lnTo>
                  <a:close/>
                </a:path>
                <a:path w="280034" h="432435">
                  <a:moveTo>
                    <a:pt x="61302" y="169659"/>
                  </a:moveTo>
                  <a:lnTo>
                    <a:pt x="59207" y="167538"/>
                  </a:lnTo>
                  <a:lnTo>
                    <a:pt x="56578" y="167474"/>
                  </a:lnTo>
                  <a:lnTo>
                    <a:pt x="53949" y="167411"/>
                  </a:lnTo>
                  <a:lnTo>
                    <a:pt x="51803" y="169494"/>
                  </a:lnTo>
                  <a:lnTo>
                    <a:pt x="51752" y="174752"/>
                  </a:lnTo>
                  <a:lnTo>
                    <a:pt x="53848" y="176885"/>
                  </a:lnTo>
                  <a:lnTo>
                    <a:pt x="59105" y="176872"/>
                  </a:lnTo>
                  <a:lnTo>
                    <a:pt x="61252" y="174790"/>
                  </a:lnTo>
                  <a:lnTo>
                    <a:pt x="61302" y="169659"/>
                  </a:lnTo>
                  <a:close/>
                </a:path>
                <a:path w="280034" h="432435">
                  <a:moveTo>
                    <a:pt x="61633" y="198094"/>
                  </a:moveTo>
                  <a:lnTo>
                    <a:pt x="61493" y="192963"/>
                  </a:lnTo>
                  <a:lnTo>
                    <a:pt x="59309" y="190931"/>
                  </a:lnTo>
                  <a:lnTo>
                    <a:pt x="56680" y="190995"/>
                  </a:lnTo>
                  <a:lnTo>
                    <a:pt x="54051" y="191058"/>
                  </a:lnTo>
                  <a:lnTo>
                    <a:pt x="51993" y="193243"/>
                  </a:lnTo>
                  <a:lnTo>
                    <a:pt x="52133" y="198488"/>
                  </a:lnTo>
                  <a:lnTo>
                    <a:pt x="54394" y="200507"/>
                  </a:lnTo>
                  <a:lnTo>
                    <a:pt x="59626" y="200279"/>
                  </a:lnTo>
                  <a:lnTo>
                    <a:pt x="61633" y="198094"/>
                  </a:lnTo>
                  <a:close/>
                </a:path>
                <a:path w="280034" h="432435">
                  <a:moveTo>
                    <a:pt x="62217" y="402463"/>
                  </a:moveTo>
                  <a:lnTo>
                    <a:pt x="60731" y="400469"/>
                  </a:lnTo>
                  <a:lnTo>
                    <a:pt x="59194" y="398538"/>
                  </a:lnTo>
                  <a:lnTo>
                    <a:pt x="56261" y="398157"/>
                  </a:lnTo>
                  <a:lnTo>
                    <a:pt x="54152" y="399669"/>
                  </a:lnTo>
                  <a:lnTo>
                    <a:pt x="51993" y="401205"/>
                  </a:lnTo>
                  <a:lnTo>
                    <a:pt x="51574" y="404215"/>
                  </a:lnTo>
                  <a:lnTo>
                    <a:pt x="53276" y="406361"/>
                  </a:lnTo>
                  <a:lnTo>
                    <a:pt x="54902" y="408546"/>
                  </a:lnTo>
                  <a:lnTo>
                    <a:pt x="58039" y="408774"/>
                  </a:lnTo>
                  <a:lnTo>
                    <a:pt x="61976" y="405295"/>
                  </a:lnTo>
                  <a:lnTo>
                    <a:pt x="62217" y="402463"/>
                  </a:lnTo>
                  <a:close/>
                </a:path>
                <a:path w="280034" h="432435">
                  <a:moveTo>
                    <a:pt x="62217" y="146405"/>
                  </a:moveTo>
                  <a:lnTo>
                    <a:pt x="60286" y="144183"/>
                  </a:lnTo>
                  <a:lnTo>
                    <a:pt x="57658" y="143992"/>
                  </a:lnTo>
                  <a:lnTo>
                    <a:pt x="55054" y="143802"/>
                  </a:lnTo>
                  <a:lnTo>
                    <a:pt x="52730" y="145770"/>
                  </a:lnTo>
                  <a:lnTo>
                    <a:pt x="52463" y="151028"/>
                  </a:lnTo>
                  <a:lnTo>
                    <a:pt x="54470" y="153250"/>
                  </a:lnTo>
                  <a:lnTo>
                    <a:pt x="59715" y="153504"/>
                  </a:lnTo>
                  <a:lnTo>
                    <a:pt x="61950" y="151536"/>
                  </a:lnTo>
                  <a:lnTo>
                    <a:pt x="62217" y="146405"/>
                  </a:lnTo>
                  <a:close/>
                </a:path>
                <a:path w="280034" h="432435">
                  <a:moveTo>
                    <a:pt x="63106" y="221335"/>
                  </a:moveTo>
                  <a:lnTo>
                    <a:pt x="62890" y="218782"/>
                  </a:lnTo>
                  <a:lnTo>
                    <a:pt x="62712" y="216217"/>
                  </a:lnTo>
                  <a:lnTo>
                    <a:pt x="60439" y="214287"/>
                  </a:lnTo>
                  <a:lnTo>
                    <a:pt x="57823" y="214464"/>
                  </a:lnTo>
                  <a:lnTo>
                    <a:pt x="55206" y="214642"/>
                  </a:lnTo>
                  <a:lnTo>
                    <a:pt x="53238" y="216916"/>
                  </a:lnTo>
                  <a:lnTo>
                    <a:pt x="53416" y="219532"/>
                  </a:lnTo>
                  <a:lnTo>
                    <a:pt x="53632" y="222148"/>
                  </a:lnTo>
                  <a:lnTo>
                    <a:pt x="55956" y="224078"/>
                  </a:lnTo>
                  <a:lnTo>
                    <a:pt x="61188" y="223608"/>
                  </a:lnTo>
                  <a:lnTo>
                    <a:pt x="63106" y="221335"/>
                  </a:lnTo>
                  <a:close/>
                </a:path>
                <a:path w="280034" h="432435">
                  <a:moveTo>
                    <a:pt x="64414" y="123266"/>
                  </a:moveTo>
                  <a:lnTo>
                    <a:pt x="62547" y="120942"/>
                  </a:lnTo>
                  <a:lnTo>
                    <a:pt x="59944" y="120599"/>
                  </a:lnTo>
                  <a:lnTo>
                    <a:pt x="57340" y="120256"/>
                  </a:lnTo>
                  <a:lnTo>
                    <a:pt x="54978" y="122110"/>
                  </a:lnTo>
                  <a:lnTo>
                    <a:pt x="54330" y="127330"/>
                  </a:lnTo>
                  <a:lnTo>
                    <a:pt x="56248" y="129679"/>
                  </a:lnTo>
                  <a:lnTo>
                    <a:pt x="61468" y="130200"/>
                  </a:lnTo>
                  <a:lnTo>
                    <a:pt x="63779" y="128358"/>
                  </a:lnTo>
                  <a:lnTo>
                    <a:pt x="64109" y="125818"/>
                  </a:lnTo>
                  <a:lnTo>
                    <a:pt x="64414" y="123266"/>
                  </a:lnTo>
                  <a:close/>
                </a:path>
                <a:path w="280034" h="432435">
                  <a:moveTo>
                    <a:pt x="65570" y="244525"/>
                  </a:moveTo>
                  <a:lnTo>
                    <a:pt x="64897" y="239420"/>
                  </a:lnTo>
                  <a:lnTo>
                    <a:pt x="62598" y="237591"/>
                  </a:lnTo>
                  <a:lnTo>
                    <a:pt x="59982" y="237883"/>
                  </a:lnTo>
                  <a:lnTo>
                    <a:pt x="57391" y="238175"/>
                  </a:lnTo>
                  <a:lnTo>
                    <a:pt x="55460" y="240538"/>
                  </a:lnTo>
                  <a:lnTo>
                    <a:pt x="55816" y="243141"/>
                  </a:lnTo>
                  <a:lnTo>
                    <a:pt x="56146" y="245732"/>
                  </a:lnTo>
                  <a:lnTo>
                    <a:pt x="58534" y="247561"/>
                  </a:lnTo>
                  <a:lnTo>
                    <a:pt x="63741" y="246862"/>
                  </a:lnTo>
                  <a:lnTo>
                    <a:pt x="65570" y="244525"/>
                  </a:lnTo>
                  <a:close/>
                </a:path>
                <a:path w="280034" h="432435">
                  <a:moveTo>
                    <a:pt x="67945" y="100342"/>
                  </a:moveTo>
                  <a:lnTo>
                    <a:pt x="66268" y="97891"/>
                  </a:lnTo>
                  <a:lnTo>
                    <a:pt x="63690" y="97383"/>
                  </a:lnTo>
                  <a:lnTo>
                    <a:pt x="61125" y="96875"/>
                  </a:lnTo>
                  <a:lnTo>
                    <a:pt x="58610" y="98552"/>
                  </a:lnTo>
                  <a:lnTo>
                    <a:pt x="58127" y="101155"/>
                  </a:lnTo>
                  <a:lnTo>
                    <a:pt x="57683" y="103759"/>
                  </a:lnTo>
                  <a:lnTo>
                    <a:pt x="59423" y="106210"/>
                  </a:lnTo>
                  <a:lnTo>
                    <a:pt x="64604" y="107061"/>
                  </a:lnTo>
                  <a:lnTo>
                    <a:pt x="67043" y="105371"/>
                  </a:lnTo>
                  <a:lnTo>
                    <a:pt x="67475" y="102844"/>
                  </a:lnTo>
                  <a:lnTo>
                    <a:pt x="67945" y="100342"/>
                  </a:lnTo>
                  <a:close/>
                </a:path>
                <a:path w="280034" h="432435">
                  <a:moveTo>
                    <a:pt x="69062" y="267550"/>
                  </a:moveTo>
                  <a:lnTo>
                    <a:pt x="68186" y="262483"/>
                  </a:lnTo>
                  <a:lnTo>
                    <a:pt x="65735" y="260769"/>
                  </a:lnTo>
                  <a:lnTo>
                    <a:pt x="63157" y="261175"/>
                  </a:lnTo>
                  <a:lnTo>
                    <a:pt x="60553" y="261594"/>
                  </a:lnTo>
                  <a:lnTo>
                    <a:pt x="58813" y="264020"/>
                  </a:lnTo>
                  <a:lnTo>
                    <a:pt x="59702" y="269201"/>
                  </a:lnTo>
                  <a:lnTo>
                    <a:pt x="62153" y="270916"/>
                  </a:lnTo>
                  <a:lnTo>
                    <a:pt x="67322" y="269976"/>
                  </a:lnTo>
                  <a:lnTo>
                    <a:pt x="69062" y="267550"/>
                  </a:lnTo>
                  <a:close/>
                </a:path>
                <a:path w="280034" h="432435">
                  <a:moveTo>
                    <a:pt x="73063" y="77800"/>
                  </a:moveTo>
                  <a:lnTo>
                    <a:pt x="71653" y="75260"/>
                  </a:lnTo>
                  <a:lnTo>
                    <a:pt x="69113" y="74523"/>
                  </a:lnTo>
                  <a:lnTo>
                    <a:pt x="66611" y="73799"/>
                  </a:lnTo>
                  <a:lnTo>
                    <a:pt x="63893" y="75272"/>
                  </a:lnTo>
                  <a:lnTo>
                    <a:pt x="63271" y="77851"/>
                  </a:lnTo>
                  <a:lnTo>
                    <a:pt x="62623" y="80416"/>
                  </a:lnTo>
                  <a:lnTo>
                    <a:pt x="64160" y="82994"/>
                  </a:lnTo>
                  <a:lnTo>
                    <a:pt x="69253" y="84226"/>
                  </a:lnTo>
                  <a:lnTo>
                    <a:pt x="71831" y="82727"/>
                  </a:lnTo>
                  <a:lnTo>
                    <a:pt x="72466" y="80264"/>
                  </a:lnTo>
                  <a:lnTo>
                    <a:pt x="73063" y="77800"/>
                  </a:lnTo>
                  <a:close/>
                </a:path>
                <a:path w="280034" h="432435">
                  <a:moveTo>
                    <a:pt x="73583" y="290372"/>
                  </a:moveTo>
                  <a:lnTo>
                    <a:pt x="72529" y="285356"/>
                  </a:lnTo>
                  <a:lnTo>
                    <a:pt x="70002" y="283756"/>
                  </a:lnTo>
                  <a:lnTo>
                    <a:pt x="67437" y="284289"/>
                  </a:lnTo>
                  <a:lnTo>
                    <a:pt x="64871" y="284822"/>
                  </a:lnTo>
                  <a:lnTo>
                    <a:pt x="63233" y="287337"/>
                  </a:lnTo>
                  <a:lnTo>
                    <a:pt x="63792" y="289915"/>
                  </a:lnTo>
                  <a:lnTo>
                    <a:pt x="64325" y="292481"/>
                  </a:lnTo>
                  <a:lnTo>
                    <a:pt x="66916" y="294068"/>
                  </a:lnTo>
                  <a:lnTo>
                    <a:pt x="72021" y="292874"/>
                  </a:lnTo>
                  <a:lnTo>
                    <a:pt x="73583" y="290372"/>
                  </a:lnTo>
                  <a:close/>
                </a:path>
                <a:path w="280034" h="432435">
                  <a:moveTo>
                    <a:pt x="79006" y="420027"/>
                  </a:moveTo>
                  <a:lnTo>
                    <a:pt x="78460" y="417093"/>
                  </a:lnTo>
                  <a:lnTo>
                    <a:pt x="76504" y="415861"/>
                  </a:lnTo>
                  <a:lnTo>
                    <a:pt x="74599" y="414489"/>
                  </a:lnTo>
                  <a:lnTo>
                    <a:pt x="71729" y="414921"/>
                  </a:lnTo>
                  <a:lnTo>
                    <a:pt x="70040" y="416953"/>
                  </a:lnTo>
                  <a:lnTo>
                    <a:pt x="68364" y="418960"/>
                  </a:lnTo>
                  <a:lnTo>
                    <a:pt x="68795" y="422021"/>
                  </a:lnTo>
                  <a:lnTo>
                    <a:pt x="71107" y="423697"/>
                  </a:lnTo>
                  <a:lnTo>
                    <a:pt x="73545" y="425246"/>
                  </a:lnTo>
                  <a:lnTo>
                    <a:pt x="76517" y="424637"/>
                  </a:lnTo>
                  <a:lnTo>
                    <a:pt x="79006" y="420027"/>
                  </a:lnTo>
                  <a:close/>
                </a:path>
                <a:path w="280034" h="432435">
                  <a:moveTo>
                    <a:pt x="79387" y="312889"/>
                  </a:moveTo>
                  <a:lnTo>
                    <a:pt x="77952" y="307975"/>
                  </a:lnTo>
                  <a:lnTo>
                    <a:pt x="75425" y="306489"/>
                  </a:lnTo>
                  <a:lnTo>
                    <a:pt x="72872" y="307162"/>
                  </a:lnTo>
                  <a:lnTo>
                    <a:pt x="70358" y="307822"/>
                  </a:lnTo>
                  <a:lnTo>
                    <a:pt x="68783" y="310451"/>
                  </a:lnTo>
                  <a:lnTo>
                    <a:pt x="70243" y="315506"/>
                  </a:lnTo>
                  <a:lnTo>
                    <a:pt x="72872" y="316966"/>
                  </a:lnTo>
                  <a:lnTo>
                    <a:pt x="77914" y="315480"/>
                  </a:lnTo>
                  <a:lnTo>
                    <a:pt x="79387" y="312889"/>
                  </a:lnTo>
                  <a:close/>
                </a:path>
                <a:path w="280034" h="432435">
                  <a:moveTo>
                    <a:pt x="80302" y="55981"/>
                  </a:moveTo>
                  <a:lnTo>
                    <a:pt x="79146" y="53301"/>
                  </a:lnTo>
                  <a:lnTo>
                    <a:pt x="76708" y="52285"/>
                  </a:lnTo>
                  <a:lnTo>
                    <a:pt x="74295" y="51282"/>
                  </a:lnTo>
                  <a:lnTo>
                    <a:pt x="71475" y="52463"/>
                  </a:lnTo>
                  <a:lnTo>
                    <a:pt x="70523" y="54965"/>
                  </a:lnTo>
                  <a:lnTo>
                    <a:pt x="69608" y="57480"/>
                  </a:lnTo>
                  <a:lnTo>
                    <a:pt x="70878" y="60210"/>
                  </a:lnTo>
                  <a:lnTo>
                    <a:pt x="75844" y="61937"/>
                  </a:lnTo>
                  <a:lnTo>
                    <a:pt x="78549" y="60706"/>
                  </a:lnTo>
                  <a:lnTo>
                    <a:pt x="79400" y="58343"/>
                  </a:lnTo>
                  <a:lnTo>
                    <a:pt x="80302" y="55981"/>
                  </a:lnTo>
                  <a:close/>
                </a:path>
                <a:path w="280034" h="432435">
                  <a:moveTo>
                    <a:pt x="86372" y="335013"/>
                  </a:moveTo>
                  <a:lnTo>
                    <a:pt x="84759" y="330174"/>
                  </a:lnTo>
                  <a:lnTo>
                    <a:pt x="82067" y="328866"/>
                  </a:lnTo>
                  <a:lnTo>
                    <a:pt x="79578" y="329692"/>
                  </a:lnTo>
                  <a:lnTo>
                    <a:pt x="77089" y="330517"/>
                  </a:lnTo>
                  <a:lnTo>
                    <a:pt x="75742" y="333209"/>
                  </a:lnTo>
                  <a:lnTo>
                    <a:pt x="76593" y="335699"/>
                  </a:lnTo>
                  <a:lnTo>
                    <a:pt x="77419" y="338213"/>
                  </a:lnTo>
                  <a:lnTo>
                    <a:pt x="80213" y="339471"/>
                  </a:lnTo>
                  <a:lnTo>
                    <a:pt x="85140" y="337667"/>
                  </a:lnTo>
                  <a:lnTo>
                    <a:pt x="86372" y="335013"/>
                  </a:lnTo>
                  <a:close/>
                </a:path>
                <a:path w="280034" h="432435">
                  <a:moveTo>
                    <a:pt x="90208" y="35572"/>
                  </a:moveTo>
                  <a:lnTo>
                    <a:pt x="89484" y="32740"/>
                  </a:lnTo>
                  <a:lnTo>
                    <a:pt x="87299" y="31330"/>
                  </a:lnTo>
                  <a:lnTo>
                    <a:pt x="85064" y="29895"/>
                  </a:lnTo>
                  <a:lnTo>
                    <a:pt x="82092" y="30619"/>
                  </a:lnTo>
                  <a:lnTo>
                    <a:pt x="80759" y="32994"/>
                  </a:lnTo>
                  <a:lnTo>
                    <a:pt x="79362" y="35344"/>
                  </a:lnTo>
                  <a:lnTo>
                    <a:pt x="80289" y="38277"/>
                  </a:lnTo>
                  <a:lnTo>
                    <a:pt x="84950" y="40690"/>
                  </a:lnTo>
                  <a:lnTo>
                    <a:pt x="87731" y="39852"/>
                  </a:lnTo>
                  <a:lnTo>
                    <a:pt x="89001" y="37731"/>
                  </a:lnTo>
                  <a:lnTo>
                    <a:pt x="90208" y="35572"/>
                  </a:lnTo>
                  <a:close/>
                </a:path>
                <a:path w="280034" h="432435">
                  <a:moveTo>
                    <a:pt x="94932" y="356514"/>
                  </a:moveTo>
                  <a:lnTo>
                    <a:pt x="93954" y="354164"/>
                  </a:lnTo>
                  <a:lnTo>
                    <a:pt x="92938" y="351828"/>
                  </a:lnTo>
                  <a:lnTo>
                    <a:pt x="90157" y="350735"/>
                  </a:lnTo>
                  <a:lnTo>
                    <a:pt x="87731" y="351739"/>
                  </a:lnTo>
                  <a:lnTo>
                    <a:pt x="85305" y="352729"/>
                  </a:lnTo>
                  <a:lnTo>
                    <a:pt x="84188" y="355523"/>
                  </a:lnTo>
                  <a:lnTo>
                    <a:pt x="86258" y="360387"/>
                  </a:lnTo>
                  <a:lnTo>
                    <a:pt x="89090" y="361454"/>
                  </a:lnTo>
                  <a:lnTo>
                    <a:pt x="93865" y="359270"/>
                  </a:lnTo>
                  <a:lnTo>
                    <a:pt x="94932" y="356514"/>
                  </a:lnTo>
                  <a:close/>
                </a:path>
                <a:path w="280034" h="432435">
                  <a:moveTo>
                    <a:pt x="100876" y="429387"/>
                  </a:moveTo>
                  <a:lnTo>
                    <a:pt x="100418" y="426897"/>
                  </a:lnTo>
                  <a:lnTo>
                    <a:pt x="99949" y="424218"/>
                  </a:lnTo>
                  <a:lnTo>
                    <a:pt x="97866" y="422630"/>
                  </a:lnTo>
                  <a:lnTo>
                    <a:pt x="95719" y="422490"/>
                  </a:lnTo>
                  <a:lnTo>
                    <a:pt x="93586" y="422605"/>
                  </a:lnTo>
                  <a:lnTo>
                    <a:pt x="91490" y="424281"/>
                  </a:lnTo>
                  <a:lnTo>
                    <a:pt x="91046" y="426910"/>
                  </a:lnTo>
                  <a:lnTo>
                    <a:pt x="90601" y="429450"/>
                  </a:lnTo>
                  <a:lnTo>
                    <a:pt x="92671" y="432092"/>
                  </a:lnTo>
                  <a:lnTo>
                    <a:pt x="95745" y="432003"/>
                  </a:lnTo>
                  <a:lnTo>
                    <a:pt x="98806" y="432117"/>
                  </a:lnTo>
                  <a:lnTo>
                    <a:pt x="100876" y="429387"/>
                  </a:lnTo>
                  <a:close/>
                </a:path>
                <a:path w="280034" h="432435">
                  <a:moveTo>
                    <a:pt x="104152" y="15646"/>
                  </a:moveTo>
                  <a:lnTo>
                    <a:pt x="102501" y="13538"/>
                  </a:lnTo>
                  <a:lnTo>
                    <a:pt x="100926" y="11506"/>
                  </a:lnTo>
                  <a:lnTo>
                    <a:pt x="97675" y="11214"/>
                  </a:lnTo>
                  <a:lnTo>
                    <a:pt x="95694" y="13233"/>
                  </a:lnTo>
                  <a:lnTo>
                    <a:pt x="93649" y="15201"/>
                  </a:lnTo>
                  <a:lnTo>
                    <a:pt x="93713" y="18288"/>
                  </a:lnTo>
                  <a:lnTo>
                    <a:pt x="97663" y="21729"/>
                  </a:lnTo>
                  <a:lnTo>
                    <a:pt x="100584" y="21717"/>
                  </a:lnTo>
                  <a:lnTo>
                    <a:pt x="102285" y="20078"/>
                  </a:lnTo>
                  <a:lnTo>
                    <a:pt x="103924" y="18376"/>
                  </a:lnTo>
                  <a:lnTo>
                    <a:pt x="104152" y="15646"/>
                  </a:lnTo>
                  <a:close/>
                </a:path>
                <a:path w="280034" h="432435">
                  <a:moveTo>
                    <a:pt x="105295" y="377050"/>
                  </a:moveTo>
                  <a:lnTo>
                    <a:pt x="104101" y="374815"/>
                  </a:lnTo>
                  <a:lnTo>
                    <a:pt x="102882" y="372605"/>
                  </a:lnTo>
                  <a:lnTo>
                    <a:pt x="100012" y="371805"/>
                  </a:lnTo>
                  <a:lnTo>
                    <a:pt x="97688" y="373024"/>
                  </a:lnTo>
                  <a:lnTo>
                    <a:pt x="95364" y="374243"/>
                  </a:lnTo>
                  <a:lnTo>
                    <a:pt x="94526" y="377126"/>
                  </a:lnTo>
                  <a:lnTo>
                    <a:pt x="95808" y="379463"/>
                  </a:lnTo>
                  <a:lnTo>
                    <a:pt x="97066" y="381812"/>
                  </a:lnTo>
                  <a:lnTo>
                    <a:pt x="100063" y="382562"/>
                  </a:lnTo>
                  <a:lnTo>
                    <a:pt x="104559" y="379857"/>
                  </a:lnTo>
                  <a:lnTo>
                    <a:pt x="105295" y="377050"/>
                  </a:lnTo>
                  <a:close/>
                </a:path>
                <a:path w="280034" h="432435">
                  <a:moveTo>
                    <a:pt x="118110" y="395846"/>
                  </a:moveTo>
                  <a:lnTo>
                    <a:pt x="116560" y="393915"/>
                  </a:lnTo>
                  <a:lnTo>
                    <a:pt x="115036" y="391960"/>
                  </a:lnTo>
                  <a:lnTo>
                    <a:pt x="112166" y="391502"/>
                  </a:lnTo>
                  <a:lnTo>
                    <a:pt x="110007" y="393039"/>
                  </a:lnTo>
                  <a:lnTo>
                    <a:pt x="107886" y="394550"/>
                  </a:lnTo>
                  <a:lnTo>
                    <a:pt x="107378" y="397586"/>
                  </a:lnTo>
                  <a:lnTo>
                    <a:pt x="109042" y="399732"/>
                  </a:lnTo>
                  <a:lnTo>
                    <a:pt x="110744" y="401853"/>
                  </a:lnTo>
                  <a:lnTo>
                    <a:pt x="113741" y="402196"/>
                  </a:lnTo>
                  <a:lnTo>
                    <a:pt x="117741" y="398792"/>
                  </a:lnTo>
                  <a:lnTo>
                    <a:pt x="118110" y="395846"/>
                  </a:lnTo>
                  <a:close/>
                </a:path>
                <a:path w="280034" h="432435">
                  <a:moveTo>
                    <a:pt x="122834" y="418160"/>
                  </a:moveTo>
                  <a:lnTo>
                    <a:pt x="119202" y="414362"/>
                  </a:lnTo>
                  <a:lnTo>
                    <a:pt x="116306" y="414070"/>
                  </a:lnTo>
                  <a:lnTo>
                    <a:pt x="114503" y="415505"/>
                  </a:lnTo>
                  <a:lnTo>
                    <a:pt x="112687" y="416915"/>
                  </a:lnTo>
                  <a:lnTo>
                    <a:pt x="112191" y="419658"/>
                  </a:lnTo>
                  <a:lnTo>
                    <a:pt x="113538" y="421957"/>
                  </a:lnTo>
                  <a:lnTo>
                    <a:pt x="114846" y="424192"/>
                  </a:lnTo>
                  <a:lnTo>
                    <a:pt x="118008" y="424802"/>
                  </a:lnTo>
                  <a:lnTo>
                    <a:pt x="120294" y="423037"/>
                  </a:lnTo>
                  <a:lnTo>
                    <a:pt x="122567" y="421233"/>
                  </a:lnTo>
                  <a:lnTo>
                    <a:pt x="122834" y="418160"/>
                  </a:lnTo>
                  <a:close/>
                </a:path>
                <a:path w="280034" h="432435">
                  <a:moveTo>
                    <a:pt x="123913" y="7150"/>
                  </a:moveTo>
                  <a:lnTo>
                    <a:pt x="123799" y="4508"/>
                  </a:lnTo>
                  <a:lnTo>
                    <a:pt x="123698" y="1917"/>
                  </a:lnTo>
                  <a:lnTo>
                    <a:pt x="121132" y="0"/>
                  </a:lnTo>
                  <a:lnTo>
                    <a:pt x="118160" y="533"/>
                  </a:lnTo>
                  <a:lnTo>
                    <a:pt x="115214" y="1270"/>
                  </a:lnTo>
                  <a:lnTo>
                    <a:pt x="113665" y="3975"/>
                  </a:lnTo>
                  <a:lnTo>
                    <a:pt x="115570" y="8864"/>
                  </a:lnTo>
                  <a:lnTo>
                    <a:pt x="118033" y="10375"/>
                  </a:lnTo>
                  <a:lnTo>
                    <a:pt x="120142" y="9829"/>
                  </a:lnTo>
                  <a:lnTo>
                    <a:pt x="122262" y="9461"/>
                  </a:lnTo>
                  <a:lnTo>
                    <a:pt x="123913" y="7150"/>
                  </a:lnTo>
                  <a:close/>
                </a:path>
                <a:path w="280034" h="432435">
                  <a:moveTo>
                    <a:pt x="134378" y="414134"/>
                  </a:moveTo>
                  <a:lnTo>
                    <a:pt x="133959" y="411251"/>
                  </a:lnTo>
                  <a:lnTo>
                    <a:pt x="132067" y="409803"/>
                  </a:lnTo>
                  <a:lnTo>
                    <a:pt x="130149" y="408419"/>
                  </a:lnTo>
                  <a:lnTo>
                    <a:pt x="127330" y="408597"/>
                  </a:lnTo>
                  <a:lnTo>
                    <a:pt x="125552" y="410591"/>
                  </a:lnTo>
                  <a:lnTo>
                    <a:pt x="123837" y="412508"/>
                  </a:lnTo>
                  <a:lnTo>
                    <a:pt x="124015" y="415683"/>
                  </a:lnTo>
                  <a:lnTo>
                    <a:pt x="126288" y="417347"/>
                  </a:lnTo>
                  <a:lnTo>
                    <a:pt x="128536" y="419061"/>
                  </a:lnTo>
                  <a:lnTo>
                    <a:pt x="131572" y="418566"/>
                  </a:lnTo>
                  <a:lnTo>
                    <a:pt x="134378" y="414134"/>
                  </a:lnTo>
                  <a:close/>
                </a:path>
                <a:path w="280034" h="432435">
                  <a:moveTo>
                    <a:pt x="138353" y="401955"/>
                  </a:moveTo>
                  <a:lnTo>
                    <a:pt x="137591" y="398970"/>
                  </a:lnTo>
                  <a:lnTo>
                    <a:pt x="133032" y="396354"/>
                  </a:lnTo>
                  <a:lnTo>
                    <a:pt x="130213" y="397052"/>
                  </a:lnTo>
                  <a:lnTo>
                    <a:pt x="128892" y="399122"/>
                  </a:lnTo>
                  <a:lnTo>
                    <a:pt x="127520" y="401142"/>
                  </a:lnTo>
                  <a:lnTo>
                    <a:pt x="128130" y="404050"/>
                  </a:lnTo>
                  <a:lnTo>
                    <a:pt x="130251" y="405599"/>
                  </a:lnTo>
                  <a:lnTo>
                    <a:pt x="132372" y="407149"/>
                  </a:lnTo>
                  <a:lnTo>
                    <a:pt x="135343" y="406552"/>
                  </a:lnTo>
                  <a:lnTo>
                    <a:pt x="136880" y="404266"/>
                  </a:lnTo>
                  <a:lnTo>
                    <a:pt x="138353" y="401955"/>
                  </a:lnTo>
                  <a:close/>
                </a:path>
                <a:path w="280034" h="432435">
                  <a:moveTo>
                    <a:pt x="147561" y="8191"/>
                  </a:moveTo>
                  <a:lnTo>
                    <a:pt x="146685" y="5181"/>
                  </a:lnTo>
                  <a:lnTo>
                    <a:pt x="144043" y="3962"/>
                  </a:lnTo>
                  <a:lnTo>
                    <a:pt x="141439" y="2654"/>
                  </a:lnTo>
                  <a:lnTo>
                    <a:pt x="138430" y="4038"/>
                  </a:lnTo>
                  <a:lnTo>
                    <a:pt x="136855" y="9042"/>
                  </a:lnTo>
                  <a:lnTo>
                    <a:pt x="137960" y="11518"/>
                  </a:lnTo>
                  <a:lnTo>
                    <a:pt x="139992" y="12560"/>
                  </a:lnTo>
                  <a:lnTo>
                    <a:pt x="142074" y="13512"/>
                  </a:lnTo>
                  <a:lnTo>
                    <a:pt x="144805" y="12661"/>
                  </a:lnTo>
                  <a:lnTo>
                    <a:pt x="146164" y="10464"/>
                  </a:lnTo>
                  <a:lnTo>
                    <a:pt x="147561" y="8191"/>
                  </a:lnTo>
                  <a:close/>
                </a:path>
                <a:path w="280034" h="432435">
                  <a:moveTo>
                    <a:pt x="149098" y="380136"/>
                  </a:moveTo>
                  <a:lnTo>
                    <a:pt x="147802" y="377329"/>
                  </a:lnTo>
                  <a:lnTo>
                    <a:pt x="145364" y="376415"/>
                  </a:lnTo>
                  <a:lnTo>
                    <a:pt x="142900" y="375462"/>
                  </a:lnTo>
                  <a:lnTo>
                    <a:pt x="140246" y="376669"/>
                  </a:lnTo>
                  <a:lnTo>
                    <a:pt x="139242" y="378955"/>
                  </a:lnTo>
                  <a:lnTo>
                    <a:pt x="138252" y="381266"/>
                  </a:lnTo>
                  <a:lnTo>
                    <a:pt x="139407" y="384035"/>
                  </a:lnTo>
                  <a:lnTo>
                    <a:pt x="141782" y="385114"/>
                  </a:lnTo>
                  <a:lnTo>
                    <a:pt x="144183" y="386207"/>
                  </a:lnTo>
                  <a:lnTo>
                    <a:pt x="146964" y="385076"/>
                  </a:lnTo>
                  <a:lnTo>
                    <a:pt x="148018" y="382600"/>
                  </a:lnTo>
                  <a:lnTo>
                    <a:pt x="149098" y="380136"/>
                  </a:lnTo>
                  <a:close/>
                </a:path>
                <a:path w="280034" h="432435">
                  <a:moveTo>
                    <a:pt x="155079" y="426135"/>
                  </a:moveTo>
                  <a:lnTo>
                    <a:pt x="154965" y="420890"/>
                  </a:lnTo>
                  <a:lnTo>
                    <a:pt x="153162" y="418846"/>
                  </a:lnTo>
                  <a:lnTo>
                    <a:pt x="151003" y="418477"/>
                  </a:lnTo>
                  <a:lnTo>
                    <a:pt x="148844" y="418261"/>
                  </a:lnTo>
                  <a:lnTo>
                    <a:pt x="146507" y="419633"/>
                  </a:lnTo>
                  <a:lnTo>
                    <a:pt x="145745" y="422224"/>
                  </a:lnTo>
                  <a:lnTo>
                    <a:pt x="145008" y="424662"/>
                  </a:lnTo>
                  <a:lnTo>
                    <a:pt x="146672" y="427545"/>
                  </a:lnTo>
                  <a:lnTo>
                    <a:pt x="149682" y="427888"/>
                  </a:lnTo>
                  <a:lnTo>
                    <a:pt x="152666" y="428358"/>
                  </a:lnTo>
                  <a:lnTo>
                    <a:pt x="155079" y="426135"/>
                  </a:lnTo>
                  <a:close/>
                </a:path>
                <a:path w="280034" h="432435">
                  <a:moveTo>
                    <a:pt x="156591" y="357289"/>
                  </a:moveTo>
                  <a:lnTo>
                    <a:pt x="155092" y="354672"/>
                  </a:lnTo>
                  <a:lnTo>
                    <a:pt x="150025" y="353339"/>
                  </a:lnTo>
                  <a:lnTo>
                    <a:pt x="147421" y="354787"/>
                  </a:lnTo>
                  <a:lnTo>
                    <a:pt x="146761" y="357238"/>
                  </a:lnTo>
                  <a:lnTo>
                    <a:pt x="146024" y="359664"/>
                  </a:lnTo>
                  <a:lnTo>
                    <a:pt x="147459" y="362267"/>
                  </a:lnTo>
                  <a:lnTo>
                    <a:pt x="149961" y="363054"/>
                  </a:lnTo>
                  <a:lnTo>
                    <a:pt x="152463" y="363842"/>
                  </a:lnTo>
                  <a:lnTo>
                    <a:pt x="155130" y="362407"/>
                  </a:lnTo>
                  <a:lnTo>
                    <a:pt x="155892" y="359854"/>
                  </a:lnTo>
                  <a:lnTo>
                    <a:pt x="156591" y="357289"/>
                  </a:lnTo>
                  <a:close/>
                </a:path>
                <a:path w="280034" h="432435">
                  <a:moveTo>
                    <a:pt x="161963" y="333984"/>
                  </a:moveTo>
                  <a:lnTo>
                    <a:pt x="160248" y="331495"/>
                  </a:lnTo>
                  <a:lnTo>
                    <a:pt x="155092" y="330568"/>
                  </a:lnTo>
                  <a:lnTo>
                    <a:pt x="152615" y="332232"/>
                  </a:lnTo>
                  <a:lnTo>
                    <a:pt x="152158" y="334746"/>
                  </a:lnTo>
                  <a:lnTo>
                    <a:pt x="151625" y="337235"/>
                  </a:lnTo>
                  <a:lnTo>
                    <a:pt x="153276" y="339712"/>
                  </a:lnTo>
                  <a:lnTo>
                    <a:pt x="155841" y="340271"/>
                  </a:lnTo>
                  <a:lnTo>
                    <a:pt x="158407" y="340829"/>
                  </a:lnTo>
                  <a:lnTo>
                    <a:pt x="160934" y="339178"/>
                  </a:lnTo>
                  <a:lnTo>
                    <a:pt x="161480" y="336588"/>
                  </a:lnTo>
                  <a:lnTo>
                    <a:pt x="161963" y="333984"/>
                  </a:lnTo>
                  <a:close/>
                </a:path>
                <a:path w="280034" h="432435">
                  <a:moveTo>
                    <a:pt x="165658" y="310426"/>
                  </a:moveTo>
                  <a:lnTo>
                    <a:pt x="163741" y="308051"/>
                  </a:lnTo>
                  <a:lnTo>
                    <a:pt x="158534" y="307454"/>
                  </a:lnTo>
                  <a:lnTo>
                    <a:pt x="156222" y="309283"/>
                  </a:lnTo>
                  <a:lnTo>
                    <a:pt x="155854" y="311823"/>
                  </a:lnTo>
                  <a:lnTo>
                    <a:pt x="155524" y="314363"/>
                  </a:lnTo>
                  <a:lnTo>
                    <a:pt x="157353" y="316712"/>
                  </a:lnTo>
                  <a:lnTo>
                    <a:pt x="159943" y="317093"/>
                  </a:lnTo>
                  <a:lnTo>
                    <a:pt x="162547" y="317461"/>
                  </a:lnTo>
                  <a:lnTo>
                    <a:pt x="164934" y="315645"/>
                  </a:lnTo>
                  <a:lnTo>
                    <a:pt x="165658" y="310426"/>
                  </a:lnTo>
                  <a:close/>
                </a:path>
                <a:path w="280034" h="432435">
                  <a:moveTo>
                    <a:pt x="166039" y="20967"/>
                  </a:moveTo>
                  <a:lnTo>
                    <a:pt x="164147" y="18986"/>
                  </a:lnTo>
                  <a:lnTo>
                    <a:pt x="162191" y="17030"/>
                  </a:lnTo>
                  <a:lnTo>
                    <a:pt x="159156" y="17030"/>
                  </a:lnTo>
                  <a:lnTo>
                    <a:pt x="155613" y="20904"/>
                  </a:lnTo>
                  <a:lnTo>
                    <a:pt x="155575" y="23863"/>
                  </a:lnTo>
                  <a:lnTo>
                    <a:pt x="157302" y="25577"/>
                  </a:lnTo>
                  <a:lnTo>
                    <a:pt x="158991" y="27343"/>
                  </a:lnTo>
                  <a:lnTo>
                    <a:pt x="161899" y="27482"/>
                  </a:lnTo>
                  <a:lnTo>
                    <a:pt x="163893" y="25755"/>
                  </a:lnTo>
                  <a:lnTo>
                    <a:pt x="165862" y="24053"/>
                  </a:lnTo>
                  <a:lnTo>
                    <a:pt x="166039" y="20967"/>
                  </a:lnTo>
                  <a:close/>
                </a:path>
                <a:path w="280034" h="432435">
                  <a:moveTo>
                    <a:pt x="167805" y="286715"/>
                  </a:moveTo>
                  <a:lnTo>
                    <a:pt x="165823" y="284454"/>
                  </a:lnTo>
                  <a:lnTo>
                    <a:pt x="160578" y="284149"/>
                  </a:lnTo>
                  <a:lnTo>
                    <a:pt x="158318" y="286105"/>
                  </a:lnTo>
                  <a:lnTo>
                    <a:pt x="158140" y="288671"/>
                  </a:lnTo>
                  <a:lnTo>
                    <a:pt x="157988" y="291236"/>
                  </a:lnTo>
                  <a:lnTo>
                    <a:pt x="159931" y="293484"/>
                  </a:lnTo>
                  <a:lnTo>
                    <a:pt x="162534" y="293700"/>
                  </a:lnTo>
                  <a:lnTo>
                    <a:pt x="165150" y="293916"/>
                  </a:lnTo>
                  <a:lnTo>
                    <a:pt x="167462" y="291973"/>
                  </a:lnTo>
                  <a:lnTo>
                    <a:pt x="167805" y="286715"/>
                  </a:lnTo>
                  <a:close/>
                </a:path>
                <a:path w="280034" h="432435">
                  <a:moveTo>
                    <a:pt x="168694" y="244449"/>
                  </a:moveTo>
                  <a:lnTo>
                    <a:pt x="168490" y="239191"/>
                  </a:lnTo>
                  <a:lnTo>
                    <a:pt x="166293" y="237147"/>
                  </a:lnTo>
                  <a:lnTo>
                    <a:pt x="161048" y="237350"/>
                  </a:lnTo>
                  <a:lnTo>
                    <a:pt x="159004" y="239522"/>
                  </a:lnTo>
                  <a:lnTo>
                    <a:pt x="159194" y="244652"/>
                  </a:lnTo>
                  <a:lnTo>
                    <a:pt x="161302" y="246710"/>
                  </a:lnTo>
                  <a:lnTo>
                    <a:pt x="163944" y="246659"/>
                  </a:lnTo>
                  <a:lnTo>
                    <a:pt x="166547" y="246608"/>
                  </a:lnTo>
                  <a:lnTo>
                    <a:pt x="168694" y="244449"/>
                  </a:lnTo>
                  <a:close/>
                </a:path>
                <a:path w="280034" h="432435">
                  <a:moveTo>
                    <a:pt x="168783" y="262953"/>
                  </a:moveTo>
                  <a:lnTo>
                    <a:pt x="166624" y="260807"/>
                  </a:lnTo>
                  <a:lnTo>
                    <a:pt x="161378" y="260769"/>
                  </a:lnTo>
                  <a:lnTo>
                    <a:pt x="159283" y="262839"/>
                  </a:lnTo>
                  <a:lnTo>
                    <a:pt x="159194" y="265404"/>
                  </a:lnTo>
                  <a:lnTo>
                    <a:pt x="159131" y="267970"/>
                  </a:lnTo>
                  <a:lnTo>
                    <a:pt x="161213" y="270116"/>
                  </a:lnTo>
                  <a:lnTo>
                    <a:pt x="163830" y="270205"/>
                  </a:lnTo>
                  <a:lnTo>
                    <a:pt x="166458" y="270281"/>
                  </a:lnTo>
                  <a:lnTo>
                    <a:pt x="168630" y="268224"/>
                  </a:lnTo>
                  <a:lnTo>
                    <a:pt x="168694" y="265595"/>
                  </a:lnTo>
                  <a:lnTo>
                    <a:pt x="168783" y="262953"/>
                  </a:lnTo>
                  <a:close/>
                </a:path>
                <a:path w="280034" h="432435">
                  <a:moveTo>
                    <a:pt x="178396" y="417969"/>
                  </a:moveTo>
                  <a:lnTo>
                    <a:pt x="175209" y="413804"/>
                  </a:lnTo>
                  <a:lnTo>
                    <a:pt x="172440" y="413270"/>
                  </a:lnTo>
                  <a:lnTo>
                    <a:pt x="170510" y="414413"/>
                  </a:lnTo>
                  <a:lnTo>
                    <a:pt x="168554" y="415518"/>
                  </a:lnTo>
                  <a:lnTo>
                    <a:pt x="167754" y="418274"/>
                  </a:lnTo>
                  <a:lnTo>
                    <a:pt x="168719" y="420636"/>
                  </a:lnTo>
                  <a:lnTo>
                    <a:pt x="169748" y="423125"/>
                  </a:lnTo>
                  <a:lnTo>
                    <a:pt x="172745" y="424078"/>
                  </a:lnTo>
                  <a:lnTo>
                    <a:pt x="175310" y="422605"/>
                  </a:lnTo>
                  <a:lnTo>
                    <a:pt x="177838" y="421106"/>
                  </a:lnTo>
                  <a:lnTo>
                    <a:pt x="178396" y="417969"/>
                  </a:lnTo>
                  <a:close/>
                </a:path>
                <a:path w="280034" h="432435">
                  <a:moveTo>
                    <a:pt x="180657" y="40424"/>
                  </a:moveTo>
                  <a:lnTo>
                    <a:pt x="179146" y="38201"/>
                  </a:lnTo>
                  <a:lnTo>
                    <a:pt x="177660" y="35953"/>
                  </a:lnTo>
                  <a:lnTo>
                    <a:pt x="174726" y="35344"/>
                  </a:lnTo>
                  <a:lnTo>
                    <a:pt x="170434" y="38354"/>
                  </a:lnTo>
                  <a:lnTo>
                    <a:pt x="169786" y="41287"/>
                  </a:lnTo>
                  <a:lnTo>
                    <a:pt x="171170" y="43383"/>
                  </a:lnTo>
                  <a:lnTo>
                    <a:pt x="172580" y="45453"/>
                  </a:lnTo>
                  <a:lnTo>
                    <a:pt x="175399" y="46139"/>
                  </a:lnTo>
                  <a:lnTo>
                    <a:pt x="177660" y="44767"/>
                  </a:lnTo>
                  <a:lnTo>
                    <a:pt x="179895" y="43421"/>
                  </a:lnTo>
                  <a:lnTo>
                    <a:pt x="180657" y="40424"/>
                  </a:lnTo>
                  <a:close/>
                </a:path>
                <a:path w="280034" h="432435">
                  <a:moveTo>
                    <a:pt x="192112" y="61569"/>
                  </a:moveTo>
                  <a:lnTo>
                    <a:pt x="190957" y="59182"/>
                  </a:lnTo>
                  <a:lnTo>
                    <a:pt x="189750" y="56807"/>
                  </a:lnTo>
                  <a:lnTo>
                    <a:pt x="186893" y="55867"/>
                  </a:lnTo>
                  <a:lnTo>
                    <a:pt x="182232" y="58293"/>
                  </a:lnTo>
                  <a:lnTo>
                    <a:pt x="181279" y="61099"/>
                  </a:lnTo>
                  <a:lnTo>
                    <a:pt x="182422" y="63360"/>
                  </a:lnTo>
                  <a:lnTo>
                    <a:pt x="183527" y="65633"/>
                  </a:lnTo>
                  <a:lnTo>
                    <a:pt x="186309" y="66624"/>
                  </a:lnTo>
                  <a:lnTo>
                    <a:pt x="188696" y="65519"/>
                  </a:lnTo>
                  <a:lnTo>
                    <a:pt x="191071" y="64427"/>
                  </a:lnTo>
                  <a:lnTo>
                    <a:pt x="192112" y="61569"/>
                  </a:lnTo>
                  <a:close/>
                </a:path>
                <a:path w="280034" h="432435">
                  <a:moveTo>
                    <a:pt x="195402" y="403136"/>
                  </a:moveTo>
                  <a:lnTo>
                    <a:pt x="194779" y="400075"/>
                  </a:lnTo>
                  <a:lnTo>
                    <a:pt x="190398" y="397205"/>
                  </a:lnTo>
                  <a:lnTo>
                    <a:pt x="187566" y="397738"/>
                  </a:lnTo>
                  <a:lnTo>
                    <a:pt x="186080" y="399656"/>
                  </a:lnTo>
                  <a:lnTo>
                    <a:pt x="184670" y="401637"/>
                  </a:lnTo>
                  <a:lnTo>
                    <a:pt x="185000" y="404482"/>
                  </a:lnTo>
                  <a:lnTo>
                    <a:pt x="186982" y="406184"/>
                  </a:lnTo>
                  <a:lnTo>
                    <a:pt x="188976" y="407898"/>
                  </a:lnTo>
                  <a:lnTo>
                    <a:pt x="192087" y="407581"/>
                  </a:lnTo>
                  <a:lnTo>
                    <a:pt x="193700" y="405320"/>
                  </a:lnTo>
                  <a:lnTo>
                    <a:pt x="195402" y="403136"/>
                  </a:lnTo>
                  <a:close/>
                </a:path>
                <a:path w="280034" h="432435">
                  <a:moveTo>
                    <a:pt x="201472" y="83566"/>
                  </a:moveTo>
                  <a:lnTo>
                    <a:pt x="199517" y="78651"/>
                  </a:lnTo>
                  <a:lnTo>
                    <a:pt x="196748" y="77457"/>
                  </a:lnTo>
                  <a:lnTo>
                    <a:pt x="191897" y="79451"/>
                  </a:lnTo>
                  <a:lnTo>
                    <a:pt x="190690" y="82169"/>
                  </a:lnTo>
                  <a:lnTo>
                    <a:pt x="192570" y="86906"/>
                  </a:lnTo>
                  <a:lnTo>
                    <a:pt x="195237" y="88138"/>
                  </a:lnTo>
                  <a:lnTo>
                    <a:pt x="197713" y="87223"/>
                  </a:lnTo>
                  <a:lnTo>
                    <a:pt x="200164" y="86321"/>
                  </a:lnTo>
                  <a:lnTo>
                    <a:pt x="201472" y="83566"/>
                  </a:lnTo>
                  <a:close/>
                </a:path>
                <a:path w="280034" h="432435">
                  <a:moveTo>
                    <a:pt x="207098" y="381736"/>
                  </a:moveTo>
                  <a:lnTo>
                    <a:pt x="206032" y="378929"/>
                  </a:lnTo>
                  <a:lnTo>
                    <a:pt x="201193" y="376910"/>
                  </a:lnTo>
                  <a:lnTo>
                    <a:pt x="198399" y="377926"/>
                  </a:lnTo>
                  <a:lnTo>
                    <a:pt x="197358" y="380199"/>
                  </a:lnTo>
                  <a:lnTo>
                    <a:pt x="196354" y="382498"/>
                  </a:lnTo>
                  <a:lnTo>
                    <a:pt x="197294" y="385241"/>
                  </a:lnTo>
                  <a:lnTo>
                    <a:pt x="199631" y="386435"/>
                  </a:lnTo>
                  <a:lnTo>
                    <a:pt x="201968" y="387629"/>
                  </a:lnTo>
                  <a:lnTo>
                    <a:pt x="204901" y="386651"/>
                  </a:lnTo>
                  <a:lnTo>
                    <a:pt x="205981" y="384187"/>
                  </a:lnTo>
                  <a:lnTo>
                    <a:pt x="207098" y="381736"/>
                  </a:lnTo>
                  <a:close/>
                </a:path>
                <a:path w="280034" h="432435">
                  <a:moveTo>
                    <a:pt x="209067" y="106133"/>
                  </a:moveTo>
                  <a:lnTo>
                    <a:pt x="207505" y="101104"/>
                  </a:lnTo>
                  <a:lnTo>
                    <a:pt x="204851" y="99720"/>
                  </a:lnTo>
                  <a:lnTo>
                    <a:pt x="199859" y="101358"/>
                  </a:lnTo>
                  <a:lnTo>
                    <a:pt x="198450" y="104000"/>
                  </a:lnTo>
                  <a:lnTo>
                    <a:pt x="199974" y="108889"/>
                  </a:lnTo>
                  <a:lnTo>
                    <a:pt x="202641" y="110261"/>
                  </a:lnTo>
                  <a:lnTo>
                    <a:pt x="205143" y="109524"/>
                  </a:lnTo>
                  <a:lnTo>
                    <a:pt x="207670" y="108775"/>
                  </a:lnTo>
                  <a:lnTo>
                    <a:pt x="209067" y="106133"/>
                  </a:lnTo>
                  <a:close/>
                </a:path>
                <a:path w="280034" h="432435">
                  <a:moveTo>
                    <a:pt x="215303" y="129082"/>
                  </a:moveTo>
                  <a:lnTo>
                    <a:pt x="214693" y="126530"/>
                  </a:lnTo>
                  <a:lnTo>
                    <a:pt x="214058" y="123977"/>
                  </a:lnTo>
                  <a:lnTo>
                    <a:pt x="211442" y="122453"/>
                  </a:lnTo>
                  <a:lnTo>
                    <a:pt x="206362" y="123786"/>
                  </a:lnTo>
                  <a:lnTo>
                    <a:pt x="204851" y="126326"/>
                  </a:lnTo>
                  <a:lnTo>
                    <a:pt x="205473" y="128816"/>
                  </a:lnTo>
                  <a:lnTo>
                    <a:pt x="206070" y="131305"/>
                  </a:lnTo>
                  <a:lnTo>
                    <a:pt x="208622" y="132842"/>
                  </a:lnTo>
                  <a:lnTo>
                    <a:pt x="211175" y="132245"/>
                  </a:lnTo>
                  <a:lnTo>
                    <a:pt x="213728" y="131648"/>
                  </a:lnTo>
                  <a:lnTo>
                    <a:pt x="215303" y="129082"/>
                  </a:lnTo>
                  <a:close/>
                </a:path>
                <a:path w="280034" h="432435">
                  <a:moveTo>
                    <a:pt x="215442" y="359156"/>
                  </a:moveTo>
                  <a:lnTo>
                    <a:pt x="213931" y="356476"/>
                  </a:lnTo>
                  <a:lnTo>
                    <a:pt x="208889" y="355015"/>
                  </a:lnTo>
                  <a:lnTo>
                    <a:pt x="206336" y="356412"/>
                  </a:lnTo>
                  <a:lnTo>
                    <a:pt x="205524" y="358813"/>
                  </a:lnTo>
                  <a:lnTo>
                    <a:pt x="204749" y="361226"/>
                  </a:lnTo>
                  <a:lnTo>
                    <a:pt x="206133" y="363867"/>
                  </a:lnTo>
                  <a:lnTo>
                    <a:pt x="208610" y="364718"/>
                  </a:lnTo>
                  <a:lnTo>
                    <a:pt x="211086" y="365569"/>
                  </a:lnTo>
                  <a:lnTo>
                    <a:pt x="213766" y="364210"/>
                  </a:lnTo>
                  <a:lnTo>
                    <a:pt x="214591" y="361670"/>
                  </a:lnTo>
                  <a:lnTo>
                    <a:pt x="215442" y="359156"/>
                  </a:lnTo>
                  <a:close/>
                </a:path>
                <a:path w="280034" h="432435">
                  <a:moveTo>
                    <a:pt x="220294" y="152298"/>
                  </a:moveTo>
                  <a:lnTo>
                    <a:pt x="219290" y="147142"/>
                  </a:lnTo>
                  <a:lnTo>
                    <a:pt x="216814" y="145478"/>
                  </a:lnTo>
                  <a:lnTo>
                    <a:pt x="211683" y="146545"/>
                  </a:lnTo>
                  <a:lnTo>
                    <a:pt x="209981" y="149021"/>
                  </a:lnTo>
                  <a:lnTo>
                    <a:pt x="210959" y="154051"/>
                  </a:lnTo>
                  <a:lnTo>
                    <a:pt x="213448" y="155714"/>
                  </a:lnTo>
                  <a:lnTo>
                    <a:pt x="216027" y="155244"/>
                  </a:lnTo>
                  <a:lnTo>
                    <a:pt x="218605" y="154774"/>
                  </a:lnTo>
                  <a:lnTo>
                    <a:pt x="220294" y="152298"/>
                  </a:lnTo>
                  <a:close/>
                </a:path>
                <a:path w="280034" h="432435">
                  <a:moveTo>
                    <a:pt x="221310" y="335965"/>
                  </a:moveTo>
                  <a:lnTo>
                    <a:pt x="219621" y="333438"/>
                  </a:lnTo>
                  <a:lnTo>
                    <a:pt x="214464" y="332409"/>
                  </a:lnTo>
                  <a:lnTo>
                    <a:pt x="212001" y="334022"/>
                  </a:lnTo>
                  <a:lnTo>
                    <a:pt x="210870" y="338988"/>
                  </a:lnTo>
                  <a:lnTo>
                    <a:pt x="212483" y="341503"/>
                  </a:lnTo>
                  <a:lnTo>
                    <a:pt x="215036" y="342112"/>
                  </a:lnTo>
                  <a:lnTo>
                    <a:pt x="217589" y="342722"/>
                  </a:lnTo>
                  <a:lnTo>
                    <a:pt x="220129" y="341122"/>
                  </a:lnTo>
                  <a:lnTo>
                    <a:pt x="220700" y="338543"/>
                  </a:lnTo>
                  <a:lnTo>
                    <a:pt x="221310" y="335965"/>
                  </a:lnTo>
                  <a:close/>
                </a:path>
                <a:path w="280034" h="432435">
                  <a:moveTo>
                    <a:pt x="224193" y="175717"/>
                  </a:moveTo>
                  <a:lnTo>
                    <a:pt x="223393" y="170522"/>
                  </a:lnTo>
                  <a:lnTo>
                    <a:pt x="220967" y="168744"/>
                  </a:lnTo>
                  <a:lnTo>
                    <a:pt x="215785" y="169557"/>
                  </a:lnTo>
                  <a:lnTo>
                    <a:pt x="213995" y="171958"/>
                  </a:lnTo>
                  <a:lnTo>
                    <a:pt x="214782" y="177025"/>
                  </a:lnTo>
                  <a:lnTo>
                    <a:pt x="217144" y="178816"/>
                  </a:lnTo>
                  <a:lnTo>
                    <a:pt x="219748" y="178460"/>
                  </a:lnTo>
                  <a:lnTo>
                    <a:pt x="222351" y="178104"/>
                  </a:lnTo>
                  <a:lnTo>
                    <a:pt x="224193" y="175717"/>
                  </a:lnTo>
                  <a:close/>
                </a:path>
                <a:path w="280034" h="432435">
                  <a:moveTo>
                    <a:pt x="225336" y="312483"/>
                  </a:moveTo>
                  <a:lnTo>
                    <a:pt x="223532" y="310083"/>
                  </a:lnTo>
                  <a:lnTo>
                    <a:pt x="218325" y="309397"/>
                  </a:lnTo>
                  <a:lnTo>
                    <a:pt x="215925" y="311175"/>
                  </a:lnTo>
                  <a:lnTo>
                    <a:pt x="215557" y="313715"/>
                  </a:lnTo>
                  <a:lnTo>
                    <a:pt x="215214" y="316242"/>
                  </a:lnTo>
                  <a:lnTo>
                    <a:pt x="216979" y="318630"/>
                  </a:lnTo>
                  <a:lnTo>
                    <a:pt x="219557" y="319049"/>
                  </a:lnTo>
                  <a:lnTo>
                    <a:pt x="222161" y="319468"/>
                  </a:lnTo>
                  <a:lnTo>
                    <a:pt x="224599" y="317703"/>
                  </a:lnTo>
                  <a:lnTo>
                    <a:pt x="224955" y="315087"/>
                  </a:lnTo>
                  <a:lnTo>
                    <a:pt x="225336" y="312483"/>
                  </a:lnTo>
                  <a:close/>
                </a:path>
                <a:path w="280034" h="432435">
                  <a:moveTo>
                    <a:pt x="226961" y="199275"/>
                  </a:moveTo>
                  <a:lnTo>
                    <a:pt x="226707" y="196672"/>
                  </a:lnTo>
                  <a:lnTo>
                    <a:pt x="226428" y="194056"/>
                  </a:lnTo>
                  <a:lnTo>
                    <a:pt x="224078" y="192176"/>
                  </a:lnTo>
                  <a:lnTo>
                    <a:pt x="218859" y="192760"/>
                  </a:lnTo>
                  <a:lnTo>
                    <a:pt x="216979" y="195072"/>
                  </a:lnTo>
                  <a:lnTo>
                    <a:pt x="217258" y="197624"/>
                  </a:lnTo>
                  <a:lnTo>
                    <a:pt x="217500" y="200177"/>
                  </a:lnTo>
                  <a:lnTo>
                    <a:pt x="219798" y="202069"/>
                  </a:lnTo>
                  <a:lnTo>
                    <a:pt x="222415" y="201828"/>
                  </a:lnTo>
                  <a:lnTo>
                    <a:pt x="225018" y="201587"/>
                  </a:lnTo>
                  <a:lnTo>
                    <a:pt x="226961" y="199275"/>
                  </a:lnTo>
                  <a:close/>
                </a:path>
                <a:path w="280034" h="432435">
                  <a:moveTo>
                    <a:pt x="227952" y="288836"/>
                  </a:moveTo>
                  <a:lnTo>
                    <a:pt x="225971" y="286562"/>
                  </a:lnTo>
                  <a:lnTo>
                    <a:pt x="220738" y="286169"/>
                  </a:lnTo>
                  <a:lnTo>
                    <a:pt x="218478" y="288086"/>
                  </a:lnTo>
                  <a:lnTo>
                    <a:pt x="218262" y="290639"/>
                  </a:lnTo>
                  <a:lnTo>
                    <a:pt x="218008" y="293192"/>
                  </a:lnTo>
                  <a:lnTo>
                    <a:pt x="219925" y="295465"/>
                  </a:lnTo>
                  <a:lnTo>
                    <a:pt x="222542" y="295732"/>
                  </a:lnTo>
                  <a:lnTo>
                    <a:pt x="225158" y="295998"/>
                  </a:lnTo>
                  <a:lnTo>
                    <a:pt x="227469" y="294081"/>
                  </a:lnTo>
                  <a:lnTo>
                    <a:pt x="227723" y="291465"/>
                  </a:lnTo>
                  <a:lnTo>
                    <a:pt x="227952" y="288836"/>
                  </a:lnTo>
                  <a:close/>
                </a:path>
                <a:path w="280034" h="432435">
                  <a:moveTo>
                    <a:pt x="228701" y="222923"/>
                  </a:moveTo>
                  <a:lnTo>
                    <a:pt x="228447" y="217678"/>
                  </a:lnTo>
                  <a:lnTo>
                    <a:pt x="226136" y="215709"/>
                  </a:lnTo>
                  <a:lnTo>
                    <a:pt x="220903" y="216065"/>
                  </a:lnTo>
                  <a:lnTo>
                    <a:pt x="218960" y="218287"/>
                  </a:lnTo>
                  <a:lnTo>
                    <a:pt x="219214" y="223418"/>
                  </a:lnTo>
                  <a:lnTo>
                    <a:pt x="221449" y="225399"/>
                  </a:lnTo>
                  <a:lnTo>
                    <a:pt x="224066" y="225272"/>
                  </a:lnTo>
                  <a:lnTo>
                    <a:pt x="226682" y="225145"/>
                  </a:lnTo>
                  <a:lnTo>
                    <a:pt x="228701" y="222923"/>
                  </a:lnTo>
                  <a:close/>
                </a:path>
                <a:path w="280034" h="432435">
                  <a:moveTo>
                    <a:pt x="229222" y="265112"/>
                  </a:moveTo>
                  <a:lnTo>
                    <a:pt x="227164" y="262940"/>
                  </a:lnTo>
                  <a:lnTo>
                    <a:pt x="221919" y="262813"/>
                  </a:lnTo>
                  <a:lnTo>
                    <a:pt x="219722" y="264845"/>
                  </a:lnTo>
                  <a:lnTo>
                    <a:pt x="219583" y="269976"/>
                  </a:lnTo>
                  <a:lnTo>
                    <a:pt x="221602" y="272148"/>
                  </a:lnTo>
                  <a:lnTo>
                    <a:pt x="224218" y="272275"/>
                  </a:lnTo>
                  <a:lnTo>
                    <a:pt x="226847" y="272402"/>
                  </a:lnTo>
                  <a:lnTo>
                    <a:pt x="229082" y="270370"/>
                  </a:lnTo>
                  <a:lnTo>
                    <a:pt x="229222" y="265112"/>
                  </a:lnTo>
                  <a:close/>
                </a:path>
                <a:path w="280034" h="432435">
                  <a:moveTo>
                    <a:pt x="229412" y="246646"/>
                  </a:moveTo>
                  <a:lnTo>
                    <a:pt x="229374" y="241388"/>
                  </a:lnTo>
                  <a:lnTo>
                    <a:pt x="227215" y="239318"/>
                  </a:lnTo>
                  <a:lnTo>
                    <a:pt x="221970" y="239433"/>
                  </a:lnTo>
                  <a:lnTo>
                    <a:pt x="219875" y="241566"/>
                  </a:lnTo>
                  <a:lnTo>
                    <a:pt x="219913" y="246710"/>
                  </a:lnTo>
                  <a:lnTo>
                    <a:pt x="222059" y="248780"/>
                  </a:lnTo>
                  <a:lnTo>
                    <a:pt x="224688" y="248780"/>
                  </a:lnTo>
                  <a:lnTo>
                    <a:pt x="227317" y="248780"/>
                  </a:lnTo>
                  <a:lnTo>
                    <a:pt x="229412" y="246646"/>
                  </a:lnTo>
                  <a:close/>
                </a:path>
                <a:path w="280034" h="432435">
                  <a:moveTo>
                    <a:pt x="278358" y="128638"/>
                  </a:moveTo>
                  <a:lnTo>
                    <a:pt x="278168" y="125958"/>
                  </a:lnTo>
                  <a:lnTo>
                    <a:pt x="277952" y="123291"/>
                  </a:lnTo>
                  <a:lnTo>
                    <a:pt x="275602" y="121323"/>
                  </a:lnTo>
                  <a:lnTo>
                    <a:pt x="270370" y="121805"/>
                  </a:lnTo>
                  <a:lnTo>
                    <a:pt x="268478" y="124117"/>
                  </a:lnTo>
                  <a:lnTo>
                    <a:pt x="268693" y="126733"/>
                  </a:lnTo>
                  <a:lnTo>
                    <a:pt x="268884" y="129349"/>
                  </a:lnTo>
                  <a:lnTo>
                    <a:pt x="271157" y="131318"/>
                  </a:lnTo>
                  <a:lnTo>
                    <a:pt x="273773" y="131140"/>
                  </a:lnTo>
                  <a:lnTo>
                    <a:pt x="276390" y="130962"/>
                  </a:lnTo>
                  <a:lnTo>
                    <a:pt x="278358" y="128638"/>
                  </a:lnTo>
                  <a:close/>
                </a:path>
                <a:path w="280034" h="432435">
                  <a:moveTo>
                    <a:pt x="279184" y="195922"/>
                  </a:moveTo>
                  <a:lnTo>
                    <a:pt x="277177" y="193662"/>
                  </a:lnTo>
                  <a:lnTo>
                    <a:pt x="271932" y="193446"/>
                  </a:lnTo>
                  <a:lnTo>
                    <a:pt x="269697" y="195478"/>
                  </a:lnTo>
                  <a:lnTo>
                    <a:pt x="269430" y="200723"/>
                  </a:lnTo>
                  <a:lnTo>
                    <a:pt x="271449" y="202984"/>
                  </a:lnTo>
                  <a:lnTo>
                    <a:pt x="274066" y="203149"/>
                  </a:lnTo>
                  <a:lnTo>
                    <a:pt x="276682" y="203314"/>
                  </a:lnTo>
                  <a:lnTo>
                    <a:pt x="278917" y="201269"/>
                  </a:lnTo>
                  <a:lnTo>
                    <a:pt x="279184" y="195922"/>
                  </a:lnTo>
                  <a:close/>
                </a:path>
                <a:path w="280034" h="432435">
                  <a:moveTo>
                    <a:pt x="279615" y="152844"/>
                  </a:moveTo>
                  <a:lnTo>
                    <a:pt x="279527" y="150164"/>
                  </a:lnTo>
                  <a:lnTo>
                    <a:pt x="279463" y="147485"/>
                  </a:lnTo>
                  <a:lnTo>
                    <a:pt x="277241" y="145415"/>
                  </a:lnTo>
                  <a:lnTo>
                    <a:pt x="272008" y="145643"/>
                  </a:lnTo>
                  <a:lnTo>
                    <a:pt x="269963" y="147866"/>
                  </a:lnTo>
                  <a:lnTo>
                    <a:pt x="270116" y="153111"/>
                  </a:lnTo>
                  <a:lnTo>
                    <a:pt x="272300" y="155194"/>
                  </a:lnTo>
                  <a:lnTo>
                    <a:pt x="274929" y="155130"/>
                  </a:lnTo>
                  <a:lnTo>
                    <a:pt x="277558" y="155067"/>
                  </a:lnTo>
                  <a:lnTo>
                    <a:pt x="279615" y="152844"/>
                  </a:lnTo>
                  <a:close/>
                </a:path>
                <a:path w="280034" h="432435">
                  <a:moveTo>
                    <a:pt x="279844" y="171716"/>
                  </a:moveTo>
                  <a:lnTo>
                    <a:pt x="277749" y="169532"/>
                  </a:lnTo>
                  <a:lnTo>
                    <a:pt x="272491" y="169532"/>
                  </a:lnTo>
                  <a:lnTo>
                    <a:pt x="270344" y="171665"/>
                  </a:lnTo>
                  <a:lnTo>
                    <a:pt x="270294" y="176923"/>
                  </a:lnTo>
                  <a:lnTo>
                    <a:pt x="272389" y="179095"/>
                  </a:lnTo>
                  <a:lnTo>
                    <a:pt x="275018" y="179146"/>
                  </a:lnTo>
                  <a:lnTo>
                    <a:pt x="277647" y="179197"/>
                  </a:lnTo>
                  <a:lnTo>
                    <a:pt x="279793" y="177076"/>
                  </a:lnTo>
                  <a:lnTo>
                    <a:pt x="279844" y="171716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5" name="object 91">
              <a:extLst>
                <a:ext uri="{FF2B5EF4-FFF2-40B4-BE49-F238E27FC236}">
                  <a16:creationId xmlns:a16="http://schemas.microsoft.com/office/drawing/2014/main" id="{E2F5AB2C-E5A1-4862-BA78-BFE6E71DEC07}"/>
                </a:ext>
              </a:extLst>
            </p:cNvPr>
            <p:cNvSpPr/>
            <p:nvPr/>
          </p:nvSpPr>
          <p:spPr>
            <a:xfrm>
              <a:off x="6823697" y="3572116"/>
              <a:ext cx="271780" cy="415290"/>
            </a:xfrm>
            <a:custGeom>
              <a:avLst/>
              <a:gdLst/>
              <a:ahLst/>
              <a:cxnLst/>
              <a:rect l="l" t="t" r="r" b="b"/>
              <a:pathLst>
                <a:path w="271779" h="415289">
                  <a:moveTo>
                    <a:pt x="9626" y="227507"/>
                  </a:moveTo>
                  <a:lnTo>
                    <a:pt x="9575" y="224929"/>
                  </a:lnTo>
                  <a:lnTo>
                    <a:pt x="9499" y="222351"/>
                  </a:lnTo>
                  <a:lnTo>
                    <a:pt x="7404" y="220268"/>
                  </a:lnTo>
                  <a:lnTo>
                    <a:pt x="4775" y="220281"/>
                  </a:lnTo>
                  <a:lnTo>
                    <a:pt x="2159" y="220294"/>
                  </a:lnTo>
                  <a:lnTo>
                    <a:pt x="0" y="222440"/>
                  </a:lnTo>
                  <a:lnTo>
                    <a:pt x="76" y="225082"/>
                  </a:lnTo>
                  <a:lnTo>
                    <a:pt x="127" y="227723"/>
                  </a:lnTo>
                  <a:lnTo>
                    <a:pt x="2298" y="229806"/>
                  </a:lnTo>
                  <a:lnTo>
                    <a:pt x="7543" y="229654"/>
                  </a:lnTo>
                  <a:lnTo>
                    <a:pt x="9626" y="227507"/>
                  </a:lnTo>
                  <a:close/>
                </a:path>
                <a:path w="271779" h="415289">
                  <a:moveTo>
                    <a:pt x="9918" y="198983"/>
                  </a:moveTo>
                  <a:lnTo>
                    <a:pt x="7874" y="196786"/>
                  </a:lnTo>
                  <a:lnTo>
                    <a:pt x="5257" y="196659"/>
                  </a:lnTo>
                  <a:lnTo>
                    <a:pt x="2641" y="196532"/>
                  </a:lnTo>
                  <a:lnTo>
                    <a:pt x="431" y="198564"/>
                  </a:lnTo>
                  <a:lnTo>
                    <a:pt x="203" y="203847"/>
                  </a:lnTo>
                  <a:lnTo>
                    <a:pt x="2286" y="206044"/>
                  </a:lnTo>
                  <a:lnTo>
                    <a:pt x="7531" y="206171"/>
                  </a:lnTo>
                  <a:lnTo>
                    <a:pt x="9702" y="204127"/>
                  </a:lnTo>
                  <a:lnTo>
                    <a:pt x="9918" y="198983"/>
                  </a:lnTo>
                  <a:close/>
                </a:path>
                <a:path w="271779" h="415289">
                  <a:moveTo>
                    <a:pt x="10668" y="250875"/>
                  </a:moveTo>
                  <a:lnTo>
                    <a:pt x="10375" y="245732"/>
                  </a:lnTo>
                  <a:lnTo>
                    <a:pt x="8115" y="243763"/>
                  </a:lnTo>
                  <a:lnTo>
                    <a:pt x="5499" y="243903"/>
                  </a:lnTo>
                  <a:lnTo>
                    <a:pt x="2882" y="244043"/>
                  </a:lnTo>
                  <a:lnTo>
                    <a:pt x="889" y="246303"/>
                  </a:lnTo>
                  <a:lnTo>
                    <a:pt x="1181" y="251574"/>
                  </a:lnTo>
                  <a:lnTo>
                    <a:pt x="3530" y="253542"/>
                  </a:lnTo>
                  <a:lnTo>
                    <a:pt x="8763" y="253123"/>
                  </a:lnTo>
                  <a:lnTo>
                    <a:pt x="10668" y="250875"/>
                  </a:lnTo>
                  <a:close/>
                </a:path>
                <a:path w="271779" h="415289">
                  <a:moveTo>
                    <a:pt x="11557" y="175679"/>
                  </a:moveTo>
                  <a:lnTo>
                    <a:pt x="9652" y="173380"/>
                  </a:lnTo>
                  <a:lnTo>
                    <a:pt x="7048" y="173101"/>
                  </a:lnTo>
                  <a:lnTo>
                    <a:pt x="4445" y="172821"/>
                  </a:lnTo>
                  <a:lnTo>
                    <a:pt x="2108" y="174726"/>
                  </a:lnTo>
                  <a:lnTo>
                    <a:pt x="1841" y="177368"/>
                  </a:lnTo>
                  <a:lnTo>
                    <a:pt x="1600" y="179997"/>
                  </a:lnTo>
                  <a:lnTo>
                    <a:pt x="3568" y="182308"/>
                  </a:lnTo>
                  <a:lnTo>
                    <a:pt x="8801" y="182714"/>
                  </a:lnTo>
                  <a:lnTo>
                    <a:pt x="11061" y="180809"/>
                  </a:lnTo>
                  <a:lnTo>
                    <a:pt x="11557" y="175679"/>
                  </a:lnTo>
                  <a:close/>
                </a:path>
                <a:path w="271779" h="415289">
                  <a:moveTo>
                    <a:pt x="13004" y="274129"/>
                  </a:moveTo>
                  <a:lnTo>
                    <a:pt x="12382" y="269011"/>
                  </a:lnTo>
                  <a:lnTo>
                    <a:pt x="10020" y="267169"/>
                  </a:lnTo>
                  <a:lnTo>
                    <a:pt x="7429" y="267449"/>
                  </a:lnTo>
                  <a:lnTo>
                    <a:pt x="4813" y="267728"/>
                  </a:lnTo>
                  <a:lnTo>
                    <a:pt x="2933" y="270090"/>
                  </a:lnTo>
                  <a:lnTo>
                    <a:pt x="3581" y="275336"/>
                  </a:lnTo>
                  <a:lnTo>
                    <a:pt x="5956" y="277177"/>
                  </a:lnTo>
                  <a:lnTo>
                    <a:pt x="11150" y="276491"/>
                  </a:lnTo>
                  <a:lnTo>
                    <a:pt x="13004" y="274129"/>
                  </a:lnTo>
                  <a:close/>
                </a:path>
                <a:path w="271779" h="415289">
                  <a:moveTo>
                    <a:pt x="16611" y="297205"/>
                  </a:moveTo>
                  <a:lnTo>
                    <a:pt x="15659" y="292150"/>
                  </a:lnTo>
                  <a:lnTo>
                    <a:pt x="13271" y="290423"/>
                  </a:lnTo>
                  <a:lnTo>
                    <a:pt x="10668" y="290855"/>
                  </a:lnTo>
                  <a:lnTo>
                    <a:pt x="8089" y="291274"/>
                  </a:lnTo>
                  <a:lnTo>
                    <a:pt x="6299" y="293751"/>
                  </a:lnTo>
                  <a:lnTo>
                    <a:pt x="7277" y="298958"/>
                  </a:lnTo>
                  <a:lnTo>
                    <a:pt x="9766" y="300659"/>
                  </a:lnTo>
                  <a:lnTo>
                    <a:pt x="14909" y="299656"/>
                  </a:lnTo>
                  <a:lnTo>
                    <a:pt x="16611" y="297205"/>
                  </a:lnTo>
                  <a:close/>
                </a:path>
                <a:path w="271779" h="415289">
                  <a:moveTo>
                    <a:pt x="21640" y="319951"/>
                  </a:moveTo>
                  <a:lnTo>
                    <a:pt x="20993" y="317474"/>
                  </a:lnTo>
                  <a:lnTo>
                    <a:pt x="20370" y="314985"/>
                  </a:lnTo>
                  <a:lnTo>
                    <a:pt x="17856" y="313423"/>
                  </a:lnTo>
                  <a:lnTo>
                    <a:pt x="15290" y="314020"/>
                  </a:lnTo>
                  <a:lnTo>
                    <a:pt x="12738" y="314604"/>
                  </a:lnTo>
                  <a:lnTo>
                    <a:pt x="11125" y="317195"/>
                  </a:lnTo>
                  <a:lnTo>
                    <a:pt x="12433" y="322338"/>
                  </a:lnTo>
                  <a:lnTo>
                    <a:pt x="15036" y="323875"/>
                  </a:lnTo>
                  <a:lnTo>
                    <a:pt x="20104" y="322516"/>
                  </a:lnTo>
                  <a:lnTo>
                    <a:pt x="21640" y="319951"/>
                  </a:lnTo>
                  <a:close/>
                </a:path>
                <a:path w="271779" h="415289">
                  <a:moveTo>
                    <a:pt x="28308" y="342201"/>
                  </a:moveTo>
                  <a:lnTo>
                    <a:pt x="27482" y="339788"/>
                  </a:lnTo>
                  <a:lnTo>
                    <a:pt x="26619" y="337388"/>
                  </a:lnTo>
                  <a:lnTo>
                    <a:pt x="24041" y="336016"/>
                  </a:lnTo>
                  <a:lnTo>
                    <a:pt x="21513" y="336804"/>
                  </a:lnTo>
                  <a:lnTo>
                    <a:pt x="19037" y="337578"/>
                  </a:lnTo>
                  <a:lnTo>
                    <a:pt x="17576" y="340296"/>
                  </a:lnTo>
                  <a:lnTo>
                    <a:pt x="18465" y="342811"/>
                  </a:lnTo>
                  <a:lnTo>
                    <a:pt x="19329" y="345338"/>
                  </a:lnTo>
                  <a:lnTo>
                    <a:pt x="22034" y="346659"/>
                  </a:lnTo>
                  <a:lnTo>
                    <a:pt x="26974" y="344881"/>
                  </a:lnTo>
                  <a:lnTo>
                    <a:pt x="28308" y="342201"/>
                  </a:lnTo>
                  <a:close/>
                </a:path>
                <a:path w="271779" h="415289">
                  <a:moveTo>
                    <a:pt x="36918" y="363639"/>
                  </a:moveTo>
                  <a:lnTo>
                    <a:pt x="34874" y="359003"/>
                  </a:lnTo>
                  <a:lnTo>
                    <a:pt x="32067" y="357962"/>
                  </a:lnTo>
                  <a:lnTo>
                    <a:pt x="29654" y="358978"/>
                  </a:lnTo>
                  <a:lnTo>
                    <a:pt x="27241" y="360006"/>
                  </a:lnTo>
                  <a:lnTo>
                    <a:pt x="26162" y="362813"/>
                  </a:lnTo>
                  <a:lnTo>
                    <a:pt x="27266" y="365264"/>
                  </a:lnTo>
                  <a:lnTo>
                    <a:pt x="28333" y="367728"/>
                  </a:lnTo>
                  <a:lnTo>
                    <a:pt x="31292" y="368719"/>
                  </a:lnTo>
                  <a:lnTo>
                    <a:pt x="35991" y="366382"/>
                  </a:lnTo>
                  <a:lnTo>
                    <a:pt x="36918" y="363639"/>
                  </a:lnTo>
                  <a:close/>
                </a:path>
                <a:path w="271779" h="415289">
                  <a:moveTo>
                    <a:pt x="48247" y="383425"/>
                  </a:moveTo>
                  <a:lnTo>
                    <a:pt x="45542" y="379247"/>
                  </a:lnTo>
                  <a:lnTo>
                    <a:pt x="42621" y="378650"/>
                  </a:lnTo>
                  <a:lnTo>
                    <a:pt x="40398" y="379996"/>
                  </a:lnTo>
                  <a:lnTo>
                    <a:pt x="38125" y="381368"/>
                  </a:lnTo>
                  <a:lnTo>
                    <a:pt x="37503" y="384327"/>
                  </a:lnTo>
                  <a:lnTo>
                    <a:pt x="39014" y="386613"/>
                  </a:lnTo>
                  <a:lnTo>
                    <a:pt x="40487" y="388912"/>
                  </a:lnTo>
                  <a:lnTo>
                    <a:pt x="43611" y="389394"/>
                  </a:lnTo>
                  <a:lnTo>
                    <a:pt x="47802" y="386232"/>
                  </a:lnTo>
                  <a:lnTo>
                    <a:pt x="48247" y="383425"/>
                  </a:lnTo>
                  <a:close/>
                </a:path>
                <a:path w="271779" h="415289">
                  <a:moveTo>
                    <a:pt x="61607" y="186690"/>
                  </a:moveTo>
                  <a:lnTo>
                    <a:pt x="59524" y="184556"/>
                  </a:lnTo>
                  <a:lnTo>
                    <a:pt x="56896" y="184480"/>
                  </a:lnTo>
                  <a:lnTo>
                    <a:pt x="54279" y="184404"/>
                  </a:lnTo>
                  <a:lnTo>
                    <a:pt x="52095" y="186486"/>
                  </a:lnTo>
                  <a:lnTo>
                    <a:pt x="52044" y="189128"/>
                  </a:lnTo>
                  <a:lnTo>
                    <a:pt x="51968" y="191757"/>
                  </a:lnTo>
                  <a:lnTo>
                    <a:pt x="54152" y="193903"/>
                  </a:lnTo>
                  <a:lnTo>
                    <a:pt x="59397" y="193916"/>
                  </a:lnTo>
                  <a:lnTo>
                    <a:pt x="61480" y="191833"/>
                  </a:lnTo>
                  <a:lnTo>
                    <a:pt x="61607" y="186690"/>
                  </a:lnTo>
                  <a:close/>
                </a:path>
                <a:path w="271779" h="415289">
                  <a:moveTo>
                    <a:pt x="61887" y="215176"/>
                  </a:moveTo>
                  <a:lnTo>
                    <a:pt x="61671" y="210032"/>
                  </a:lnTo>
                  <a:lnTo>
                    <a:pt x="59524" y="207987"/>
                  </a:lnTo>
                  <a:lnTo>
                    <a:pt x="56896" y="208051"/>
                  </a:lnTo>
                  <a:lnTo>
                    <a:pt x="54279" y="208114"/>
                  </a:lnTo>
                  <a:lnTo>
                    <a:pt x="52171" y="210299"/>
                  </a:lnTo>
                  <a:lnTo>
                    <a:pt x="52400" y="215557"/>
                  </a:lnTo>
                  <a:lnTo>
                    <a:pt x="54597" y="217601"/>
                  </a:lnTo>
                  <a:lnTo>
                    <a:pt x="59842" y="217360"/>
                  </a:lnTo>
                  <a:lnTo>
                    <a:pt x="61887" y="215176"/>
                  </a:lnTo>
                  <a:close/>
                </a:path>
                <a:path w="271779" h="415289">
                  <a:moveTo>
                    <a:pt x="62636" y="163385"/>
                  </a:moveTo>
                  <a:lnTo>
                    <a:pt x="60718" y="161150"/>
                  </a:lnTo>
                  <a:lnTo>
                    <a:pt x="58102" y="160934"/>
                  </a:lnTo>
                  <a:lnTo>
                    <a:pt x="55486" y="160718"/>
                  </a:lnTo>
                  <a:lnTo>
                    <a:pt x="53162" y="162687"/>
                  </a:lnTo>
                  <a:lnTo>
                    <a:pt x="53022" y="165315"/>
                  </a:lnTo>
                  <a:lnTo>
                    <a:pt x="52857" y="167957"/>
                  </a:lnTo>
                  <a:lnTo>
                    <a:pt x="54851" y="170205"/>
                  </a:lnTo>
                  <a:lnTo>
                    <a:pt x="60083" y="170484"/>
                  </a:lnTo>
                  <a:lnTo>
                    <a:pt x="62344" y="168529"/>
                  </a:lnTo>
                  <a:lnTo>
                    <a:pt x="62636" y="163385"/>
                  </a:lnTo>
                  <a:close/>
                </a:path>
                <a:path w="271779" h="415289">
                  <a:moveTo>
                    <a:pt x="63347" y="238480"/>
                  </a:moveTo>
                  <a:lnTo>
                    <a:pt x="62953" y="233349"/>
                  </a:lnTo>
                  <a:lnTo>
                    <a:pt x="60667" y="231419"/>
                  </a:lnTo>
                  <a:lnTo>
                    <a:pt x="58051" y="231609"/>
                  </a:lnTo>
                  <a:lnTo>
                    <a:pt x="55435" y="231800"/>
                  </a:lnTo>
                  <a:lnTo>
                    <a:pt x="53479" y="234073"/>
                  </a:lnTo>
                  <a:lnTo>
                    <a:pt x="53873" y="239331"/>
                  </a:lnTo>
                  <a:lnTo>
                    <a:pt x="56210" y="241261"/>
                  </a:lnTo>
                  <a:lnTo>
                    <a:pt x="61442" y="240766"/>
                  </a:lnTo>
                  <a:lnTo>
                    <a:pt x="63347" y="238480"/>
                  </a:lnTo>
                  <a:close/>
                </a:path>
                <a:path w="271779" h="415289">
                  <a:moveTo>
                    <a:pt x="63766" y="402145"/>
                  </a:moveTo>
                  <a:lnTo>
                    <a:pt x="63271" y="399478"/>
                  </a:lnTo>
                  <a:lnTo>
                    <a:pt x="61506" y="397929"/>
                  </a:lnTo>
                  <a:lnTo>
                    <a:pt x="59651" y="396506"/>
                  </a:lnTo>
                  <a:lnTo>
                    <a:pt x="56819" y="396608"/>
                  </a:lnTo>
                  <a:lnTo>
                    <a:pt x="54978" y="398513"/>
                  </a:lnTo>
                  <a:lnTo>
                    <a:pt x="53174" y="400380"/>
                  </a:lnTo>
                  <a:lnTo>
                    <a:pt x="53263" y="403567"/>
                  </a:lnTo>
                  <a:lnTo>
                    <a:pt x="55549" y="405333"/>
                  </a:lnTo>
                  <a:lnTo>
                    <a:pt x="57721" y="407212"/>
                  </a:lnTo>
                  <a:lnTo>
                    <a:pt x="60972" y="406603"/>
                  </a:lnTo>
                  <a:lnTo>
                    <a:pt x="63766" y="402145"/>
                  </a:lnTo>
                  <a:close/>
                </a:path>
                <a:path w="271779" h="415289">
                  <a:moveTo>
                    <a:pt x="65062" y="140220"/>
                  </a:moveTo>
                  <a:lnTo>
                    <a:pt x="63220" y="137858"/>
                  </a:lnTo>
                  <a:lnTo>
                    <a:pt x="60617" y="137490"/>
                  </a:lnTo>
                  <a:lnTo>
                    <a:pt x="58013" y="137121"/>
                  </a:lnTo>
                  <a:lnTo>
                    <a:pt x="55638" y="138950"/>
                  </a:lnTo>
                  <a:lnTo>
                    <a:pt x="55308" y="141579"/>
                  </a:lnTo>
                  <a:lnTo>
                    <a:pt x="54952" y="144195"/>
                  </a:lnTo>
                  <a:lnTo>
                    <a:pt x="56832" y="146558"/>
                  </a:lnTo>
                  <a:lnTo>
                    <a:pt x="62039" y="147142"/>
                  </a:lnTo>
                  <a:lnTo>
                    <a:pt x="64389" y="145300"/>
                  </a:lnTo>
                  <a:lnTo>
                    <a:pt x="65062" y="140220"/>
                  </a:lnTo>
                  <a:close/>
                </a:path>
                <a:path w="271779" h="415289">
                  <a:moveTo>
                    <a:pt x="66014" y="261658"/>
                  </a:moveTo>
                  <a:lnTo>
                    <a:pt x="65659" y="259118"/>
                  </a:lnTo>
                  <a:lnTo>
                    <a:pt x="65278" y="256565"/>
                  </a:lnTo>
                  <a:lnTo>
                    <a:pt x="62966" y="254749"/>
                  </a:lnTo>
                  <a:lnTo>
                    <a:pt x="60350" y="255066"/>
                  </a:lnTo>
                  <a:lnTo>
                    <a:pt x="57759" y="255384"/>
                  </a:lnTo>
                  <a:lnTo>
                    <a:pt x="55854" y="257759"/>
                  </a:lnTo>
                  <a:lnTo>
                    <a:pt x="56603" y="262991"/>
                  </a:lnTo>
                  <a:lnTo>
                    <a:pt x="59004" y="264795"/>
                  </a:lnTo>
                  <a:lnTo>
                    <a:pt x="64198" y="264033"/>
                  </a:lnTo>
                  <a:lnTo>
                    <a:pt x="66014" y="261658"/>
                  </a:lnTo>
                  <a:close/>
                </a:path>
                <a:path w="271779" h="415289">
                  <a:moveTo>
                    <a:pt x="68884" y="117284"/>
                  </a:moveTo>
                  <a:lnTo>
                    <a:pt x="67208" y="114808"/>
                  </a:lnTo>
                  <a:lnTo>
                    <a:pt x="64643" y="114261"/>
                  </a:lnTo>
                  <a:lnTo>
                    <a:pt x="62077" y="113715"/>
                  </a:lnTo>
                  <a:lnTo>
                    <a:pt x="59575" y="115379"/>
                  </a:lnTo>
                  <a:lnTo>
                    <a:pt x="59055" y="117970"/>
                  </a:lnTo>
                  <a:lnTo>
                    <a:pt x="58496" y="120573"/>
                  </a:lnTo>
                  <a:lnTo>
                    <a:pt x="60274" y="123063"/>
                  </a:lnTo>
                  <a:lnTo>
                    <a:pt x="65443" y="123977"/>
                  </a:lnTo>
                  <a:lnTo>
                    <a:pt x="67843" y="122301"/>
                  </a:lnTo>
                  <a:lnTo>
                    <a:pt x="68376" y="119799"/>
                  </a:lnTo>
                  <a:lnTo>
                    <a:pt x="68884" y="117284"/>
                  </a:lnTo>
                  <a:close/>
                </a:path>
                <a:path w="271779" h="415289">
                  <a:moveTo>
                    <a:pt x="69799" y="284670"/>
                  </a:moveTo>
                  <a:lnTo>
                    <a:pt x="68897" y="279615"/>
                  </a:lnTo>
                  <a:lnTo>
                    <a:pt x="66433" y="277926"/>
                  </a:lnTo>
                  <a:lnTo>
                    <a:pt x="63842" y="278384"/>
                  </a:lnTo>
                  <a:lnTo>
                    <a:pt x="61252" y="278841"/>
                  </a:lnTo>
                  <a:lnTo>
                    <a:pt x="59550" y="281305"/>
                  </a:lnTo>
                  <a:lnTo>
                    <a:pt x="60477" y="286512"/>
                  </a:lnTo>
                  <a:lnTo>
                    <a:pt x="63042" y="288175"/>
                  </a:lnTo>
                  <a:lnTo>
                    <a:pt x="68186" y="287121"/>
                  </a:lnTo>
                  <a:lnTo>
                    <a:pt x="69799" y="284670"/>
                  </a:lnTo>
                  <a:close/>
                </a:path>
                <a:path w="271779" h="415289">
                  <a:moveTo>
                    <a:pt x="74422" y="94792"/>
                  </a:moveTo>
                  <a:lnTo>
                    <a:pt x="72961" y="92189"/>
                  </a:lnTo>
                  <a:lnTo>
                    <a:pt x="70446" y="91414"/>
                  </a:lnTo>
                  <a:lnTo>
                    <a:pt x="67932" y="90639"/>
                  </a:lnTo>
                  <a:lnTo>
                    <a:pt x="65303" y="92100"/>
                  </a:lnTo>
                  <a:lnTo>
                    <a:pt x="64566" y="94653"/>
                  </a:lnTo>
                  <a:lnTo>
                    <a:pt x="63804" y="97205"/>
                  </a:lnTo>
                  <a:lnTo>
                    <a:pt x="65366" y="99834"/>
                  </a:lnTo>
                  <a:lnTo>
                    <a:pt x="70446" y="101155"/>
                  </a:lnTo>
                  <a:lnTo>
                    <a:pt x="72986" y="99682"/>
                  </a:lnTo>
                  <a:lnTo>
                    <a:pt x="74422" y="94792"/>
                  </a:lnTo>
                  <a:close/>
                </a:path>
                <a:path w="271779" h="415289">
                  <a:moveTo>
                    <a:pt x="74993" y="307365"/>
                  </a:moveTo>
                  <a:lnTo>
                    <a:pt x="73748" y="302399"/>
                  </a:lnTo>
                  <a:lnTo>
                    <a:pt x="71158" y="300875"/>
                  </a:lnTo>
                  <a:lnTo>
                    <a:pt x="68618" y="301472"/>
                  </a:lnTo>
                  <a:lnTo>
                    <a:pt x="66052" y="302082"/>
                  </a:lnTo>
                  <a:lnTo>
                    <a:pt x="64516" y="304647"/>
                  </a:lnTo>
                  <a:lnTo>
                    <a:pt x="65798" y="309778"/>
                  </a:lnTo>
                  <a:lnTo>
                    <a:pt x="68376" y="311302"/>
                  </a:lnTo>
                  <a:lnTo>
                    <a:pt x="73444" y="309943"/>
                  </a:lnTo>
                  <a:lnTo>
                    <a:pt x="74993" y="307365"/>
                  </a:lnTo>
                  <a:close/>
                </a:path>
                <a:path w="271779" h="415289">
                  <a:moveTo>
                    <a:pt x="81661" y="329615"/>
                  </a:moveTo>
                  <a:lnTo>
                    <a:pt x="80022" y="324777"/>
                  </a:lnTo>
                  <a:lnTo>
                    <a:pt x="77368" y="323430"/>
                  </a:lnTo>
                  <a:lnTo>
                    <a:pt x="74879" y="324205"/>
                  </a:lnTo>
                  <a:lnTo>
                    <a:pt x="72364" y="324993"/>
                  </a:lnTo>
                  <a:lnTo>
                    <a:pt x="70967" y="327672"/>
                  </a:lnTo>
                  <a:lnTo>
                    <a:pt x="72669" y="332701"/>
                  </a:lnTo>
                  <a:lnTo>
                    <a:pt x="75336" y="334035"/>
                  </a:lnTo>
                  <a:lnTo>
                    <a:pt x="80289" y="332295"/>
                  </a:lnTo>
                  <a:lnTo>
                    <a:pt x="81661" y="329615"/>
                  </a:lnTo>
                  <a:close/>
                </a:path>
                <a:path w="271779" h="415289">
                  <a:moveTo>
                    <a:pt x="82042" y="73088"/>
                  </a:moveTo>
                  <a:lnTo>
                    <a:pt x="81000" y="70396"/>
                  </a:lnTo>
                  <a:lnTo>
                    <a:pt x="78587" y="69303"/>
                  </a:lnTo>
                  <a:lnTo>
                    <a:pt x="76225" y="68237"/>
                  </a:lnTo>
                  <a:lnTo>
                    <a:pt x="73304" y="69342"/>
                  </a:lnTo>
                  <a:lnTo>
                    <a:pt x="72339" y="71843"/>
                  </a:lnTo>
                  <a:lnTo>
                    <a:pt x="71348" y="74333"/>
                  </a:lnTo>
                  <a:lnTo>
                    <a:pt x="72529" y="77101"/>
                  </a:lnTo>
                  <a:lnTo>
                    <a:pt x="77457" y="78943"/>
                  </a:lnTo>
                  <a:lnTo>
                    <a:pt x="80200" y="77787"/>
                  </a:lnTo>
                  <a:lnTo>
                    <a:pt x="81140" y="75438"/>
                  </a:lnTo>
                  <a:lnTo>
                    <a:pt x="82042" y="73088"/>
                  </a:lnTo>
                  <a:close/>
                </a:path>
                <a:path w="271779" h="415289">
                  <a:moveTo>
                    <a:pt x="85153" y="412635"/>
                  </a:moveTo>
                  <a:lnTo>
                    <a:pt x="84696" y="410133"/>
                  </a:lnTo>
                  <a:lnTo>
                    <a:pt x="84251" y="407466"/>
                  </a:lnTo>
                  <a:lnTo>
                    <a:pt x="82194" y="405752"/>
                  </a:lnTo>
                  <a:lnTo>
                    <a:pt x="80098" y="405638"/>
                  </a:lnTo>
                  <a:lnTo>
                    <a:pt x="77990" y="405676"/>
                  </a:lnTo>
                  <a:lnTo>
                    <a:pt x="75857" y="407276"/>
                  </a:lnTo>
                  <a:lnTo>
                    <a:pt x="75298" y="409892"/>
                  </a:lnTo>
                  <a:lnTo>
                    <a:pt x="74752" y="412394"/>
                  </a:lnTo>
                  <a:lnTo>
                    <a:pt x="76746" y="415137"/>
                  </a:lnTo>
                  <a:lnTo>
                    <a:pt x="79883" y="415137"/>
                  </a:lnTo>
                  <a:lnTo>
                    <a:pt x="83007" y="415264"/>
                  </a:lnTo>
                  <a:lnTo>
                    <a:pt x="85153" y="412635"/>
                  </a:lnTo>
                  <a:close/>
                </a:path>
                <a:path w="271779" h="415289">
                  <a:moveTo>
                    <a:pt x="90017" y="351180"/>
                  </a:moveTo>
                  <a:lnTo>
                    <a:pt x="89039" y="348830"/>
                  </a:lnTo>
                  <a:lnTo>
                    <a:pt x="88036" y="346494"/>
                  </a:lnTo>
                  <a:lnTo>
                    <a:pt x="85242" y="345414"/>
                  </a:lnTo>
                  <a:lnTo>
                    <a:pt x="82829" y="346392"/>
                  </a:lnTo>
                  <a:lnTo>
                    <a:pt x="80378" y="347383"/>
                  </a:lnTo>
                  <a:lnTo>
                    <a:pt x="79273" y="350177"/>
                  </a:lnTo>
                  <a:lnTo>
                    <a:pt x="80327" y="352628"/>
                  </a:lnTo>
                  <a:lnTo>
                    <a:pt x="81356" y="355092"/>
                  </a:lnTo>
                  <a:lnTo>
                    <a:pt x="84226" y="356146"/>
                  </a:lnTo>
                  <a:lnTo>
                    <a:pt x="88988" y="353923"/>
                  </a:lnTo>
                  <a:lnTo>
                    <a:pt x="90017" y="351180"/>
                  </a:lnTo>
                  <a:close/>
                </a:path>
                <a:path w="271779" h="415289">
                  <a:moveTo>
                    <a:pt x="92621" y="53035"/>
                  </a:moveTo>
                  <a:lnTo>
                    <a:pt x="92125" y="50266"/>
                  </a:lnTo>
                  <a:lnTo>
                    <a:pt x="89966" y="48704"/>
                  </a:lnTo>
                  <a:lnTo>
                    <a:pt x="87871" y="47193"/>
                  </a:lnTo>
                  <a:lnTo>
                    <a:pt x="84734" y="47726"/>
                  </a:lnTo>
                  <a:lnTo>
                    <a:pt x="83337" y="50088"/>
                  </a:lnTo>
                  <a:lnTo>
                    <a:pt x="81876" y="52412"/>
                  </a:lnTo>
                  <a:lnTo>
                    <a:pt x="82600" y="55359"/>
                  </a:lnTo>
                  <a:lnTo>
                    <a:pt x="87172" y="57924"/>
                  </a:lnTo>
                  <a:lnTo>
                    <a:pt x="90055" y="57251"/>
                  </a:lnTo>
                  <a:lnTo>
                    <a:pt x="91363" y="55168"/>
                  </a:lnTo>
                  <a:lnTo>
                    <a:pt x="92621" y="53035"/>
                  </a:lnTo>
                  <a:close/>
                </a:path>
                <a:path w="271779" h="415289">
                  <a:moveTo>
                    <a:pt x="100736" y="371436"/>
                  </a:moveTo>
                  <a:lnTo>
                    <a:pt x="98120" y="367157"/>
                  </a:lnTo>
                  <a:lnTo>
                    <a:pt x="95313" y="366369"/>
                  </a:lnTo>
                  <a:lnTo>
                    <a:pt x="93002" y="367652"/>
                  </a:lnTo>
                  <a:lnTo>
                    <a:pt x="90716" y="368909"/>
                  </a:lnTo>
                  <a:lnTo>
                    <a:pt x="89865" y="371868"/>
                  </a:lnTo>
                  <a:lnTo>
                    <a:pt x="92684" y="376491"/>
                  </a:lnTo>
                  <a:lnTo>
                    <a:pt x="95631" y="377190"/>
                  </a:lnTo>
                  <a:lnTo>
                    <a:pt x="100025" y="374319"/>
                  </a:lnTo>
                  <a:lnTo>
                    <a:pt x="100736" y="371436"/>
                  </a:lnTo>
                  <a:close/>
                </a:path>
                <a:path w="271779" h="415289">
                  <a:moveTo>
                    <a:pt x="106984" y="400939"/>
                  </a:moveTo>
                  <a:lnTo>
                    <a:pt x="103276" y="397230"/>
                  </a:lnTo>
                  <a:lnTo>
                    <a:pt x="100406" y="397078"/>
                  </a:lnTo>
                  <a:lnTo>
                    <a:pt x="96837" y="399986"/>
                  </a:lnTo>
                  <a:lnTo>
                    <a:pt x="96443" y="402818"/>
                  </a:lnTo>
                  <a:lnTo>
                    <a:pt x="97790" y="405003"/>
                  </a:lnTo>
                  <a:lnTo>
                    <a:pt x="99199" y="407276"/>
                  </a:lnTo>
                  <a:lnTo>
                    <a:pt x="102323" y="407771"/>
                  </a:lnTo>
                  <a:lnTo>
                    <a:pt x="104609" y="405930"/>
                  </a:lnTo>
                  <a:lnTo>
                    <a:pt x="106845" y="404088"/>
                  </a:lnTo>
                  <a:lnTo>
                    <a:pt x="106984" y="400939"/>
                  </a:lnTo>
                  <a:close/>
                </a:path>
                <a:path w="271779" h="415289">
                  <a:moveTo>
                    <a:pt x="107886" y="34417"/>
                  </a:moveTo>
                  <a:lnTo>
                    <a:pt x="106514" y="32118"/>
                  </a:lnTo>
                  <a:lnTo>
                    <a:pt x="105194" y="29908"/>
                  </a:lnTo>
                  <a:lnTo>
                    <a:pt x="101955" y="29248"/>
                  </a:lnTo>
                  <a:lnTo>
                    <a:pt x="99733" y="31115"/>
                  </a:lnTo>
                  <a:lnTo>
                    <a:pt x="97396" y="32867"/>
                  </a:lnTo>
                  <a:lnTo>
                    <a:pt x="97320" y="36093"/>
                  </a:lnTo>
                  <a:lnTo>
                    <a:pt x="100977" y="39852"/>
                  </a:lnTo>
                  <a:lnTo>
                    <a:pt x="103759" y="39941"/>
                  </a:lnTo>
                  <a:lnTo>
                    <a:pt x="105613" y="38582"/>
                  </a:lnTo>
                  <a:lnTo>
                    <a:pt x="107378" y="37071"/>
                  </a:lnTo>
                  <a:lnTo>
                    <a:pt x="107886" y="34417"/>
                  </a:lnTo>
                  <a:close/>
                </a:path>
                <a:path w="271779" h="415289">
                  <a:moveTo>
                    <a:pt x="122275" y="384441"/>
                  </a:moveTo>
                  <a:lnTo>
                    <a:pt x="121450" y="381457"/>
                  </a:lnTo>
                  <a:lnTo>
                    <a:pt x="116852" y="378904"/>
                  </a:lnTo>
                  <a:lnTo>
                    <a:pt x="114058" y="379666"/>
                  </a:lnTo>
                  <a:lnTo>
                    <a:pt x="112737" y="381762"/>
                  </a:lnTo>
                  <a:lnTo>
                    <a:pt x="111404" y="383832"/>
                  </a:lnTo>
                  <a:lnTo>
                    <a:pt x="112064" y="386702"/>
                  </a:lnTo>
                  <a:lnTo>
                    <a:pt x="111074" y="385711"/>
                  </a:lnTo>
                  <a:lnTo>
                    <a:pt x="108254" y="385445"/>
                  </a:lnTo>
                  <a:lnTo>
                    <a:pt x="106197" y="387146"/>
                  </a:lnTo>
                  <a:lnTo>
                    <a:pt x="104216" y="388797"/>
                  </a:lnTo>
                  <a:lnTo>
                    <a:pt x="103886" y="391947"/>
                  </a:lnTo>
                  <a:lnTo>
                    <a:pt x="105867" y="393928"/>
                  </a:lnTo>
                  <a:lnTo>
                    <a:pt x="107746" y="395986"/>
                  </a:lnTo>
                  <a:lnTo>
                    <a:pt x="110858" y="395960"/>
                  </a:lnTo>
                  <a:lnTo>
                    <a:pt x="114401" y="392099"/>
                  </a:lnTo>
                  <a:lnTo>
                    <a:pt x="114427" y="389216"/>
                  </a:lnTo>
                  <a:lnTo>
                    <a:pt x="112788" y="387413"/>
                  </a:lnTo>
                  <a:lnTo>
                    <a:pt x="112179" y="386829"/>
                  </a:lnTo>
                  <a:lnTo>
                    <a:pt x="114198" y="388226"/>
                  </a:lnTo>
                  <a:lnTo>
                    <a:pt x="116382" y="389750"/>
                  </a:lnTo>
                  <a:lnTo>
                    <a:pt x="119329" y="389089"/>
                  </a:lnTo>
                  <a:lnTo>
                    <a:pt x="122275" y="384441"/>
                  </a:lnTo>
                  <a:close/>
                </a:path>
                <a:path w="271779" h="415289">
                  <a:moveTo>
                    <a:pt x="129489" y="24663"/>
                  </a:moveTo>
                  <a:lnTo>
                    <a:pt x="127457" y="21983"/>
                  </a:lnTo>
                  <a:lnTo>
                    <a:pt x="124358" y="22034"/>
                  </a:lnTo>
                  <a:lnTo>
                    <a:pt x="121259" y="21907"/>
                  </a:lnTo>
                  <a:lnTo>
                    <a:pt x="119151" y="24587"/>
                  </a:lnTo>
                  <a:lnTo>
                    <a:pt x="119608" y="27076"/>
                  </a:lnTo>
                  <a:lnTo>
                    <a:pt x="120065" y="29756"/>
                  </a:lnTo>
                  <a:lnTo>
                    <a:pt x="122135" y="31407"/>
                  </a:lnTo>
                  <a:lnTo>
                    <a:pt x="124256" y="31534"/>
                  </a:lnTo>
                  <a:lnTo>
                    <a:pt x="126377" y="31457"/>
                  </a:lnTo>
                  <a:lnTo>
                    <a:pt x="128485" y="29819"/>
                  </a:lnTo>
                  <a:lnTo>
                    <a:pt x="128993" y="27190"/>
                  </a:lnTo>
                  <a:lnTo>
                    <a:pt x="129489" y="24663"/>
                  </a:lnTo>
                  <a:close/>
                </a:path>
                <a:path w="271779" h="415289">
                  <a:moveTo>
                    <a:pt x="130124" y="60071"/>
                  </a:moveTo>
                  <a:lnTo>
                    <a:pt x="128879" y="57429"/>
                  </a:lnTo>
                  <a:lnTo>
                    <a:pt x="126428" y="56502"/>
                  </a:lnTo>
                  <a:lnTo>
                    <a:pt x="123964" y="55575"/>
                  </a:lnTo>
                  <a:lnTo>
                    <a:pt x="121183" y="56857"/>
                  </a:lnTo>
                  <a:lnTo>
                    <a:pt x="120357" y="59397"/>
                  </a:lnTo>
                  <a:lnTo>
                    <a:pt x="119507" y="61925"/>
                  </a:lnTo>
                  <a:lnTo>
                    <a:pt x="120827" y="64604"/>
                  </a:lnTo>
                  <a:lnTo>
                    <a:pt x="125831" y="66179"/>
                  </a:lnTo>
                  <a:lnTo>
                    <a:pt x="128536" y="64884"/>
                  </a:lnTo>
                  <a:lnTo>
                    <a:pt x="129349" y="62484"/>
                  </a:lnTo>
                  <a:lnTo>
                    <a:pt x="130124" y="60071"/>
                  </a:lnTo>
                  <a:close/>
                </a:path>
                <a:path w="271779" h="415289">
                  <a:moveTo>
                    <a:pt x="132715" y="362407"/>
                  </a:moveTo>
                  <a:lnTo>
                    <a:pt x="131445" y="359625"/>
                  </a:lnTo>
                  <a:lnTo>
                    <a:pt x="126517" y="357797"/>
                  </a:lnTo>
                  <a:lnTo>
                    <a:pt x="123837" y="359003"/>
                  </a:lnTo>
                  <a:lnTo>
                    <a:pt x="122897" y="361353"/>
                  </a:lnTo>
                  <a:lnTo>
                    <a:pt x="121920" y="363677"/>
                  </a:lnTo>
                  <a:lnTo>
                    <a:pt x="123075" y="366420"/>
                  </a:lnTo>
                  <a:lnTo>
                    <a:pt x="125476" y="367487"/>
                  </a:lnTo>
                  <a:lnTo>
                    <a:pt x="127876" y="368541"/>
                  </a:lnTo>
                  <a:lnTo>
                    <a:pt x="130670" y="367385"/>
                  </a:lnTo>
                  <a:lnTo>
                    <a:pt x="131711" y="364909"/>
                  </a:lnTo>
                  <a:lnTo>
                    <a:pt x="132715" y="362407"/>
                  </a:lnTo>
                  <a:close/>
                </a:path>
                <a:path w="271779" h="415289">
                  <a:moveTo>
                    <a:pt x="133350" y="403123"/>
                  </a:moveTo>
                  <a:lnTo>
                    <a:pt x="132054" y="400824"/>
                  </a:lnTo>
                  <a:lnTo>
                    <a:pt x="130035" y="399910"/>
                  </a:lnTo>
                  <a:lnTo>
                    <a:pt x="127939" y="399173"/>
                  </a:lnTo>
                  <a:lnTo>
                    <a:pt x="125323" y="400024"/>
                  </a:lnTo>
                  <a:lnTo>
                    <a:pt x="124028" y="402348"/>
                  </a:lnTo>
                  <a:lnTo>
                    <a:pt x="122758" y="404609"/>
                  </a:lnTo>
                  <a:lnTo>
                    <a:pt x="123736" y="407720"/>
                  </a:lnTo>
                  <a:lnTo>
                    <a:pt x="126568" y="408762"/>
                  </a:lnTo>
                  <a:lnTo>
                    <a:pt x="129324" y="409956"/>
                  </a:lnTo>
                  <a:lnTo>
                    <a:pt x="132270" y="408254"/>
                  </a:lnTo>
                  <a:lnTo>
                    <a:pt x="132778" y="405765"/>
                  </a:lnTo>
                  <a:lnTo>
                    <a:pt x="133350" y="403123"/>
                  </a:lnTo>
                  <a:close/>
                </a:path>
                <a:path w="271779" h="415289">
                  <a:moveTo>
                    <a:pt x="139319" y="39192"/>
                  </a:moveTo>
                  <a:lnTo>
                    <a:pt x="138404" y="36372"/>
                  </a:lnTo>
                  <a:lnTo>
                    <a:pt x="136118" y="35077"/>
                  </a:lnTo>
                  <a:lnTo>
                    <a:pt x="133832" y="33782"/>
                  </a:lnTo>
                  <a:lnTo>
                    <a:pt x="130949" y="34683"/>
                  </a:lnTo>
                  <a:lnTo>
                    <a:pt x="129679" y="37084"/>
                  </a:lnTo>
                  <a:lnTo>
                    <a:pt x="128447" y="39497"/>
                  </a:lnTo>
                  <a:lnTo>
                    <a:pt x="129501" y="42379"/>
                  </a:lnTo>
                  <a:lnTo>
                    <a:pt x="134264" y="44589"/>
                  </a:lnTo>
                  <a:lnTo>
                    <a:pt x="137007" y="43611"/>
                  </a:lnTo>
                  <a:lnTo>
                    <a:pt x="138150" y="41389"/>
                  </a:lnTo>
                  <a:lnTo>
                    <a:pt x="139319" y="39192"/>
                  </a:lnTo>
                  <a:close/>
                </a:path>
                <a:path w="271779" h="415289">
                  <a:moveTo>
                    <a:pt x="140093" y="339458"/>
                  </a:moveTo>
                  <a:lnTo>
                    <a:pt x="138620" y="336842"/>
                  </a:lnTo>
                  <a:lnTo>
                    <a:pt x="133540" y="335546"/>
                  </a:lnTo>
                  <a:lnTo>
                    <a:pt x="130911" y="337007"/>
                  </a:lnTo>
                  <a:lnTo>
                    <a:pt x="129578" y="341934"/>
                  </a:lnTo>
                  <a:lnTo>
                    <a:pt x="130987" y="344525"/>
                  </a:lnTo>
                  <a:lnTo>
                    <a:pt x="133502" y="345287"/>
                  </a:lnTo>
                  <a:lnTo>
                    <a:pt x="136017" y="346049"/>
                  </a:lnTo>
                  <a:lnTo>
                    <a:pt x="138709" y="344601"/>
                  </a:lnTo>
                  <a:lnTo>
                    <a:pt x="140093" y="339458"/>
                  </a:lnTo>
                  <a:close/>
                </a:path>
                <a:path w="271779" h="415289">
                  <a:moveTo>
                    <a:pt x="145376" y="316039"/>
                  </a:moveTo>
                  <a:lnTo>
                    <a:pt x="143649" y="313550"/>
                  </a:lnTo>
                  <a:lnTo>
                    <a:pt x="138480" y="312648"/>
                  </a:lnTo>
                  <a:lnTo>
                    <a:pt x="136029" y="314325"/>
                  </a:lnTo>
                  <a:lnTo>
                    <a:pt x="135026" y="319354"/>
                  </a:lnTo>
                  <a:lnTo>
                    <a:pt x="136728" y="321843"/>
                  </a:lnTo>
                  <a:lnTo>
                    <a:pt x="139280" y="322376"/>
                  </a:lnTo>
                  <a:lnTo>
                    <a:pt x="141859" y="322922"/>
                  </a:lnTo>
                  <a:lnTo>
                    <a:pt x="144348" y="321246"/>
                  </a:lnTo>
                  <a:lnTo>
                    <a:pt x="145376" y="316039"/>
                  </a:lnTo>
                  <a:close/>
                </a:path>
                <a:path w="271779" h="415289">
                  <a:moveTo>
                    <a:pt x="148894" y="292366"/>
                  </a:moveTo>
                  <a:lnTo>
                    <a:pt x="147027" y="290004"/>
                  </a:lnTo>
                  <a:lnTo>
                    <a:pt x="141820" y="289433"/>
                  </a:lnTo>
                  <a:lnTo>
                    <a:pt x="139446" y="291274"/>
                  </a:lnTo>
                  <a:lnTo>
                    <a:pt x="138811" y="296379"/>
                  </a:lnTo>
                  <a:lnTo>
                    <a:pt x="140677" y="298742"/>
                  </a:lnTo>
                  <a:lnTo>
                    <a:pt x="143256" y="299097"/>
                  </a:lnTo>
                  <a:lnTo>
                    <a:pt x="145872" y="299466"/>
                  </a:lnTo>
                  <a:lnTo>
                    <a:pt x="148234" y="297624"/>
                  </a:lnTo>
                  <a:lnTo>
                    <a:pt x="148894" y="292366"/>
                  </a:lnTo>
                  <a:close/>
                </a:path>
                <a:path w="271779" h="415289">
                  <a:moveTo>
                    <a:pt x="150952" y="268541"/>
                  </a:moveTo>
                  <a:lnTo>
                    <a:pt x="148945" y="266293"/>
                  </a:lnTo>
                  <a:lnTo>
                    <a:pt x="143713" y="266026"/>
                  </a:lnTo>
                  <a:lnTo>
                    <a:pt x="141452" y="267995"/>
                  </a:lnTo>
                  <a:lnTo>
                    <a:pt x="141300" y="270573"/>
                  </a:lnTo>
                  <a:lnTo>
                    <a:pt x="141173" y="273138"/>
                  </a:lnTo>
                  <a:lnTo>
                    <a:pt x="143103" y="275386"/>
                  </a:lnTo>
                  <a:lnTo>
                    <a:pt x="145719" y="275590"/>
                  </a:lnTo>
                  <a:lnTo>
                    <a:pt x="148336" y="275793"/>
                  </a:lnTo>
                  <a:lnTo>
                    <a:pt x="150647" y="273824"/>
                  </a:lnTo>
                  <a:lnTo>
                    <a:pt x="150787" y="271183"/>
                  </a:lnTo>
                  <a:lnTo>
                    <a:pt x="150952" y="268541"/>
                  </a:lnTo>
                  <a:close/>
                </a:path>
                <a:path w="271779" h="415289">
                  <a:moveTo>
                    <a:pt x="151472" y="35839"/>
                  </a:moveTo>
                  <a:lnTo>
                    <a:pt x="151117" y="32791"/>
                  </a:lnTo>
                  <a:lnTo>
                    <a:pt x="148856" y="31038"/>
                  </a:lnTo>
                  <a:lnTo>
                    <a:pt x="146532" y="29337"/>
                  </a:lnTo>
                  <a:lnTo>
                    <a:pt x="143421" y="29972"/>
                  </a:lnTo>
                  <a:lnTo>
                    <a:pt x="140779" y="34505"/>
                  </a:lnTo>
                  <a:lnTo>
                    <a:pt x="141312" y="37287"/>
                  </a:lnTo>
                  <a:lnTo>
                    <a:pt x="143179" y="38671"/>
                  </a:lnTo>
                  <a:lnTo>
                    <a:pt x="145046" y="40106"/>
                  </a:lnTo>
                  <a:lnTo>
                    <a:pt x="147955" y="39738"/>
                  </a:lnTo>
                  <a:lnTo>
                    <a:pt x="149682" y="37820"/>
                  </a:lnTo>
                  <a:lnTo>
                    <a:pt x="151472" y="35839"/>
                  </a:lnTo>
                  <a:close/>
                </a:path>
                <a:path w="271779" h="415289">
                  <a:moveTo>
                    <a:pt x="151701" y="244678"/>
                  </a:moveTo>
                  <a:lnTo>
                    <a:pt x="149555" y="242531"/>
                  </a:lnTo>
                  <a:lnTo>
                    <a:pt x="144310" y="242544"/>
                  </a:lnTo>
                  <a:lnTo>
                    <a:pt x="142189" y="244640"/>
                  </a:lnTo>
                  <a:lnTo>
                    <a:pt x="142176" y="247218"/>
                  </a:lnTo>
                  <a:lnTo>
                    <a:pt x="142125" y="249796"/>
                  </a:lnTo>
                  <a:lnTo>
                    <a:pt x="144208" y="251929"/>
                  </a:lnTo>
                  <a:lnTo>
                    <a:pt x="146837" y="251993"/>
                  </a:lnTo>
                  <a:lnTo>
                    <a:pt x="149466" y="252056"/>
                  </a:lnTo>
                  <a:lnTo>
                    <a:pt x="151625" y="249961"/>
                  </a:lnTo>
                  <a:lnTo>
                    <a:pt x="151676" y="247319"/>
                  </a:lnTo>
                  <a:lnTo>
                    <a:pt x="151701" y="244678"/>
                  </a:lnTo>
                  <a:close/>
                </a:path>
                <a:path w="271779" h="415289">
                  <a:moveTo>
                    <a:pt x="151904" y="20853"/>
                  </a:moveTo>
                  <a:lnTo>
                    <a:pt x="151765" y="17983"/>
                  </a:lnTo>
                  <a:lnTo>
                    <a:pt x="149961" y="16129"/>
                  </a:lnTo>
                  <a:lnTo>
                    <a:pt x="148094" y="14224"/>
                  </a:lnTo>
                  <a:lnTo>
                    <a:pt x="144983" y="14338"/>
                  </a:lnTo>
                  <a:lnTo>
                    <a:pt x="143167" y="16471"/>
                  </a:lnTo>
                  <a:lnTo>
                    <a:pt x="141274" y="18554"/>
                  </a:lnTo>
                  <a:lnTo>
                    <a:pt x="141757" y="21704"/>
                  </a:lnTo>
                  <a:lnTo>
                    <a:pt x="145948" y="24853"/>
                  </a:lnTo>
                  <a:lnTo>
                    <a:pt x="148742" y="24447"/>
                  </a:lnTo>
                  <a:lnTo>
                    <a:pt x="150368" y="22694"/>
                  </a:lnTo>
                  <a:lnTo>
                    <a:pt x="151904" y="20853"/>
                  </a:lnTo>
                  <a:close/>
                </a:path>
                <a:path w="271779" h="415289">
                  <a:moveTo>
                    <a:pt x="156845" y="404736"/>
                  </a:moveTo>
                  <a:lnTo>
                    <a:pt x="154216" y="400189"/>
                  </a:lnTo>
                  <a:lnTo>
                    <a:pt x="151612" y="399364"/>
                  </a:lnTo>
                  <a:lnTo>
                    <a:pt x="149567" y="400075"/>
                  </a:lnTo>
                  <a:lnTo>
                    <a:pt x="147561" y="400939"/>
                  </a:lnTo>
                  <a:lnTo>
                    <a:pt x="146265" y="403288"/>
                  </a:lnTo>
                  <a:lnTo>
                    <a:pt x="146786" y="405892"/>
                  </a:lnTo>
                  <a:lnTo>
                    <a:pt x="147281" y="408444"/>
                  </a:lnTo>
                  <a:lnTo>
                    <a:pt x="150190" y="410108"/>
                  </a:lnTo>
                  <a:lnTo>
                    <a:pt x="153009" y="408940"/>
                  </a:lnTo>
                  <a:lnTo>
                    <a:pt x="155867" y="407898"/>
                  </a:lnTo>
                  <a:lnTo>
                    <a:pt x="156845" y="404736"/>
                  </a:lnTo>
                  <a:close/>
                </a:path>
                <a:path w="271779" h="415289">
                  <a:moveTo>
                    <a:pt x="167703" y="51244"/>
                  </a:moveTo>
                  <a:lnTo>
                    <a:pt x="166077" y="49047"/>
                  </a:lnTo>
                  <a:lnTo>
                    <a:pt x="164426" y="46863"/>
                  </a:lnTo>
                  <a:lnTo>
                    <a:pt x="161442" y="46418"/>
                  </a:lnTo>
                  <a:lnTo>
                    <a:pt x="157365" y="49733"/>
                  </a:lnTo>
                  <a:lnTo>
                    <a:pt x="156908" y="52679"/>
                  </a:lnTo>
                  <a:lnTo>
                    <a:pt x="158407" y="54648"/>
                  </a:lnTo>
                  <a:lnTo>
                    <a:pt x="159867" y="56642"/>
                  </a:lnTo>
                  <a:lnTo>
                    <a:pt x="162725" y="57175"/>
                  </a:lnTo>
                  <a:lnTo>
                    <a:pt x="164934" y="55714"/>
                  </a:lnTo>
                  <a:lnTo>
                    <a:pt x="167106" y="54279"/>
                  </a:lnTo>
                  <a:lnTo>
                    <a:pt x="167703" y="51244"/>
                  </a:lnTo>
                  <a:close/>
                </a:path>
                <a:path w="271779" h="415289">
                  <a:moveTo>
                    <a:pt x="170446" y="6921"/>
                  </a:moveTo>
                  <a:lnTo>
                    <a:pt x="169913" y="4267"/>
                  </a:lnTo>
                  <a:lnTo>
                    <a:pt x="169430" y="1778"/>
                  </a:lnTo>
                  <a:lnTo>
                    <a:pt x="166497" y="0"/>
                  </a:lnTo>
                  <a:lnTo>
                    <a:pt x="163728" y="1206"/>
                  </a:lnTo>
                  <a:lnTo>
                    <a:pt x="160858" y="2197"/>
                  </a:lnTo>
                  <a:lnTo>
                    <a:pt x="159880" y="5372"/>
                  </a:lnTo>
                  <a:lnTo>
                    <a:pt x="162458" y="9944"/>
                  </a:lnTo>
                  <a:lnTo>
                    <a:pt x="165036" y="10756"/>
                  </a:lnTo>
                  <a:lnTo>
                    <a:pt x="167119" y="10083"/>
                  </a:lnTo>
                  <a:lnTo>
                    <a:pt x="169113" y="9169"/>
                  </a:lnTo>
                  <a:lnTo>
                    <a:pt x="170446" y="6921"/>
                  </a:lnTo>
                  <a:close/>
                </a:path>
                <a:path w="271779" h="415289">
                  <a:moveTo>
                    <a:pt x="175196" y="391236"/>
                  </a:moveTo>
                  <a:lnTo>
                    <a:pt x="174879" y="388200"/>
                  </a:lnTo>
                  <a:lnTo>
                    <a:pt x="170637" y="385114"/>
                  </a:lnTo>
                  <a:lnTo>
                    <a:pt x="167690" y="385394"/>
                  </a:lnTo>
                  <a:lnTo>
                    <a:pt x="166192" y="387286"/>
                  </a:lnTo>
                  <a:lnTo>
                    <a:pt x="164604" y="389077"/>
                  </a:lnTo>
                  <a:lnTo>
                    <a:pt x="164795" y="391998"/>
                  </a:lnTo>
                  <a:lnTo>
                    <a:pt x="166662" y="393852"/>
                  </a:lnTo>
                  <a:lnTo>
                    <a:pt x="168516" y="395706"/>
                  </a:lnTo>
                  <a:lnTo>
                    <a:pt x="171589" y="395528"/>
                  </a:lnTo>
                  <a:lnTo>
                    <a:pt x="173456" y="393420"/>
                  </a:lnTo>
                  <a:lnTo>
                    <a:pt x="175196" y="391236"/>
                  </a:lnTo>
                  <a:close/>
                </a:path>
                <a:path w="271779" h="415289">
                  <a:moveTo>
                    <a:pt x="179882" y="72263"/>
                  </a:moveTo>
                  <a:lnTo>
                    <a:pt x="177406" y="67500"/>
                  </a:lnTo>
                  <a:lnTo>
                    <a:pt x="174561" y="66573"/>
                  </a:lnTo>
                  <a:lnTo>
                    <a:pt x="169951" y="69088"/>
                  </a:lnTo>
                  <a:lnTo>
                    <a:pt x="168998" y="71932"/>
                  </a:lnTo>
                  <a:lnTo>
                    <a:pt x="170154" y="74168"/>
                  </a:lnTo>
                  <a:lnTo>
                    <a:pt x="171335" y="76403"/>
                  </a:lnTo>
                  <a:lnTo>
                    <a:pt x="174078" y="77393"/>
                  </a:lnTo>
                  <a:lnTo>
                    <a:pt x="176466" y="76263"/>
                  </a:lnTo>
                  <a:lnTo>
                    <a:pt x="178828" y="75158"/>
                  </a:lnTo>
                  <a:lnTo>
                    <a:pt x="179882" y="72263"/>
                  </a:lnTo>
                  <a:close/>
                </a:path>
                <a:path w="271779" h="415289">
                  <a:moveTo>
                    <a:pt x="187947" y="370230"/>
                  </a:moveTo>
                  <a:lnTo>
                    <a:pt x="186956" y="367372"/>
                  </a:lnTo>
                  <a:lnTo>
                    <a:pt x="182168" y="365213"/>
                  </a:lnTo>
                  <a:lnTo>
                    <a:pt x="179349" y="366153"/>
                  </a:lnTo>
                  <a:lnTo>
                    <a:pt x="178244" y="368401"/>
                  </a:lnTo>
                  <a:lnTo>
                    <a:pt x="177177" y="370662"/>
                  </a:lnTo>
                  <a:lnTo>
                    <a:pt x="177990" y="373418"/>
                  </a:lnTo>
                  <a:lnTo>
                    <a:pt x="180301" y="374700"/>
                  </a:lnTo>
                  <a:lnTo>
                    <a:pt x="182575" y="375970"/>
                  </a:lnTo>
                  <a:lnTo>
                    <a:pt x="185585" y="375094"/>
                  </a:lnTo>
                  <a:lnTo>
                    <a:pt x="186740" y="372656"/>
                  </a:lnTo>
                  <a:lnTo>
                    <a:pt x="187947" y="370230"/>
                  </a:lnTo>
                  <a:close/>
                </a:path>
                <a:path w="271779" h="415289">
                  <a:moveTo>
                    <a:pt x="189204" y="94424"/>
                  </a:moveTo>
                  <a:lnTo>
                    <a:pt x="188290" y="91935"/>
                  </a:lnTo>
                  <a:lnTo>
                    <a:pt x="187325" y="89446"/>
                  </a:lnTo>
                  <a:lnTo>
                    <a:pt x="184556" y="88239"/>
                  </a:lnTo>
                  <a:lnTo>
                    <a:pt x="179679" y="90208"/>
                  </a:lnTo>
                  <a:lnTo>
                    <a:pt x="178473" y="92913"/>
                  </a:lnTo>
                  <a:lnTo>
                    <a:pt x="179400" y="95288"/>
                  </a:lnTo>
                  <a:lnTo>
                    <a:pt x="180276" y="97688"/>
                  </a:lnTo>
                  <a:lnTo>
                    <a:pt x="182981" y="98920"/>
                  </a:lnTo>
                  <a:lnTo>
                    <a:pt x="185458" y="98044"/>
                  </a:lnTo>
                  <a:lnTo>
                    <a:pt x="187934" y="97167"/>
                  </a:lnTo>
                  <a:lnTo>
                    <a:pt x="189204" y="94424"/>
                  </a:lnTo>
                  <a:close/>
                </a:path>
                <a:path w="271779" h="415289">
                  <a:moveTo>
                    <a:pt x="193967" y="5016"/>
                  </a:moveTo>
                  <a:lnTo>
                    <a:pt x="192836" y="2044"/>
                  </a:lnTo>
                  <a:lnTo>
                    <a:pt x="190030" y="1054"/>
                  </a:lnTo>
                  <a:lnTo>
                    <a:pt x="187236" y="12"/>
                  </a:lnTo>
                  <a:lnTo>
                    <a:pt x="184378" y="1689"/>
                  </a:lnTo>
                  <a:lnTo>
                    <a:pt x="183400" y="6845"/>
                  </a:lnTo>
                  <a:lnTo>
                    <a:pt x="184746" y="9207"/>
                  </a:lnTo>
                  <a:lnTo>
                    <a:pt x="186817" y="9994"/>
                  </a:lnTo>
                  <a:lnTo>
                    <a:pt x="188925" y="10731"/>
                  </a:lnTo>
                  <a:lnTo>
                    <a:pt x="191554" y="9677"/>
                  </a:lnTo>
                  <a:lnTo>
                    <a:pt x="192747" y="7378"/>
                  </a:lnTo>
                  <a:lnTo>
                    <a:pt x="193967" y="5016"/>
                  </a:lnTo>
                  <a:close/>
                </a:path>
                <a:path w="271779" h="415289">
                  <a:moveTo>
                    <a:pt x="196532" y="117221"/>
                  </a:moveTo>
                  <a:lnTo>
                    <a:pt x="195821" y="114668"/>
                  </a:lnTo>
                  <a:lnTo>
                    <a:pt x="195072" y="112128"/>
                  </a:lnTo>
                  <a:lnTo>
                    <a:pt x="192392" y="110705"/>
                  </a:lnTo>
                  <a:lnTo>
                    <a:pt x="187388" y="112255"/>
                  </a:lnTo>
                  <a:lnTo>
                    <a:pt x="185966" y="114858"/>
                  </a:lnTo>
                  <a:lnTo>
                    <a:pt x="186690" y="117309"/>
                  </a:lnTo>
                  <a:lnTo>
                    <a:pt x="187375" y="119786"/>
                  </a:lnTo>
                  <a:lnTo>
                    <a:pt x="189992" y="121221"/>
                  </a:lnTo>
                  <a:lnTo>
                    <a:pt x="192519" y="120535"/>
                  </a:lnTo>
                  <a:lnTo>
                    <a:pt x="195046" y="119849"/>
                  </a:lnTo>
                  <a:lnTo>
                    <a:pt x="196532" y="117221"/>
                  </a:lnTo>
                  <a:close/>
                </a:path>
                <a:path w="271779" h="415289">
                  <a:moveTo>
                    <a:pt x="196799" y="347726"/>
                  </a:moveTo>
                  <a:lnTo>
                    <a:pt x="195427" y="345033"/>
                  </a:lnTo>
                  <a:lnTo>
                    <a:pt x="190411" y="343471"/>
                  </a:lnTo>
                  <a:lnTo>
                    <a:pt x="187744" y="344805"/>
                  </a:lnTo>
                  <a:lnTo>
                    <a:pt x="186969" y="347218"/>
                  </a:lnTo>
                  <a:lnTo>
                    <a:pt x="186131" y="349605"/>
                  </a:lnTo>
                  <a:lnTo>
                    <a:pt x="187426" y="352272"/>
                  </a:lnTo>
                  <a:lnTo>
                    <a:pt x="189890" y="353187"/>
                  </a:lnTo>
                  <a:lnTo>
                    <a:pt x="192354" y="354101"/>
                  </a:lnTo>
                  <a:lnTo>
                    <a:pt x="195084" y="352793"/>
                  </a:lnTo>
                  <a:lnTo>
                    <a:pt x="195973" y="350266"/>
                  </a:lnTo>
                  <a:lnTo>
                    <a:pt x="196799" y="347726"/>
                  </a:lnTo>
                  <a:close/>
                </a:path>
                <a:path w="271779" h="415289">
                  <a:moveTo>
                    <a:pt x="202247" y="140398"/>
                  </a:moveTo>
                  <a:lnTo>
                    <a:pt x="201091" y="135255"/>
                  </a:lnTo>
                  <a:lnTo>
                    <a:pt x="198539" y="133642"/>
                  </a:lnTo>
                  <a:lnTo>
                    <a:pt x="193433" y="134848"/>
                  </a:lnTo>
                  <a:lnTo>
                    <a:pt x="191820" y="137363"/>
                  </a:lnTo>
                  <a:lnTo>
                    <a:pt x="192951" y="142367"/>
                  </a:lnTo>
                  <a:lnTo>
                    <a:pt x="195427" y="143992"/>
                  </a:lnTo>
                  <a:lnTo>
                    <a:pt x="198005" y="143459"/>
                  </a:lnTo>
                  <a:lnTo>
                    <a:pt x="200571" y="142938"/>
                  </a:lnTo>
                  <a:lnTo>
                    <a:pt x="202247" y="140398"/>
                  </a:lnTo>
                  <a:close/>
                </a:path>
                <a:path w="271779" h="415289">
                  <a:moveTo>
                    <a:pt x="203111" y="324561"/>
                  </a:moveTo>
                  <a:lnTo>
                    <a:pt x="201510" y="322021"/>
                  </a:lnTo>
                  <a:lnTo>
                    <a:pt x="196380" y="320916"/>
                  </a:lnTo>
                  <a:lnTo>
                    <a:pt x="193840" y="322478"/>
                  </a:lnTo>
                  <a:lnTo>
                    <a:pt x="193268" y="324980"/>
                  </a:lnTo>
                  <a:lnTo>
                    <a:pt x="192735" y="327469"/>
                  </a:lnTo>
                  <a:lnTo>
                    <a:pt x="194208" y="329984"/>
                  </a:lnTo>
                  <a:lnTo>
                    <a:pt x="196773" y="330644"/>
                  </a:lnTo>
                  <a:lnTo>
                    <a:pt x="199288" y="331292"/>
                  </a:lnTo>
                  <a:lnTo>
                    <a:pt x="201955" y="329755"/>
                  </a:lnTo>
                  <a:lnTo>
                    <a:pt x="203111" y="324561"/>
                  </a:lnTo>
                  <a:close/>
                </a:path>
                <a:path w="271779" h="415289">
                  <a:moveTo>
                    <a:pt x="206527" y="163868"/>
                  </a:moveTo>
                  <a:lnTo>
                    <a:pt x="205689" y="158661"/>
                  </a:lnTo>
                  <a:lnTo>
                    <a:pt x="203250" y="156908"/>
                  </a:lnTo>
                  <a:lnTo>
                    <a:pt x="198081" y="157810"/>
                  </a:lnTo>
                  <a:lnTo>
                    <a:pt x="196316" y="160235"/>
                  </a:lnTo>
                  <a:lnTo>
                    <a:pt x="197129" y="165303"/>
                  </a:lnTo>
                  <a:lnTo>
                    <a:pt x="199580" y="167055"/>
                  </a:lnTo>
                  <a:lnTo>
                    <a:pt x="202158" y="166674"/>
                  </a:lnTo>
                  <a:lnTo>
                    <a:pt x="204774" y="166293"/>
                  </a:lnTo>
                  <a:lnTo>
                    <a:pt x="206527" y="163868"/>
                  </a:lnTo>
                  <a:close/>
                </a:path>
                <a:path w="271779" h="415289">
                  <a:moveTo>
                    <a:pt x="207505" y="301053"/>
                  </a:moveTo>
                  <a:lnTo>
                    <a:pt x="205714" y="298640"/>
                  </a:lnTo>
                  <a:lnTo>
                    <a:pt x="200520" y="297891"/>
                  </a:lnTo>
                  <a:lnTo>
                    <a:pt x="198107" y="299656"/>
                  </a:lnTo>
                  <a:lnTo>
                    <a:pt x="197358" y="304723"/>
                  </a:lnTo>
                  <a:lnTo>
                    <a:pt x="199034" y="307124"/>
                  </a:lnTo>
                  <a:lnTo>
                    <a:pt x="201637" y="307581"/>
                  </a:lnTo>
                  <a:lnTo>
                    <a:pt x="204203" y="308038"/>
                  </a:lnTo>
                  <a:lnTo>
                    <a:pt x="206730" y="306285"/>
                  </a:lnTo>
                  <a:lnTo>
                    <a:pt x="207505" y="301053"/>
                  </a:lnTo>
                  <a:close/>
                </a:path>
                <a:path w="271779" h="415289">
                  <a:moveTo>
                    <a:pt x="209550" y="187502"/>
                  </a:moveTo>
                  <a:lnTo>
                    <a:pt x="209003" y="182257"/>
                  </a:lnTo>
                  <a:lnTo>
                    <a:pt x="206616" y="180390"/>
                  </a:lnTo>
                  <a:lnTo>
                    <a:pt x="201409" y="181013"/>
                  </a:lnTo>
                  <a:lnTo>
                    <a:pt x="199555" y="183337"/>
                  </a:lnTo>
                  <a:lnTo>
                    <a:pt x="199834" y="185902"/>
                  </a:lnTo>
                  <a:lnTo>
                    <a:pt x="200088" y="188455"/>
                  </a:lnTo>
                  <a:lnTo>
                    <a:pt x="202412" y="190334"/>
                  </a:lnTo>
                  <a:lnTo>
                    <a:pt x="205028" y="190080"/>
                  </a:lnTo>
                  <a:lnTo>
                    <a:pt x="207645" y="189826"/>
                  </a:lnTo>
                  <a:lnTo>
                    <a:pt x="209550" y="187502"/>
                  </a:lnTo>
                  <a:close/>
                </a:path>
                <a:path w="271779" h="415289">
                  <a:moveTo>
                    <a:pt x="210350" y="277368"/>
                  </a:moveTo>
                  <a:lnTo>
                    <a:pt x="208394" y="275069"/>
                  </a:lnTo>
                  <a:lnTo>
                    <a:pt x="203161" y="274637"/>
                  </a:lnTo>
                  <a:lnTo>
                    <a:pt x="200888" y="276542"/>
                  </a:lnTo>
                  <a:lnTo>
                    <a:pt x="200660" y="279095"/>
                  </a:lnTo>
                  <a:lnTo>
                    <a:pt x="200380" y="281647"/>
                  </a:lnTo>
                  <a:lnTo>
                    <a:pt x="202285" y="283946"/>
                  </a:lnTo>
                  <a:lnTo>
                    <a:pt x="204889" y="284238"/>
                  </a:lnTo>
                  <a:lnTo>
                    <a:pt x="207492" y="284530"/>
                  </a:lnTo>
                  <a:lnTo>
                    <a:pt x="209842" y="282625"/>
                  </a:lnTo>
                  <a:lnTo>
                    <a:pt x="210108" y="279996"/>
                  </a:lnTo>
                  <a:lnTo>
                    <a:pt x="210350" y="277368"/>
                  </a:lnTo>
                  <a:close/>
                </a:path>
                <a:path w="271779" h="415289">
                  <a:moveTo>
                    <a:pt x="211391" y="211226"/>
                  </a:moveTo>
                  <a:lnTo>
                    <a:pt x="211086" y="205968"/>
                  </a:lnTo>
                  <a:lnTo>
                    <a:pt x="208826" y="203987"/>
                  </a:lnTo>
                  <a:lnTo>
                    <a:pt x="203593" y="204355"/>
                  </a:lnTo>
                  <a:lnTo>
                    <a:pt x="201599" y="206590"/>
                  </a:lnTo>
                  <a:lnTo>
                    <a:pt x="201904" y="211734"/>
                  </a:lnTo>
                  <a:lnTo>
                    <a:pt x="204152" y="213715"/>
                  </a:lnTo>
                  <a:lnTo>
                    <a:pt x="206768" y="213588"/>
                  </a:lnTo>
                  <a:lnTo>
                    <a:pt x="209384" y="213461"/>
                  </a:lnTo>
                  <a:lnTo>
                    <a:pt x="211391" y="211226"/>
                  </a:lnTo>
                  <a:close/>
                </a:path>
                <a:path w="271779" h="415289">
                  <a:moveTo>
                    <a:pt x="211810" y="253580"/>
                  </a:moveTo>
                  <a:lnTo>
                    <a:pt x="209778" y="251383"/>
                  </a:lnTo>
                  <a:lnTo>
                    <a:pt x="204520" y="251231"/>
                  </a:lnTo>
                  <a:lnTo>
                    <a:pt x="202311" y="253250"/>
                  </a:lnTo>
                  <a:lnTo>
                    <a:pt x="202095" y="258394"/>
                  </a:lnTo>
                  <a:lnTo>
                    <a:pt x="204139" y="260591"/>
                  </a:lnTo>
                  <a:lnTo>
                    <a:pt x="206756" y="260731"/>
                  </a:lnTo>
                  <a:lnTo>
                    <a:pt x="209372" y="260870"/>
                  </a:lnTo>
                  <a:lnTo>
                    <a:pt x="211594" y="258851"/>
                  </a:lnTo>
                  <a:lnTo>
                    <a:pt x="211810" y="253580"/>
                  </a:lnTo>
                  <a:close/>
                </a:path>
                <a:path w="271779" h="415289">
                  <a:moveTo>
                    <a:pt x="212090" y="235026"/>
                  </a:moveTo>
                  <a:lnTo>
                    <a:pt x="212077" y="232397"/>
                  </a:lnTo>
                  <a:lnTo>
                    <a:pt x="212026" y="229755"/>
                  </a:lnTo>
                  <a:lnTo>
                    <a:pt x="209854" y="227672"/>
                  </a:lnTo>
                  <a:lnTo>
                    <a:pt x="204609" y="227787"/>
                  </a:lnTo>
                  <a:lnTo>
                    <a:pt x="202514" y="229920"/>
                  </a:lnTo>
                  <a:lnTo>
                    <a:pt x="202565" y="232486"/>
                  </a:lnTo>
                  <a:lnTo>
                    <a:pt x="202590" y="235064"/>
                  </a:lnTo>
                  <a:lnTo>
                    <a:pt x="204698" y="237159"/>
                  </a:lnTo>
                  <a:lnTo>
                    <a:pt x="207327" y="237159"/>
                  </a:lnTo>
                  <a:lnTo>
                    <a:pt x="209943" y="237159"/>
                  </a:lnTo>
                  <a:lnTo>
                    <a:pt x="212090" y="235026"/>
                  </a:lnTo>
                  <a:close/>
                </a:path>
                <a:path w="271779" h="415289">
                  <a:moveTo>
                    <a:pt x="213131" y="17094"/>
                  </a:moveTo>
                  <a:lnTo>
                    <a:pt x="211175" y="15125"/>
                  </a:lnTo>
                  <a:lnTo>
                    <a:pt x="209245" y="13131"/>
                  </a:lnTo>
                  <a:lnTo>
                    <a:pt x="206044" y="13335"/>
                  </a:lnTo>
                  <a:lnTo>
                    <a:pt x="202666" y="17335"/>
                  </a:lnTo>
                  <a:lnTo>
                    <a:pt x="202819" y="20142"/>
                  </a:lnTo>
                  <a:lnTo>
                    <a:pt x="204495" y="21882"/>
                  </a:lnTo>
                  <a:lnTo>
                    <a:pt x="206209" y="23609"/>
                  </a:lnTo>
                  <a:lnTo>
                    <a:pt x="209169" y="23609"/>
                  </a:lnTo>
                  <a:lnTo>
                    <a:pt x="211099" y="21894"/>
                  </a:lnTo>
                  <a:lnTo>
                    <a:pt x="213093" y="20129"/>
                  </a:lnTo>
                  <a:lnTo>
                    <a:pt x="213131" y="17094"/>
                  </a:lnTo>
                  <a:close/>
                </a:path>
                <a:path w="271779" h="415289">
                  <a:moveTo>
                    <a:pt x="227901" y="36563"/>
                  </a:moveTo>
                  <a:lnTo>
                    <a:pt x="226453" y="34290"/>
                  </a:lnTo>
                  <a:lnTo>
                    <a:pt x="225044" y="31991"/>
                  </a:lnTo>
                  <a:lnTo>
                    <a:pt x="221957" y="31470"/>
                  </a:lnTo>
                  <a:lnTo>
                    <a:pt x="217678" y="34505"/>
                  </a:lnTo>
                  <a:lnTo>
                    <a:pt x="217182" y="37325"/>
                  </a:lnTo>
                  <a:lnTo>
                    <a:pt x="218490" y="39471"/>
                  </a:lnTo>
                  <a:lnTo>
                    <a:pt x="219824" y="41579"/>
                  </a:lnTo>
                  <a:lnTo>
                    <a:pt x="222770" y="42189"/>
                  </a:lnTo>
                  <a:lnTo>
                    <a:pt x="224993" y="40855"/>
                  </a:lnTo>
                  <a:lnTo>
                    <a:pt x="227266" y="39497"/>
                  </a:lnTo>
                  <a:lnTo>
                    <a:pt x="227901" y="36563"/>
                  </a:lnTo>
                  <a:close/>
                </a:path>
                <a:path w="271779" h="415289">
                  <a:moveTo>
                    <a:pt x="239344" y="57785"/>
                  </a:moveTo>
                  <a:lnTo>
                    <a:pt x="236994" y="52997"/>
                  </a:lnTo>
                  <a:lnTo>
                    <a:pt x="234137" y="52031"/>
                  </a:lnTo>
                  <a:lnTo>
                    <a:pt x="229463" y="54406"/>
                  </a:lnTo>
                  <a:lnTo>
                    <a:pt x="228473" y="57226"/>
                  </a:lnTo>
                  <a:lnTo>
                    <a:pt x="230720" y="61760"/>
                  </a:lnTo>
                  <a:lnTo>
                    <a:pt x="233438" y="62801"/>
                  </a:lnTo>
                  <a:lnTo>
                    <a:pt x="235851" y="61722"/>
                  </a:lnTo>
                  <a:lnTo>
                    <a:pt x="238226" y="60655"/>
                  </a:lnTo>
                  <a:lnTo>
                    <a:pt x="239344" y="57785"/>
                  </a:lnTo>
                  <a:close/>
                </a:path>
                <a:path w="271779" h="415289">
                  <a:moveTo>
                    <a:pt x="248386" y="79984"/>
                  </a:moveTo>
                  <a:lnTo>
                    <a:pt x="246507" y="75018"/>
                  </a:lnTo>
                  <a:lnTo>
                    <a:pt x="243763" y="73787"/>
                  </a:lnTo>
                  <a:lnTo>
                    <a:pt x="238874" y="75704"/>
                  </a:lnTo>
                  <a:lnTo>
                    <a:pt x="237629" y="78409"/>
                  </a:lnTo>
                  <a:lnTo>
                    <a:pt x="239433" y="83185"/>
                  </a:lnTo>
                  <a:lnTo>
                    <a:pt x="242087" y="84455"/>
                  </a:lnTo>
                  <a:lnTo>
                    <a:pt x="244576" y="83578"/>
                  </a:lnTo>
                  <a:lnTo>
                    <a:pt x="247040" y="82715"/>
                  </a:lnTo>
                  <a:lnTo>
                    <a:pt x="248386" y="79984"/>
                  </a:lnTo>
                  <a:close/>
                </a:path>
                <a:path w="271779" h="415289">
                  <a:moveTo>
                    <a:pt x="255651" y="102704"/>
                  </a:moveTo>
                  <a:lnTo>
                    <a:pt x="254139" y="97650"/>
                  </a:lnTo>
                  <a:lnTo>
                    <a:pt x="251498" y="96215"/>
                  </a:lnTo>
                  <a:lnTo>
                    <a:pt x="246481" y="97764"/>
                  </a:lnTo>
                  <a:lnTo>
                    <a:pt x="245033" y="100380"/>
                  </a:lnTo>
                  <a:lnTo>
                    <a:pt x="245757" y="102831"/>
                  </a:lnTo>
                  <a:lnTo>
                    <a:pt x="246507" y="105283"/>
                  </a:lnTo>
                  <a:lnTo>
                    <a:pt x="249085" y="106730"/>
                  </a:lnTo>
                  <a:lnTo>
                    <a:pt x="251612" y="106032"/>
                  </a:lnTo>
                  <a:lnTo>
                    <a:pt x="254139" y="105333"/>
                  </a:lnTo>
                  <a:lnTo>
                    <a:pt x="255651" y="102704"/>
                  </a:lnTo>
                  <a:close/>
                </a:path>
                <a:path w="271779" h="415289">
                  <a:moveTo>
                    <a:pt x="261391" y="125831"/>
                  </a:moveTo>
                  <a:lnTo>
                    <a:pt x="260819" y="123266"/>
                  </a:lnTo>
                  <a:lnTo>
                    <a:pt x="260273" y="120688"/>
                  </a:lnTo>
                  <a:lnTo>
                    <a:pt x="257683" y="119113"/>
                  </a:lnTo>
                  <a:lnTo>
                    <a:pt x="252590" y="120332"/>
                  </a:lnTo>
                  <a:lnTo>
                    <a:pt x="251015" y="122847"/>
                  </a:lnTo>
                  <a:lnTo>
                    <a:pt x="252107" y="127863"/>
                  </a:lnTo>
                  <a:lnTo>
                    <a:pt x="254647" y="129451"/>
                  </a:lnTo>
                  <a:lnTo>
                    <a:pt x="257213" y="128905"/>
                  </a:lnTo>
                  <a:lnTo>
                    <a:pt x="259778" y="128358"/>
                  </a:lnTo>
                  <a:lnTo>
                    <a:pt x="261391" y="125831"/>
                  </a:lnTo>
                  <a:close/>
                </a:path>
                <a:path w="271779" h="415289">
                  <a:moveTo>
                    <a:pt x="265938" y="149186"/>
                  </a:moveTo>
                  <a:lnTo>
                    <a:pt x="264998" y="144005"/>
                  </a:lnTo>
                  <a:lnTo>
                    <a:pt x="262534" y="142290"/>
                  </a:lnTo>
                  <a:lnTo>
                    <a:pt x="257378" y="143243"/>
                  </a:lnTo>
                  <a:lnTo>
                    <a:pt x="255651" y="145669"/>
                  </a:lnTo>
                  <a:lnTo>
                    <a:pt x="256095" y="148196"/>
                  </a:lnTo>
                  <a:lnTo>
                    <a:pt x="256565" y="150723"/>
                  </a:lnTo>
                  <a:lnTo>
                    <a:pt x="258940" y="152463"/>
                  </a:lnTo>
                  <a:lnTo>
                    <a:pt x="261543" y="152044"/>
                  </a:lnTo>
                  <a:lnTo>
                    <a:pt x="264121" y="151638"/>
                  </a:lnTo>
                  <a:lnTo>
                    <a:pt x="265938" y="149186"/>
                  </a:lnTo>
                  <a:close/>
                </a:path>
                <a:path w="271779" h="415289">
                  <a:moveTo>
                    <a:pt x="269189" y="172720"/>
                  </a:moveTo>
                  <a:lnTo>
                    <a:pt x="268884" y="170116"/>
                  </a:lnTo>
                  <a:lnTo>
                    <a:pt x="268605" y="167500"/>
                  </a:lnTo>
                  <a:lnTo>
                    <a:pt x="266166" y="165671"/>
                  </a:lnTo>
                  <a:lnTo>
                    <a:pt x="260959" y="166357"/>
                  </a:lnTo>
                  <a:lnTo>
                    <a:pt x="259168" y="168694"/>
                  </a:lnTo>
                  <a:lnTo>
                    <a:pt x="259740" y="173812"/>
                  </a:lnTo>
                  <a:lnTo>
                    <a:pt x="262102" y="175653"/>
                  </a:lnTo>
                  <a:lnTo>
                    <a:pt x="264706" y="175361"/>
                  </a:lnTo>
                  <a:lnTo>
                    <a:pt x="267309" y="175069"/>
                  </a:lnTo>
                  <a:lnTo>
                    <a:pt x="269189" y="172720"/>
                  </a:lnTo>
                  <a:close/>
                </a:path>
                <a:path w="271779" h="415289">
                  <a:moveTo>
                    <a:pt x="271386" y="196380"/>
                  </a:moveTo>
                  <a:lnTo>
                    <a:pt x="270992" y="191135"/>
                  </a:lnTo>
                  <a:lnTo>
                    <a:pt x="268706" y="189191"/>
                  </a:lnTo>
                  <a:lnTo>
                    <a:pt x="263474" y="189636"/>
                  </a:lnTo>
                  <a:lnTo>
                    <a:pt x="261518" y="191897"/>
                  </a:lnTo>
                  <a:lnTo>
                    <a:pt x="261899" y="197027"/>
                  </a:lnTo>
                  <a:lnTo>
                    <a:pt x="264185" y="198970"/>
                  </a:lnTo>
                  <a:lnTo>
                    <a:pt x="266801" y="198805"/>
                  </a:lnTo>
                  <a:lnTo>
                    <a:pt x="269417" y="198640"/>
                  </a:lnTo>
                  <a:lnTo>
                    <a:pt x="271386" y="196380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92">
              <a:extLst>
                <a:ext uri="{FF2B5EF4-FFF2-40B4-BE49-F238E27FC236}">
                  <a16:creationId xmlns:a16="http://schemas.microsoft.com/office/drawing/2014/main" id="{A5910A19-C397-440A-B4FF-D3AE466FE621}"/>
                </a:ext>
              </a:extLst>
            </p:cNvPr>
            <p:cNvSpPr/>
            <p:nvPr/>
          </p:nvSpPr>
          <p:spPr>
            <a:xfrm>
              <a:off x="6724726" y="3618750"/>
              <a:ext cx="250825" cy="373380"/>
            </a:xfrm>
            <a:custGeom>
              <a:avLst/>
              <a:gdLst/>
              <a:ahLst/>
              <a:cxnLst/>
              <a:rect l="l" t="t" r="r" b="b"/>
              <a:pathLst>
                <a:path w="250825" h="373379">
                  <a:moveTo>
                    <a:pt x="9613" y="214782"/>
                  </a:moveTo>
                  <a:lnTo>
                    <a:pt x="9575" y="212178"/>
                  </a:lnTo>
                  <a:lnTo>
                    <a:pt x="9512" y="209575"/>
                  </a:lnTo>
                  <a:lnTo>
                    <a:pt x="7442" y="207467"/>
                  </a:lnTo>
                  <a:lnTo>
                    <a:pt x="4800" y="207454"/>
                  </a:lnTo>
                  <a:lnTo>
                    <a:pt x="2197" y="207454"/>
                  </a:lnTo>
                  <a:lnTo>
                    <a:pt x="0" y="209613"/>
                  </a:lnTo>
                  <a:lnTo>
                    <a:pt x="114" y="214947"/>
                  </a:lnTo>
                  <a:lnTo>
                    <a:pt x="2273" y="217055"/>
                  </a:lnTo>
                  <a:lnTo>
                    <a:pt x="7518" y="216941"/>
                  </a:lnTo>
                  <a:lnTo>
                    <a:pt x="9613" y="214782"/>
                  </a:lnTo>
                  <a:close/>
                </a:path>
                <a:path w="250825" h="373379">
                  <a:moveTo>
                    <a:pt x="10083" y="185978"/>
                  </a:moveTo>
                  <a:lnTo>
                    <a:pt x="8039" y="183756"/>
                  </a:lnTo>
                  <a:lnTo>
                    <a:pt x="5435" y="183603"/>
                  </a:lnTo>
                  <a:lnTo>
                    <a:pt x="2806" y="183451"/>
                  </a:lnTo>
                  <a:lnTo>
                    <a:pt x="596" y="185496"/>
                  </a:lnTo>
                  <a:lnTo>
                    <a:pt x="355" y="190830"/>
                  </a:lnTo>
                  <a:lnTo>
                    <a:pt x="2374" y="193052"/>
                  </a:lnTo>
                  <a:lnTo>
                    <a:pt x="7632" y="193217"/>
                  </a:lnTo>
                  <a:lnTo>
                    <a:pt x="9855" y="191173"/>
                  </a:lnTo>
                  <a:lnTo>
                    <a:pt x="10083" y="185978"/>
                  </a:lnTo>
                  <a:close/>
                </a:path>
                <a:path w="250825" h="373379">
                  <a:moveTo>
                    <a:pt x="10655" y="238353"/>
                  </a:moveTo>
                  <a:lnTo>
                    <a:pt x="10464" y="235750"/>
                  </a:lnTo>
                  <a:lnTo>
                    <a:pt x="10312" y="233159"/>
                  </a:lnTo>
                  <a:lnTo>
                    <a:pt x="8064" y="231165"/>
                  </a:lnTo>
                  <a:lnTo>
                    <a:pt x="5448" y="231305"/>
                  </a:lnTo>
                  <a:lnTo>
                    <a:pt x="2832" y="231444"/>
                  </a:lnTo>
                  <a:lnTo>
                    <a:pt x="825" y="233718"/>
                  </a:lnTo>
                  <a:lnTo>
                    <a:pt x="977" y="236385"/>
                  </a:lnTo>
                  <a:lnTo>
                    <a:pt x="1181" y="239052"/>
                  </a:lnTo>
                  <a:lnTo>
                    <a:pt x="3467" y="241033"/>
                  </a:lnTo>
                  <a:lnTo>
                    <a:pt x="8699" y="240614"/>
                  </a:lnTo>
                  <a:lnTo>
                    <a:pt x="10655" y="238353"/>
                  </a:lnTo>
                  <a:close/>
                </a:path>
                <a:path w="250825" h="373379">
                  <a:moveTo>
                    <a:pt x="11912" y="162458"/>
                  </a:moveTo>
                  <a:lnTo>
                    <a:pt x="10020" y="160121"/>
                  </a:lnTo>
                  <a:lnTo>
                    <a:pt x="7416" y="159829"/>
                  </a:lnTo>
                  <a:lnTo>
                    <a:pt x="4813" y="159537"/>
                  </a:lnTo>
                  <a:lnTo>
                    <a:pt x="2476" y="161442"/>
                  </a:lnTo>
                  <a:lnTo>
                    <a:pt x="2197" y="164096"/>
                  </a:lnTo>
                  <a:lnTo>
                    <a:pt x="1892" y="166763"/>
                  </a:lnTo>
                  <a:lnTo>
                    <a:pt x="3860" y="169100"/>
                  </a:lnTo>
                  <a:lnTo>
                    <a:pt x="9093" y="169557"/>
                  </a:lnTo>
                  <a:lnTo>
                    <a:pt x="11353" y="167627"/>
                  </a:lnTo>
                  <a:lnTo>
                    <a:pt x="11645" y="165049"/>
                  </a:lnTo>
                  <a:lnTo>
                    <a:pt x="11912" y="162458"/>
                  </a:lnTo>
                  <a:close/>
                </a:path>
                <a:path w="250825" h="373379">
                  <a:moveTo>
                    <a:pt x="13055" y="261785"/>
                  </a:moveTo>
                  <a:lnTo>
                    <a:pt x="12420" y="256641"/>
                  </a:lnTo>
                  <a:lnTo>
                    <a:pt x="10058" y="254787"/>
                  </a:lnTo>
                  <a:lnTo>
                    <a:pt x="7454" y="255079"/>
                  </a:lnTo>
                  <a:lnTo>
                    <a:pt x="4851" y="255371"/>
                  </a:lnTo>
                  <a:lnTo>
                    <a:pt x="2984" y="257771"/>
                  </a:lnTo>
                  <a:lnTo>
                    <a:pt x="3302" y="260426"/>
                  </a:lnTo>
                  <a:lnTo>
                    <a:pt x="3644" y="263080"/>
                  </a:lnTo>
                  <a:lnTo>
                    <a:pt x="6083" y="264922"/>
                  </a:lnTo>
                  <a:lnTo>
                    <a:pt x="11277" y="264172"/>
                  </a:lnTo>
                  <a:lnTo>
                    <a:pt x="13055" y="261785"/>
                  </a:lnTo>
                  <a:close/>
                </a:path>
                <a:path w="250825" h="373379">
                  <a:moveTo>
                    <a:pt x="15138" y="139115"/>
                  </a:moveTo>
                  <a:lnTo>
                    <a:pt x="13385" y="136664"/>
                  </a:lnTo>
                  <a:lnTo>
                    <a:pt x="10807" y="136207"/>
                  </a:lnTo>
                  <a:lnTo>
                    <a:pt x="8229" y="135750"/>
                  </a:lnTo>
                  <a:lnTo>
                    <a:pt x="5765" y="137515"/>
                  </a:lnTo>
                  <a:lnTo>
                    <a:pt x="4864" y="142786"/>
                  </a:lnTo>
                  <a:lnTo>
                    <a:pt x="6705" y="145249"/>
                  </a:lnTo>
                  <a:lnTo>
                    <a:pt x="11899" y="146011"/>
                  </a:lnTo>
                  <a:lnTo>
                    <a:pt x="14249" y="144233"/>
                  </a:lnTo>
                  <a:lnTo>
                    <a:pt x="14706" y="141681"/>
                  </a:lnTo>
                  <a:lnTo>
                    <a:pt x="15138" y="139115"/>
                  </a:lnTo>
                  <a:close/>
                </a:path>
                <a:path w="250825" h="373379">
                  <a:moveTo>
                    <a:pt x="17030" y="284975"/>
                  </a:moveTo>
                  <a:lnTo>
                    <a:pt x="16497" y="282435"/>
                  </a:lnTo>
                  <a:lnTo>
                    <a:pt x="16027" y="279895"/>
                  </a:lnTo>
                  <a:lnTo>
                    <a:pt x="13538" y="278206"/>
                  </a:lnTo>
                  <a:lnTo>
                    <a:pt x="10960" y="278676"/>
                  </a:lnTo>
                  <a:lnTo>
                    <a:pt x="8382" y="279146"/>
                  </a:lnTo>
                  <a:lnTo>
                    <a:pt x="6680" y="281660"/>
                  </a:lnTo>
                  <a:lnTo>
                    <a:pt x="7175" y="284289"/>
                  </a:lnTo>
                  <a:lnTo>
                    <a:pt x="7734" y="286918"/>
                  </a:lnTo>
                  <a:lnTo>
                    <a:pt x="10261" y="288594"/>
                  </a:lnTo>
                  <a:lnTo>
                    <a:pt x="15392" y="287477"/>
                  </a:lnTo>
                  <a:lnTo>
                    <a:pt x="17030" y="284975"/>
                  </a:lnTo>
                  <a:close/>
                </a:path>
                <a:path w="250825" h="373379">
                  <a:moveTo>
                    <a:pt x="19888" y="116078"/>
                  </a:moveTo>
                  <a:lnTo>
                    <a:pt x="18313" y="113512"/>
                  </a:lnTo>
                  <a:lnTo>
                    <a:pt x="15773" y="112864"/>
                  </a:lnTo>
                  <a:lnTo>
                    <a:pt x="13233" y="112217"/>
                  </a:lnTo>
                  <a:lnTo>
                    <a:pt x="10655" y="113804"/>
                  </a:lnTo>
                  <a:lnTo>
                    <a:pt x="10033" y="116408"/>
                  </a:lnTo>
                  <a:lnTo>
                    <a:pt x="9385" y="119024"/>
                  </a:lnTo>
                  <a:lnTo>
                    <a:pt x="11036" y="121602"/>
                  </a:lnTo>
                  <a:lnTo>
                    <a:pt x="16167" y="122720"/>
                  </a:lnTo>
                  <a:lnTo>
                    <a:pt x="18656" y="121107"/>
                  </a:lnTo>
                  <a:lnTo>
                    <a:pt x="19888" y="116078"/>
                  </a:lnTo>
                  <a:close/>
                </a:path>
                <a:path w="250825" h="373379">
                  <a:moveTo>
                    <a:pt x="22758" y="307695"/>
                  </a:moveTo>
                  <a:lnTo>
                    <a:pt x="21272" y="302768"/>
                  </a:lnTo>
                  <a:lnTo>
                    <a:pt x="18732" y="301282"/>
                  </a:lnTo>
                  <a:lnTo>
                    <a:pt x="16179" y="301955"/>
                  </a:lnTo>
                  <a:lnTo>
                    <a:pt x="13652" y="302628"/>
                  </a:lnTo>
                  <a:lnTo>
                    <a:pt x="12103" y="305295"/>
                  </a:lnTo>
                  <a:lnTo>
                    <a:pt x="13665" y="310464"/>
                  </a:lnTo>
                  <a:lnTo>
                    <a:pt x="16306" y="311924"/>
                  </a:lnTo>
                  <a:lnTo>
                    <a:pt x="18808" y="311124"/>
                  </a:lnTo>
                  <a:lnTo>
                    <a:pt x="21310" y="310349"/>
                  </a:lnTo>
                  <a:lnTo>
                    <a:pt x="22758" y="307695"/>
                  </a:lnTo>
                  <a:close/>
                </a:path>
                <a:path w="250825" h="373379">
                  <a:moveTo>
                    <a:pt x="26365" y="93573"/>
                  </a:moveTo>
                  <a:lnTo>
                    <a:pt x="25120" y="90919"/>
                  </a:lnTo>
                  <a:lnTo>
                    <a:pt x="22631" y="90030"/>
                  </a:lnTo>
                  <a:lnTo>
                    <a:pt x="20180" y="89154"/>
                  </a:lnTo>
                  <a:lnTo>
                    <a:pt x="17373" y="90487"/>
                  </a:lnTo>
                  <a:lnTo>
                    <a:pt x="16573" y="93052"/>
                  </a:lnTo>
                  <a:lnTo>
                    <a:pt x="15748" y="95618"/>
                  </a:lnTo>
                  <a:lnTo>
                    <a:pt x="17106" y="98323"/>
                  </a:lnTo>
                  <a:lnTo>
                    <a:pt x="22123" y="99847"/>
                  </a:lnTo>
                  <a:lnTo>
                    <a:pt x="24803" y="98488"/>
                  </a:lnTo>
                  <a:lnTo>
                    <a:pt x="25603" y="96037"/>
                  </a:lnTo>
                  <a:lnTo>
                    <a:pt x="26365" y="93573"/>
                  </a:lnTo>
                  <a:close/>
                </a:path>
                <a:path w="250825" h="373379">
                  <a:moveTo>
                    <a:pt x="30695" y="329577"/>
                  </a:moveTo>
                  <a:lnTo>
                    <a:pt x="29667" y="327253"/>
                  </a:lnTo>
                  <a:lnTo>
                    <a:pt x="28714" y="324878"/>
                  </a:lnTo>
                  <a:lnTo>
                    <a:pt x="25971" y="323710"/>
                  </a:lnTo>
                  <a:lnTo>
                    <a:pt x="23520" y="324650"/>
                  </a:lnTo>
                  <a:lnTo>
                    <a:pt x="21069" y="325589"/>
                  </a:lnTo>
                  <a:lnTo>
                    <a:pt x="19888" y="328396"/>
                  </a:lnTo>
                  <a:lnTo>
                    <a:pt x="20904" y="330923"/>
                  </a:lnTo>
                  <a:lnTo>
                    <a:pt x="21996" y="333413"/>
                  </a:lnTo>
                  <a:lnTo>
                    <a:pt x="24815" y="334556"/>
                  </a:lnTo>
                  <a:lnTo>
                    <a:pt x="29591" y="332359"/>
                  </a:lnTo>
                  <a:lnTo>
                    <a:pt x="30695" y="329577"/>
                  </a:lnTo>
                  <a:close/>
                </a:path>
                <a:path w="250825" h="373379">
                  <a:moveTo>
                    <a:pt x="35179" y="72047"/>
                  </a:moveTo>
                  <a:lnTo>
                    <a:pt x="34226" y="69253"/>
                  </a:lnTo>
                  <a:lnTo>
                    <a:pt x="31902" y="68059"/>
                  </a:lnTo>
                  <a:lnTo>
                    <a:pt x="29552" y="66852"/>
                  </a:lnTo>
                  <a:lnTo>
                    <a:pt x="26644" y="67856"/>
                  </a:lnTo>
                  <a:lnTo>
                    <a:pt x="25514" y="70332"/>
                  </a:lnTo>
                  <a:lnTo>
                    <a:pt x="24333" y="72796"/>
                  </a:lnTo>
                  <a:lnTo>
                    <a:pt x="25450" y="75666"/>
                  </a:lnTo>
                  <a:lnTo>
                    <a:pt x="30264" y="77736"/>
                  </a:lnTo>
                  <a:lnTo>
                    <a:pt x="33007" y="76657"/>
                  </a:lnTo>
                  <a:lnTo>
                    <a:pt x="34124" y="74371"/>
                  </a:lnTo>
                  <a:lnTo>
                    <a:pt x="35179" y="72047"/>
                  </a:lnTo>
                  <a:close/>
                </a:path>
                <a:path w="250825" h="373379">
                  <a:moveTo>
                    <a:pt x="41617" y="349707"/>
                  </a:moveTo>
                  <a:lnTo>
                    <a:pt x="40271" y="347611"/>
                  </a:lnTo>
                  <a:lnTo>
                    <a:pt x="38862" y="345579"/>
                  </a:lnTo>
                  <a:lnTo>
                    <a:pt x="36080" y="344817"/>
                  </a:lnTo>
                  <a:lnTo>
                    <a:pt x="33782" y="346163"/>
                  </a:lnTo>
                  <a:lnTo>
                    <a:pt x="31546" y="347459"/>
                  </a:lnTo>
                  <a:lnTo>
                    <a:pt x="30746" y="350520"/>
                  </a:lnTo>
                  <a:lnTo>
                    <a:pt x="32321" y="352818"/>
                  </a:lnTo>
                  <a:lnTo>
                    <a:pt x="33832" y="355168"/>
                  </a:lnTo>
                  <a:lnTo>
                    <a:pt x="36893" y="355727"/>
                  </a:lnTo>
                  <a:lnTo>
                    <a:pt x="41097" y="352590"/>
                  </a:lnTo>
                  <a:lnTo>
                    <a:pt x="41617" y="349707"/>
                  </a:lnTo>
                  <a:close/>
                </a:path>
                <a:path w="250825" h="373379">
                  <a:moveTo>
                    <a:pt x="47040" y="52539"/>
                  </a:moveTo>
                  <a:lnTo>
                    <a:pt x="46685" y="49657"/>
                  </a:lnTo>
                  <a:lnTo>
                    <a:pt x="44665" y="47955"/>
                  </a:lnTo>
                  <a:lnTo>
                    <a:pt x="42672" y="46278"/>
                  </a:lnTo>
                  <a:lnTo>
                    <a:pt x="39573" y="46672"/>
                  </a:lnTo>
                  <a:lnTo>
                    <a:pt x="37909" y="48920"/>
                  </a:lnTo>
                  <a:lnTo>
                    <a:pt x="36296" y="51206"/>
                  </a:lnTo>
                  <a:lnTo>
                    <a:pt x="36791" y="54203"/>
                  </a:lnTo>
                  <a:lnTo>
                    <a:pt x="41198" y="57048"/>
                  </a:lnTo>
                  <a:lnTo>
                    <a:pt x="44157" y="56565"/>
                  </a:lnTo>
                  <a:lnTo>
                    <a:pt x="45580" y="54533"/>
                  </a:lnTo>
                  <a:lnTo>
                    <a:pt x="47040" y="52539"/>
                  </a:lnTo>
                  <a:close/>
                </a:path>
                <a:path w="250825" h="373379">
                  <a:moveTo>
                    <a:pt x="56349" y="199161"/>
                  </a:moveTo>
                  <a:lnTo>
                    <a:pt x="56337" y="193992"/>
                  </a:lnTo>
                  <a:lnTo>
                    <a:pt x="54216" y="191884"/>
                  </a:lnTo>
                  <a:lnTo>
                    <a:pt x="51587" y="191871"/>
                  </a:lnTo>
                  <a:lnTo>
                    <a:pt x="48958" y="191858"/>
                  </a:lnTo>
                  <a:lnTo>
                    <a:pt x="46837" y="193992"/>
                  </a:lnTo>
                  <a:lnTo>
                    <a:pt x="46850" y="199301"/>
                  </a:lnTo>
                  <a:lnTo>
                    <a:pt x="49047" y="201396"/>
                  </a:lnTo>
                  <a:lnTo>
                    <a:pt x="54292" y="201295"/>
                  </a:lnTo>
                  <a:lnTo>
                    <a:pt x="56349" y="199161"/>
                  </a:lnTo>
                  <a:close/>
                </a:path>
                <a:path w="250825" h="373379">
                  <a:moveTo>
                    <a:pt x="56896" y="170573"/>
                  </a:moveTo>
                  <a:lnTo>
                    <a:pt x="54927" y="168351"/>
                  </a:lnTo>
                  <a:lnTo>
                    <a:pt x="52298" y="168198"/>
                  </a:lnTo>
                  <a:lnTo>
                    <a:pt x="49695" y="168046"/>
                  </a:lnTo>
                  <a:lnTo>
                    <a:pt x="47409" y="170053"/>
                  </a:lnTo>
                  <a:lnTo>
                    <a:pt x="47193" y="175361"/>
                  </a:lnTo>
                  <a:lnTo>
                    <a:pt x="49225" y="177571"/>
                  </a:lnTo>
                  <a:lnTo>
                    <a:pt x="54470" y="177749"/>
                  </a:lnTo>
                  <a:lnTo>
                    <a:pt x="56680" y="175729"/>
                  </a:lnTo>
                  <a:lnTo>
                    <a:pt x="56896" y="170573"/>
                  </a:lnTo>
                  <a:close/>
                </a:path>
                <a:path w="250825" h="373379">
                  <a:moveTo>
                    <a:pt x="57315" y="222567"/>
                  </a:moveTo>
                  <a:lnTo>
                    <a:pt x="57023" y="217411"/>
                  </a:lnTo>
                  <a:lnTo>
                    <a:pt x="54762" y="215430"/>
                  </a:lnTo>
                  <a:lnTo>
                    <a:pt x="52146" y="215557"/>
                  </a:lnTo>
                  <a:lnTo>
                    <a:pt x="49530" y="215684"/>
                  </a:lnTo>
                  <a:lnTo>
                    <a:pt x="47536" y="217932"/>
                  </a:lnTo>
                  <a:lnTo>
                    <a:pt x="47840" y="223227"/>
                  </a:lnTo>
                  <a:lnTo>
                    <a:pt x="50114" y="225209"/>
                  </a:lnTo>
                  <a:lnTo>
                    <a:pt x="55359" y="224815"/>
                  </a:lnTo>
                  <a:lnTo>
                    <a:pt x="57315" y="222567"/>
                  </a:lnTo>
                  <a:close/>
                </a:path>
                <a:path w="250825" h="373379">
                  <a:moveTo>
                    <a:pt x="57531" y="367919"/>
                  </a:moveTo>
                  <a:lnTo>
                    <a:pt x="56896" y="365201"/>
                  </a:lnTo>
                  <a:lnTo>
                    <a:pt x="55041" y="363867"/>
                  </a:lnTo>
                  <a:lnTo>
                    <a:pt x="53162" y="362559"/>
                  </a:lnTo>
                  <a:lnTo>
                    <a:pt x="50330" y="362826"/>
                  </a:lnTo>
                  <a:lnTo>
                    <a:pt x="48564" y="364769"/>
                  </a:lnTo>
                  <a:lnTo>
                    <a:pt x="46799" y="366712"/>
                  </a:lnTo>
                  <a:lnTo>
                    <a:pt x="47104" y="369900"/>
                  </a:lnTo>
                  <a:lnTo>
                    <a:pt x="49542" y="371614"/>
                  </a:lnTo>
                  <a:lnTo>
                    <a:pt x="51968" y="373354"/>
                  </a:lnTo>
                  <a:lnTo>
                    <a:pt x="55156" y="372592"/>
                  </a:lnTo>
                  <a:lnTo>
                    <a:pt x="57531" y="367919"/>
                  </a:lnTo>
                  <a:close/>
                </a:path>
                <a:path w="250825" h="373379">
                  <a:moveTo>
                    <a:pt x="58801" y="147243"/>
                  </a:moveTo>
                  <a:lnTo>
                    <a:pt x="56984" y="144919"/>
                  </a:lnTo>
                  <a:lnTo>
                    <a:pt x="54368" y="144602"/>
                  </a:lnTo>
                  <a:lnTo>
                    <a:pt x="51777" y="144284"/>
                  </a:lnTo>
                  <a:lnTo>
                    <a:pt x="49364" y="146164"/>
                  </a:lnTo>
                  <a:lnTo>
                    <a:pt x="48844" y="151447"/>
                  </a:lnTo>
                  <a:lnTo>
                    <a:pt x="50749" y="153784"/>
                  </a:lnTo>
                  <a:lnTo>
                    <a:pt x="55981" y="154266"/>
                  </a:lnTo>
                  <a:lnTo>
                    <a:pt x="58305" y="152374"/>
                  </a:lnTo>
                  <a:lnTo>
                    <a:pt x="58572" y="149809"/>
                  </a:lnTo>
                  <a:lnTo>
                    <a:pt x="58801" y="147243"/>
                  </a:lnTo>
                  <a:close/>
                </a:path>
                <a:path w="250825" h="373379">
                  <a:moveTo>
                    <a:pt x="59626" y="245872"/>
                  </a:moveTo>
                  <a:lnTo>
                    <a:pt x="58978" y="240753"/>
                  </a:lnTo>
                  <a:lnTo>
                    <a:pt x="56629" y="238899"/>
                  </a:lnTo>
                  <a:lnTo>
                    <a:pt x="54038" y="239179"/>
                  </a:lnTo>
                  <a:lnTo>
                    <a:pt x="51422" y="239458"/>
                  </a:lnTo>
                  <a:lnTo>
                    <a:pt x="49542" y="241820"/>
                  </a:lnTo>
                  <a:lnTo>
                    <a:pt x="50203" y="247091"/>
                  </a:lnTo>
                  <a:lnTo>
                    <a:pt x="52565" y="248945"/>
                  </a:lnTo>
                  <a:lnTo>
                    <a:pt x="57759" y="248234"/>
                  </a:lnTo>
                  <a:lnTo>
                    <a:pt x="59626" y="245872"/>
                  </a:lnTo>
                  <a:close/>
                </a:path>
                <a:path w="250825" h="373379">
                  <a:moveTo>
                    <a:pt x="62153" y="124091"/>
                  </a:moveTo>
                  <a:lnTo>
                    <a:pt x="60502" y="121666"/>
                  </a:lnTo>
                  <a:lnTo>
                    <a:pt x="57912" y="121170"/>
                  </a:lnTo>
                  <a:lnTo>
                    <a:pt x="55346" y="120688"/>
                  </a:lnTo>
                  <a:lnTo>
                    <a:pt x="52806" y="122402"/>
                  </a:lnTo>
                  <a:lnTo>
                    <a:pt x="51955" y="127647"/>
                  </a:lnTo>
                  <a:lnTo>
                    <a:pt x="53695" y="130111"/>
                  </a:lnTo>
                  <a:lnTo>
                    <a:pt x="58889" y="130911"/>
                  </a:lnTo>
                  <a:lnTo>
                    <a:pt x="61328" y="129184"/>
                  </a:lnTo>
                  <a:lnTo>
                    <a:pt x="61760" y="126644"/>
                  </a:lnTo>
                  <a:lnTo>
                    <a:pt x="62153" y="124091"/>
                  </a:lnTo>
                  <a:close/>
                </a:path>
                <a:path w="250825" h="373379">
                  <a:moveTo>
                    <a:pt x="63322" y="268947"/>
                  </a:moveTo>
                  <a:lnTo>
                    <a:pt x="62852" y="266420"/>
                  </a:lnTo>
                  <a:lnTo>
                    <a:pt x="62357" y="263893"/>
                  </a:lnTo>
                  <a:lnTo>
                    <a:pt x="59905" y="262191"/>
                  </a:lnTo>
                  <a:lnTo>
                    <a:pt x="57327" y="262636"/>
                  </a:lnTo>
                  <a:lnTo>
                    <a:pt x="54724" y="263080"/>
                  </a:lnTo>
                  <a:lnTo>
                    <a:pt x="52997" y="265557"/>
                  </a:lnTo>
                  <a:lnTo>
                    <a:pt x="54000" y="270789"/>
                  </a:lnTo>
                  <a:lnTo>
                    <a:pt x="56476" y="272478"/>
                  </a:lnTo>
                  <a:lnTo>
                    <a:pt x="61620" y="271437"/>
                  </a:lnTo>
                  <a:lnTo>
                    <a:pt x="63322" y="268947"/>
                  </a:lnTo>
                  <a:close/>
                </a:path>
                <a:path w="250825" h="373379">
                  <a:moveTo>
                    <a:pt x="64046" y="35610"/>
                  </a:moveTo>
                  <a:lnTo>
                    <a:pt x="63080" y="33147"/>
                  </a:lnTo>
                  <a:lnTo>
                    <a:pt x="62141" y="30721"/>
                  </a:lnTo>
                  <a:lnTo>
                    <a:pt x="58991" y="29629"/>
                  </a:lnTo>
                  <a:lnTo>
                    <a:pt x="56413" y="31216"/>
                  </a:lnTo>
                  <a:lnTo>
                    <a:pt x="53809" y="32715"/>
                  </a:lnTo>
                  <a:lnTo>
                    <a:pt x="53276" y="35928"/>
                  </a:lnTo>
                  <a:lnTo>
                    <a:pt x="56502" y="40055"/>
                  </a:lnTo>
                  <a:lnTo>
                    <a:pt x="59283" y="40513"/>
                  </a:lnTo>
                  <a:lnTo>
                    <a:pt x="61252" y="39395"/>
                  </a:lnTo>
                  <a:lnTo>
                    <a:pt x="63169" y="38188"/>
                  </a:lnTo>
                  <a:lnTo>
                    <a:pt x="64046" y="35610"/>
                  </a:lnTo>
                  <a:close/>
                </a:path>
                <a:path w="250825" h="373379">
                  <a:moveTo>
                    <a:pt x="67208" y="101346"/>
                  </a:moveTo>
                  <a:lnTo>
                    <a:pt x="65709" y="98780"/>
                  </a:lnTo>
                  <a:lnTo>
                    <a:pt x="63169" y="98082"/>
                  </a:lnTo>
                  <a:lnTo>
                    <a:pt x="60642" y="97383"/>
                  </a:lnTo>
                  <a:lnTo>
                    <a:pt x="58013" y="98907"/>
                  </a:lnTo>
                  <a:lnTo>
                    <a:pt x="57340" y="101498"/>
                  </a:lnTo>
                  <a:lnTo>
                    <a:pt x="56718" y="104089"/>
                  </a:lnTo>
                  <a:lnTo>
                    <a:pt x="58280" y="106667"/>
                  </a:lnTo>
                  <a:lnTo>
                    <a:pt x="63398" y="107861"/>
                  </a:lnTo>
                  <a:lnTo>
                    <a:pt x="65951" y="106324"/>
                  </a:lnTo>
                  <a:lnTo>
                    <a:pt x="66560" y="103822"/>
                  </a:lnTo>
                  <a:lnTo>
                    <a:pt x="67208" y="101346"/>
                  </a:lnTo>
                  <a:close/>
                </a:path>
                <a:path w="250825" h="373379">
                  <a:moveTo>
                    <a:pt x="68605" y="291668"/>
                  </a:moveTo>
                  <a:lnTo>
                    <a:pt x="67322" y="286702"/>
                  </a:lnTo>
                  <a:lnTo>
                    <a:pt x="64719" y="285203"/>
                  </a:lnTo>
                  <a:lnTo>
                    <a:pt x="62179" y="285826"/>
                  </a:lnTo>
                  <a:lnTo>
                    <a:pt x="59626" y="286461"/>
                  </a:lnTo>
                  <a:lnTo>
                    <a:pt x="58115" y="289052"/>
                  </a:lnTo>
                  <a:lnTo>
                    <a:pt x="59448" y="294220"/>
                  </a:lnTo>
                  <a:lnTo>
                    <a:pt x="62128" y="295706"/>
                  </a:lnTo>
                  <a:lnTo>
                    <a:pt x="67170" y="294246"/>
                  </a:lnTo>
                  <a:lnTo>
                    <a:pt x="68605" y="291668"/>
                  </a:lnTo>
                  <a:close/>
                </a:path>
                <a:path w="250825" h="373379">
                  <a:moveTo>
                    <a:pt x="74180" y="79235"/>
                  </a:moveTo>
                  <a:lnTo>
                    <a:pt x="72961" y="76542"/>
                  </a:lnTo>
                  <a:lnTo>
                    <a:pt x="70535" y="75577"/>
                  </a:lnTo>
                  <a:lnTo>
                    <a:pt x="68084" y="74599"/>
                  </a:lnTo>
                  <a:lnTo>
                    <a:pt x="65303" y="75857"/>
                  </a:lnTo>
                  <a:lnTo>
                    <a:pt x="64401" y="78384"/>
                  </a:lnTo>
                  <a:lnTo>
                    <a:pt x="63461" y="80911"/>
                  </a:lnTo>
                  <a:lnTo>
                    <a:pt x="64795" y="83654"/>
                  </a:lnTo>
                  <a:lnTo>
                    <a:pt x="69773" y="85305"/>
                  </a:lnTo>
                  <a:lnTo>
                    <a:pt x="72440" y="84023"/>
                  </a:lnTo>
                  <a:lnTo>
                    <a:pt x="73329" y="81635"/>
                  </a:lnTo>
                  <a:lnTo>
                    <a:pt x="74180" y="79235"/>
                  </a:lnTo>
                  <a:close/>
                </a:path>
                <a:path w="250825" h="373379">
                  <a:moveTo>
                    <a:pt x="75907" y="313690"/>
                  </a:moveTo>
                  <a:lnTo>
                    <a:pt x="74980" y="311315"/>
                  </a:lnTo>
                  <a:lnTo>
                    <a:pt x="74091" y="308927"/>
                  </a:lnTo>
                  <a:lnTo>
                    <a:pt x="71424" y="307657"/>
                  </a:lnTo>
                  <a:lnTo>
                    <a:pt x="68935" y="308521"/>
                  </a:lnTo>
                  <a:lnTo>
                    <a:pt x="66471" y="309372"/>
                  </a:lnTo>
                  <a:lnTo>
                    <a:pt x="65138" y="312127"/>
                  </a:lnTo>
                  <a:lnTo>
                    <a:pt x="67056" y="317157"/>
                  </a:lnTo>
                  <a:lnTo>
                    <a:pt x="69811" y="318389"/>
                  </a:lnTo>
                  <a:lnTo>
                    <a:pt x="74676" y="316407"/>
                  </a:lnTo>
                  <a:lnTo>
                    <a:pt x="75907" y="313690"/>
                  </a:lnTo>
                  <a:close/>
                </a:path>
                <a:path w="250825" h="373379">
                  <a:moveTo>
                    <a:pt x="83781" y="58407"/>
                  </a:moveTo>
                  <a:lnTo>
                    <a:pt x="83032" y="55613"/>
                  </a:lnTo>
                  <a:lnTo>
                    <a:pt x="80784" y="54241"/>
                  </a:lnTo>
                  <a:lnTo>
                    <a:pt x="78549" y="52882"/>
                  </a:lnTo>
                  <a:lnTo>
                    <a:pt x="75526" y="53670"/>
                  </a:lnTo>
                  <a:lnTo>
                    <a:pt x="74269" y="56095"/>
                  </a:lnTo>
                  <a:lnTo>
                    <a:pt x="72936" y="58483"/>
                  </a:lnTo>
                  <a:lnTo>
                    <a:pt x="73901" y="61417"/>
                  </a:lnTo>
                  <a:lnTo>
                    <a:pt x="78613" y="63715"/>
                  </a:lnTo>
                  <a:lnTo>
                    <a:pt x="81407" y="62814"/>
                  </a:lnTo>
                  <a:lnTo>
                    <a:pt x="82626" y="60629"/>
                  </a:lnTo>
                  <a:lnTo>
                    <a:pt x="83781" y="58407"/>
                  </a:lnTo>
                  <a:close/>
                </a:path>
                <a:path w="250825" h="373379">
                  <a:moveTo>
                    <a:pt x="85661" y="334467"/>
                  </a:moveTo>
                  <a:lnTo>
                    <a:pt x="84429" y="332295"/>
                  </a:lnTo>
                  <a:lnTo>
                    <a:pt x="83235" y="330085"/>
                  </a:lnTo>
                  <a:lnTo>
                    <a:pt x="80429" y="329196"/>
                  </a:lnTo>
                  <a:lnTo>
                    <a:pt x="78066" y="330365"/>
                  </a:lnTo>
                  <a:lnTo>
                    <a:pt x="75730" y="331520"/>
                  </a:lnTo>
                  <a:lnTo>
                    <a:pt x="74790" y="334441"/>
                  </a:lnTo>
                  <a:lnTo>
                    <a:pt x="76085" y="336842"/>
                  </a:lnTo>
                  <a:lnTo>
                    <a:pt x="77431" y="339229"/>
                  </a:lnTo>
                  <a:lnTo>
                    <a:pt x="80340" y="340042"/>
                  </a:lnTo>
                  <a:lnTo>
                    <a:pt x="84836" y="337337"/>
                  </a:lnTo>
                  <a:lnTo>
                    <a:pt x="85661" y="334467"/>
                  </a:lnTo>
                  <a:close/>
                </a:path>
                <a:path w="250825" h="373379">
                  <a:moveTo>
                    <a:pt x="87376" y="31000"/>
                  </a:moveTo>
                  <a:lnTo>
                    <a:pt x="86029" y="28067"/>
                  </a:lnTo>
                  <a:lnTo>
                    <a:pt x="83007" y="27165"/>
                  </a:lnTo>
                  <a:lnTo>
                    <a:pt x="79946" y="26403"/>
                  </a:lnTo>
                  <a:lnTo>
                    <a:pt x="77241" y="28219"/>
                  </a:lnTo>
                  <a:lnTo>
                    <a:pt x="76885" y="33451"/>
                  </a:lnTo>
                  <a:lnTo>
                    <a:pt x="78409" y="35826"/>
                  </a:lnTo>
                  <a:lnTo>
                    <a:pt x="80467" y="36322"/>
                  </a:lnTo>
                  <a:lnTo>
                    <a:pt x="82524" y="36944"/>
                  </a:lnTo>
                  <a:lnTo>
                    <a:pt x="85077" y="35712"/>
                  </a:lnTo>
                  <a:lnTo>
                    <a:pt x="86207" y="33413"/>
                  </a:lnTo>
                  <a:lnTo>
                    <a:pt x="87376" y="31000"/>
                  </a:lnTo>
                  <a:close/>
                </a:path>
                <a:path w="250825" h="373379">
                  <a:moveTo>
                    <a:pt x="97218" y="37833"/>
                  </a:moveTo>
                  <a:lnTo>
                    <a:pt x="95516" y="35814"/>
                  </a:lnTo>
                  <a:lnTo>
                    <a:pt x="93840" y="33807"/>
                  </a:lnTo>
                  <a:lnTo>
                    <a:pt x="90627" y="33693"/>
                  </a:lnTo>
                  <a:lnTo>
                    <a:pt x="88671" y="35775"/>
                  </a:lnTo>
                  <a:lnTo>
                    <a:pt x="86626" y="37795"/>
                  </a:lnTo>
                  <a:lnTo>
                    <a:pt x="86944" y="40982"/>
                  </a:lnTo>
                  <a:lnTo>
                    <a:pt x="90995" y="44310"/>
                  </a:lnTo>
                  <a:lnTo>
                    <a:pt x="93802" y="44030"/>
                  </a:lnTo>
                  <a:lnTo>
                    <a:pt x="95504" y="42379"/>
                  </a:lnTo>
                  <a:lnTo>
                    <a:pt x="97116" y="40627"/>
                  </a:lnTo>
                  <a:lnTo>
                    <a:pt x="97218" y="37833"/>
                  </a:lnTo>
                  <a:close/>
                </a:path>
                <a:path w="250825" h="373379">
                  <a:moveTo>
                    <a:pt x="98907" y="352425"/>
                  </a:moveTo>
                  <a:lnTo>
                    <a:pt x="97256" y="350697"/>
                  </a:lnTo>
                  <a:lnTo>
                    <a:pt x="95656" y="348907"/>
                  </a:lnTo>
                  <a:lnTo>
                    <a:pt x="92697" y="348754"/>
                  </a:lnTo>
                  <a:lnTo>
                    <a:pt x="90678" y="350367"/>
                  </a:lnTo>
                  <a:lnTo>
                    <a:pt x="88595" y="352031"/>
                  </a:lnTo>
                  <a:lnTo>
                    <a:pt x="88417" y="355079"/>
                  </a:lnTo>
                  <a:lnTo>
                    <a:pt x="90309" y="357187"/>
                  </a:lnTo>
                  <a:lnTo>
                    <a:pt x="92278" y="359244"/>
                  </a:lnTo>
                  <a:lnTo>
                    <a:pt x="95402" y="359244"/>
                  </a:lnTo>
                  <a:lnTo>
                    <a:pt x="98894" y="355320"/>
                  </a:lnTo>
                  <a:lnTo>
                    <a:pt x="98907" y="352425"/>
                  </a:lnTo>
                  <a:close/>
                </a:path>
                <a:path w="250825" h="373379">
                  <a:moveTo>
                    <a:pt x="106603" y="44018"/>
                  </a:moveTo>
                  <a:lnTo>
                    <a:pt x="104749" y="41859"/>
                  </a:lnTo>
                  <a:lnTo>
                    <a:pt x="102819" y="39738"/>
                  </a:lnTo>
                  <a:lnTo>
                    <a:pt x="99669" y="39662"/>
                  </a:lnTo>
                  <a:lnTo>
                    <a:pt x="96100" y="43497"/>
                  </a:lnTo>
                  <a:lnTo>
                    <a:pt x="96024" y="46405"/>
                  </a:lnTo>
                  <a:lnTo>
                    <a:pt x="97650" y="48171"/>
                  </a:lnTo>
                  <a:lnTo>
                    <a:pt x="99225" y="50012"/>
                  </a:lnTo>
                  <a:lnTo>
                    <a:pt x="102184" y="50253"/>
                  </a:lnTo>
                  <a:lnTo>
                    <a:pt x="104241" y="48691"/>
                  </a:lnTo>
                  <a:lnTo>
                    <a:pt x="106362" y="47078"/>
                  </a:lnTo>
                  <a:lnTo>
                    <a:pt x="106603" y="44018"/>
                  </a:lnTo>
                  <a:close/>
                </a:path>
                <a:path w="250825" h="373379">
                  <a:moveTo>
                    <a:pt x="110528" y="129044"/>
                  </a:moveTo>
                  <a:lnTo>
                    <a:pt x="108623" y="126746"/>
                  </a:lnTo>
                  <a:lnTo>
                    <a:pt x="106019" y="126466"/>
                  </a:lnTo>
                  <a:lnTo>
                    <a:pt x="103416" y="126187"/>
                  </a:lnTo>
                  <a:lnTo>
                    <a:pt x="101079" y="128092"/>
                  </a:lnTo>
                  <a:lnTo>
                    <a:pt x="100812" y="130733"/>
                  </a:lnTo>
                  <a:lnTo>
                    <a:pt x="100571" y="133362"/>
                  </a:lnTo>
                  <a:lnTo>
                    <a:pt x="102539" y="135674"/>
                  </a:lnTo>
                  <a:lnTo>
                    <a:pt x="107772" y="136080"/>
                  </a:lnTo>
                  <a:lnTo>
                    <a:pt x="110032" y="134175"/>
                  </a:lnTo>
                  <a:lnTo>
                    <a:pt x="110528" y="129044"/>
                  </a:lnTo>
                  <a:close/>
                </a:path>
                <a:path w="250825" h="373379">
                  <a:moveTo>
                    <a:pt x="113538" y="105918"/>
                  </a:moveTo>
                  <a:lnTo>
                    <a:pt x="111810" y="103505"/>
                  </a:lnTo>
                  <a:lnTo>
                    <a:pt x="109220" y="103060"/>
                  </a:lnTo>
                  <a:lnTo>
                    <a:pt x="106641" y="102616"/>
                  </a:lnTo>
                  <a:lnTo>
                    <a:pt x="104165" y="104368"/>
                  </a:lnTo>
                  <a:lnTo>
                    <a:pt x="103746" y="106984"/>
                  </a:lnTo>
                  <a:lnTo>
                    <a:pt x="103365" y="109613"/>
                  </a:lnTo>
                  <a:lnTo>
                    <a:pt x="105156" y="112039"/>
                  </a:lnTo>
                  <a:lnTo>
                    <a:pt x="110350" y="112763"/>
                  </a:lnTo>
                  <a:lnTo>
                    <a:pt x="112763" y="110998"/>
                  </a:lnTo>
                  <a:lnTo>
                    <a:pt x="113131" y="108458"/>
                  </a:lnTo>
                  <a:lnTo>
                    <a:pt x="113538" y="105918"/>
                  </a:lnTo>
                  <a:close/>
                </a:path>
                <a:path w="250825" h="373379">
                  <a:moveTo>
                    <a:pt x="116903" y="24130"/>
                  </a:moveTo>
                  <a:lnTo>
                    <a:pt x="114350" y="21920"/>
                  </a:lnTo>
                  <a:lnTo>
                    <a:pt x="111252" y="22517"/>
                  </a:lnTo>
                  <a:lnTo>
                    <a:pt x="108140" y="23025"/>
                  </a:lnTo>
                  <a:lnTo>
                    <a:pt x="106616" y="26047"/>
                  </a:lnTo>
                  <a:lnTo>
                    <a:pt x="108534" y="30937"/>
                  </a:lnTo>
                  <a:lnTo>
                    <a:pt x="110921" y="32156"/>
                  </a:lnTo>
                  <a:lnTo>
                    <a:pt x="112991" y="31864"/>
                  </a:lnTo>
                  <a:lnTo>
                    <a:pt x="115036" y="31432"/>
                  </a:lnTo>
                  <a:lnTo>
                    <a:pt x="116776" y="29375"/>
                  </a:lnTo>
                  <a:lnTo>
                    <a:pt x="116827" y="26682"/>
                  </a:lnTo>
                  <a:lnTo>
                    <a:pt x="116903" y="24130"/>
                  </a:lnTo>
                  <a:close/>
                </a:path>
                <a:path w="250825" h="373379">
                  <a:moveTo>
                    <a:pt x="118148" y="83121"/>
                  </a:moveTo>
                  <a:lnTo>
                    <a:pt x="116586" y="80581"/>
                  </a:lnTo>
                  <a:lnTo>
                    <a:pt x="114046" y="79933"/>
                  </a:lnTo>
                  <a:lnTo>
                    <a:pt x="111506" y="79286"/>
                  </a:lnTo>
                  <a:lnTo>
                    <a:pt x="108915" y="80860"/>
                  </a:lnTo>
                  <a:lnTo>
                    <a:pt x="108292" y="83439"/>
                  </a:lnTo>
                  <a:lnTo>
                    <a:pt x="107721" y="86042"/>
                  </a:lnTo>
                  <a:lnTo>
                    <a:pt x="109334" y="88595"/>
                  </a:lnTo>
                  <a:lnTo>
                    <a:pt x="114465" y="89687"/>
                  </a:lnTo>
                  <a:lnTo>
                    <a:pt x="116992" y="88099"/>
                  </a:lnTo>
                  <a:lnTo>
                    <a:pt x="117538" y="85598"/>
                  </a:lnTo>
                  <a:lnTo>
                    <a:pt x="118148" y="83121"/>
                  </a:lnTo>
                  <a:close/>
                </a:path>
                <a:path w="250825" h="373379">
                  <a:moveTo>
                    <a:pt x="118186" y="364858"/>
                  </a:moveTo>
                  <a:lnTo>
                    <a:pt x="116624" y="362521"/>
                  </a:lnTo>
                  <a:lnTo>
                    <a:pt x="114566" y="362077"/>
                  </a:lnTo>
                  <a:lnTo>
                    <a:pt x="112522" y="361505"/>
                  </a:lnTo>
                  <a:lnTo>
                    <a:pt x="110007" y="362788"/>
                  </a:lnTo>
                  <a:lnTo>
                    <a:pt x="108927" y="365112"/>
                  </a:lnTo>
                  <a:lnTo>
                    <a:pt x="107810" y="367550"/>
                  </a:lnTo>
                  <a:lnTo>
                    <a:pt x="109207" y="370446"/>
                  </a:lnTo>
                  <a:lnTo>
                    <a:pt x="112217" y="371284"/>
                  </a:lnTo>
                  <a:lnTo>
                    <a:pt x="115290" y="371983"/>
                  </a:lnTo>
                  <a:lnTo>
                    <a:pt x="117932" y="370103"/>
                  </a:lnTo>
                  <a:lnTo>
                    <a:pt x="118186" y="364858"/>
                  </a:lnTo>
                  <a:close/>
                </a:path>
                <a:path w="250825" h="373379">
                  <a:moveTo>
                    <a:pt x="124637" y="60896"/>
                  </a:moveTo>
                  <a:lnTo>
                    <a:pt x="123291" y="58204"/>
                  </a:lnTo>
                  <a:lnTo>
                    <a:pt x="120840" y="57315"/>
                  </a:lnTo>
                  <a:lnTo>
                    <a:pt x="118364" y="56413"/>
                  </a:lnTo>
                  <a:lnTo>
                    <a:pt x="115671" y="57746"/>
                  </a:lnTo>
                  <a:lnTo>
                    <a:pt x="115049" y="59550"/>
                  </a:lnTo>
                  <a:lnTo>
                    <a:pt x="114388" y="59334"/>
                  </a:lnTo>
                  <a:lnTo>
                    <a:pt x="109829" y="61937"/>
                  </a:lnTo>
                  <a:lnTo>
                    <a:pt x="108940" y="64795"/>
                  </a:lnTo>
                  <a:lnTo>
                    <a:pt x="110134" y="67017"/>
                  </a:lnTo>
                  <a:lnTo>
                    <a:pt x="111277" y="69265"/>
                  </a:lnTo>
                  <a:lnTo>
                    <a:pt x="114071" y="70243"/>
                  </a:lnTo>
                  <a:lnTo>
                    <a:pt x="116459" y="69126"/>
                  </a:lnTo>
                  <a:lnTo>
                    <a:pt x="118833" y="68021"/>
                  </a:lnTo>
                  <a:lnTo>
                    <a:pt x="119265" y="66725"/>
                  </a:lnTo>
                  <a:lnTo>
                    <a:pt x="120383" y="67056"/>
                  </a:lnTo>
                  <a:lnTo>
                    <a:pt x="122961" y="65684"/>
                  </a:lnTo>
                  <a:lnTo>
                    <a:pt x="123812" y="63296"/>
                  </a:lnTo>
                  <a:lnTo>
                    <a:pt x="124637" y="60896"/>
                  </a:lnTo>
                  <a:close/>
                </a:path>
                <a:path w="250825" h="373379">
                  <a:moveTo>
                    <a:pt x="129006" y="87807"/>
                  </a:moveTo>
                  <a:lnTo>
                    <a:pt x="128117" y="85255"/>
                  </a:lnTo>
                  <a:lnTo>
                    <a:pt x="127203" y="82702"/>
                  </a:lnTo>
                  <a:lnTo>
                    <a:pt x="124472" y="81394"/>
                  </a:lnTo>
                  <a:lnTo>
                    <a:pt x="119557" y="83248"/>
                  </a:lnTo>
                  <a:lnTo>
                    <a:pt x="118275" y="85953"/>
                  </a:lnTo>
                  <a:lnTo>
                    <a:pt x="119138" y="88366"/>
                  </a:lnTo>
                  <a:lnTo>
                    <a:pt x="119976" y="90792"/>
                  </a:lnTo>
                  <a:lnTo>
                    <a:pt x="122618" y="92138"/>
                  </a:lnTo>
                  <a:lnTo>
                    <a:pt x="125133" y="91338"/>
                  </a:lnTo>
                  <a:lnTo>
                    <a:pt x="127622" y="90551"/>
                  </a:lnTo>
                  <a:lnTo>
                    <a:pt x="129006" y="87807"/>
                  </a:lnTo>
                  <a:close/>
                </a:path>
                <a:path w="250825" h="373379">
                  <a:moveTo>
                    <a:pt x="135509" y="111226"/>
                  </a:moveTo>
                  <a:lnTo>
                    <a:pt x="134886" y="108610"/>
                  </a:lnTo>
                  <a:lnTo>
                    <a:pt x="134289" y="105981"/>
                  </a:lnTo>
                  <a:lnTo>
                    <a:pt x="131648" y="104419"/>
                  </a:lnTo>
                  <a:lnTo>
                    <a:pt x="126580" y="105752"/>
                  </a:lnTo>
                  <a:lnTo>
                    <a:pt x="125082" y="108318"/>
                  </a:lnTo>
                  <a:lnTo>
                    <a:pt x="125653" y="110832"/>
                  </a:lnTo>
                  <a:lnTo>
                    <a:pt x="126250" y="113347"/>
                  </a:lnTo>
                  <a:lnTo>
                    <a:pt x="128828" y="114922"/>
                  </a:lnTo>
                  <a:lnTo>
                    <a:pt x="131368" y="114363"/>
                  </a:lnTo>
                  <a:lnTo>
                    <a:pt x="133946" y="113792"/>
                  </a:lnTo>
                  <a:lnTo>
                    <a:pt x="135509" y="111226"/>
                  </a:lnTo>
                  <a:close/>
                </a:path>
                <a:path w="250825" h="373379">
                  <a:moveTo>
                    <a:pt x="140030" y="33426"/>
                  </a:moveTo>
                  <a:lnTo>
                    <a:pt x="139674" y="30251"/>
                  </a:lnTo>
                  <a:lnTo>
                    <a:pt x="137210" y="28613"/>
                  </a:lnTo>
                  <a:lnTo>
                    <a:pt x="134759" y="26936"/>
                  </a:lnTo>
                  <a:lnTo>
                    <a:pt x="131610" y="27762"/>
                  </a:lnTo>
                  <a:lnTo>
                    <a:pt x="129336" y="32499"/>
                  </a:lnTo>
                  <a:lnTo>
                    <a:pt x="130022" y="35191"/>
                  </a:lnTo>
                  <a:lnTo>
                    <a:pt x="131876" y="36474"/>
                  </a:lnTo>
                  <a:lnTo>
                    <a:pt x="132448" y="36868"/>
                  </a:lnTo>
                  <a:lnTo>
                    <a:pt x="130340" y="35699"/>
                  </a:lnTo>
                  <a:lnTo>
                    <a:pt x="128041" y="34442"/>
                  </a:lnTo>
                  <a:lnTo>
                    <a:pt x="125158" y="35382"/>
                  </a:lnTo>
                  <a:lnTo>
                    <a:pt x="123913" y="37795"/>
                  </a:lnTo>
                  <a:lnTo>
                    <a:pt x="122732" y="40246"/>
                  </a:lnTo>
                  <a:lnTo>
                    <a:pt x="123786" y="43116"/>
                  </a:lnTo>
                  <a:lnTo>
                    <a:pt x="128574" y="45250"/>
                  </a:lnTo>
                  <a:lnTo>
                    <a:pt x="131356" y="44259"/>
                  </a:lnTo>
                  <a:lnTo>
                    <a:pt x="132435" y="41998"/>
                  </a:lnTo>
                  <a:lnTo>
                    <a:pt x="133578" y="39776"/>
                  </a:lnTo>
                  <a:lnTo>
                    <a:pt x="132638" y="36995"/>
                  </a:lnTo>
                  <a:lnTo>
                    <a:pt x="133781" y="37731"/>
                  </a:lnTo>
                  <a:lnTo>
                    <a:pt x="136601" y="37388"/>
                  </a:lnTo>
                  <a:lnTo>
                    <a:pt x="138315" y="35407"/>
                  </a:lnTo>
                  <a:lnTo>
                    <a:pt x="140030" y="33426"/>
                  </a:lnTo>
                  <a:close/>
                </a:path>
                <a:path w="250825" h="373379">
                  <a:moveTo>
                    <a:pt x="140093" y="135001"/>
                  </a:moveTo>
                  <a:lnTo>
                    <a:pt x="139636" y="132359"/>
                  </a:lnTo>
                  <a:lnTo>
                    <a:pt x="139204" y="129717"/>
                  </a:lnTo>
                  <a:lnTo>
                    <a:pt x="136766" y="127939"/>
                  </a:lnTo>
                  <a:lnTo>
                    <a:pt x="131597" y="128866"/>
                  </a:lnTo>
                  <a:lnTo>
                    <a:pt x="129832" y="131318"/>
                  </a:lnTo>
                  <a:lnTo>
                    <a:pt x="130695" y="136436"/>
                  </a:lnTo>
                  <a:lnTo>
                    <a:pt x="133096" y="138214"/>
                  </a:lnTo>
                  <a:lnTo>
                    <a:pt x="135686" y="137833"/>
                  </a:lnTo>
                  <a:lnTo>
                    <a:pt x="138290" y="137452"/>
                  </a:lnTo>
                  <a:lnTo>
                    <a:pt x="140093" y="135001"/>
                  </a:lnTo>
                  <a:close/>
                </a:path>
                <a:path w="250825" h="373379">
                  <a:moveTo>
                    <a:pt x="141579" y="361950"/>
                  </a:moveTo>
                  <a:lnTo>
                    <a:pt x="139941" y="359968"/>
                  </a:lnTo>
                  <a:lnTo>
                    <a:pt x="138252" y="357886"/>
                  </a:lnTo>
                  <a:lnTo>
                    <a:pt x="135470" y="357492"/>
                  </a:lnTo>
                  <a:lnTo>
                    <a:pt x="133553" y="358635"/>
                  </a:lnTo>
                  <a:lnTo>
                    <a:pt x="131686" y="359879"/>
                  </a:lnTo>
                  <a:lnTo>
                    <a:pt x="130873" y="362458"/>
                  </a:lnTo>
                  <a:lnTo>
                    <a:pt x="131889" y="364909"/>
                  </a:lnTo>
                  <a:lnTo>
                    <a:pt x="132880" y="367309"/>
                  </a:lnTo>
                  <a:lnTo>
                    <a:pt x="136042" y="368338"/>
                  </a:lnTo>
                  <a:lnTo>
                    <a:pt x="138569" y="366712"/>
                  </a:lnTo>
                  <a:lnTo>
                    <a:pt x="141122" y="365150"/>
                  </a:lnTo>
                  <a:lnTo>
                    <a:pt x="141579" y="361950"/>
                  </a:lnTo>
                  <a:close/>
                </a:path>
                <a:path w="250825" h="373379">
                  <a:moveTo>
                    <a:pt x="145897" y="21069"/>
                  </a:moveTo>
                  <a:lnTo>
                    <a:pt x="145770" y="18288"/>
                  </a:lnTo>
                  <a:lnTo>
                    <a:pt x="143878" y="16421"/>
                  </a:lnTo>
                  <a:lnTo>
                    <a:pt x="142036" y="14605"/>
                  </a:lnTo>
                  <a:lnTo>
                    <a:pt x="138811" y="14719"/>
                  </a:lnTo>
                  <a:lnTo>
                    <a:pt x="137083" y="16929"/>
                  </a:lnTo>
                  <a:lnTo>
                    <a:pt x="135255" y="19075"/>
                  </a:lnTo>
                  <a:lnTo>
                    <a:pt x="135724" y="22174"/>
                  </a:lnTo>
                  <a:lnTo>
                    <a:pt x="139992" y="25222"/>
                  </a:lnTo>
                  <a:lnTo>
                    <a:pt x="142836" y="24815"/>
                  </a:lnTo>
                  <a:lnTo>
                    <a:pt x="144411" y="22987"/>
                  </a:lnTo>
                  <a:lnTo>
                    <a:pt x="145897" y="21069"/>
                  </a:lnTo>
                  <a:close/>
                </a:path>
                <a:path w="250825" h="373379">
                  <a:moveTo>
                    <a:pt x="156362" y="49123"/>
                  </a:moveTo>
                  <a:lnTo>
                    <a:pt x="154736" y="46875"/>
                  </a:lnTo>
                  <a:lnTo>
                    <a:pt x="153187" y="44577"/>
                  </a:lnTo>
                  <a:lnTo>
                    <a:pt x="150114" y="44107"/>
                  </a:lnTo>
                  <a:lnTo>
                    <a:pt x="145986" y="47345"/>
                  </a:lnTo>
                  <a:lnTo>
                    <a:pt x="145529" y="50215"/>
                  </a:lnTo>
                  <a:lnTo>
                    <a:pt x="146913" y="52260"/>
                  </a:lnTo>
                  <a:lnTo>
                    <a:pt x="148361" y="54254"/>
                  </a:lnTo>
                  <a:lnTo>
                    <a:pt x="151155" y="54927"/>
                  </a:lnTo>
                  <a:lnTo>
                    <a:pt x="153416" y="53530"/>
                  </a:lnTo>
                  <a:lnTo>
                    <a:pt x="155613" y="52171"/>
                  </a:lnTo>
                  <a:lnTo>
                    <a:pt x="156362" y="49123"/>
                  </a:lnTo>
                  <a:close/>
                </a:path>
                <a:path w="250825" h="373379">
                  <a:moveTo>
                    <a:pt x="158089" y="346392"/>
                  </a:moveTo>
                  <a:lnTo>
                    <a:pt x="157518" y="343420"/>
                  </a:lnTo>
                  <a:lnTo>
                    <a:pt x="153047" y="340677"/>
                  </a:lnTo>
                  <a:lnTo>
                    <a:pt x="150114" y="341223"/>
                  </a:lnTo>
                  <a:lnTo>
                    <a:pt x="148742" y="343268"/>
                  </a:lnTo>
                  <a:lnTo>
                    <a:pt x="147345" y="345274"/>
                  </a:lnTo>
                  <a:lnTo>
                    <a:pt x="147764" y="348145"/>
                  </a:lnTo>
                  <a:lnTo>
                    <a:pt x="149834" y="349796"/>
                  </a:lnTo>
                  <a:lnTo>
                    <a:pt x="151866" y="351421"/>
                  </a:lnTo>
                  <a:lnTo>
                    <a:pt x="154952" y="350977"/>
                  </a:lnTo>
                  <a:lnTo>
                    <a:pt x="156540" y="348691"/>
                  </a:lnTo>
                  <a:lnTo>
                    <a:pt x="158089" y="346392"/>
                  </a:lnTo>
                  <a:close/>
                </a:path>
                <a:path w="250825" h="373379">
                  <a:moveTo>
                    <a:pt x="164147" y="6705"/>
                  </a:moveTo>
                  <a:lnTo>
                    <a:pt x="163652" y="4165"/>
                  </a:lnTo>
                  <a:lnTo>
                    <a:pt x="163131" y="1562"/>
                  </a:lnTo>
                  <a:lnTo>
                    <a:pt x="160248" y="0"/>
                  </a:lnTo>
                  <a:lnTo>
                    <a:pt x="157391" y="1130"/>
                  </a:lnTo>
                  <a:lnTo>
                    <a:pt x="154584" y="2311"/>
                  </a:lnTo>
                  <a:lnTo>
                    <a:pt x="153517" y="5295"/>
                  </a:lnTo>
                  <a:lnTo>
                    <a:pt x="156210" y="9804"/>
                  </a:lnTo>
                  <a:lnTo>
                    <a:pt x="158902" y="10820"/>
                  </a:lnTo>
                  <a:lnTo>
                    <a:pt x="160896" y="9969"/>
                  </a:lnTo>
                  <a:lnTo>
                    <a:pt x="162890" y="9169"/>
                  </a:lnTo>
                  <a:lnTo>
                    <a:pt x="164147" y="6705"/>
                  </a:lnTo>
                  <a:close/>
                </a:path>
                <a:path w="250825" h="373379">
                  <a:moveTo>
                    <a:pt x="167665" y="70827"/>
                  </a:moveTo>
                  <a:lnTo>
                    <a:pt x="166585" y="68351"/>
                  </a:lnTo>
                  <a:lnTo>
                    <a:pt x="165442" y="65900"/>
                  </a:lnTo>
                  <a:lnTo>
                    <a:pt x="162598" y="64846"/>
                  </a:lnTo>
                  <a:lnTo>
                    <a:pt x="157886" y="67157"/>
                  </a:lnTo>
                  <a:lnTo>
                    <a:pt x="156845" y="69938"/>
                  </a:lnTo>
                  <a:lnTo>
                    <a:pt x="157911" y="72237"/>
                  </a:lnTo>
                  <a:lnTo>
                    <a:pt x="158915" y="74561"/>
                  </a:lnTo>
                  <a:lnTo>
                    <a:pt x="161683" y="75653"/>
                  </a:lnTo>
                  <a:lnTo>
                    <a:pt x="164109" y="74650"/>
                  </a:lnTo>
                  <a:lnTo>
                    <a:pt x="166535" y="73660"/>
                  </a:lnTo>
                  <a:lnTo>
                    <a:pt x="167665" y="70827"/>
                  </a:lnTo>
                  <a:close/>
                </a:path>
                <a:path w="250825" h="373379">
                  <a:moveTo>
                    <a:pt x="169468" y="324675"/>
                  </a:moveTo>
                  <a:lnTo>
                    <a:pt x="168262" y="321843"/>
                  </a:lnTo>
                  <a:lnTo>
                    <a:pt x="163398" y="319887"/>
                  </a:lnTo>
                  <a:lnTo>
                    <a:pt x="160693" y="321017"/>
                  </a:lnTo>
                  <a:lnTo>
                    <a:pt x="159639" y="323316"/>
                  </a:lnTo>
                  <a:lnTo>
                    <a:pt x="158648" y="325640"/>
                  </a:lnTo>
                  <a:lnTo>
                    <a:pt x="159677" y="328409"/>
                  </a:lnTo>
                  <a:lnTo>
                    <a:pt x="162026" y="329539"/>
                  </a:lnTo>
                  <a:lnTo>
                    <a:pt x="164401" y="330682"/>
                  </a:lnTo>
                  <a:lnTo>
                    <a:pt x="167271" y="329628"/>
                  </a:lnTo>
                  <a:lnTo>
                    <a:pt x="168338" y="327139"/>
                  </a:lnTo>
                  <a:lnTo>
                    <a:pt x="169468" y="324675"/>
                  </a:lnTo>
                  <a:close/>
                </a:path>
                <a:path w="250825" h="373379">
                  <a:moveTo>
                    <a:pt x="175933" y="93573"/>
                  </a:moveTo>
                  <a:lnTo>
                    <a:pt x="174269" y="88480"/>
                  </a:lnTo>
                  <a:lnTo>
                    <a:pt x="171602" y="87096"/>
                  </a:lnTo>
                  <a:lnTo>
                    <a:pt x="166636" y="88785"/>
                  </a:lnTo>
                  <a:lnTo>
                    <a:pt x="165252" y="91452"/>
                  </a:lnTo>
                  <a:lnTo>
                    <a:pt x="166027" y="93891"/>
                  </a:lnTo>
                  <a:lnTo>
                    <a:pt x="166839" y="96316"/>
                  </a:lnTo>
                  <a:lnTo>
                    <a:pt x="169418" y="97726"/>
                  </a:lnTo>
                  <a:lnTo>
                    <a:pt x="171945" y="96989"/>
                  </a:lnTo>
                  <a:lnTo>
                    <a:pt x="174459" y="96253"/>
                  </a:lnTo>
                  <a:lnTo>
                    <a:pt x="175933" y="93573"/>
                  </a:lnTo>
                  <a:close/>
                </a:path>
                <a:path w="250825" h="373379">
                  <a:moveTo>
                    <a:pt x="177431" y="301815"/>
                  </a:moveTo>
                  <a:lnTo>
                    <a:pt x="176009" y="299161"/>
                  </a:lnTo>
                  <a:lnTo>
                    <a:pt x="170954" y="297751"/>
                  </a:lnTo>
                  <a:lnTo>
                    <a:pt x="168300" y="299173"/>
                  </a:lnTo>
                  <a:lnTo>
                    <a:pt x="167576" y="301612"/>
                  </a:lnTo>
                  <a:lnTo>
                    <a:pt x="166878" y="304076"/>
                  </a:lnTo>
                  <a:lnTo>
                    <a:pt x="168198" y="306692"/>
                  </a:lnTo>
                  <a:lnTo>
                    <a:pt x="170700" y="307517"/>
                  </a:lnTo>
                  <a:lnTo>
                    <a:pt x="173177" y="308330"/>
                  </a:lnTo>
                  <a:lnTo>
                    <a:pt x="175933" y="306946"/>
                  </a:lnTo>
                  <a:lnTo>
                    <a:pt x="176669" y="304380"/>
                  </a:lnTo>
                  <a:lnTo>
                    <a:pt x="177431" y="301815"/>
                  </a:lnTo>
                  <a:close/>
                </a:path>
                <a:path w="250825" h="373379">
                  <a:moveTo>
                    <a:pt x="181902" y="116903"/>
                  </a:moveTo>
                  <a:lnTo>
                    <a:pt x="181343" y="114300"/>
                  </a:lnTo>
                  <a:lnTo>
                    <a:pt x="180733" y="111709"/>
                  </a:lnTo>
                  <a:lnTo>
                    <a:pt x="178168" y="110109"/>
                  </a:lnTo>
                  <a:lnTo>
                    <a:pt x="173075" y="111353"/>
                  </a:lnTo>
                  <a:lnTo>
                    <a:pt x="171488" y="113880"/>
                  </a:lnTo>
                  <a:lnTo>
                    <a:pt x="172072" y="116382"/>
                  </a:lnTo>
                  <a:lnTo>
                    <a:pt x="172618" y="118897"/>
                  </a:lnTo>
                  <a:lnTo>
                    <a:pt x="175133" y="120510"/>
                  </a:lnTo>
                  <a:lnTo>
                    <a:pt x="177698" y="119976"/>
                  </a:lnTo>
                  <a:lnTo>
                    <a:pt x="180263" y="119443"/>
                  </a:lnTo>
                  <a:lnTo>
                    <a:pt x="181902" y="116903"/>
                  </a:lnTo>
                  <a:close/>
                </a:path>
                <a:path w="250825" h="373379">
                  <a:moveTo>
                    <a:pt x="183184" y="278409"/>
                  </a:moveTo>
                  <a:lnTo>
                    <a:pt x="181470" y="275882"/>
                  </a:lnTo>
                  <a:lnTo>
                    <a:pt x="178892" y="275399"/>
                  </a:lnTo>
                  <a:lnTo>
                    <a:pt x="176314" y="274891"/>
                  </a:lnTo>
                  <a:lnTo>
                    <a:pt x="173875" y="276555"/>
                  </a:lnTo>
                  <a:lnTo>
                    <a:pt x="173304" y="279057"/>
                  </a:lnTo>
                  <a:lnTo>
                    <a:pt x="172770" y="281571"/>
                  </a:lnTo>
                  <a:lnTo>
                    <a:pt x="174409" y="284086"/>
                  </a:lnTo>
                  <a:lnTo>
                    <a:pt x="176961" y="284670"/>
                  </a:lnTo>
                  <a:lnTo>
                    <a:pt x="179514" y="285254"/>
                  </a:lnTo>
                  <a:lnTo>
                    <a:pt x="182041" y="283629"/>
                  </a:lnTo>
                  <a:lnTo>
                    <a:pt x="183184" y="278409"/>
                  </a:lnTo>
                  <a:close/>
                </a:path>
                <a:path w="250825" h="373379">
                  <a:moveTo>
                    <a:pt x="186143" y="140525"/>
                  </a:moveTo>
                  <a:lnTo>
                    <a:pt x="185775" y="137896"/>
                  </a:lnTo>
                  <a:lnTo>
                    <a:pt x="185369" y="135267"/>
                  </a:lnTo>
                  <a:lnTo>
                    <a:pt x="182892" y="133502"/>
                  </a:lnTo>
                  <a:lnTo>
                    <a:pt x="177723" y="134378"/>
                  </a:lnTo>
                  <a:lnTo>
                    <a:pt x="175983" y="136791"/>
                  </a:lnTo>
                  <a:lnTo>
                    <a:pt x="176377" y="139331"/>
                  </a:lnTo>
                  <a:lnTo>
                    <a:pt x="176745" y="141884"/>
                  </a:lnTo>
                  <a:lnTo>
                    <a:pt x="179146" y="143662"/>
                  </a:lnTo>
                  <a:lnTo>
                    <a:pt x="181749" y="143306"/>
                  </a:lnTo>
                  <a:lnTo>
                    <a:pt x="184353" y="142951"/>
                  </a:lnTo>
                  <a:lnTo>
                    <a:pt x="186143" y="140525"/>
                  </a:lnTo>
                  <a:close/>
                </a:path>
                <a:path w="250825" h="373379">
                  <a:moveTo>
                    <a:pt x="187096" y="254711"/>
                  </a:moveTo>
                  <a:lnTo>
                    <a:pt x="185191" y="252310"/>
                  </a:lnTo>
                  <a:lnTo>
                    <a:pt x="179984" y="251663"/>
                  </a:lnTo>
                  <a:lnTo>
                    <a:pt x="177673" y="253492"/>
                  </a:lnTo>
                  <a:lnTo>
                    <a:pt x="176923" y="258584"/>
                  </a:lnTo>
                  <a:lnTo>
                    <a:pt x="178727" y="260985"/>
                  </a:lnTo>
                  <a:lnTo>
                    <a:pt x="181317" y="261378"/>
                  </a:lnTo>
                  <a:lnTo>
                    <a:pt x="183908" y="261772"/>
                  </a:lnTo>
                  <a:lnTo>
                    <a:pt x="186321" y="259969"/>
                  </a:lnTo>
                  <a:lnTo>
                    <a:pt x="187096" y="254711"/>
                  </a:lnTo>
                  <a:close/>
                </a:path>
                <a:path w="250825" h="373379">
                  <a:moveTo>
                    <a:pt x="187655" y="5981"/>
                  </a:moveTo>
                  <a:lnTo>
                    <a:pt x="186817" y="2781"/>
                  </a:lnTo>
                  <a:lnTo>
                    <a:pt x="183984" y="1663"/>
                  </a:lnTo>
                  <a:lnTo>
                    <a:pt x="181241" y="381"/>
                  </a:lnTo>
                  <a:lnTo>
                    <a:pt x="178244" y="1968"/>
                  </a:lnTo>
                  <a:lnTo>
                    <a:pt x="177038" y="7086"/>
                  </a:lnTo>
                  <a:lnTo>
                    <a:pt x="178257" y="9436"/>
                  </a:lnTo>
                  <a:lnTo>
                    <a:pt x="180251" y="10401"/>
                  </a:lnTo>
                  <a:lnTo>
                    <a:pt x="182295" y="11176"/>
                  </a:lnTo>
                  <a:lnTo>
                    <a:pt x="184937" y="10464"/>
                  </a:lnTo>
                  <a:lnTo>
                    <a:pt x="186334" y="8153"/>
                  </a:lnTo>
                  <a:lnTo>
                    <a:pt x="187655" y="5981"/>
                  </a:lnTo>
                  <a:close/>
                </a:path>
                <a:path w="250825" h="373379">
                  <a:moveTo>
                    <a:pt x="188887" y="164350"/>
                  </a:moveTo>
                  <a:lnTo>
                    <a:pt x="188671" y="161709"/>
                  </a:lnTo>
                  <a:lnTo>
                    <a:pt x="188404" y="159067"/>
                  </a:lnTo>
                  <a:lnTo>
                    <a:pt x="186080" y="157149"/>
                  </a:lnTo>
                  <a:lnTo>
                    <a:pt x="180860" y="157695"/>
                  </a:lnTo>
                  <a:lnTo>
                    <a:pt x="178955" y="160007"/>
                  </a:lnTo>
                  <a:lnTo>
                    <a:pt x="179209" y="162572"/>
                  </a:lnTo>
                  <a:lnTo>
                    <a:pt x="179425" y="165150"/>
                  </a:lnTo>
                  <a:lnTo>
                    <a:pt x="181711" y="167068"/>
                  </a:lnTo>
                  <a:lnTo>
                    <a:pt x="184327" y="166865"/>
                  </a:lnTo>
                  <a:lnTo>
                    <a:pt x="186944" y="166662"/>
                  </a:lnTo>
                  <a:lnTo>
                    <a:pt x="188887" y="164350"/>
                  </a:lnTo>
                  <a:close/>
                </a:path>
                <a:path w="250825" h="373379">
                  <a:moveTo>
                    <a:pt x="189458" y="230847"/>
                  </a:moveTo>
                  <a:lnTo>
                    <a:pt x="187426" y="228561"/>
                  </a:lnTo>
                  <a:lnTo>
                    <a:pt x="182194" y="228244"/>
                  </a:lnTo>
                  <a:lnTo>
                    <a:pt x="179984" y="230200"/>
                  </a:lnTo>
                  <a:lnTo>
                    <a:pt x="179539" y="235343"/>
                  </a:lnTo>
                  <a:lnTo>
                    <a:pt x="181495" y="237629"/>
                  </a:lnTo>
                  <a:lnTo>
                    <a:pt x="184111" y="237858"/>
                  </a:lnTo>
                  <a:lnTo>
                    <a:pt x="186728" y="238086"/>
                  </a:lnTo>
                  <a:lnTo>
                    <a:pt x="189014" y="236143"/>
                  </a:lnTo>
                  <a:lnTo>
                    <a:pt x="189458" y="230847"/>
                  </a:lnTo>
                  <a:close/>
                </a:path>
                <a:path w="250825" h="373379">
                  <a:moveTo>
                    <a:pt x="190284" y="188252"/>
                  </a:moveTo>
                  <a:lnTo>
                    <a:pt x="190157" y="185610"/>
                  </a:lnTo>
                  <a:lnTo>
                    <a:pt x="190055" y="182956"/>
                  </a:lnTo>
                  <a:lnTo>
                    <a:pt x="187845" y="180911"/>
                  </a:lnTo>
                  <a:lnTo>
                    <a:pt x="182600" y="181165"/>
                  </a:lnTo>
                  <a:lnTo>
                    <a:pt x="180555" y="183362"/>
                  </a:lnTo>
                  <a:lnTo>
                    <a:pt x="180657" y="185940"/>
                  </a:lnTo>
                  <a:lnTo>
                    <a:pt x="180784" y="188518"/>
                  </a:lnTo>
                  <a:lnTo>
                    <a:pt x="182905" y="190576"/>
                  </a:lnTo>
                  <a:lnTo>
                    <a:pt x="185547" y="190512"/>
                  </a:lnTo>
                  <a:lnTo>
                    <a:pt x="188150" y="190449"/>
                  </a:lnTo>
                  <a:lnTo>
                    <a:pt x="190284" y="188252"/>
                  </a:lnTo>
                  <a:close/>
                </a:path>
                <a:path w="250825" h="373379">
                  <a:moveTo>
                    <a:pt x="190398" y="206908"/>
                  </a:moveTo>
                  <a:lnTo>
                    <a:pt x="188315" y="204749"/>
                  </a:lnTo>
                  <a:lnTo>
                    <a:pt x="183057" y="204724"/>
                  </a:lnTo>
                  <a:lnTo>
                    <a:pt x="180886" y="206794"/>
                  </a:lnTo>
                  <a:lnTo>
                    <a:pt x="180797" y="211963"/>
                  </a:lnTo>
                  <a:lnTo>
                    <a:pt x="182880" y="214122"/>
                  </a:lnTo>
                  <a:lnTo>
                    <a:pt x="185496" y="214210"/>
                  </a:lnTo>
                  <a:lnTo>
                    <a:pt x="188125" y="214299"/>
                  </a:lnTo>
                  <a:lnTo>
                    <a:pt x="190284" y="212217"/>
                  </a:lnTo>
                  <a:lnTo>
                    <a:pt x="190398" y="206908"/>
                  </a:lnTo>
                  <a:close/>
                </a:path>
                <a:path w="250825" h="373379">
                  <a:moveTo>
                    <a:pt x="205955" y="19469"/>
                  </a:moveTo>
                  <a:lnTo>
                    <a:pt x="204203" y="17322"/>
                  </a:lnTo>
                  <a:lnTo>
                    <a:pt x="202311" y="15252"/>
                  </a:lnTo>
                  <a:lnTo>
                    <a:pt x="199263" y="15087"/>
                  </a:lnTo>
                  <a:lnTo>
                    <a:pt x="195554" y="18808"/>
                  </a:lnTo>
                  <a:lnTo>
                    <a:pt x="195376" y="21755"/>
                  </a:lnTo>
                  <a:lnTo>
                    <a:pt x="197015" y="23533"/>
                  </a:lnTo>
                  <a:lnTo>
                    <a:pt x="198551" y="25425"/>
                  </a:lnTo>
                  <a:lnTo>
                    <a:pt x="201498" y="25679"/>
                  </a:lnTo>
                  <a:lnTo>
                    <a:pt x="203593" y="24091"/>
                  </a:lnTo>
                  <a:lnTo>
                    <a:pt x="205689" y="22504"/>
                  </a:lnTo>
                  <a:lnTo>
                    <a:pt x="205955" y="19469"/>
                  </a:lnTo>
                  <a:close/>
                </a:path>
                <a:path w="250825" h="373379">
                  <a:moveTo>
                    <a:pt x="219265" y="40068"/>
                  </a:moveTo>
                  <a:lnTo>
                    <a:pt x="217970" y="37693"/>
                  </a:lnTo>
                  <a:lnTo>
                    <a:pt x="216725" y="35293"/>
                  </a:lnTo>
                  <a:lnTo>
                    <a:pt x="213702" y="34518"/>
                  </a:lnTo>
                  <a:lnTo>
                    <a:pt x="209207" y="37223"/>
                  </a:lnTo>
                  <a:lnTo>
                    <a:pt x="208470" y="40005"/>
                  </a:lnTo>
                  <a:lnTo>
                    <a:pt x="209638" y="42240"/>
                  </a:lnTo>
                  <a:lnTo>
                    <a:pt x="210832" y="44450"/>
                  </a:lnTo>
                  <a:lnTo>
                    <a:pt x="213690" y="45313"/>
                  </a:lnTo>
                  <a:lnTo>
                    <a:pt x="216014" y="44145"/>
                  </a:lnTo>
                  <a:lnTo>
                    <a:pt x="218376" y="42964"/>
                  </a:lnTo>
                  <a:lnTo>
                    <a:pt x="219265" y="40068"/>
                  </a:lnTo>
                  <a:close/>
                </a:path>
                <a:path w="250825" h="373379">
                  <a:moveTo>
                    <a:pt x="229057" y="62191"/>
                  </a:moveTo>
                  <a:lnTo>
                    <a:pt x="228117" y="59690"/>
                  </a:lnTo>
                  <a:lnTo>
                    <a:pt x="227126" y="57200"/>
                  </a:lnTo>
                  <a:lnTo>
                    <a:pt x="224320" y="56019"/>
                  </a:lnTo>
                  <a:lnTo>
                    <a:pt x="219481" y="58051"/>
                  </a:lnTo>
                  <a:lnTo>
                    <a:pt x="218313" y="60782"/>
                  </a:lnTo>
                  <a:lnTo>
                    <a:pt x="219265" y="63144"/>
                  </a:lnTo>
                  <a:lnTo>
                    <a:pt x="220154" y="65519"/>
                  </a:lnTo>
                  <a:lnTo>
                    <a:pt x="222885" y="66725"/>
                  </a:lnTo>
                  <a:lnTo>
                    <a:pt x="225348" y="65836"/>
                  </a:lnTo>
                  <a:lnTo>
                    <a:pt x="227812" y="64935"/>
                  </a:lnTo>
                  <a:lnTo>
                    <a:pt x="229057" y="62191"/>
                  </a:lnTo>
                  <a:close/>
                </a:path>
                <a:path w="250825" h="373379">
                  <a:moveTo>
                    <a:pt x="236499" y="85051"/>
                  </a:moveTo>
                  <a:lnTo>
                    <a:pt x="235762" y="82486"/>
                  </a:lnTo>
                  <a:lnTo>
                    <a:pt x="235064" y="79921"/>
                  </a:lnTo>
                  <a:lnTo>
                    <a:pt x="232359" y="78498"/>
                  </a:lnTo>
                  <a:lnTo>
                    <a:pt x="227342" y="80060"/>
                  </a:lnTo>
                  <a:lnTo>
                    <a:pt x="225958" y="82664"/>
                  </a:lnTo>
                  <a:lnTo>
                    <a:pt x="227342" y="87591"/>
                  </a:lnTo>
                  <a:lnTo>
                    <a:pt x="229958" y="89039"/>
                  </a:lnTo>
                  <a:lnTo>
                    <a:pt x="232498" y="88353"/>
                  </a:lnTo>
                  <a:lnTo>
                    <a:pt x="235038" y="87668"/>
                  </a:lnTo>
                  <a:lnTo>
                    <a:pt x="236499" y="85051"/>
                  </a:lnTo>
                  <a:close/>
                </a:path>
                <a:path w="250825" h="373379">
                  <a:moveTo>
                    <a:pt x="242112" y="108331"/>
                  </a:moveTo>
                  <a:lnTo>
                    <a:pt x="241046" y="103136"/>
                  </a:lnTo>
                  <a:lnTo>
                    <a:pt x="238480" y="101523"/>
                  </a:lnTo>
                  <a:lnTo>
                    <a:pt x="233362" y="102692"/>
                  </a:lnTo>
                  <a:lnTo>
                    <a:pt x="231775" y="105194"/>
                  </a:lnTo>
                  <a:lnTo>
                    <a:pt x="232803" y="110236"/>
                  </a:lnTo>
                  <a:lnTo>
                    <a:pt x="235318" y="111861"/>
                  </a:lnTo>
                  <a:lnTo>
                    <a:pt x="237896" y="111353"/>
                  </a:lnTo>
                  <a:lnTo>
                    <a:pt x="240474" y="110845"/>
                  </a:lnTo>
                  <a:lnTo>
                    <a:pt x="242112" y="108331"/>
                  </a:lnTo>
                  <a:close/>
                </a:path>
                <a:path w="250825" h="373379">
                  <a:moveTo>
                    <a:pt x="246189" y="131902"/>
                  </a:moveTo>
                  <a:lnTo>
                    <a:pt x="245808" y="129273"/>
                  </a:lnTo>
                  <a:lnTo>
                    <a:pt x="245452" y="126657"/>
                  </a:lnTo>
                  <a:lnTo>
                    <a:pt x="242951" y="124891"/>
                  </a:lnTo>
                  <a:lnTo>
                    <a:pt x="237782" y="125742"/>
                  </a:lnTo>
                  <a:lnTo>
                    <a:pt x="236067" y="128130"/>
                  </a:lnTo>
                  <a:lnTo>
                    <a:pt x="236410" y="130683"/>
                  </a:lnTo>
                  <a:lnTo>
                    <a:pt x="236778" y="133223"/>
                  </a:lnTo>
                  <a:lnTo>
                    <a:pt x="239179" y="135013"/>
                  </a:lnTo>
                  <a:lnTo>
                    <a:pt x="241782" y="134658"/>
                  </a:lnTo>
                  <a:lnTo>
                    <a:pt x="244386" y="134302"/>
                  </a:lnTo>
                  <a:lnTo>
                    <a:pt x="246189" y="131902"/>
                  </a:lnTo>
                  <a:close/>
                </a:path>
                <a:path w="250825" h="373379">
                  <a:moveTo>
                    <a:pt x="248932" y="155625"/>
                  </a:moveTo>
                  <a:lnTo>
                    <a:pt x="248412" y="150368"/>
                  </a:lnTo>
                  <a:lnTo>
                    <a:pt x="246087" y="148450"/>
                  </a:lnTo>
                  <a:lnTo>
                    <a:pt x="240868" y="149009"/>
                  </a:lnTo>
                  <a:lnTo>
                    <a:pt x="238963" y="151307"/>
                  </a:lnTo>
                  <a:lnTo>
                    <a:pt x="239458" y="156438"/>
                  </a:lnTo>
                  <a:lnTo>
                    <a:pt x="241719" y="158356"/>
                  </a:lnTo>
                  <a:lnTo>
                    <a:pt x="244348" y="158140"/>
                  </a:lnTo>
                  <a:lnTo>
                    <a:pt x="246951" y="157937"/>
                  </a:lnTo>
                  <a:lnTo>
                    <a:pt x="248932" y="155625"/>
                  </a:lnTo>
                  <a:close/>
                </a:path>
                <a:path w="250825" h="373379">
                  <a:moveTo>
                    <a:pt x="250367" y="179463"/>
                  </a:moveTo>
                  <a:lnTo>
                    <a:pt x="250151" y="174180"/>
                  </a:lnTo>
                  <a:lnTo>
                    <a:pt x="247942" y="172148"/>
                  </a:lnTo>
                  <a:lnTo>
                    <a:pt x="242709" y="172427"/>
                  </a:lnTo>
                  <a:lnTo>
                    <a:pt x="240665" y="174637"/>
                  </a:lnTo>
                  <a:lnTo>
                    <a:pt x="240868" y="179781"/>
                  </a:lnTo>
                  <a:lnTo>
                    <a:pt x="243078" y="181813"/>
                  </a:lnTo>
                  <a:lnTo>
                    <a:pt x="245706" y="181737"/>
                  </a:lnTo>
                  <a:lnTo>
                    <a:pt x="248335" y="181660"/>
                  </a:lnTo>
                  <a:lnTo>
                    <a:pt x="250367" y="179463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93">
              <a:extLst>
                <a:ext uri="{FF2B5EF4-FFF2-40B4-BE49-F238E27FC236}">
                  <a16:creationId xmlns:a16="http://schemas.microsoft.com/office/drawing/2014/main" id="{EFA7B921-B440-4C35-A098-F832E37F0A93}"/>
                </a:ext>
              </a:extLst>
            </p:cNvPr>
            <p:cNvSpPr/>
            <p:nvPr/>
          </p:nvSpPr>
          <p:spPr>
            <a:xfrm>
              <a:off x="6630492" y="3649306"/>
              <a:ext cx="239395" cy="355600"/>
            </a:xfrm>
            <a:custGeom>
              <a:avLst/>
              <a:gdLst/>
              <a:ahLst/>
              <a:cxnLst/>
              <a:rect l="l" t="t" r="r" b="b"/>
              <a:pathLst>
                <a:path w="239395" h="355600">
                  <a:moveTo>
                    <a:pt x="9677" y="192328"/>
                  </a:moveTo>
                  <a:lnTo>
                    <a:pt x="7607" y="190169"/>
                  </a:lnTo>
                  <a:lnTo>
                    <a:pt x="4991" y="190068"/>
                  </a:lnTo>
                  <a:lnTo>
                    <a:pt x="2374" y="189966"/>
                  </a:lnTo>
                  <a:lnTo>
                    <a:pt x="177" y="192024"/>
                  </a:lnTo>
                  <a:lnTo>
                    <a:pt x="101" y="194652"/>
                  </a:lnTo>
                  <a:lnTo>
                    <a:pt x="0" y="197281"/>
                  </a:lnTo>
                  <a:lnTo>
                    <a:pt x="2146" y="199440"/>
                  </a:lnTo>
                  <a:lnTo>
                    <a:pt x="7404" y="199504"/>
                  </a:lnTo>
                  <a:lnTo>
                    <a:pt x="9499" y="197459"/>
                  </a:lnTo>
                  <a:lnTo>
                    <a:pt x="9601" y="194894"/>
                  </a:lnTo>
                  <a:lnTo>
                    <a:pt x="9677" y="192328"/>
                  </a:lnTo>
                  <a:close/>
                </a:path>
                <a:path w="239395" h="355600">
                  <a:moveTo>
                    <a:pt x="9728" y="220713"/>
                  </a:moveTo>
                  <a:lnTo>
                    <a:pt x="9588" y="215582"/>
                  </a:lnTo>
                  <a:lnTo>
                    <a:pt x="7391" y="213550"/>
                  </a:lnTo>
                  <a:lnTo>
                    <a:pt x="4775" y="213588"/>
                  </a:lnTo>
                  <a:lnTo>
                    <a:pt x="2133" y="213626"/>
                  </a:lnTo>
                  <a:lnTo>
                    <a:pt x="88" y="215798"/>
                  </a:lnTo>
                  <a:lnTo>
                    <a:pt x="152" y="218440"/>
                  </a:lnTo>
                  <a:lnTo>
                    <a:pt x="241" y="221068"/>
                  </a:lnTo>
                  <a:lnTo>
                    <a:pt x="2425" y="223113"/>
                  </a:lnTo>
                  <a:lnTo>
                    <a:pt x="7670" y="222885"/>
                  </a:lnTo>
                  <a:lnTo>
                    <a:pt x="9728" y="220713"/>
                  </a:lnTo>
                  <a:close/>
                </a:path>
                <a:path w="239395" h="355600">
                  <a:moveTo>
                    <a:pt x="10960" y="169087"/>
                  </a:moveTo>
                  <a:lnTo>
                    <a:pt x="9080" y="166827"/>
                  </a:lnTo>
                  <a:lnTo>
                    <a:pt x="6451" y="166585"/>
                  </a:lnTo>
                  <a:lnTo>
                    <a:pt x="3848" y="166344"/>
                  </a:lnTo>
                  <a:lnTo>
                    <a:pt x="1498" y="168275"/>
                  </a:lnTo>
                  <a:lnTo>
                    <a:pt x="1130" y="173532"/>
                  </a:lnTo>
                  <a:lnTo>
                    <a:pt x="3098" y="175793"/>
                  </a:lnTo>
                  <a:lnTo>
                    <a:pt x="8343" y="176136"/>
                  </a:lnTo>
                  <a:lnTo>
                    <a:pt x="10604" y="174205"/>
                  </a:lnTo>
                  <a:lnTo>
                    <a:pt x="10795" y="171640"/>
                  </a:lnTo>
                  <a:lnTo>
                    <a:pt x="10960" y="169087"/>
                  </a:lnTo>
                  <a:close/>
                </a:path>
                <a:path w="239395" h="355600">
                  <a:moveTo>
                    <a:pt x="11277" y="243890"/>
                  </a:moveTo>
                  <a:lnTo>
                    <a:pt x="10782" y="238798"/>
                  </a:lnTo>
                  <a:lnTo>
                    <a:pt x="8521" y="236880"/>
                  </a:lnTo>
                  <a:lnTo>
                    <a:pt x="5905" y="237083"/>
                  </a:lnTo>
                  <a:lnTo>
                    <a:pt x="3289" y="237286"/>
                  </a:lnTo>
                  <a:lnTo>
                    <a:pt x="1308" y="239572"/>
                  </a:lnTo>
                  <a:lnTo>
                    <a:pt x="1574" y="242201"/>
                  </a:lnTo>
                  <a:lnTo>
                    <a:pt x="1816" y="244830"/>
                  </a:lnTo>
                  <a:lnTo>
                    <a:pt x="4140" y="246735"/>
                  </a:lnTo>
                  <a:lnTo>
                    <a:pt x="9347" y="246176"/>
                  </a:lnTo>
                  <a:lnTo>
                    <a:pt x="11277" y="243890"/>
                  </a:lnTo>
                  <a:close/>
                </a:path>
                <a:path w="239395" h="355600">
                  <a:moveTo>
                    <a:pt x="13550" y="145948"/>
                  </a:moveTo>
                  <a:lnTo>
                    <a:pt x="11709" y="143586"/>
                  </a:lnTo>
                  <a:lnTo>
                    <a:pt x="9131" y="143205"/>
                  </a:lnTo>
                  <a:lnTo>
                    <a:pt x="6515" y="142824"/>
                  </a:lnTo>
                  <a:lnTo>
                    <a:pt x="4140" y="144640"/>
                  </a:lnTo>
                  <a:lnTo>
                    <a:pt x="3454" y="149860"/>
                  </a:lnTo>
                  <a:lnTo>
                    <a:pt x="5283" y="152222"/>
                  </a:lnTo>
                  <a:lnTo>
                    <a:pt x="10490" y="152844"/>
                  </a:lnTo>
                  <a:lnTo>
                    <a:pt x="12877" y="151028"/>
                  </a:lnTo>
                  <a:lnTo>
                    <a:pt x="13550" y="145948"/>
                  </a:lnTo>
                  <a:close/>
                </a:path>
                <a:path w="239395" h="355600">
                  <a:moveTo>
                    <a:pt x="14325" y="266877"/>
                  </a:moveTo>
                  <a:lnTo>
                    <a:pt x="13474" y="261848"/>
                  </a:lnTo>
                  <a:lnTo>
                    <a:pt x="11087" y="260096"/>
                  </a:lnTo>
                  <a:lnTo>
                    <a:pt x="8496" y="260464"/>
                  </a:lnTo>
                  <a:lnTo>
                    <a:pt x="5892" y="260832"/>
                  </a:lnTo>
                  <a:lnTo>
                    <a:pt x="4076" y="263258"/>
                  </a:lnTo>
                  <a:lnTo>
                    <a:pt x="4953" y="268478"/>
                  </a:lnTo>
                  <a:lnTo>
                    <a:pt x="7378" y="270217"/>
                  </a:lnTo>
                  <a:lnTo>
                    <a:pt x="12547" y="269290"/>
                  </a:lnTo>
                  <a:lnTo>
                    <a:pt x="14325" y="266877"/>
                  </a:lnTo>
                  <a:close/>
                </a:path>
                <a:path w="239395" h="355600">
                  <a:moveTo>
                    <a:pt x="17399" y="123024"/>
                  </a:moveTo>
                  <a:lnTo>
                    <a:pt x="15709" y="120561"/>
                  </a:lnTo>
                  <a:lnTo>
                    <a:pt x="13144" y="120027"/>
                  </a:lnTo>
                  <a:lnTo>
                    <a:pt x="10579" y="119494"/>
                  </a:lnTo>
                  <a:lnTo>
                    <a:pt x="8077" y="121170"/>
                  </a:lnTo>
                  <a:lnTo>
                    <a:pt x="7048" y="126339"/>
                  </a:lnTo>
                  <a:lnTo>
                    <a:pt x="8801" y="128816"/>
                  </a:lnTo>
                  <a:lnTo>
                    <a:pt x="13970" y="129730"/>
                  </a:lnTo>
                  <a:lnTo>
                    <a:pt x="16395" y="128054"/>
                  </a:lnTo>
                  <a:lnTo>
                    <a:pt x="17399" y="123024"/>
                  </a:lnTo>
                  <a:close/>
                </a:path>
                <a:path w="239395" h="355600">
                  <a:moveTo>
                    <a:pt x="19075" y="289483"/>
                  </a:moveTo>
                  <a:lnTo>
                    <a:pt x="18503" y="287007"/>
                  </a:lnTo>
                  <a:lnTo>
                    <a:pt x="17894" y="284543"/>
                  </a:lnTo>
                  <a:lnTo>
                    <a:pt x="15341" y="283006"/>
                  </a:lnTo>
                  <a:lnTo>
                    <a:pt x="12776" y="283591"/>
                  </a:lnTo>
                  <a:lnTo>
                    <a:pt x="10210" y="284175"/>
                  </a:lnTo>
                  <a:lnTo>
                    <a:pt x="8648" y="286727"/>
                  </a:lnTo>
                  <a:lnTo>
                    <a:pt x="9283" y="289318"/>
                  </a:lnTo>
                  <a:lnTo>
                    <a:pt x="9880" y="291896"/>
                  </a:lnTo>
                  <a:lnTo>
                    <a:pt x="12560" y="293408"/>
                  </a:lnTo>
                  <a:lnTo>
                    <a:pt x="17627" y="292011"/>
                  </a:lnTo>
                  <a:lnTo>
                    <a:pt x="19075" y="289483"/>
                  </a:lnTo>
                  <a:close/>
                </a:path>
                <a:path w="239395" h="355600">
                  <a:moveTo>
                    <a:pt x="22644" y="100418"/>
                  </a:moveTo>
                  <a:lnTo>
                    <a:pt x="21120" y="97840"/>
                  </a:lnTo>
                  <a:lnTo>
                    <a:pt x="18592" y="97142"/>
                  </a:lnTo>
                  <a:lnTo>
                    <a:pt x="16065" y="96443"/>
                  </a:lnTo>
                  <a:lnTo>
                    <a:pt x="13462" y="97942"/>
                  </a:lnTo>
                  <a:lnTo>
                    <a:pt x="12788" y="100495"/>
                  </a:lnTo>
                  <a:lnTo>
                    <a:pt x="12090" y="103047"/>
                  </a:lnTo>
                  <a:lnTo>
                    <a:pt x="13703" y="105638"/>
                  </a:lnTo>
                  <a:lnTo>
                    <a:pt x="18808" y="106870"/>
                  </a:lnTo>
                  <a:lnTo>
                    <a:pt x="21310" y="105346"/>
                  </a:lnTo>
                  <a:lnTo>
                    <a:pt x="22644" y="100418"/>
                  </a:lnTo>
                  <a:close/>
                </a:path>
                <a:path w="239395" h="355600">
                  <a:moveTo>
                    <a:pt x="26162" y="311302"/>
                  </a:moveTo>
                  <a:lnTo>
                    <a:pt x="25273" y="308952"/>
                  </a:lnTo>
                  <a:lnTo>
                    <a:pt x="24333" y="306628"/>
                  </a:lnTo>
                  <a:lnTo>
                    <a:pt x="21729" y="305346"/>
                  </a:lnTo>
                  <a:lnTo>
                    <a:pt x="19227" y="306209"/>
                  </a:lnTo>
                  <a:lnTo>
                    <a:pt x="16764" y="307047"/>
                  </a:lnTo>
                  <a:lnTo>
                    <a:pt x="15379" y="309816"/>
                  </a:lnTo>
                  <a:lnTo>
                    <a:pt x="16383" y="312318"/>
                  </a:lnTo>
                  <a:lnTo>
                    <a:pt x="17335" y="314820"/>
                  </a:lnTo>
                  <a:lnTo>
                    <a:pt x="20091" y="316039"/>
                  </a:lnTo>
                  <a:lnTo>
                    <a:pt x="24930" y="314020"/>
                  </a:lnTo>
                  <a:lnTo>
                    <a:pt x="26162" y="311302"/>
                  </a:lnTo>
                  <a:close/>
                </a:path>
                <a:path w="239395" h="355600">
                  <a:moveTo>
                    <a:pt x="29464" y="78295"/>
                  </a:moveTo>
                  <a:lnTo>
                    <a:pt x="28143" y="75615"/>
                  </a:lnTo>
                  <a:lnTo>
                    <a:pt x="25692" y="74714"/>
                  </a:lnTo>
                  <a:lnTo>
                    <a:pt x="23215" y="73799"/>
                  </a:lnTo>
                  <a:lnTo>
                    <a:pt x="20510" y="75107"/>
                  </a:lnTo>
                  <a:lnTo>
                    <a:pt x="19646" y="77609"/>
                  </a:lnTo>
                  <a:lnTo>
                    <a:pt x="18757" y="80111"/>
                  </a:lnTo>
                  <a:lnTo>
                    <a:pt x="20142" y="82816"/>
                  </a:lnTo>
                  <a:lnTo>
                    <a:pt x="25133" y="84416"/>
                  </a:lnTo>
                  <a:lnTo>
                    <a:pt x="27787" y="83096"/>
                  </a:lnTo>
                  <a:lnTo>
                    <a:pt x="28638" y="80695"/>
                  </a:lnTo>
                  <a:lnTo>
                    <a:pt x="29464" y="78295"/>
                  </a:lnTo>
                  <a:close/>
                </a:path>
                <a:path w="239395" h="355600">
                  <a:moveTo>
                    <a:pt x="36195" y="331508"/>
                  </a:moveTo>
                  <a:lnTo>
                    <a:pt x="34988" y="329387"/>
                  </a:lnTo>
                  <a:lnTo>
                    <a:pt x="33693" y="327304"/>
                  </a:lnTo>
                  <a:lnTo>
                    <a:pt x="30886" y="326542"/>
                  </a:lnTo>
                  <a:lnTo>
                    <a:pt x="28575" y="327774"/>
                  </a:lnTo>
                  <a:lnTo>
                    <a:pt x="26250" y="329018"/>
                  </a:lnTo>
                  <a:lnTo>
                    <a:pt x="25412" y="331978"/>
                  </a:lnTo>
                  <a:lnTo>
                    <a:pt x="26860" y="334314"/>
                  </a:lnTo>
                  <a:lnTo>
                    <a:pt x="28232" y="336702"/>
                  </a:lnTo>
                  <a:lnTo>
                    <a:pt x="31343" y="337299"/>
                  </a:lnTo>
                  <a:lnTo>
                    <a:pt x="35648" y="334276"/>
                  </a:lnTo>
                  <a:lnTo>
                    <a:pt x="36195" y="331508"/>
                  </a:lnTo>
                  <a:close/>
                </a:path>
                <a:path w="239395" h="355600">
                  <a:moveTo>
                    <a:pt x="38201" y="56997"/>
                  </a:moveTo>
                  <a:lnTo>
                    <a:pt x="37211" y="54229"/>
                  </a:lnTo>
                  <a:lnTo>
                    <a:pt x="34848" y="53060"/>
                  </a:lnTo>
                  <a:lnTo>
                    <a:pt x="32512" y="51892"/>
                  </a:lnTo>
                  <a:lnTo>
                    <a:pt x="29629" y="52895"/>
                  </a:lnTo>
                  <a:lnTo>
                    <a:pt x="28498" y="55321"/>
                  </a:lnTo>
                  <a:lnTo>
                    <a:pt x="27419" y="57759"/>
                  </a:lnTo>
                  <a:lnTo>
                    <a:pt x="28498" y="60579"/>
                  </a:lnTo>
                  <a:lnTo>
                    <a:pt x="33312" y="62636"/>
                  </a:lnTo>
                  <a:lnTo>
                    <a:pt x="36106" y="61607"/>
                  </a:lnTo>
                  <a:lnTo>
                    <a:pt x="37134" y="59296"/>
                  </a:lnTo>
                  <a:lnTo>
                    <a:pt x="38201" y="56997"/>
                  </a:lnTo>
                  <a:close/>
                </a:path>
                <a:path w="239395" h="355600">
                  <a:moveTo>
                    <a:pt x="49415" y="37185"/>
                  </a:moveTo>
                  <a:lnTo>
                    <a:pt x="48869" y="34328"/>
                  </a:lnTo>
                  <a:lnTo>
                    <a:pt x="46736" y="32778"/>
                  </a:lnTo>
                  <a:lnTo>
                    <a:pt x="44627" y="31242"/>
                  </a:lnTo>
                  <a:lnTo>
                    <a:pt x="41592" y="31788"/>
                  </a:lnTo>
                  <a:lnTo>
                    <a:pt x="40093" y="34061"/>
                  </a:lnTo>
                  <a:lnTo>
                    <a:pt x="38646" y="36347"/>
                  </a:lnTo>
                  <a:lnTo>
                    <a:pt x="39306" y="39293"/>
                  </a:lnTo>
                  <a:lnTo>
                    <a:pt x="43815" y="41973"/>
                  </a:lnTo>
                  <a:lnTo>
                    <a:pt x="46723" y="41363"/>
                  </a:lnTo>
                  <a:lnTo>
                    <a:pt x="48056" y="39255"/>
                  </a:lnTo>
                  <a:lnTo>
                    <a:pt x="49415" y="37185"/>
                  </a:lnTo>
                  <a:close/>
                </a:path>
                <a:path w="239395" h="355600">
                  <a:moveTo>
                    <a:pt x="51282" y="349973"/>
                  </a:moveTo>
                  <a:lnTo>
                    <a:pt x="50812" y="347154"/>
                  </a:lnTo>
                  <a:lnTo>
                    <a:pt x="48996" y="345846"/>
                  </a:lnTo>
                  <a:lnTo>
                    <a:pt x="47205" y="344462"/>
                  </a:lnTo>
                  <a:lnTo>
                    <a:pt x="44335" y="344728"/>
                  </a:lnTo>
                  <a:lnTo>
                    <a:pt x="42545" y="346583"/>
                  </a:lnTo>
                  <a:lnTo>
                    <a:pt x="40690" y="348500"/>
                  </a:lnTo>
                  <a:lnTo>
                    <a:pt x="40932" y="351624"/>
                  </a:lnTo>
                  <a:lnTo>
                    <a:pt x="43256" y="353415"/>
                  </a:lnTo>
                  <a:lnTo>
                    <a:pt x="45656" y="355155"/>
                  </a:lnTo>
                  <a:lnTo>
                    <a:pt x="48755" y="354584"/>
                  </a:lnTo>
                  <a:lnTo>
                    <a:pt x="51282" y="349973"/>
                  </a:lnTo>
                  <a:close/>
                </a:path>
                <a:path w="239395" h="355600">
                  <a:moveTo>
                    <a:pt x="56794" y="182880"/>
                  </a:moveTo>
                  <a:lnTo>
                    <a:pt x="54775" y="180708"/>
                  </a:lnTo>
                  <a:lnTo>
                    <a:pt x="52133" y="180632"/>
                  </a:lnTo>
                  <a:lnTo>
                    <a:pt x="49530" y="180568"/>
                  </a:lnTo>
                  <a:lnTo>
                    <a:pt x="47294" y="182689"/>
                  </a:lnTo>
                  <a:lnTo>
                    <a:pt x="47256" y="188061"/>
                  </a:lnTo>
                  <a:lnTo>
                    <a:pt x="49377" y="190246"/>
                  </a:lnTo>
                  <a:lnTo>
                    <a:pt x="54622" y="190246"/>
                  </a:lnTo>
                  <a:lnTo>
                    <a:pt x="56769" y="188125"/>
                  </a:lnTo>
                  <a:lnTo>
                    <a:pt x="56794" y="182880"/>
                  </a:lnTo>
                  <a:close/>
                </a:path>
                <a:path w="239395" h="355600">
                  <a:moveTo>
                    <a:pt x="57226" y="211899"/>
                  </a:moveTo>
                  <a:lnTo>
                    <a:pt x="57099" y="209283"/>
                  </a:lnTo>
                  <a:lnTo>
                    <a:pt x="57010" y="206654"/>
                  </a:lnTo>
                  <a:lnTo>
                    <a:pt x="54825" y="204597"/>
                  </a:lnTo>
                  <a:lnTo>
                    <a:pt x="52197" y="204673"/>
                  </a:lnTo>
                  <a:lnTo>
                    <a:pt x="49568" y="204749"/>
                  </a:lnTo>
                  <a:lnTo>
                    <a:pt x="47523" y="206984"/>
                  </a:lnTo>
                  <a:lnTo>
                    <a:pt x="47612" y="209677"/>
                  </a:lnTo>
                  <a:lnTo>
                    <a:pt x="47739" y="212369"/>
                  </a:lnTo>
                  <a:lnTo>
                    <a:pt x="49987" y="214426"/>
                  </a:lnTo>
                  <a:lnTo>
                    <a:pt x="55232" y="214134"/>
                  </a:lnTo>
                  <a:lnTo>
                    <a:pt x="57226" y="211899"/>
                  </a:lnTo>
                  <a:close/>
                </a:path>
                <a:path w="239395" h="355600">
                  <a:moveTo>
                    <a:pt x="57937" y="159118"/>
                  </a:moveTo>
                  <a:lnTo>
                    <a:pt x="55956" y="156832"/>
                  </a:lnTo>
                  <a:lnTo>
                    <a:pt x="53352" y="156616"/>
                  </a:lnTo>
                  <a:lnTo>
                    <a:pt x="50723" y="156400"/>
                  </a:lnTo>
                  <a:lnTo>
                    <a:pt x="48450" y="158407"/>
                  </a:lnTo>
                  <a:lnTo>
                    <a:pt x="48094" y="163779"/>
                  </a:lnTo>
                  <a:lnTo>
                    <a:pt x="50063" y="166065"/>
                  </a:lnTo>
                  <a:lnTo>
                    <a:pt x="55308" y="166357"/>
                  </a:lnTo>
                  <a:lnTo>
                    <a:pt x="57581" y="164350"/>
                  </a:lnTo>
                  <a:lnTo>
                    <a:pt x="57937" y="159118"/>
                  </a:lnTo>
                  <a:close/>
                </a:path>
                <a:path w="239395" h="355600">
                  <a:moveTo>
                    <a:pt x="59093" y="235572"/>
                  </a:moveTo>
                  <a:lnTo>
                    <a:pt x="58826" y="232968"/>
                  </a:lnTo>
                  <a:lnTo>
                    <a:pt x="58585" y="230365"/>
                  </a:lnTo>
                  <a:lnTo>
                    <a:pt x="56261" y="228447"/>
                  </a:lnTo>
                  <a:lnTo>
                    <a:pt x="53644" y="228676"/>
                  </a:lnTo>
                  <a:lnTo>
                    <a:pt x="51028" y="228904"/>
                  </a:lnTo>
                  <a:lnTo>
                    <a:pt x="49123" y="231267"/>
                  </a:lnTo>
                  <a:lnTo>
                    <a:pt x="49644" y="236639"/>
                  </a:lnTo>
                  <a:lnTo>
                    <a:pt x="52044" y="238556"/>
                  </a:lnTo>
                  <a:lnTo>
                    <a:pt x="57251" y="237934"/>
                  </a:lnTo>
                  <a:lnTo>
                    <a:pt x="59093" y="235572"/>
                  </a:lnTo>
                  <a:close/>
                </a:path>
                <a:path w="239395" h="355600">
                  <a:moveTo>
                    <a:pt x="60363" y="135470"/>
                  </a:moveTo>
                  <a:lnTo>
                    <a:pt x="58534" y="133070"/>
                  </a:lnTo>
                  <a:lnTo>
                    <a:pt x="55930" y="132715"/>
                  </a:lnTo>
                  <a:lnTo>
                    <a:pt x="53327" y="132359"/>
                  </a:lnTo>
                  <a:lnTo>
                    <a:pt x="50939" y="134226"/>
                  </a:lnTo>
                  <a:lnTo>
                    <a:pt x="50609" y="136893"/>
                  </a:lnTo>
                  <a:lnTo>
                    <a:pt x="50241" y="139560"/>
                  </a:lnTo>
                  <a:lnTo>
                    <a:pt x="52146" y="141973"/>
                  </a:lnTo>
                  <a:lnTo>
                    <a:pt x="57365" y="142544"/>
                  </a:lnTo>
                  <a:lnTo>
                    <a:pt x="59677" y="140665"/>
                  </a:lnTo>
                  <a:lnTo>
                    <a:pt x="60032" y="138074"/>
                  </a:lnTo>
                  <a:lnTo>
                    <a:pt x="60363" y="135470"/>
                  </a:lnTo>
                  <a:close/>
                </a:path>
                <a:path w="239395" h="355600">
                  <a:moveTo>
                    <a:pt x="62509" y="259029"/>
                  </a:moveTo>
                  <a:lnTo>
                    <a:pt x="62039" y="256463"/>
                  </a:lnTo>
                  <a:lnTo>
                    <a:pt x="61633" y="253885"/>
                  </a:lnTo>
                  <a:lnTo>
                    <a:pt x="59182" y="252120"/>
                  </a:lnTo>
                  <a:lnTo>
                    <a:pt x="56591" y="252526"/>
                  </a:lnTo>
                  <a:lnTo>
                    <a:pt x="54000" y="252933"/>
                  </a:lnTo>
                  <a:lnTo>
                    <a:pt x="52247" y="255422"/>
                  </a:lnTo>
                  <a:lnTo>
                    <a:pt x="52679" y="258089"/>
                  </a:lnTo>
                  <a:lnTo>
                    <a:pt x="53174" y="260743"/>
                  </a:lnTo>
                  <a:lnTo>
                    <a:pt x="55676" y="262496"/>
                  </a:lnTo>
                  <a:lnTo>
                    <a:pt x="60820" y="261505"/>
                  </a:lnTo>
                  <a:lnTo>
                    <a:pt x="62509" y="259029"/>
                  </a:lnTo>
                  <a:close/>
                </a:path>
                <a:path w="239395" h="355600">
                  <a:moveTo>
                    <a:pt x="64173" y="112039"/>
                  </a:moveTo>
                  <a:lnTo>
                    <a:pt x="62484" y="109524"/>
                  </a:lnTo>
                  <a:lnTo>
                    <a:pt x="59918" y="109004"/>
                  </a:lnTo>
                  <a:lnTo>
                    <a:pt x="57353" y="108483"/>
                  </a:lnTo>
                  <a:lnTo>
                    <a:pt x="54851" y="110197"/>
                  </a:lnTo>
                  <a:lnTo>
                    <a:pt x="53797" y="115493"/>
                  </a:lnTo>
                  <a:lnTo>
                    <a:pt x="55587" y="118021"/>
                  </a:lnTo>
                  <a:lnTo>
                    <a:pt x="60756" y="118910"/>
                  </a:lnTo>
                  <a:lnTo>
                    <a:pt x="63157" y="117170"/>
                  </a:lnTo>
                  <a:lnTo>
                    <a:pt x="63677" y="114604"/>
                  </a:lnTo>
                  <a:lnTo>
                    <a:pt x="64173" y="112039"/>
                  </a:lnTo>
                  <a:close/>
                </a:path>
                <a:path w="239395" h="355600">
                  <a:moveTo>
                    <a:pt x="64363" y="17919"/>
                  </a:moveTo>
                  <a:lnTo>
                    <a:pt x="62814" y="15735"/>
                  </a:lnTo>
                  <a:lnTo>
                    <a:pt x="61328" y="13639"/>
                  </a:lnTo>
                  <a:lnTo>
                    <a:pt x="58102" y="13195"/>
                  </a:lnTo>
                  <a:lnTo>
                    <a:pt x="56032" y="15125"/>
                  </a:lnTo>
                  <a:lnTo>
                    <a:pt x="53873" y="16979"/>
                  </a:lnTo>
                  <a:lnTo>
                    <a:pt x="53860" y="20116"/>
                  </a:lnTo>
                  <a:lnTo>
                    <a:pt x="57645" y="23761"/>
                  </a:lnTo>
                  <a:lnTo>
                    <a:pt x="60502" y="23799"/>
                  </a:lnTo>
                  <a:lnTo>
                    <a:pt x="62306" y="22263"/>
                  </a:lnTo>
                  <a:lnTo>
                    <a:pt x="64020" y="20637"/>
                  </a:lnTo>
                  <a:lnTo>
                    <a:pt x="64363" y="17919"/>
                  </a:lnTo>
                  <a:close/>
                </a:path>
                <a:path w="239395" h="355600">
                  <a:moveTo>
                    <a:pt x="67741" y="282067"/>
                  </a:moveTo>
                  <a:lnTo>
                    <a:pt x="67068" y="279565"/>
                  </a:lnTo>
                  <a:lnTo>
                    <a:pt x="66357" y="277063"/>
                  </a:lnTo>
                  <a:lnTo>
                    <a:pt x="63855" y="275488"/>
                  </a:lnTo>
                  <a:lnTo>
                    <a:pt x="61290" y="276110"/>
                  </a:lnTo>
                  <a:lnTo>
                    <a:pt x="58750" y="276720"/>
                  </a:lnTo>
                  <a:lnTo>
                    <a:pt x="57137" y="279361"/>
                  </a:lnTo>
                  <a:lnTo>
                    <a:pt x="57873" y="281978"/>
                  </a:lnTo>
                  <a:lnTo>
                    <a:pt x="58585" y="284607"/>
                  </a:lnTo>
                  <a:lnTo>
                    <a:pt x="61188" y="286143"/>
                  </a:lnTo>
                  <a:lnTo>
                    <a:pt x="66230" y="284695"/>
                  </a:lnTo>
                  <a:lnTo>
                    <a:pt x="67741" y="282067"/>
                  </a:lnTo>
                  <a:close/>
                </a:path>
                <a:path w="239395" h="355600">
                  <a:moveTo>
                    <a:pt x="69519" y="88938"/>
                  </a:moveTo>
                  <a:lnTo>
                    <a:pt x="68008" y="86321"/>
                  </a:lnTo>
                  <a:lnTo>
                    <a:pt x="65481" y="85610"/>
                  </a:lnTo>
                  <a:lnTo>
                    <a:pt x="62953" y="84899"/>
                  </a:lnTo>
                  <a:lnTo>
                    <a:pt x="60337" y="86436"/>
                  </a:lnTo>
                  <a:lnTo>
                    <a:pt x="59651" y="89052"/>
                  </a:lnTo>
                  <a:lnTo>
                    <a:pt x="58940" y="91668"/>
                  </a:lnTo>
                  <a:lnTo>
                    <a:pt x="60515" y="94297"/>
                  </a:lnTo>
                  <a:lnTo>
                    <a:pt x="65620" y="95542"/>
                  </a:lnTo>
                  <a:lnTo>
                    <a:pt x="68148" y="93980"/>
                  </a:lnTo>
                  <a:lnTo>
                    <a:pt x="68846" y="91465"/>
                  </a:lnTo>
                  <a:lnTo>
                    <a:pt x="69519" y="88938"/>
                  </a:lnTo>
                  <a:close/>
                </a:path>
                <a:path w="239395" h="355600">
                  <a:moveTo>
                    <a:pt x="75209" y="304304"/>
                  </a:moveTo>
                  <a:lnTo>
                    <a:pt x="74231" y="301929"/>
                  </a:lnTo>
                  <a:lnTo>
                    <a:pt x="73329" y="299516"/>
                  </a:lnTo>
                  <a:lnTo>
                    <a:pt x="70612" y="298272"/>
                  </a:lnTo>
                  <a:lnTo>
                    <a:pt x="68135" y="299148"/>
                  </a:lnTo>
                  <a:lnTo>
                    <a:pt x="65659" y="300024"/>
                  </a:lnTo>
                  <a:lnTo>
                    <a:pt x="64427" y="302818"/>
                  </a:lnTo>
                  <a:lnTo>
                    <a:pt x="65379" y="305384"/>
                  </a:lnTo>
                  <a:lnTo>
                    <a:pt x="66421" y="307924"/>
                  </a:lnTo>
                  <a:lnTo>
                    <a:pt x="69227" y="309143"/>
                  </a:lnTo>
                  <a:lnTo>
                    <a:pt x="74041" y="307073"/>
                  </a:lnTo>
                  <a:lnTo>
                    <a:pt x="75209" y="304304"/>
                  </a:lnTo>
                  <a:close/>
                </a:path>
                <a:path w="239395" h="355600">
                  <a:moveTo>
                    <a:pt x="76593" y="66408"/>
                  </a:moveTo>
                  <a:lnTo>
                    <a:pt x="75412" y="63715"/>
                  </a:lnTo>
                  <a:lnTo>
                    <a:pt x="72948" y="62763"/>
                  </a:lnTo>
                  <a:lnTo>
                    <a:pt x="70523" y="61823"/>
                  </a:lnTo>
                  <a:lnTo>
                    <a:pt x="67678" y="63106"/>
                  </a:lnTo>
                  <a:lnTo>
                    <a:pt x="66814" y="65671"/>
                  </a:lnTo>
                  <a:lnTo>
                    <a:pt x="65913" y="68237"/>
                  </a:lnTo>
                  <a:lnTo>
                    <a:pt x="67208" y="70993"/>
                  </a:lnTo>
                  <a:lnTo>
                    <a:pt x="72186" y="72644"/>
                  </a:lnTo>
                  <a:lnTo>
                    <a:pt x="74904" y="71323"/>
                  </a:lnTo>
                  <a:lnTo>
                    <a:pt x="76593" y="66408"/>
                  </a:lnTo>
                  <a:close/>
                </a:path>
                <a:path w="239395" h="355600">
                  <a:moveTo>
                    <a:pt x="84836" y="5689"/>
                  </a:moveTo>
                  <a:lnTo>
                    <a:pt x="82448" y="3352"/>
                  </a:lnTo>
                  <a:lnTo>
                    <a:pt x="79362" y="3721"/>
                  </a:lnTo>
                  <a:lnTo>
                    <a:pt x="76250" y="4038"/>
                  </a:lnTo>
                  <a:lnTo>
                    <a:pt x="74536" y="6908"/>
                  </a:lnTo>
                  <a:lnTo>
                    <a:pt x="76098" y="11912"/>
                  </a:lnTo>
                  <a:lnTo>
                    <a:pt x="78384" y="13347"/>
                  </a:lnTo>
                  <a:lnTo>
                    <a:pt x="80467" y="13169"/>
                  </a:lnTo>
                  <a:lnTo>
                    <a:pt x="82537" y="12890"/>
                  </a:lnTo>
                  <a:lnTo>
                    <a:pt x="84391" y="10922"/>
                  </a:lnTo>
                  <a:lnTo>
                    <a:pt x="84607" y="8242"/>
                  </a:lnTo>
                  <a:lnTo>
                    <a:pt x="84836" y="5689"/>
                  </a:lnTo>
                  <a:close/>
                </a:path>
                <a:path w="239395" h="355600">
                  <a:moveTo>
                    <a:pt x="85750" y="324827"/>
                  </a:moveTo>
                  <a:lnTo>
                    <a:pt x="84442" y="322694"/>
                  </a:lnTo>
                  <a:lnTo>
                    <a:pt x="83070" y="320598"/>
                  </a:lnTo>
                  <a:lnTo>
                    <a:pt x="80289" y="319773"/>
                  </a:lnTo>
                  <a:lnTo>
                    <a:pt x="77965" y="321056"/>
                  </a:lnTo>
                  <a:lnTo>
                    <a:pt x="75704" y="322300"/>
                  </a:lnTo>
                  <a:lnTo>
                    <a:pt x="74841" y="325348"/>
                  </a:lnTo>
                  <a:lnTo>
                    <a:pt x="76365" y="327710"/>
                  </a:lnTo>
                  <a:lnTo>
                    <a:pt x="77838" y="330111"/>
                  </a:lnTo>
                  <a:lnTo>
                    <a:pt x="80886" y="330758"/>
                  </a:lnTo>
                  <a:lnTo>
                    <a:pt x="85153" y="327710"/>
                  </a:lnTo>
                  <a:lnTo>
                    <a:pt x="85750" y="324827"/>
                  </a:lnTo>
                  <a:close/>
                </a:path>
                <a:path w="239395" h="355600">
                  <a:moveTo>
                    <a:pt x="85991" y="44932"/>
                  </a:moveTo>
                  <a:lnTo>
                    <a:pt x="85115" y="42100"/>
                  </a:lnTo>
                  <a:lnTo>
                    <a:pt x="82816" y="40855"/>
                  </a:lnTo>
                  <a:lnTo>
                    <a:pt x="80505" y="39598"/>
                  </a:lnTo>
                  <a:lnTo>
                    <a:pt x="77558" y="40538"/>
                  </a:lnTo>
                  <a:lnTo>
                    <a:pt x="76365" y="43014"/>
                  </a:lnTo>
                  <a:lnTo>
                    <a:pt x="75107" y="45453"/>
                  </a:lnTo>
                  <a:lnTo>
                    <a:pt x="76149" y="48374"/>
                  </a:lnTo>
                  <a:lnTo>
                    <a:pt x="80911" y="50558"/>
                  </a:lnTo>
                  <a:lnTo>
                    <a:pt x="83693" y="49530"/>
                  </a:lnTo>
                  <a:lnTo>
                    <a:pt x="84874" y="47244"/>
                  </a:lnTo>
                  <a:lnTo>
                    <a:pt x="85991" y="44932"/>
                  </a:lnTo>
                  <a:close/>
                </a:path>
                <a:path w="239395" h="355600">
                  <a:moveTo>
                    <a:pt x="98412" y="25565"/>
                  </a:moveTo>
                  <a:lnTo>
                    <a:pt x="98132" y="22644"/>
                  </a:lnTo>
                  <a:lnTo>
                    <a:pt x="96151" y="20904"/>
                  </a:lnTo>
                  <a:lnTo>
                    <a:pt x="94195" y="19177"/>
                  </a:lnTo>
                  <a:lnTo>
                    <a:pt x="91084" y="19519"/>
                  </a:lnTo>
                  <a:lnTo>
                    <a:pt x="89357" y="21742"/>
                  </a:lnTo>
                  <a:lnTo>
                    <a:pt x="87680" y="24003"/>
                  </a:lnTo>
                  <a:lnTo>
                    <a:pt x="88087" y="27025"/>
                  </a:lnTo>
                  <a:lnTo>
                    <a:pt x="92430" y="29972"/>
                  </a:lnTo>
                  <a:lnTo>
                    <a:pt x="95415" y="29552"/>
                  </a:lnTo>
                  <a:lnTo>
                    <a:pt x="96888" y="27533"/>
                  </a:lnTo>
                  <a:lnTo>
                    <a:pt x="98412" y="25565"/>
                  </a:lnTo>
                  <a:close/>
                </a:path>
                <a:path w="239395" h="355600">
                  <a:moveTo>
                    <a:pt x="101358" y="343522"/>
                  </a:moveTo>
                  <a:lnTo>
                    <a:pt x="100761" y="340804"/>
                  </a:lnTo>
                  <a:lnTo>
                    <a:pt x="98933" y="339407"/>
                  </a:lnTo>
                  <a:lnTo>
                    <a:pt x="97066" y="338048"/>
                  </a:lnTo>
                  <a:lnTo>
                    <a:pt x="94208" y="338239"/>
                  </a:lnTo>
                  <a:lnTo>
                    <a:pt x="92405" y="340144"/>
                  </a:lnTo>
                  <a:lnTo>
                    <a:pt x="90601" y="342049"/>
                  </a:lnTo>
                  <a:lnTo>
                    <a:pt x="90830" y="345249"/>
                  </a:lnTo>
                  <a:lnTo>
                    <a:pt x="93256" y="347027"/>
                  </a:lnTo>
                  <a:lnTo>
                    <a:pt x="95669" y="348843"/>
                  </a:lnTo>
                  <a:lnTo>
                    <a:pt x="98882" y="348157"/>
                  </a:lnTo>
                  <a:lnTo>
                    <a:pt x="101358" y="343522"/>
                  </a:lnTo>
                  <a:close/>
                </a:path>
                <a:path w="239395" h="355600">
                  <a:moveTo>
                    <a:pt x="107315" y="16129"/>
                  </a:moveTo>
                  <a:lnTo>
                    <a:pt x="107073" y="13004"/>
                  </a:lnTo>
                  <a:lnTo>
                    <a:pt x="104749" y="11214"/>
                  </a:lnTo>
                  <a:lnTo>
                    <a:pt x="102362" y="9474"/>
                  </a:lnTo>
                  <a:lnTo>
                    <a:pt x="99250" y="10058"/>
                  </a:lnTo>
                  <a:lnTo>
                    <a:pt x="96723" y="14655"/>
                  </a:lnTo>
                  <a:lnTo>
                    <a:pt x="97193" y="17475"/>
                  </a:lnTo>
                  <a:lnTo>
                    <a:pt x="99009" y="18783"/>
                  </a:lnTo>
                  <a:lnTo>
                    <a:pt x="100799" y="20167"/>
                  </a:lnTo>
                  <a:lnTo>
                    <a:pt x="103670" y="19900"/>
                  </a:lnTo>
                  <a:lnTo>
                    <a:pt x="105460" y="18046"/>
                  </a:lnTo>
                  <a:lnTo>
                    <a:pt x="107315" y="16129"/>
                  </a:lnTo>
                  <a:close/>
                </a:path>
                <a:path w="239395" h="355600">
                  <a:moveTo>
                    <a:pt x="115951" y="8890"/>
                  </a:moveTo>
                  <a:lnTo>
                    <a:pt x="115036" y="6400"/>
                  </a:lnTo>
                  <a:lnTo>
                    <a:pt x="114147" y="3962"/>
                  </a:lnTo>
                  <a:lnTo>
                    <a:pt x="110998" y="2806"/>
                  </a:lnTo>
                  <a:lnTo>
                    <a:pt x="108381" y="4343"/>
                  </a:lnTo>
                  <a:lnTo>
                    <a:pt x="105727" y="5803"/>
                  </a:lnTo>
                  <a:lnTo>
                    <a:pt x="105117" y="9004"/>
                  </a:lnTo>
                  <a:lnTo>
                    <a:pt x="108242" y="13208"/>
                  </a:lnTo>
                  <a:lnTo>
                    <a:pt x="111036" y="13703"/>
                  </a:lnTo>
                  <a:lnTo>
                    <a:pt x="113030" y="12623"/>
                  </a:lnTo>
                  <a:lnTo>
                    <a:pt x="114998" y="11455"/>
                  </a:lnTo>
                  <a:lnTo>
                    <a:pt x="115951" y="8890"/>
                  </a:lnTo>
                  <a:close/>
                </a:path>
                <a:path w="239395" h="355600">
                  <a:moveTo>
                    <a:pt x="122580" y="32651"/>
                  </a:moveTo>
                  <a:lnTo>
                    <a:pt x="121132" y="30314"/>
                  </a:lnTo>
                  <a:lnTo>
                    <a:pt x="119761" y="27927"/>
                  </a:lnTo>
                  <a:lnTo>
                    <a:pt x="116649" y="27330"/>
                  </a:lnTo>
                  <a:lnTo>
                    <a:pt x="112344" y="30353"/>
                  </a:lnTo>
                  <a:lnTo>
                    <a:pt x="111798" y="33121"/>
                  </a:lnTo>
                  <a:lnTo>
                    <a:pt x="113004" y="35242"/>
                  </a:lnTo>
                  <a:lnTo>
                    <a:pt x="114300" y="37325"/>
                  </a:lnTo>
                  <a:lnTo>
                    <a:pt x="117106" y="38087"/>
                  </a:lnTo>
                  <a:lnTo>
                    <a:pt x="119418" y="36855"/>
                  </a:lnTo>
                  <a:lnTo>
                    <a:pt x="121742" y="35610"/>
                  </a:lnTo>
                  <a:lnTo>
                    <a:pt x="122580" y="32651"/>
                  </a:lnTo>
                  <a:close/>
                </a:path>
                <a:path w="239395" h="355600">
                  <a:moveTo>
                    <a:pt x="124117" y="350951"/>
                  </a:moveTo>
                  <a:lnTo>
                    <a:pt x="122415" y="345998"/>
                  </a:lnTo>
                  <a:lnTo>
                    <a:pt x="120040" y="344678"/>
                  </a:lnTo>
                  <a:lnTo>
                    <a:pt x="117919" y="344906"/>
                  </a:lnTo>
                  <a:lnTo>
                    <a:pt x="115824" y="345249"/>
                  </a:lnTo>
                  <a:lnTo>
                    <a:pt x="113969" y="347230"/>
                  </a:lnTo>
                  <a:lnTo>
                    <a:pt x="113804" y="349923"/>
                  </a:lnTo>
                  <a:lnTo>
                    <a:pt x="113626" y="352463"/>
                  </a:lnTo>
                  <a:lnTo>
                    <a:pt x="116116" y="354787"/>
                  </a:lnTo>
                  <a:lnTo>
                    <a:pt x="119265" y="354304"/>
                  </a:lnTo>
                  <a:lnTo>
                    <a:pt x="122440" y="353923"/>
                  </a:lnTo>
                  <a:lnTo>
                    <a:pt x="124117" y="350951"/>
                  </a:lnTo>
                  <a:close/>
                </a:path>
                <a:path w="239395" h="355600">
                  <a:moveTo>
                    <a:pt x="132626" y="54813"/>
                  </a:moveTo>
                  <a:lnTo>
                    <a:pt x="131622" y="52311"/>
                  </a:lnTo>
                  <a:lnTo>
                    <a:pt x="130670" y="49809"/>
                  </a:lnTo>
                  <a:lnTo>
                    <a:pt x="127914" y="48590"/>
                  </a:lnTo>
                  <a:lnTo>
                    <a:pt x="123063" y="50609"/>
                  </a:lnTo>
                  <a:lnTo>
                    <a:pt x="121843" y="53327"/>
                  </a:lnTo>
                  <a:lnTo>
                    <a:pt x="122732" y="55676"/>
                  </a:lnTo>
                  <a:lnTo>
                    <a:pt x="123672" y="58000"/>
                  </a:lnTo>
                  <a:lnTo>
                    <a:pt x="126276" y="59283"/>
                  </a:lnTo>
                  <a:lnTo>
                    <a:pt x="128778" y="58420"/>
                  </a:lnTo>
                  <a:lnTo>
                    <a:pt x="131241" y="57581"/>
                  </a:lnTo>
                  <a:lnTo>
                    <a:pt x="132626" y="54813"/>
                  </a:lnTo>
                  <a:close/>
                </a:path>
                <a:path w="239395" h="355600">
                  <a:moveTo>
                    <a:pt x="139344" y="77889"/>
                  </a:moveTo>
                  <a:lnTo>
                    <a:pt x="138709" y="75298"/>
                  </a:lnTo>
                  <a:lnTo>
                    <a:pt x="138112" y="72720"/>
                  </a:lnTo>
                  <a:lnTo>
                    <a:pt x="135432" y="71208"/>
                  </a:lnTo>
                  <a:lnTo>
                    <a:pt x="130365" y="72605"/>
                  </a:lnTo>
                  <a:lnTo>
                    <a:pt x="128917" y="75133"/>
                  </a:lnTo>
                  <a:lnTo>
                    <a:pt x="129489" y="77609"/>
                  </a:lnTo>
                  <a:lnTo>
                    <a:pt x="130098" y="80073"/>
                  </a:lnTo>
                  <a:lnTo>
                    <a:pt x="132651" y="81610"/>
                  </a:lnTo>
                  <a:lnTo>
                    <a:pt x="135216" y="81026"/>
                  </a:lnTo>
                  <a:lnTo>
                    <a:pt x="137782" y="80441"/>
                  </a:lnTo>
                  <a:lnTo>
                    <a:pt x="139344" y="77889"/>
                  </a:lnTo>
                  <a:close/>
                </a:path>
                <a:path w="239395" h="355600">
                  <a:moveTo>
                    <a:pt x="139547" y="4775"/>
                  </a:moveTo>
                  <a:lnTo>
                    <a:pt x="138239" y="1803"/>
                  </a:lnTo>
                  <a:lnTo>
                    <a:pt x="135229" y="838"/>
                  </a:lnTo>
                  <a:lnTo>
                    <a:pt x="132156" y="0"/>
                  </a:lnTo>
                  <a:lnTo>
                    <a:pt x="129400" y="1752"/>
                  </a:lnTo>
                  <a:lnTo>
                    <a:pt x="128943" y="6985"/>
                  </a:lnTo>
                  <a:lnTo>
                    <a:pt x="130441" y="9385"/>
                  </a:lnTo>
                  <a:lnTo>
                    <a:pt x="132499" y="9931"/>
                  </a:lnTo>
                  <a:lnTo>
                    <a:pt x="134556" y="10604"/>
                  </a:lnTo>
                  <a:lnTo>
                    <a:pt x="137160" y="9448"/>
                  </a:lnTo>
                  <a:lnTo>
                    <a:pt x="138328" y="7162"/>
                  </a:lnTo>
                  <a:lnTo>
                    <a:pt x="139547" y="4775"/>
                  </a:lnTo>
                  <a:close/>
                </a:path>
                <a:path w="239395" h="355600">
                  <a:moveTo>
                    <a:pt x="143916" y="101371"/>
                  </a:moveTo>
                  <a:lnTo>
                    <a:pt x="143040" y="96151"/>
                  </a:lnTo>
                  <a:lnTo>
                    <a:pt x="140614" y="94411"/>
                  </a:lnTo>
                  <a:lnTo>
                    <a:pt x="135445" y="95338"/>
                  </a:lnTo>
                  <a:lnTo>
                    <a:pt x="133680" y="97751"/>
                  </a:lnTo>
                  <a:lnTo>
                    <a:pt x="134086" y="100266"/>
                  </a:lnTo>
                  <a:lnTo>
                    <a:pt x="134518" y="102781"/>
                  </a:lnTo>
                  <a:lnTo>
                    <a:pt x="136906" y="104533"/>
                  </a:lnTo>
                  <a:lnTo>
                    <a:pt x="139496" y="104165"/>
                  </a:lnTo>
                  <a:lnTo>
                    <a:pt x="142100" y="103797"/>
                  </a:lnTo>
                  <a:lnTo>
                    <a:pt x="143916" y="101371"/>
                  </a:lnTo>
                  <a:close/>
                </a:path>
                <a:path w="239395" h="355600">
                  <a:moveTo>
                    <a:pt x="144881" y="339953"/>
                  </a:moveTo>
                  <a:lnTo>
                    <a:pt x="144729" y="336727"/>
                  </a:lnTo>
                  <a:lnTo>
                    <a:pt x="140830" y="333209"/>
                  </a:lnTo>
                  <a:lnTo>
                    <a:pt x="137998" y="333387"/>
                  </a:lnTo>
                  <a:lnTo>
                    <a:pt x="136182" y="334987"/>
                  </a:lnTo>
                  <a:lnTo>
                    <a:pt x="134467" y="336689"/>
                  </a:lnTo>
                  <a:lnTo>
                    <a:pt x="134213" y="339496"/>
                  </a:lnTo>
                  <a:lnTo>
                    <a:pt x="135826" y="341591"/>
                  </a:lnTo>
                  <a:lnTo>
                    <a:pt x="137414" y="343662"/>
                  </a:lnTo>
                  <a:lnTo>
                    <a:pt x="140652" y="343916"/>
                  </a:lnTo>
                  <a:lnTo>
                    <a:pt x="142709" y="341884"/>
                  </a:lnTo>
                  <a:lnTo>
                    <a:pt x="144881" y="339953"/>
                  </a:lnTo>
                  <a:close/>
                </a:path>
                <a:path w="239395" h="355600">
                  <a:moveTo>
                    <a:pt x="146685" y="125056"/>
                  </a:moveTo>
                  <a:lnTo>
                    <a:pt x="146418" y="122428"/>
                  </a:lnTo>
                  <a:lnTo>
                    <a:pt x="146177" y="119799"/>
                  </a:lnTo>
                  <a:lnTo>
                    <a:pt x="143852" y="117894"/>
                  </a:lnTo>
                  <a:lnTo>
                    <a:pt x="138645" y="118452"/>
                  </a:lnTo>
                  <a:lnTo>
                    <a:pt x="136715" y="120738"/>
                  </a:lnTo>
                  <a:lnTo>
                    <a:pt x="137210" y="125831"/>
                  </a:lnTo>
                  <a:lnTo>
                    <a:pt x="139471" y="127749"/>
                  </a:lnTo>
                  <a:lnTo>
                    <a:pt x="142087" y="127546"/>
                  </a:lnTo>
                  <a:lnTo>
                    <a:pt x="144703" y="127342"/>
                  </a:lnTo>
                  <a:lnTo>
                    <a:pt x="146685" y="125056"/>
                  </a:lnTo>
                  <a:close/>
                </a:path>
                <a:path w="239395" h="355600">
                  <a:moveTo>
                    <a:pt x="146862" y="191096"/>
                  </a:moveTo>
                  <a:lnTo>
                    <a:pt x="144894" y="188836"/>
                  </a:lnTo>
                  <a:lnTo>
                    <a:pt x="139649" y="188493"/>
                  </a:lnTo>
                  <a:lnTo>
                    <a:pt x="137388" y="190423"/>
                  </a:lnTo>
                  <a:lnTo>
                    <a:pt x="137198" y="192989"/>
                  </a:lnTo>
                  <a:lnTo>
                    <a:pt x="137033" y="195541"/>
                  </a:lnTo>
                  <a:lnTo>
                    <a:pt x="138912" y="197802"/>
                  </a:lnTo>
                  <a:lnTo>
                    <a:pt x="141541" y="198043"/>
                  </a:lnTo>
                  <a:lnTo>
                    <a:pt x="144145" y="198272"/>
                  </a:lnTo>
                  <a:lnTo>
                    <a:pt x="146494" y="196342"/>
                  </a:lnTo>
                  <a:lnTo>
                    <a:pt x="146862" y="191096"/>
                  </a:lnTo>
                  <a:close/>
                </a:path>
                <a:path w="239395" h="355600">
                  <a:moveTo>
                    <a:pt x="147904" y="148831"/>
                  </a:moveTo>
                  <a:lnTo>
                    <a:pt x="147751" y="143560"/>
                  </a:lnTo>
                  <a:lnTo>
                    <a:pt x="145567" y="141516"/>
                  </a:lnTo>
                  <a:lnTo>
                    <a:pt x="140322" y="141744"/>
                  </a:lnTo>
                  <a:lnTo>
                    <a:pt x="138264" y="143916"/>
                  </a:lnTo>
                  <a:lnTo>
                    <a:pt x="138404" y="149047"/>
                  </a:lnTo>
                  <a:lnTo>
                    <a:pt x="140601" y="151079"/>
                  </a:lnTo>
                  <a:lnTo>
                    <a:pt x="143217" y="151041"/>
                  </a:lnTo>
                  <a:lnTo>
                    <a:pt x="145859" y="151003"/>
                  </a:lnTo>
                  <a:lnTo>
                    <a:pt x="147904" y="148831"/>
                  </a:lnTo>
                  <a:close/>
                </a:path>
                <a:path w="239395" h="355600">
                  <a:moveTo>
                    <a:pt x="147993" y="167347"/>
                  </a:moveTo>
                  <a:lnTo>
                    <a:pt x="145846" y="165188"/>
                  </a:lnTo>
                  <a:lnTo>
                    <a:pt x="140601" y="165125"/>
                  </a:lnTo>
                  <a:lnTo>
                    <a:pt x="138493" y="167170"/>
                  </a:lnTo>
                  <a:lnTo>
                    <a:pt x="138315" y="172300"/>
                  </a:lnTo>
                  <a:lnTo>
                    <a:pt x="140385" y="174459"/>
                  </a:lnTo>
                  <a:lnTo>
                    <a:pt x="143002" y="174561"/>
                  </a:lnTo>
                  <a:lnTo>
                    <a:pt x="145618" y="174663"/>
                  </a:lnTo>
                  <a:lnTo>
                    <a:pt x="147815" y="172605"/>
                  </a:lnTo>
                  <a:lnTo>
                    <a:pt x="147993" y="167347"/>
                  </a:lnTo>
                  <a:close/>
                </a:path>
                <a:path w="239395" h="355600">
                  <a:moveTo>
                    <a:pt x="158597" y="18313"/>
                  </a:moveTo>
                  <a:lnTo>
                    <a:pt x="156768" y="16103"/>
                  </a:lnTo>
                  <a:lnTo>
                    <a:pt x="154889" y="13919"/>
                  </a:lnTo>
                  <a:lnTo>
                    <a:pt x="151726" y="13754"/>
                  </a:lnTo>
                  <a:lnTo>
                    <a:pt x="148069" y="17513"/>
                  </a:lnTo>
                  <a:lnTo>
                    <a:pt x="147942" y="20421"/>
                  </a:lnTo>
                  <a:lnTo>
                    <a:pt x="149529" y="22250"/>
                  </a:lnTo>
                  <a:lnTo>
                    <a:pt x="151079" y="24142"/>
                  </a:lnTo>
                  <a:lnTo>
                    <a:pt x="154038" y="24460"/>
                  </a:lnTo>
                  <a:lnTo>
                    <a:pt x="156133" y="22948"/>
                  </a:lnTo>
                  <a:lnTo>
                    <a:pt x="158292" y="21386"/>
                  </a:lnTo>
                  <a:lnTo>
                    <a:pt x="158597" y="18313"/>
                  </a:lnTo>
                  <a:close/>
                </a:path>
                <a:path w="239395" h="355600">
                  <a:moveTo>
                    <a:pt x="159702" y="319633"/>
                  </a:moveTo>
                  <a:lnTo>
                    <a:pt x="158902" y="316649"/>
                  </a:lnTo>
                  <a:lnTo>
                    <a:pt x="154305" y="314121"/>
                  </a:lnTo>
                  <a:lnTo>
                    <a:pt x="151447" y="314909"/>
                  </a:lnTo>
                  <a:lnTo>
                    <a:pt x="150114" y="317068"/>
                  </a:lnTo>
                  <a:lnTo>
                    <a:pt x="148844" y="319278"/>
                  </a:lnTo>
                  <a:lnTo>
                    <a:pt x="149428" y="322122"/>
                  </a:lnTo>
                  <a:lnTo>
                    <a:pt x="151612" y="323596"/>
                  </a:lnTo>
                  <a:lnTo>
                    <a:pt x="153771" y="325056"/>
                  </a:lnTo>
                  <a:lnTo>
                    <a:pt x="156857" y="324383"/>
                  </a:lnTo>
                  <a:lnTo>
                    <a:pt x="158242" y="321995"/>
                  </a:lnTo>
                  <a:lnTo>
                    <a:pt x="159702" y="319633"/>
                  </a:lnTo>
                  <a:close/>
                </a:path>
                <a:path w="239395" h="355600">
                  <a:moveTo>
                    <a:pt x="170408" y="297383"/>
                  </a:moveTo>
                  <a:lnTo>
                    <a:pt x="169227" y="294563"/>
                  </a:lnTo>
                  <a:lnTo>
                    <a:pt x="164325" y="292658"/>
                  </a:lnTo>
                  <a:lnTo>
                    <a:pt x="161582" y="293852"/>
                  </a:lnTo>
                  <a:lnTo>
                    <a:pt x="160566" y="296227"/>
                  </a:lnTo>
                  <a:lnTo>
                    <a:pt x="159600" y="298615"/>
                  </a:lnTo>
                  <a:lnTo>
                    <a:pt x="160655" y="301396"/>
                  </a:lnTo>
                  <a:lnTo>
                    <a:pt x="163042" y="302475"/>
                  </a:lnTo>
                  <a:lnTo>
                    <a:pt x="165442" y="303568"/>
                  </a:lnTo>
                  <a:lnTo>
                    <a:pt x="168300" y="302425"/>
                  </a:lnTo>
                  <a:lnTo>
                    <a:pt x="169329" y="299897"/>
                  </a:lnTo>
                  <a:lnTo>
                    <a:pt x="170408" y="297383"/>
                  </a:lnTo>
                  <a:close/>
                </a:path>
                <a:path w="239395" h="355600">
                  <a:moveTo>
                    <a:pt x="171411" y="39890"/>
                  </a:moveTo>
                  <a:lnTo>
                    <a:pt x="170230" y="37388"/>
                  </a:lnTo>
                  <a:lnTo>
                    <a:pt x="168986" y="34912"/>
                  </a:lnTo>
                  <a:lnTo>
                    <a:pt x="166090" y="33921"/>
                  </a:lnTo>
                  <a:lnTo>
                    <a:pt x="161480" y="36423"/>
                  </a:lnTo>
                  <a:lnTo>
                    <a:pt x="160528" y="39268"/>
                  </a:lnTo>
                  <a:lnTo>
                    <a:pt x="161683" y="41529"/>
                  </a:lnTo>
                  <a:lnTo>
                    <a:pt x="162775" y="43840"/>
                  </a:lnTo>
                  <a:lnTo>
                    <a:pt x="165557" y="44881"/>
                  </a:lnTo>
                  <a:lnTo>
                    <a:pt x="167970" y="43827"/>
                  </a:lnTo>
                  <a:lnTo>
                    <a:pt x="170370" y="42786"/>
                  </a:lnTo>
                  <a:lnTo>
                    <a:pt x="171411" y="39890"/>
                  </a:lnTo>
                  <a:close/>
                </a:path>
                <a:path w="239395" h="355600">
                  <a:moveTo>
                    <a:pt x="174498" y="344297"/>
                  </a:moveTo>
                  <a:lnTo>
                    <a:pt x="172681" y="339369"/>
                  </a:lnTo>
                  <a:lnTo>
                    <a:pt x="170307" y="338099"/>
                  </a:lnTo>
                  <a:lnTo>
                    <a:pt x="168211" y="338353"/>
                  </a:lnTo>
                  <a:lnTo>
                    <a:pt x="166141" y="338734"/>
                  </a:lnTo>
                  <a:lnTo>
                    <a:pt x="164350" y="340766"/>
                  </a:lnTo>
                  <a:lnTo>
                    <a:pt x="164236" y="343458"/>
                  </a:lnTo>
                  <a:lnTo>
                    <a:pt x="164109" y="346011"/>
                  </a:lnTo>
                  <a:lnTo>
                    <a:pt x="166636" y="348272"/>
                  </a:lnTo>
                  <a:lnTo>
                    <a:pt x="169748" y="347738"/>
                  </a:lnTo>
                  <a:lnTo>
                    <a:pt x="172897" y="347281"/>
                  </a:lnTo>
                  <a:lnTo>
                    <a:pt x="174498" y="344297"/>
                  </a:lnTo>
                  <a:close/>
                </a:path>
                <a:path w="239395" h="355600">
                  <a:moveTo>
                    <a:pt x="178371" y="274231"/>
                  </a:moveTo>
                  <a:lnTo>
                    <a:pt x="176936" y="271538"/>
                  </a:lnTo>
                  <a:lnTo>
                    <a:pt x="171894" y="270103"/>
                  </a:lnTo>
                  <a:lnTo>
                    <a:pt x="169252" y="271551"/>
                  </a:lnTo>
                  <a:lnTo>
                    <a:pt x="168516" y="274053"/>
                  </a:lnTo>
                  <a:lnTo>
                    <a:pt x="167728" y="276529"/>
                  </a:lnTo>
                  <a:lnTo>
                    <a:pt x="169113" y="279196"/>
                  </a:lnTo>
                  <a:lnTo>
                    <a:pt x="171602" y="280022"/>
                  </a:lnTo>
                  <a:lnTo>
                    <a:pt x="174091" y="280847"/>
                  </a:lnTo>
                  <a:lnTo>
                    <a:pt x="176784" y="279412"/>
                  </a:lnTo>
                  <a:lnTo>
                    <a:pt x="177609" y="276834"/>
                  </a:lnTo>
                  <a:lnTo>
                    <a:pt x="178371" y="274231"/>
                  </a:lnTo>
                  <a:close/>
                </a:path>
                <a:path w="239395" h="355600">
                  <a:moveTo>
                    <a:pt x="180111" y="62953"/>
                  </a:moveTo>
                  <a:lnTo>
                    <a:pt x="179285" y="60363"/>
                  </a:lnTo>
                  <a:lnTo>
                    <a:pt x="178422" y="57772"/>
                  </a:lnTo>
                  <a:lnTo>
                    <a:pt x="175717" y="56375"/>
                  </a:lnTo>
                  <a:lnTo>
                    <a:pt x="170764" y="58115"/>
                  </a:lnTo>
                  <a:lnTo>
                    <a:pt x="169418" y="60807"/>
                  </a:lnTo>
                  <a:lnTo>
                    <a:pt x="170230" y="63258"/>
                  </a:lnTo>
                  <a:lnTo>
                    <a:pt x="171018" y="65722"/>
                  </a:lnTo>
                  <a:lnTo>
                    <a:pt x="173634" y="67144"/>
                  </a:lnTo>
                  <a:lnTo>
                    <a:pt x="176161" y="66408"/>
                  </a:lnTo>
                  <a:lnTo>
                    <a:pt x="178676" y="65671"/>
                  </a:lnTo>
                  <a:lnTo>
                    <a:pt x="180111" y="62953"/>
                  </a:lnTo>
                  <a:close/>
                </a:path>
                <a:path w="239395" h="355600">
                  <a:moveTo>
                    <a:pt x="184365" y="250583"/>
                  </a:moveTo>
                  <a:lnTo>
                    <a:pt x="182753" y="248018"/>
                  </a:lnTo>
                  <a:lnTo>
                    <a:pt x="177609" y="246951"/>
                  </a:lnTo>
                  <a:lnTo>
                    <a:pt x="175082" y="248602"/>
                  </a:lnTo>
                  <a:lnTo>
                    <a:pt x="174523" y="251155"/>
                  </a:lnTo>
                  <a:lnTo>
                    <a:pt x="173990" y="253707"/>
                  </a:lnTo>
                  <a:lnTo>
                    <a:pt x="175514" y="256247"/>
                  </a:lnTo>
                  <a:lnTo>
                    <a:pt x="178079" y="256870"/>
                  </a:lnTo>
                  <a:lnTo>
                    <a:pt x="180606" y="257479"/>
                  </a:lnTo>
                  <a:lnTo>
                    <a:pt x="183248" y="255866"/>
                  </a:lnTo>
                  <a:lnTo>
                    <a:pt x="184365" y="250583"/>
                  </a:lnTo>
                  <a:close/>
                </a:path>
                <a:path w="239395" h="355600">
                  <a:moveTo>
                    <a:pt x="186105" y="86702"/>
                  </a:moveTo>
                  <a:lnTo>
                    <a:pt x="185000" y="81407"/>
                  </a:lnTo>
                  <a:lnTo>
                    <a:pt x="182410" y="79756"/>
                  </a:lnTo>
                  <a:lnTo>
                    <a:pt x="177292" y="80975"/>
                  </a:lnTo>
                  <a:lnTo>
                    <a:pt x="175729" y="83502"/>
                  </a:lnTo>
                  <a:lnTo>
                    <a:pt x="176250" y="86055"/>
                  </a:lnTo>
                  <a:lnTo>
                    <a:pt x="176796" y="88607"/>
                  </a:lnTo>
                  <a:lnTo>
                    <a:pt x="179336" y="90258"/>
                  </a:lnTo>
                  <a:lnTo>
                    <a:pt x="181889" y="89763"/>
                  </a:lnTo>
                  <a:lnTo>
                    <a:pt x="184480" y="89255"/>
                  </a:lnTo>
                  <a:lnTo>
                    <a:pt x="186105" y="86702"/>
                  </a:lnTo>
                  <a:close/>
                </a:path>
                <a:path w="239395" h="355600">
                  <a:moveTo>
                    <a:pt x="188696" y="226618"/>
                  </a:moveTo>
                  <a:lnTo>
                    <a:pt x="186905" y="224167"/>
                  </a:lnTo>
                  <a:lnTo>
                    <a:pt x="181711" y="223431"/>
                  </a:lnTo>
                  <a:lnTo>
                    <a:pt x="179285" y="225234"/>
                  </a:lnTo>
                  <a:lnTo>
                    <a:pt x="178536" y="230416"/>
                  </a:lnTo>
                  <a:lnTo>
                    <a:pt x="180225" y="232854"/>
                  </a:lnTo>
                  <a:lnTo>
                    <a:pt x="182829" y="233299"/>
                  </a:lnTo>
                  <a:lnTo>
                    <a:pt x="185407" y="233743"/>
                  </a:lnTo>
                  <a:lnTo>
                    <a:pt x="187921" y="231952"/>
                  </a:lnTo>
                  <a:lnTo>
                    <a:pt x="188290" y="229285"/>
                  </a:lnTo>
                  <a:lnTo>
                    <a:pt x="188696" y="226618"/>
                  </a:lnTo>
                  <a:close/>
                </a:path>
                <a:path w="239395" h="355600">
                  <a:moveTo>
                    <a:pt x="190131" y="110756"/>
                  </a:moveTo>
                  <a:lnTo>
                    <a:pt x="189738" y="108089"/>
                  </a:lnTo>
                  <a:lnTo>
                    <a:pt x="189369" y="105410"/>
                  </a:lnTo>
                  <a:lnTo>
                    <a:pt x="186969" y="103568"/>
                  </a:lnTo>
                  <a:lnTo>
                    <a:pt x="181775" y="104368"/>
                  </a:lnTo>
                  <a:lnTo>
                    <a:pt x="179959" y="106794"/>
                  </a:lnTo>
                  <a:lnTo>
                    <a:pt x="180708" y="111963"/>
                  </a:lnTo>
                  <a:lnTo>
                    <a:pt x="183057" y="113817"/>
                  </a:lnTo>
                  <a:lnTo>
                    <a:pt x="185661" y="113499"/>
                  </a:lnTo>
                  <a:lnTo>
                    <a:pt x="188277" y="113182"/>
                  </a:lnTo>
                  <a:lnTo>
                    <a:pt x="190131" y="110756"/>
                  </a:lnTo>
                  <a:close/>
                </a:path>
                <a:path w="239395" h="355600">
                  <a:moveTo>
                    <a:pt x="191554" y="202463"/>
                  </a:moveTo>
                  <a:lnTo>
                    <a:pt x="189623" y="200113"/>
                  </a:lnTo>
                  <a:lnTo>
                    <a:pt x="184391" y="199682"/>
                  </a:lnTo>
                  <a:lnTo>
                    <a:pt x="182092" y="201625"/>
                  </a:lnTo>
                  <a:lnTo>
                    <a:pt x="181864" y="204241"/>
                  </a:lnTo>
                  <a:lnTo>
                    <a:pt x="181610" y="206844"/>
                  </a:lnTo>
                  <a:lnTo>
                    <a:pt x="183476" y="209181"/>
                  </a:lnTo>
                  <a:lnTo>
                    <a:pt x="186093" y="209473"/>
                  </a:lnTo>
                  <a:lnTo>
                    <a:pt x="188696" y="209753"/>
                  </a:lnTo>
                  <a:lnTo>
                    <a:pt x="191071" y="207822"/>
                  </a:lnTo>
                  <a:lnTo>
                    <a:pt x="191325" y="205143"/>
                  </a:lnTo>
                  <a:lnTo>
                    <a:pt x="191554" y="202463"/>
                  </a:lnTo>
                  <a:close/>
                </a:path>
                <a:path w="239395" h="355600">
                  <a:moveTo>
                    <a:pt x="192481" y="134988"/>
                  </a:moveTo>
                  <a:lnTo>
                    <a:pt x="192062" y="129616"/>
                  </a:lnTo>
                  <a:lnTo>
                    <a:pt x="189776" y="127622"/>
                  </a:lnTo>
                  <a:lnTo>
                    <a:pt x="184556" y="128066"/>
                  </a:lnTo>
                  <a:lnTo>
                    <a:pt x="182587" y="130365"/>
                  </a:lnTo>
                  <a:lnTo>
                    <a:pt x="182778" y="132981"/>
                  </a:lnTo>
                  <a:lnTo>
                    <a:pt x="182994" y="135597"/>
                  </a:lnTo>
                  <a:lnTo>
                    <a:pt x="185229" y="137591"/>
                  </a:lnTo>
                  <a:lnTo>
                    <a:pt x="187845" y="137439"/>
                  </a:lnTo>
                  <a:lnTo>
                    <a:pt x="190474" y="137287"/>
                  </a:lnTo>
                  <a:lnTo>
                    <a:pt x="192481" y="134988"/>
                  </a:lnTo>
                  <a:close/>
                </a:path>
                <a:path w="239395" h="355600">
                  <a:moveTo>
                    <a:pt x="193090" y="178206"/>
                  </a:moveTo>
                  <a:lnTo>
                    <a:pt x="190982" y="175971"/>
                  </a:lnTo>
                  <a:lnTo>
                    <a:pt x="185737" y="175831"/>
                  </a:lnTo>
                  <a:lnTo>
                    <a:pt x="183591" y="177888"/>
                  </a:lnTo>
                  <a:lnTo>
                    <a:pt x="183337" y="183134"/>
                  </a:lnTo>
                  <a:lnTo>
                    <a:pt x="185369" y="185369"/>
                  </a:lnTo>
                  <a:lnTo>
                    <a:pt x="187985" y="185508"/>
                  </a:lnTo>
                  <a:lnTo>
                    <a:pt x="190601" y="185648"/>
                  </a:lnTo>
                  <a:lnTo>
                    <a:pt x="192836" y="183591"/>
                  </a:lnTo>
                  <a:lnTo>
                    <a:pt x="193090" y="178206"/>
                  </a:lnTo>
                  <a:close/>
                </a:path>
                <a:path w="239395" h="355600">
                  <a:moveTo>
                    <a:pt x="193319" y="159296"/>
                  </a:moveTo>
                  <a:lnTo>
                    <a:pt x="193255" y="153911"/>
                  </a:lnTo>
                  <a:lnTo>
                    <a:pt x="191084" y="151790"/>
                  </a:lnTo>
                  <a:lnTo>
                    <a:pt x="185839" y="151930"/>
                  </a:lnTo>
                  <a:lnTo>
                    <a:pt x="183756" y="154114"/>
                  </a:lnTo>
                  <a:lnTo>
                    <a:pt x="183819" y="159359"/>
                  </a:lnTo>
                  <a:lnTo>
                    <a:pt x="185966" y="161480"/>
                  </a:lnTo>
                  <a:lnTo>
                    <a:pt x="188595" y="161480"/>
                  </a:lnTo>
                  <a:lnTo>
                    <a:pt x="191223" y="161480"/>
                  </a:lnTo>
                  <a:lnTo>
                    <a:pt x="193319" y="159296"/>
                  </a:lnTo>
                  <a:close/>
                </a:path>
                <a:path w="239395" h="355600">
                  <a:moveTo>
                    <a:pt x="194881" y="332930"/>
                  </a:moveTo>
                  <a:lnTo>
                    <a:pt x="194640" y="329717"/>
                  </a:lnTo>
                  <a:lnTo>
                    <a:pt x="190665" y="326301"/>
                  </a:lnTo>
                  <a:lnTo>
                    <a:pt x="187845" y="326517"/>
                  </a:lnTo>
                  <a:lnTo>
                    <a:pt x="186093" y="328142"/>
                  </a:lnTo>
                  <a:lnTo>
                    <a:pt x="184416" y="329869"/>
                  </a:lnTo>
                  <a:lnTo>
                    <a:pt x="184251" y="332676"/>
                  </a:lnTo>
                  <a:lnTo>
                    <a:pt x="185902" y="334733"/>
                  </a:lnTo>
                  <a:lnTo>
                    <a:pt x="187540" y="336765"/>
                  </a:lnTo>
                  <a:lnTo>
                    <a:pt x="190766" y="336969"/>
                  </a:lnTo>
                  <a:lnTo>
                    <a:pt x="192773" y="334899"/>
                  </a:lnTo>
                  <a:lnTo>
                    <a:pt x="194881" y="332930"/>
                  </a:lnTo>
                  <a:close/>
                </a:path>
                <a:path w="239395" h="355600">
                  <a:moveTo>
                    <a:pt x="209118" y="312420"/>
                  </a:moveTo>
                  <a:lnTo>
                    <a:pt x="208241" y="309460"/>
                  </a:lnTo>
                  <a:lnTo>
                    <a:pt x="203593" y="307047"/>
                  </a:lnTo>
                  <a:lnTo>
                    <a:pt x="200761" y="307898"/>
                  </a:lnTo>
                  <a:lnTo>
                    <a:pt x="199491" y="310070"/>
                  </a:lnTo>
                  <a:lnTo>
                    <a:pt x="198272" y="312280"/>
                  </a:lnTo>
                  <a:lnTo>
                    <a:pt x="198932" y="315099"/>
                  </a:lnTo>
                  <a:lnTo>
                    <a:pt x="201155" y="316522"/>
                  </a:lnTo>
                  <a:lnTo>
                    <a:pt x="203352" y="317931"/>
                  </a:lnTo>
                  <a:lnTo>
                    <a:pt x="206400" y="317207"/>
                  </a:lnTo>
                  <a:lnTo>
                    <a:pt x="207733" y="314794"/>
                  </a:lnTo>
                  <a:lnTo>
                    <a:pt x="209118" y="312420"/>
                  </a:lnTo>
                  <a:close/>
                </a:path>
                <a:path w="239395" h="355600">
                  <a:moveTo>
                    <a:pt x="219214" y="290093"/>
                  </a:moveTo>
                  <a:lnTo>
                    <a:pt x="217957" y="287312"/>
                  </a:lnTo>
                  <a:lnTo>
                    <a:pt x="213029" y="285534"/>
                  </a:lnTo>
                  <a:lnTo>
                    <a:pt x="210312" y="286766"/>
                  </a:lnTo>
                  <a:lnTo>
                    <a:pt x="209359" y="289140"/>
                  </a:lnTo>
                  <a:lnTo>
                    <a:pt x="208457" y="291541"/>
                  </a:lnTo>
                  <a:lnTo>
                    <a:pt x="209588" y="294271"/>
                  </a:lnTo>
                  <a:lnTo>
                    <a:pt x="212001" y="295300"/>
                  </a:lnTo>
                  <a:lnTo>
                    <a:pt x="214426" y="296329"/>
                  </a:lnTo>
                  <a:lnTo>
                    <a:pt x="217246" y="295135"/>
                  </a:lnTo>
                  <a:lnTo>
                    <a:pt x="218211" y="292608"/>
                  </a:lnTo>
                  <a:lnTo>
                    <a:pt x="219214" y="290093"/>
                  </a:lnTo>
                  <a:close/>
                </a:path>
                <a:path w="239395" h="355600">
                  <a:moveTo>
                    <a:pt x="226580" y="266915"/>
                  </a:moveTo>
                  <a:lnTo>
                    <a:pt x="225082" y="264274"/>
                  </a:lnTo>
                  <a:lnTo>
                    <a:pt x="219989" y="262966"/>
                  </a:lnTo>
                  <a:lnTo>
                    <a:pt x="217398" y="264452"/>
                  </a:lnTo>
                  <a:lnTo>
                    <a:pt x="216725" y="266954"/>
                  </a:lnTo>
                  <a:lnTo>
                    <a:pt x="216014" y="269430"/>
                  </a:lnTo>
                  <a:lnTo>
                    <a:pt x="217449" y="272046"/>
                  </a:lnTo>
                  <a:lnTo>
                    <a:pt x="219964" y="272808"/>
                  </a:lnTo>
                  <a:lnTo>
                    <a:pt x="222478" y="273570"/>
                  </a:lnTo>
                  <a:lnTo>
                    <a:pt x="225132" y="272097"/>
                  </a:lnTo>
                  <a:lnTo>
                    <a:pt x="225882" y="269506"/>
                  </a:lnTo>
                  <a:lnTo>
                    <a:pt x="226580" y="266915"/>
                  </a:lnTo>
                  <a:close/>
                </a:path>
                <a:path w="239395" h="355600">
                  <a:moveTo>
                    <a:pt x="231952" y="243306"/>
                  </a:moveTo>
                  <a:lnTo>
                    <a:pt x="230276" y="240804"/>
                  </a:lnTo>
                  <a:lnTo>
                    <a:pt x="225107" y="239864"/>
                  </a:lnTo>
                  <a:lnTo>
                    <a:pt x="222618" y="241554"/>
                  </a:lnTo>
                  <a:lnTo>
                    <a:pt x="221665" y="246646"/>
                  </a:lnTo>
                  <a:lnTo>
                    <a:pt x="223253" y="249135"/>
                  </a:lnTo>
                  <a:lnTo>
                    <a:pt x="225831" y="249694"/>
                  </a:lnTo>
                  <a:lnTo>
                    <a:pt x="228384" y="250240"/>
                  </a:lnTo>
                  <a:lnTo>
                    <a:pt x="230974" y="248577"/>
                  </a:lnTo>
                  <a:lnTo>
                    <a:pt x="231952" y="243306"/>
                  </a:lnTo>
                  <a:close/>
                </a:path>
                <a:path w="239395" h="355600">
                  <a:moveTo>
                    <a:pt x="234327" y="104444"/>
                  </a:moveTo>
                  <a:lnTo>
                    <a:pt x="233870" y="101803"/>
                  </a:lnTo>
                  <a:lnTo>
                    <a:pt x="233438" y="99161"/>
                  </a:lnTo>
                  <a:lnTo>
                    <a:pt x="231000" y="97383"/>
                  </a:lnTo>
                  <a:lnTo>
                    <a:pt x="225831" y="98310"/>
                  </a:lnTo>
                  <a:lnTo>
                    <a:pt x="224066" y="100761"/>
                  </a:lnTo>
                  <a:lnTo>
                    <a:pt x="224929" y="105879"/>
                  </a:lnTo>
                  <a:lnTo>
                    <a:pt x="227330" y="107657"/>
                  </a:lnTo>
                  <a:lnTo>
                    <a:pt x="229920" y="107276"/>
                  </a:lnTo>
                  <a:lnTo>
                    <a:pt x="232524" y="106895"/>
                  </a:lnTo>
                  <a:lnTo>
                    <a:pt x="234327" y="104444"/>
                  </a:lnTo>
                  <a:close/>
                </a:path>
                <a:path w="239395" h="355600">
                  <a:moveTo>
                    <a:pt x="235673" y="219430"/>
                  </a:moveTo>
                  <a:lnTo>
                    <a:pt x="233832" y="217043"/>
                  </a:lnTo>
                  <a:lnTo>
                    <a:pt x="228625" y="216433"/>
                  </a:lnTo>
                  <a:lnTo>
                    <a:pt x="226250" y="218274"/>
                  </a:lnTo>
                  <a:lnTo>
                    <a:pt x="225920" y="220853"/>
                  </a:lnTo>
                  <a:lnTo>
                    <a:pt x="225615" y="223443"/>
                  </a:lnTo>
                  <a:lnTo>
                    <a:pt x="227380" y="225818"/>
                  </a:lnTo>
                  <a:lnTo>
                    <a:pt x="229984" y="226199"/>
                  </a:lnTo>
                  <a:lnTo>
                    <a:pt x="232575" y="226580"/>
                  </a:lnTo>
                  <a:lnTo>
                    <a:pt x="235026" y="224739"/>
                  </a:lnTo>
                  <a:lnTo>
                    <a:pt x="235673" y="219430"/>
                  </a:lnTo>
                  <a:close/>
                </a:path>
                <a:path w="239395" h="355600">
                  <a:moveTo>
                    <a:pt x="237210" y="128422"/>
                  </a:moveTo>
                  <a:lnTo>
                    <a:pt x="236677" y="123101"/>
                  </a:lnTo>
                  <a:lnTo>
                    <a:pt x="234353" y="121183"/>
                  </a:lnTo>
                  <a:lnTo>
                    <a:pt x="229146" y="121767"/>
                  </a:lnTo>
                  <a:lnTo>
                    <a:pt x="227228" y="124091"/>
                  </a:lnTo>
                  <a:lnTo>
                    <a:pt x="227749" y="129260"/>
                  </a:lnTo>
                  <a:lnTo>
                    <a:pt x="230047" y="131191"/>
                  </a:lnTo>
                  <a:lnTo>
                    <a:pt x="232651" y="130975"/>
                  </a:lnTo>
                  <a:lnTo>
                    <a:pt x="235280" y="130759"/>
                  </a:lnTo>
                  <a:lnTo>
                    <a:pt x="237210" y="128422"/>
                  </a:lnTo>
                  <a:close/>
                </a:path>
                <a:path w="239395" h="355600">
                  <a:moveTo>
                    <a:pt x="237921" y="195402"/>
                  </a:moveTo>
                  <a:lnTo>
                    <a:pt x="235940" y="193116"/>
                  </a:lnTo>
                  <a:lnTo>
                    <a:pt x="230695" y="192811"/>
                  </a:lnTo>
                  <a:lnTo>
                    <a:pt x="228447" y="194792"/>
                  </a:lnTo>
                  <a:lnTo>
                    <a:pt x="228104" y="199986"/>
                  </a:lnTo>
                  <a:lnTo>
                    <a:pt x="230009" y="202260"/>
                  </a:lnTo>
                  <a:lnTo>
                    <a:pt x="232638" y="202488"/>
                  </a:lnTo>
                  <a:lnTo>
                    <a:pt x="235242" y="202704"/>
                  </a:lnTo>
                  <a:lnTo>
                    <a:pt x="237578" y="200736"/>
                  </a:lnTo>
                  <a:lnTo>
                    <a:pt x="237921" y="195402"/>
                  </a:lnTo>
                  <a:close/>
                </a:path>
                <a:path w="239395" h="355600">
                  <a:moveTo>
                    <a:pt x="238645" y="152514"/>
                  </a:moveTo>
                  <a:lnTo>
                    <a:pt x="238455" y="147180"/>
                  </a:lnTo>
                  <a:lnTo>
                    <a:pt x="236232" y="145122"/>
                  </a:lnTo>
                  <a:lnTo>
                    <a:pt x="230987" y="145402"/>
                  </a:lnTo>
                  <a:lnTo>
                    <a:pt x="228968" y="147612"/>
                  </a:lnTo>
                  <a:lnTo>
                    <a:pt x="229044" y="150215"/>
                  </a:lnTo>
                  <a:lnTo>
                    <a:pt x="229146" y="152806"/>
                  </a:lnTo>
                  <a:lnTo>
                    <a:pt x="231343" y="154863"/>
                  </a:lnTo>
                  <a:lnTo>
                    <a:pt x="233972" y="154800"/>
                  </a:lnTo>
                  <a:lnTo>
                    <a:pt x="236588" y="154736"/>
                  </a:lnTo>
                  <a:lnTo>
                    <a:pt x="238645" y="152514"/>
                  </a:lnTo>
                  <a:close/>
                </a:path>
                <a:path w="239395" h="355600">
                  <a:moveTo>
                    <a:pt x="238874" y="171297"/>
                  </a:moveTo>
                  <a:lnTo>
                    <a:pt x="236715" y="169125"/>
                  </a:lnTo>
                  <a:lnTo>
                    <a:pt x="231470" y="169113"/>
                  </a:lnTo>
                  <a:lnTo>
                    <a:pt x="229374" y="171208"/>
                  </a:lnTo>
                  <a:lnTo>
                    <a:pt x="229247" y="176415"/>
                  </a:lnTo>
                  <a:lnTo>
                    <a:pt x="231317" y="178587"/>
                  </a:lnTo>
                  <a:lnTo>
                    <a:pt x="233946" y="178663"/>
                  </a:lnTo>
                  <a:lnTo>
                    <a:pt x="236562" y="178739"/>
                  </a:lnTo>
                  <a:lnTo>
                    <a:pt x="238747" y="176644"/>
                  </a:lnTo>
                  <a:lnTo>
                    <a:pt x="238874" y="17129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94">
              <a:extLst>
                <a:ext uri="{FF2B5EF4-FFF2-40B4-BE49-F238E27FC236}">
                  <a16:creationId xmlns:a16="http://schemas.microsoft.com/office/drawing/2014/main" id="{FCCA33BA-E882-4666-A35E-556071BD9895}"/>
                </a:ext>
              </a:extLst>
            </p:cNvPr>
            <p:cNvSpPr/>
            <p:nvPr/>
          </p:nvSpPr>
          <p:spPr>
            <a:xfrm>
              <a:off x="6550863" y="3651846"/>
              <a:ext cx="226695" cy="365760"/>
            </a:xfrm>
            <a:custGeom>
              <a:avLst/>
              <a:gdLst/>
              <a:ahLst/>
              <a:cxnLst/>
              <a:rect l="l" t="t" r="r" b="b"/>
              <a:pathLst>
                <a:path w="226695" h="365760">
                  <a:moveTo>
                    <a:pt x="9525" y="224116"/>
                  </a:moveTo>
                  <a:lnTo>
                    <a:pt x="7416" y="221957"/>
                  </a:lnTo>
                  <a:lnTo>
                    <a:pt x="4787" y="221932"/>
                  </a:lnTo>
                  <a:lnTo>
                    <a:pt x="2159" y="221894"/>
                  </a:lnTo>
                  <a:lnTo>
                    <a:pt x="12" y="224053"/>
                  </a:lnTo>
                  <a:lnTo>
                    <a:pt x="0" y="226745"/>
                  </a:lnTo>
                  <a:lnTo>
                    <a:pt x="25" y="229438"/>
                  </a:lnTo>
                  <a:lnTo>
                    <a:pt x="2184" y="231584"/>
                  </a:lnTo>
                  <a:lnTo>
                    <a:pt x="7429" y="231508"/>
                  </a:lnTo>
                  <a:lnTo>
                    <a:pt x="9525" y="229349"/>
                  </a:lnTo>
                  <a:lnTo>
                    <a:pt x="9499" y="226733"/>
                  </a:lnTo>
                  <a:lnTo>
                    <a:pt x="9525" y="224116"/>
                  </a:lnTo>
                  <a:close/>
                </a:path>
                <a:path w="226695" h="365760">
                  <a:moveTo>
                    <a:pt x="10274" y="200355"/>
                  </a:moveTo>
                  <a:lnTo>
                    <a:pt x="8343" y="198094"/>
                  </a:lnTo>
                  <a:lnTo>
                    <a:pt x="5715" y="197916"/>
                  </a:lnTo>
                  <a:lnTo>
                    <a:pt x="3111" y="197739"/>
                  </a:lnTo>
                  <a:lnTo>
                    <a:pt x="787" y="199758"/>
                  </a:lnTo>
                  <a:lnTo>
                    <a:pt x="673" y="202450"/>
                  </a:lnTo>
                  <a:lnTo>
                    <a:pt x="533" y="205143"/>
                  </a:lnTo>
                  <a:lnTo>
                    <a:pt x="2552" y="207403"/>
                  </a:lnTo>
                  <a:lnTo>
                    <a:pt x="7797" y="207632"/>
                  </a:lnTo>
                  <a:lnTo>
                    <a:pt x="10033" y="205600"/>
                  </a:lnTo>
                  <a:lnTo>
                    <a:pt x="10274" y="200355"/>
                  </a:lnTo>
                  <a:close/>
                </a:path>
                <a:path w="226695" h="365760">
                  <a:moveTo>
                    <a:pt x="10477" y="253047"/>
                  </a:moveTo>
                  <a:lnTo>
                    <a:pt x="10299" y="250444"/>
                  </a:lnTo>
                  <a:lnTo>
                    <a:pt x="10147" y="247840"/>
                  </a:lnTo>
                  <a:lnTo>
                    <a:pt x="7899" y="245833"/>
                  </a:lnTo>
                  <a:lnTo>
                    <a:pt x="5283" y="245960"/>
                  </a:lnTo>
                  <a:lnTo>
                    <a:pt x="2667" y="246087"/>
                  </a:lnTo>
                  <a:lnTo>
                    <a:pt x="660" y="248386"/>
                  </a:lnTo>
                  <a:lnTo>
                    <a:pt x="812" y="251079"/>
                  </a:lnTo>
                  <a:lnTo>
                    <a:pt x="1003" y="253771"/>
                  </a:lnTo>
                  <a:lnTo>
                    <a:pt x="3314" y="255778"/>
                  </a:lnTo>
                  <a:lnTo>
                    <a:pt x="8547" y="255333"/>
                  </a:lnTo>
                  <a:lnTo>
                    <a:pt x="10477" y="253047"/>
                  </a:lnTo>
                  <a:close/>
                </a:path>
                <a:path w="226695" h="365760">
                  <a:moveTo>
                    <a:pt x="12407" y="176669"/>
                  </a:moveTo>
                  <a:lnTo>
                    <a:pt x="10528" y="174294"/>
                  </a:lnTo>
                  <a:lnTo>
                    <a:pt x="7924" y="173977"/>
                  </a:lnTo>
                  <a:lnTo>
                    <a:pt x="5321" y="173659"/>
                  </a:lnTo>
                  <a:lnTo>
                    <a:pt x="2971" y="175564"/>
                  </a:lnTo>
                  <a:lnTo>
                    <a:pt x="2387" y="180911"/>
                  </a:lnTo>
                  <a:lnTo>
                    <a:pt x="4254" y="183286"/>
                  </a:lnTo>
                  <a:lnTo>
                    <a:pt x="9474" y="183794"/>
                  </a:lnTo>
                  <a:lnTo>
                    <a:pt x="11836" y="181876"/>
                  </a:lnTo>
                  <a:lnTo>
                    <a:pt x="12407" y="176669"/>
                  </a:lnTo>
                  <a:close/>
                </a:path>
                <a:path w="226695" h="365760">
                  <a:moveTo>
                    <a:pt x="13119" y="276555"/>
                  </a:moveTo>
                  <a:lnTo>
                    <a:pt x="12725" y="273989"/>
                  </a:lnTo>
                  <a:lnTo>
                    <a:pt x="12357" y="271411"/>
                  </a:lnTo>
                  <a:lnTo>
                    <a:pt x="10007" y="269570"/>
                  </a:lnTo>
                  <a:lnTo>
                    <a:pt x="7391" y="269900"/>
                  </a:lnTo>
                  <a:lnTo>
                    <a:pt x="4787" y="270217"/>
                  </a:lnTo>
                  <a:lnTo>
                    <a:pt x="2946" y="272656"/>
                  </a:lnTo>
                  <a:lnTo>
                    <a:pt x="3314" y="275348"/>
                  </a:lnTo>
                  <a:lnTo>
                    <a:pt x="3733" y="278015"/>
                  </a:lnTo>
                  <a:lnTo>
                    <a:pt x="6172" y="279844"/>
                  </a:lnTo>
                  <a:lnTo>
                    <a:pt x="11341" y="278993"/>
                  </a:lnTo>
                  <a:lnTo>
                    <a:pt x="13119" y="276555"/>
                  </a:lnTo>
                  <a:close/>
                </a:path>
                <a:path w="226695" h="365760">
                  <a:moveTo>
                    <a:pt x="15760" y="153123"/>
                  </a:moveTo>
                  <a:lnTo>
                    <a:pt x="14020" y="150660"/>
                  </a:lnTo>
                  <a:lnTo>
                    <a:pt x="11442" y="150202"/>
                  </a:lnTo>
                  <a:lnTo>
                    <a:pt x="8851" y="149745"/>
                  </a:lnTo>
                  <a:lnTo>
                    <a:pt x="6400" y="151523"/>
                  </a:lnTo>
                  <a:lnTo>
                    <a:pt x="5499" y="156832"/>
                  </a:lnTo>
                  <a:lnTo>
                    <a:pt x="7315" y="159308"/>
                  </a:lnTo>
                  <a:lnTo>
                    <a:pt x="12496" y="160083"/>
                  </a:lnTo>
                  <a:lnTo>
                    <a:pt x="14897" y="158292"/>
                  </a:lnTo>
                  <a:lnTo>
                    <a:pt x="15316" y="155702"/>
                  </a:lnTo>
                  <a:lnTo>
                    <a:pt x="15760" y="153123"/>
                  </a:lnTo>
                  <a:close/>
                </a:path>
                <a:path w="226695" h="365760">
                  <a:moveTo>
                    <a:pt x="17780" y="299643"/>
                  </a:moveTo>
                  <a:lnTo>
                    <a:pt x="17195" y="297129"/>
                  </a:lnTo>
                  <a:lnTo>
                    <a:pt x="16560" y="294614"/>
                  </a:lnTo>
                  <a:lnTo>
                    <a:pt x="14020" y="293027"/>
                  </a:lnTo>
                  <a:lnTo>
                    <a:pt x="11468" y="293585"/>
                  </a:lnTo>
                  <a:lnTo>
                    <a:pt x="8890" y="294144"/>
                  </a:lnTo>
                  <a:lnTo>
                    <a:pt x="7289" y="296760"/>
                  </a:lnTo>
                  <a:lnTo>
                    <a:pt x="7962" y="299402"/>
                  </a:lnTo>
                  <a:lnTo>
                    <a:pt x="8585" y="302056"/>
                  </a:lnTo>
                  <a:lnTo>
                    <a:pt x="11252" y="303618"/>
                  </a:lnTo>
                  <a:lnTo>
                    <a:pt x="16306" y="302221"/>
                  </a:lnTo>
                  <a:lnTo>
                    <a:pt x="17780" y="299643"/>
                  </a:lnTo>
                  <a:close/>
                </a:path>
                <a:path w="226695" h="365760">
                  <a:moveTo>
                    <a:pt x="20320" y="129794"/>
                  </a:moveTo>
                  <a:lnTo>
                    <a:pt x="18770" y="127241"/>
                  </a:lnTo>
                  <a:lnTo>
                    <a:pt x="16205" y="126644"/>
                  </a:lnTo>
                  <a:lnTo>
                    <a:pt x="13665" y="126047"/>
                  </a:lnTo>
                  <a:lnTo>
                    <a:pt x="11049" y="127673"/>
                  </a:lnTo>
                  <a:lnTo>
                    <a:pt x="9931" y="132943"/>
                  </a:lnTo>
                  <a:lnTo>
                    <a:pt x="11569" y="135509"/>
                  </a:lnTo>
                  <a:lnTo>
                    <a:pt x="16700" y="136563"/>
                  </a:lnTo>
                  <a:lnTo>
                    <a:pt x="19227" y="134912"/>
                  </a:lnTo>
                  <a:lnTo>
                    <a:pt x="20320" y="129794"/>
                  </a:lnTo>
                  <a:close/>
                </a:path>
                <a:path w="226695" h="365760">
                  <a:moveTo>
                    <a:pt x="25209" y="321716"/>
                  </a:moveTo>
                  <a:lnTo>
                    <a:pt x="24282" y="319341"/>
                  </a:lnTo>
                  <a:lnTo>
                    <a:pt x="23291" y="317004"/>
                  </a:lnTo>
                  <a:lnTo>
                    <a:pt x="20624" y="315760"/>
                  </a:lnTo>
                  <a:lnTo>
                    <a:pt x="18148" y="316661"/>
                  </a:lnTo>
                  <a:lnTo>
                    <a:pt x="15684" y="317550"/>
                  </a:lnTo>
                  <a:lnTo>
                    <a:pt x="14401" y="320395"/>
                  </a:lnTo>
                  <a:lnTo>
                    <a:pt x="15494" y="322935"/>
                  </a:lnTo>
                  <a:lnTo>
                    <a:pt x="16510" y="325513"/>
                  </a:lnTo>
                  <a:lnTo>
                    <a:pt x="19405" y="326669"/>
                  </a:lnTo>
                  <a:lnTo>
                    <a:pt x="24168" y="324446"/>
                  </a:lnTo>
                  <a:lnTo>
                    <a:pt x="25209" y="321716"/>
                  </a:lnTo>
                  <a:close/>
                </a:path>
                <a:path w="226695" h="365760">
                  <a:moveTo>
                    <a:pt x="26263" y="106794"/>
                  </a:moveTo>
                  <a:lnTo>
                    <a:pt x="24866" y="104165"/>
                  </a:lnTo>
                  <a:lnTo>
                    <a:pt x="22352" y="103403"/>
                  </a:lnTo>
                  <a:lnTo>
                    <a:pt x="19850" y="102654"/>
                  </a:lnTo>
                  <a:lnTo>
                    <a:pt x="17145" y="104114"/>
                  </a:lnTo>
                  <a:lnTo>
                    <a:pt x="15709" y="109308"/>
                  </a:lnTo>
                  <a:lnTo>
                    <a:pt x="17183" y="111975"/>
                  </a:lnTo>
                  <a:lnTo>
                    <a:pt x="22250" y="113334"/>
                  </a:lnTo>
                  <a:lnTo>
                    <a:pt x="24879" y="111836"/>
                  </a:lnTo>
                  <a:lnTo>
                    <a:pt x="26263" y="106794"/>
                  </a:lnTo>
                  <a:close/>
                </a:path>
                <a:path w="226695" h="365760">
                  <a:moveTo>
                    <a:pt x="33667" y="84289"/>
                  </a:moveTo>
                  <a:lnTo>
                    <a:pt x="32486" y="81572"/>
                  </a:lnTo>
                  <a:lnTo>
                    <a:pt x="30022" y="80632"/>
                  </a:lnTo>
                  <a:lnTo>
                    <a:pt x="27584" y="79705"/>
                  </a:lnTo>
                  <a:lnTo>
                    <a:pt x="24765" y="80975"/>
                  </a:lnTo>
                  <a:lnTo>
                    <a:pt x="23888" y="83527"/>
                  </a:lnTo>
                  <a:lnTo>
                    <a:pt x="22974" y="86080"/>
                  </a:lnTo>
                  <a:lnTo>
                    <a:pt x="24257" y="88823"/>
                  </a:lnTo>
                  <a:lnTo>
                    <a:pt x="29235" y="90525"/>
                  </a:lnTo>
                  <a:lnTo>
                    <a:pt x="31953" y="89217"/>
                  </a:lnTo>
                  <a:lnTo>
                    <a:pt x="33667" y="84289"/>
                  </a:lnTo>
                  <a:close/>
                </a:path>
                <a:path w="226695" h="365760">
                  <a:moveTo>
                    <a:pt x="36703" y="341172"/>
                  </a:moveTo>
                  <a:lnTo>
                    <a:pt x="33756" y="337324"/>
                  </a:lnTo>
                  <a:lnTo>
                    <a:pt x="30899" y="336778"/>
                  </a:lnTo>
                  <a:lnTo>
                    <a:pt x="28676" y="338213"/>
                  </a:lnTo>
                  <a:lnTo>
                    <a:pt x="26492" y="339623"/>
                  </a:lnTo>
                  <a:lnTo>
                    <a:pt x="25933" y="342722"/>
                  </a:lnTo>
                  <a:lnTo>
                    <a:pt x="29438" y="347319"/>
                  </a:lnTo>
                  <a:lnTo>
                    <a:pt x="32575" y="347649"/>
                  </a:lnTo>
                  <a:lnTo>
                    <a:pt x="36410" y="344068"/>
                  </a:lnTo>
                  <a:lnTo>
                    <a:pt x="36703" y="341172"/>
                  </a:lnTo>
                  <a:close/>
                </a:path>
                <a:path w="226695" h="365760">
                  <a:moveTo>
                    <a:pt x="41605" y="222313"/>
                  </a:moveTo>
                  <a:lnTo>
                    <a:pt x="41579" y="217144"/>
                  </a:lnTo>
                  <a:lnTo>
                    <a:pt x="39420" y="215023"/>
                  </a:lnTo>
                  <a:lnTo>
                    <a:pt x="36817" y="215011"/>
                  </a:lnTo>
                  <a:lnTo>
                    <a:pt x="34175" y="214998"/>
                  </a:lnTo>
                  <a:lnTo>
                    <a:pt x="32067" y="217131"/>
                  </a:lnTo>
                  <a:lnTo>
                    <a:pt x="32105" y="222440"/>
                  </a:lnTo>
                  <a:lnTo>
                    <a:pt x="34239" y="224561"/>
                  </a:lnTo>
                  <a:lnTo>
                    <a:pt x="39484" y="224447"/>
                  </a:lnTo>
                  <a:lnTo>
                    <a:pt x="41605" y="222313"/>
                  </a:lnTo>
                  <a:close/>
                </a:path>
                <a:path w="226695" h="365760">
                  <a:moveTo>
                    <a:pt x="42240" y="193687"/>
                  </a:moveTo>
                  <a:lnTo>
                    <a:pt x="40220" y="191465"/>
                  </a:lnTo>
                  <a:lnTo>
                    <a:pt x="37604" y="191300"/>
                  </a:lnTo>
                  <a:lnTo>
                    <a:pt x="34988" y="191135"/>
                  </a:lnTo>
                  <a:lnTo>
                    <a:pt x="32740" y="193154"/>
                  </a:lnTo>
                  <a:lnTo>
                    <a:pt x="32600" y="195808"/>
                  </a:lnTo>
                  <a:lnTo>
                    <a:pt x="32435" y="198462"/>
                  </a:lnTo>
                  <a:lnTo>
                    <a:pt x="34544" y="200685"/>
                  </a:lnTo>
                  <a:lnTo>
                    <a:pt x="39789" y="200875"/>
                  </a:lnTo>
                  <a:lnTo>
                    <a:pt x="41935" y="198856"/>
                  </a:lnTo>
                  <a:lnTo>
                    <a:pt x="42100" y="196265"/>
                  </a:lnTo>
                  <a:lnTo>
                    <a:pt x="42240" y="193687"/>
                  </a:lnTo>
                  <a:close/>
                </a:path>
                <a:path w="226695" h="365760">
                  <a:moveTo>
                    <a:pt x="42608" y="245732"/>
                  </a:moveTo>
                  <a:lnTo>
                    <a:pt x="42240" y="240576"/>
                  </a:lnTo>
                  <a:lnTo>
                    <a:pt x="40017" y="238594"/>
                  </a:lnTo>
                  <a:lnTo>
                    <a:pt x="37401" y="238734"/>
                  </a:lnTo>
                  <a:lnTo>
                    <a:pt x="34785" y="238874"/>
                  </a:lnTo>
                  <a:lnTo>
                    <a:pt x="32753" y="241134"/>
                  </a:lnTo>
                  <a:lnTo>
                    <a:pt x="32956" y="243789"/>
                  </a:lnTo>
                  <a:lnTo>
                    <a:pt x="33134" y="246443"/>
                  </a:lnTo>
                  <a:lnTo>
                    <a:pt x="35407" y="248424"/>
                  </a:lnTo>
                  <a:lnTo>
                    <a:pt x="40640" y="247992"/>
                  </a:lnTo>
                  <a:lnTo>
                    <a:pt x="42608" y="245732"/>
                  </a:lnTo>
                  <a:close/>
                </a:path>
                <a:path w="226695" h="365760">
                  <a:moveTo>
                    <a:pt x="42849" y="62522"/>
                  </a:moveTo>
                  <a:lnTo>
                    <a:pt x="41846" y="59690"/>
                  </a:lnTo>
                  <a:lnTo>
                    <a:pt x="39484" y="58534"/>
                  </a:lnTo>
                  <a:lnTo>
                    <a:pt x="37122" y="57378"/>
                  </a:lnTo>
                  <a:lnTo>
                    <a:pt x="34264" y="58432"/>
                  </a:lnTo>
                  <a:lnTo>
                    <a:pt x="33096" y="60883"/>
                  </a:lnTo>
                  <a:lnTo>
                    <a:pt x="31991" y="63360"/>
                  </a:lnTo>
                  <a:lnTo>
                    <a:pt x="33058" y="66217"/>
                  </a:lnTo>
                  <a:lnTo>
                    <a:pt x="37871" y="68313"/>
                  </a:lnTo>
                  <a:lnTo>
                    <a:pt x="40665" y="67233"/>
                  </a:lnTo>
                  <a:lnTo>
                    <a:pt x="41732" y="64858"/>
                  </a:lnTo>
                  <a:lnTo>
                    <a:pt x="42849" y="62522"/>
                  </a:lnTo>
                  <a:close/>
                </a:path>
                <a:path w="226695" h="365760">
                  <a:moveTo>
                    <a:pt x="44081" y="170268"/>
                  </a:moveTo>
                  <a:lnTo>
                    <a:pt x="42240" y="167944"/>
                  </a:lnTo>
                  <a:lnTo>
                    <a:pt x="39624" y="167652"/>
                  </a:lnTo>
                  <a:lnTo>
                    <a:pt x="37033" y="167360"/>
                  </a:lnTo>
                  <a:lnTo>
                    <a:pt x="34632" y="169252"/>
                  </a:lnTo>
                  <a:lnTo>
                    <a:pt x="34137" y="174536"/>
                  </a:lnTo>
                  <a:lnTo>
                    <a:pt x="36055" y="176860"/>
                  </a:lnTo>
                  <a:lnTo>
                    <a:pt x="41275" y="177330"/>
                  </a:lnTo>
                  <a:lnTo>
                    <a:pt x="43599" y="175425"/>
                  </a:lnTo>
                  <a:lnTo>
                    <a:pt x="44081" y="170268"/>
                  </a:lnTo>
                  <a:close/>
                </a:path>
                <a:path w="226695" h="365760">
                  <a:moveTo>
                    <a:pt x="45148" y="268986"/>
                  </a:moveTo>
                  <a:lnTo>
                    <a:pt x="44792" y="266433"/>
                  </a:lnTo>
                  <a:lnTo>
                    <a:pt x="44411" y="263880"/>
                  </a:lnTo>
                  <a:lnTo>
                    <a:pt x="42075" y="262064"/>
                  </a:lnTo>
                  <a:lnTo>
                    <a:pt x="39471" y="262369"/>
                  </a:lnTo>
                  <a:lnTo>
                    <a:pt x="36868" y="262674"/>
                  </a:lnTo>
                  <a:lnTo>
                    <a:pt x="34988" y="265074"/>
                  </a:lnTo>
                  <a:lnTo>
                    <a:pt x="35382" y="267716"/>
                  </a:lnTo>
                  <a:lnTo>
                    <a:pt x="35750" y="270357"/>
                  </a:lnTo>
                  <a:lnTo>
                    <a:pt x="38150" y="272173"/>
                  </a:lnTo>
                  <a:lnTo>
                    <a:pt x="43332" y="271373"/>
                  </a:lnTo>
                  <a:lnTo>
                    <a:pt x="45148" y="268986"/>
                  </a:lnTo>
                  <a:close/>
                </a:path>
                <a:path w="226695" h="365760">
                  <a:moveTo>
                    <a:pt x="47231" y="147015"/>
                  </a:moveTo>
                  <a:lnTo>
                    <a:pt x="45466" y="144589"/>
                  </a:lnTo>
                  <a:lnTo>
                    <a:pt x="42887" y="144157"/>
                  </a:lnTo>
                  <a:lnTo>
                    <a:pt x="40284" y="143713"/>
                  </a:lnTo>
                  <a:lnTo>
                    <a:pt x="37858" y="145491"/>
                  </a:lnTo>
                  <a:lnTo>
                    <a:pt x="37045" y="150736"/>
                  </a:lnTo>
                  <a:lnTo>
                    <a:pt x="38823" y="153162"/>
                  </a:lnTo>
                  <a:lnTo>
                    <a:pt x="44018" y="153911"/>
                  </a:lnTo>
                  <a:lnTo>
                    <a:pt x="46443" y="152133"/>
                  </a:lnTo>
                  <a:lnTo>
                    <a:pt x="47231" y="147015"/>
                  </a:lnTo>
                  <a:close/>
                </a:path>
                <a:path w="226695" h="365760">
                  <a:moveTo>
                    <a:pt x="49403" y="291884"/>
                  </a:moveTo>
                  <a:lnTo>
                    <a:pt x="48882" y="289382"/>
                  </a:lnTo>
                  <a:lnTo>
                    <a:pt x="48336" y="286880"/>
                  </a:lnTo>
                  <a:lnTo>
                    <a:pt x="45796" y="285267"/>
                  </a:lnTo>
                  <a:lnTo>
                    <a:pt x="43230" y="285788"/>
                  </a:lnTo>
                  <a:lnTo>
                    <a:pt x="40652" y="286308"/>
                  </a:lnTo>
                  <a:lnTo>
                    <a:pt x="39039" y="288848"/>
                  </a:lnTo>
                  <a:lnTo>
                    <a:pt x="39611" y="291465"/>
                  </a:lnTo>
                  <a:lnTo>
                    <a:pt x="40157" y="294093"/>
                  </a:lnTo>
                  <a:lnTo>
                    <a:pt x="42799" y="295681"/>
                  </a:lnTo>
                  <a:lnTo>
                    <a:pt x="47891" y="294398"/>
                  </a:lnTo>
                  <a:lnTo>
                    <a:pt x="49403" y="291884"/>
                  </a:lnTo>
                  <a:close/>
                </a:path>
                <a:path w="226695" h="365760">
                  <a:moveTo>
                    <a:pt x="51650" y="123990"/>
                  </a:moveTo>
                  <a:lnTo>
                    <a:pt x="50025" y="121462"/>
                  </a:lnTo>
                  <a:lnTo>
                    <a:pt x="47472" y="120878"/>
                  </a:lnTo>
                  <a:lnTo>
                    <a:pt x="44919" y="120294"/>
                  </a:lnTo>
                  <a:lnTo>
                    <a:pt x="42379" y="121920"/>
                  </a:lnTo>
                  <a:lnTo>
                    <a:pt x="41224" y="127101"/>
                  </a:lnTo>
                  <a:lnTo>
                    <a:pt x="42913" y="129641"/>
                  </a:lnTo>
                  <a:lnTo>
                    <a:pt x="48056" y="130670"/>
                  </a:lnTo>
                  <a:lnTo>
                    <a:pt x="50533" y="129032"/>
                  </a:lnTo>
                  <a:lnTo>
                    <a:pt x="51104" y="126517"/>
                  </a:lnTo>
                  <a:lnTo>
                    <a:pt x="51650" y="123990"/>
                  </a:lnTo>
                  <a:close/>
                </a:path>
                <a:path w="226695" h="365760">
                  <a:moveTo>
                    <a:pt x="54013" y="41910"/>
                  </a:moveTo>
                  <a:lnTo>
                    <a:pt x="53454" y="39065"/>
                  </a:lnTo>
                  <a:lnTo>
                    <a:pt x="51244" y="37592"/>
                  </a:lnTo>
                  <a:lnTo>
                    <a:pt x="49085" y="36156"/>
                  </a:lnTo>
                  <a:lnTo>
                    <a:pt x="45999" y="36804"/>
                  </a:lnTo>
                  <a:lnTo>
                    <a:pt x="44615" y="39166"/>
                  </a:lnTo>
                  <a:lnTo>
                    <a:pt x="43205" y="41516"/>
                  </a:lnTo>
                  <a:lnTo>
                    <a:pt x="43903" y="44475"/>
                  </a:lnTo>
                  <a:lnTo>
                    <a:pt x="48463" y="47066"/>
                  </a:lnTo>
                  <a:lnTo>
                    <a:pt x="51396" y="46329"/>
                  </a:lnTo>
                  <a:lnTo>
                    <a:pt x="52730" y="44132"/>
                  </a:lnTo>
                  <a:lnTo>
                    <a:pt x="54013" y="41910"/>
                  </a:lnTo>
                  <a:close/>
                </a:path>
                <a:path w="226695" h="365760">
                  <a:moveTo>
                    <a:pt x="55118" y="355231"/>
                  </a:moveTo>
                  <a:lnTo>
                    <a:pt x="53670" y="352920"/>
                  </a:lnTo>
                  <a:lnTo>
                    <a:pt x="49631" y="351485"/>
                  </a:lnTo>
                  <a:lnTo>
                    <a:pt x="46977" y="352552"/>
                  </a:lnTo>
                  <a:lnTo>
                    <a:pt x="45707" y="354825"/>
                  </a:lnTo>
                  <a:lnTo>
                    <a:pt x="44411" y="357124"/>
                  </a:lnTo>
                  <a:lnTo>
                    <a:pt x="45631" y="360146"/>
                  </a:lnTo>
                  <a:lnTo>
                    <a:pt x="48602" y="361200"/>
                  </a:lnTo>
                  <a:lnTo>
                    <a:pt x="51612" y="362242"/>
                  </a:lnTo>
                  <a:lnTo>
                    <a:pt x="54457" y="360438"/>
                  </a:lnTo>
                  <a:lnTo>
                    <a:pt x="55118" y="355231"/>
                  </a:lnTo>
                  <a:close/>
                </a:path>
                <a:path w="226695" h="365760">
                  <a:moveTo>
                    <a:pt x="56045" y="314058"/>
                  </a:moveTo>
                  <a:lnTo>
                    <a:pt x="55194" y="311670"/>
                  </a:lnTo>
                  <a:lnTo>
                    <a:pt x="54305" y="309308"/>
                  </a:lnTo>
                  <a:lnTo>
                    <a:pt x="51727" y="307949"/>
                  </a:lnTo>
                  <a:lnTo>
                    <a:pt x="49199" y="308749"/>
                  </a:lnTo>
                  <a:lnTo>
                    <a:pt x="46723" y="309537"/>
                  </a:lnTo>
                  <a:lnTo>
                    <a:pt x="45275" y="312280"/>
                  </a:lnTo>
                  <a:lnTo>
                    <a:pt x="46228" y="314820"/>
                  </a:lnTo>
                  <a:lnTo>
                    <a:pt x="47129" y="317373"/>
                  </a:lnTo>
                  <a:lnTo>
                    <a:pt x="49860" y="318668"/>
                  </a:lnTo>
                  <a:lnTo>
                    <a:pt x="54749" y="316763"/>
                  </a:lnTo>
                  <a:lnTo>
                    <a:pt x="56045" y="314058"/>
                  </a:lnTo>
                  <a:close/>
                </a:path>
                <a:path w="226695" h="365760">
                  <a:moveTo>
                    <a:pt x="57467" y="101307"/>
                  </a:moveTo>
                  <a:lnTo>
                    <a:pt x="56019" y="98691"/>
                  </a:lnTo>
                  <a:lnTo>
                    <a:pt x="53505" y="97929"/>
                  </a:lnTo>
                  <a:lnTo>
                    <a:pt x="50990" y="97167"/>
                  </a:lnTo>
                  <a:lnTo>
                    <a:pt x="48361" y="98628"/>
                  </a:lnTo>
                  <a:lnTo>
                    <a:pt x="46850" y="103746"/>
                  </a:lnTo>
                  <a:lnTo>
                    <a:pt x="48399" y="106387"/>
                  </a:lnTo>
                  <a:lnTo>
                    <a:pt x="53467" y="107746"/>
                  </a:lnTo>
                  <a:lnTo>
                    <a:pt x="56019" y="106260"/>
                  </a:lnTo>
                  <a:lnTo>
                    <a:pt x="56756" y="103784"/>
                  </a:lnTo>
                  <a:lnTo>
                    <a:pt x="57467" y="101307"/>
                  </a:lnTo>
                  <a:close/>
                </a:path>
                <a:path w="226695" h="365760">
                  <a:moveTo>
                    <a:pt x="64858" y="79171"/>
                  </a:moveTo>
                  <a:lnTo>
                    <a:pt x="63614" y="76441"/>
                  </a:lnTo>
                  <a:lnTo>
                    <a:pt x="61188" y="75488"/>
                  </a:lnTo>
                  <a:lnTo>
                    <a:pt x="58724" y="74523"/>
                  </a:lnTo>
                  <a:lnTo>
                    <a:pt x="55994" y="75768"/>
                  </a:lnTo>
                  <a:lnTo>
                    <a:pt x="55067" y="78282"/>
                  </a:lnTo>
                  <a:lnTo>
                    <a:pt x="54114" y="80784"/>
                  </a:lnTo>
                  <a:lnTo>
                    <a:pt x="55410" y="83527"/>
                  </a:lnTo>
                  <a:lnTo>
                    <a:pt x="60375" y="85255"/>
                  </a:lnTo>
                  <a:lnTo>
                    <a:pt x="63055" y="83972"/>
                  </a:lnTo>
                  <a:lnTo>
                    <a:pt x="63969" y="81584"/>
                  </a:lnTo>
                  <a:lnTo>
                    <a:pt x="64858" y="79171"/>
                  </a:lnTo>
                  <a:close/>
                </a:path>
                <a:path w="226695" h="365760">
                  <a:moveTo>
                    <a:pt x="65697" y="334670"/>
                  </a:moveTo>
                  <a:lnTo>
                    <a:pt x="64516" y="332498"/>
                  </a:lnTo>
                  <a:lnTo>
                    <a:pt x="63258" y="330377"/>
                  </a:lnTo>
                  <a:lnTo>
                    <a:pt x="60464" y="329526"/>
                  </a:lnTo>
                  <a:lnTo>
                    <a:pt x="58127" y="330708"/>
                  </a:lnTo>
                  <a:lnTo>
                    <a:pt x="55778" y="331901"/>
                  </a:lnTo>
                  <a:lnTo>
                    <a:pt x="54876" y="334860"/>
                  </a:lnTo>
                  <a:lnTo>
                    <a:pt x="56286" y="337248"/>
                  </a:lnTo>
                  <a:lnTo>
                    <a:pt x="57619" y="339674"/>
                  </a:lnTo>
                  <a:lnTo>
                    <a:pt x="60718" y="340360"/>
                  </a:lnTo>
                  <a:lnTo>
                    <a:pt x="65087" y="337451"/>
                  </a:lnTo>
                  <a:lnTo>
                    <a:pt x="65697" y="334670"/>
                  </a:lnTo>
                  <a:close/>
                </a:path>
                <a:path w="226695" h="365760">
                  <a:moveTo>
                    <a:pt x="68110" y="23672"/>
                  </a:moveTo>
                  <a:lnTo>
                    <a:pt x="68033" y="20713"/>
                  </a:lnTo>
                  <a:lnTo>
                    <a:pt x="66205" y="18821"/>
                  </a:lnTo>
                  <a:lnTo>
                    <a:pt x="64389" y="16941"/>
                  </a:lnTo>
                  <a:lnTo>
                    <a:pt x="61290" y="17043"/>
                  </a:lnTo>
                  <a:lnTo>
                    <a:pt x="59359" y="19100"/>
                  </a:lnTo>
                  <a:lnTo>
                    <a:pt x="57531" y="21221"/>
                  </a:lnTo>
                  <a:lnTo>
                    <a:pt x="57696" y="24282"/>
                  </a:lnTo>
                  <a:lnTo>
                    <a:pt x="61772" y="27584"/>
                  </a:lnTo>
                  <a:lnTo>
                    <a:pt x="64757" y="27381"/>
                  </a:lnTo>
                  <a:lnTo>
                    <a:pt x="66395" y="25488"/>
                  </a:lnTo>
                  <a:lnTo>
                    <a:pt x="68110" y="23672"/>
                  </a:lnTo>
                  <a:close/>
                </a:path>
                <a:path w="226695" h="365760">
                  <a:moveTo>
                    <a:pt x="74168" y="57886"/>
                  </a:moveTo>
                  <a:lnTo>
                    <a:pt x="73253" y="55067"/>
                  </a:lnTo>
                  <a:lnTo>
                    <a:pt x="70916" y="53848"/>
                  </a:lnTo>
                  <a:lnTo>
                    <a:pt x="68605" y="52628"/>
                  </a:lnTo>
                  <a:lnTo>
                    <a:pt x="65697" y="53581"/>
                  </a:lnTo>
                  <a:lnTo>
                    <a:pt x="64503" y="55994"/>
                  </a:lnTo>
                  <a:lnTo>
                    <a:pt x="63347" y="58432"/>
                  </a:lnTo>
                  <a:lnTo>
                    <a:pt x="64350" y="61290"/>
                  </a:lnTo>
                  <a:lnTo>
                    <a:pt x="69138" y="63461"/>
                  </a:lnTo>
                  <a:lnTo>
                    <a:pt x="71958" y="62471"/>
                  </a:lnTo>
                  <a:lnTo>
                    <a:pt x="73037" y="60159"/>
                  </a:lnTo>
                  <a:lnTo>
                    <a:pt x="74168" y="57886"/>
                  </a:lnTo>
                  <a:close/>
                </a:path>
                <a:path w="226695" h="365760">
                  <a:moveTo>
                    <a:pt x="80505" y="353618"/>
                  </a:moveTo>
                  <a:lnTo>
                    <a:pt x="80073" y="350774"/>
                  </a:lnTo>
                  <a:lnTo>
                    <a:pt x="78270" y="349415"/>
                  </a:lnTo>
                  <a:lnTo>
                    <a:pt x="76492" y="347980"/>
                  </a:lnTo>
                  <a:lnTo>
                    <a:pt x="73621" y="348170"/>
                  </a:lnTo>
                  <a:lnTo>
                    <a:pt x="71780" y="349986"/>
                  </a:lnTo>
                  <a:lnTo>
                    <a:pt x="71247" y="350520"/>
                  </a:lnTo>
                  <a:lnTo>
                    <a:pt x="69316" y="351459"/>
                  </a:lnTo>
                  <a:lnTo>
                    <a:pt x="68224" y="354025"/>
                  </a:lnTo>
                  <a:lnTo>
                    <a:pt x="68986" y="356527"/>
                  </a:lnTo>
                  <a:lnTo>
                    <a:pt x="69761" y="359054"/>
                  </a:lnTo>
                  <a:lnTo>
                    <a:pt x="72783" y="360337"/>
                  </a:lnTo>
                  <a:lnTo>
                    <a:pt x="75488" y="359003"/>
                  </a:lnTo>
                  <a:lnTo>
                    <a:pt x="76923" y="358317"/>
                  </a:lnTo>
                  <a:lnTo>
                    <a:pt x="77876" y="358165"/>
                  </a:lnTo>
                  <a:lnTo>
                    <a:pt x="78105" y="357759"/>
                  </a:lnTo>
                  <a:lnTo>
                    <a:pt x="78257" y="357492"/>
                  </a:lnTo>
                  <a:lnTo>
                    <a:pt x="80505" y="353618"/>
                  </a:lnTo>
                  <a:close/>
                </a:path>
                <a:path w="226695" h="365760">
                  <a:moveTo>
                    <a:pt x="85928" y="38163"/>
                  </a:moveTo>
                  <a:lnTo>
                    <a:pt x="85458" y="35280"/>
                  </a:lnTo>
                  <a:lnTo>
                    <a:pt x="83362" y="33680"/>
                  </a:lnTo>
                  <a:lnTo>
                    <a:pt x="81292" y="32105"/>
                  </a:lnTo>
                  <a:lnTo>
                    <a:pt x="78232" y="32588"/>
                  </a:lnTo>
                  <a:lnTo>
                    <a:pt x="76669" y="34848"/>
                  </a:lnTo>
                  <a:lnTo>
                    <a:pt x="75158" y="37122"/>
                  </a:lnTo>
                  <a:lnTo>
                    <a:pt x="75742" y="40093"/>
                  </a:lnTo>
                  <a:lnTo>
                    <a:pt x="80187" y="42875"/>
                  </a:lnTo>
                  <a:lnTo>
                    <a:pt x="83121" y="42316"/>
                  </a:lnTo>
                  <a:lnTo>
                    <a:pt x="84505" y="40220"/>
                  </a:lnTo>
                  <a:lnTo>
                    <a:pt x="85928" y="38163"/>
                  </a:lnTo>
                  <a:close/>
                </a:path>
                <a:path w="226695" h="365760">
                  <a:moveTo>
                    <a:pt x="86855" y="8216"/>
                  </a:moveTo>
                  <a:lnTo>
                    <a:pt x="86093" y="5715"/>
                  </a:lnTo>
                  <a:lnTo>
                    <a:pt x="85318" y="3200"/>
                  </a:lnTo>
                  <a:lnTo>
                    <a:pt x="82296" y="1905"/>
                  </a:lnTo>
                  <a:lnTo>
                    <a:pt x="79590" y="3238"/>
                  </a:lnTo>
                  <a:lnTo>
                    <a:pt x="76873" y="4533"/>
                  </a:lnTo>
                  <a:lnTo>
                    <a:pt x="76022" y="7645"/>
                  </a:lnTo>
                  <a:lnTo>
                    <a:pt x="78854" y="12065"/>
                  </a:lnTo>
                  <a:lnTo>
                    <a:pt x="81622" y="12788"/>
                  </a:lnTo>
                  <a:lnTo>
                    <a:pt x="83693" y="11798"/>
                  </a:lnTo>
                  <a:lnTo>
                    <a:pt x="85763" y="10782"/>
                  </a:lnTo>
                  <a:lnTo>
                    <a:pt x="86855" y="8216"/>
                  </a:lnTo>
                  <a:close/>
                </a:path>
                <a:path w="226695" h="365760">
                  <a:moveTo>
                    <a:pt x="97561" y="341007"/>
                  </a:moveTo>
                  <a:lnTo>
                    <a:pt x="97396" y="337959"/>
                  </a:lnTo>
                  <a:lnTo>
                    <a:pt x="93319" y="334645"/>
                  </a:lnTo>
                  <a:lnTo>
                    <a:pt x="90335" y="334848"/>
                  </a:lnTo>
                  <a:lnTo>
                    <a:pt x="88696" y="336740"/>
                  </a:lnTo>
                  <a:lnTo>
                    <a:pt x="86982" y="338556"/>
                  </a:lnTo>
                  <a:lnTo>
                    <a:pt x="87058" y="341515"/>
                  </a:lnTo>
                  <a:lnTo>
                    <a:pt x="88887" y="343408"/>
                  </a:lnTo>
                  <a:lnTo>
                    <a:pt x="90703" y="345287"/>
                  </a:lnTo>
                  <a:lnTo>
                    <a:pt x="93802" y="345186"/>
                  </a:lnTo>
                  <a:lnTo>
                    <a:pt x="95732" y="343128"/>
                  </a:lnTo>
                  <a:lnTo>
                    <a:pt x="97561" y="341007"/>
                  </a:lnTo>
                  <a:close/>
                </a:path>
                <a:path w="226695" h="365760">
                  <a:moveTo>
                    <a:pt x="101460" y="19075"/>
                  </a:moveTo>
                  <a:lnTo>
                    <a:pt x="99949" y="16852"/>
                  </a:lnTo>
                  <a:lnTo>
                    <a:pt x="98513" y="14719"/>
                  </a:lnTo>
                  <a:lnTo>
                    <a:pt x="95275" y="14224"/>
                  </a:lnTo>
                  <a:lnTo>
                    <a:pt x="93141" y="16129"/>
                  </a:lnTo>
                  <a:lnTo>
                    <a:pt x="90932" y="17945"/>
                  </a:lnTo>
                  <a:lnTo>
                    <a:pt x="90843" y="21082"/>
                  </a:lnTo>
                  <a:lnTo>
                    <a:pt x="94538" y="24815"/>
                  </a:lnTo>
                  <a:lnTo>
                    <a:pt x="97421" y="24904"/>
                  </a:lnTo>
                  <a:lnTo>
                    <a:pt x="99263" y="23393"/>
                  </a:lnTo>
                  <a:lnTo>
                    <a:pt x="101041" y="21793"/>
                  </a:lnTo>
                  <a:lnTo>
                    <a:pt x="101460" y="19075"/>
                  </a:lnTo>
                  <a:close/>
                </a:path>
                <a:path w="226695" h="365760">
                  <a:moveTo>
                    <a:pt x="102704" y="361835"/>
                  </a:moveTo>
                  <a:lnTo>
                    <a:pt x="101244" y="356793"/>
                  </a:lnTo>
                  <a:lnTo>
                    <a:pt x="98971" y="355333"/>
                  </a:lnTo>
                  <a:lnTo>
                    <a:pt x="96862" y="355473"/>
                  </a:lnTo>
                  <a:lnTo>
                    <a:pt x="94767" y="355701"/>
                  </a:lnTo>
                  <a:lnTo>
                    <a:pt x="92849" y="357632"/>
                  </a:lnTo>
                  <a:lnTo>
                    <a:pt x="92583" y="360311"/>
                  </a:lnTo>
                  <a:lnTo>
                    <a:pt x="92303" y="362851"/>
                  </a:lnTo>
                  <a:lnTo>
                    <a:pt x="94665" y="365252"/>
                  </a:lnTo>
                  <a:lnTo>
                    <a:pt x="97777" y="364934"/>
                  </a:lnTo>
                  <a:lnTo>
                    <a:pt x="100914" y="364667"/>
                  </a:lnTo>
                  <a:lnTo>
                    <a:pt x="102704" y="361835"/>
                  </a:lnTo>
                  <a:close/>
                </a:path>
                <a:path w="226695" h="365760">
                  <a:moveTo>
                    <a:pt x="110680" y="5118"/>
                  </a:moveTo>
                  <a:lnTo>
                    <a:pt x="109461" y="2095"/>
                  </a:lnTo>
                  <a:lnTo>
                    <a:pt x="106489" y="1041"/>
                  </a:lnTo>
                  <a:lnTo>
                    <a:pt x="103479" y="0"/>
                  </a:lnTo>
                  <a:lnTo>
                    <a:pt x="100634" y="1803"/>
                  </a:lnTo>
                  <a:lnTo>
                    <a:pt x="99974" y="7010"/>
                  </a:lnTo>
                  <a:lnTo>
                    <a:pt x="101422" y="9321"/>
                  </a:lnTo>
                  <a:lnTo>
                    <a:pt x="105460" y="10756"/>
                  </a:lnTo>
                  <a:lnTo>
                    <a:pt x="108115" y="9690"/>
                  </a:lnTo>
                  <a:lnTo>
                    <a:pt x="109385" y="7416"/>
                  </a:lnTo>
                  <a:lnTo>
                    <a:pt x="110680" y="5118"/>
                  </a:lnTo>
                  <a:close/>
                </a:path>
                <a:path w="226695" h="365760">
                  <a:moveTo>
                    <a:pt x="111887" y="320725"/>
                  </a:moveTo>
                  <a:lnTo>
                    <a:pt x="111188" y="317766"/>
                  </a:lnTo>
                  <a:lnTo>
                    <a:pt x="106629" y="315175"/>
                  </a:lnTo>
                  <a:lnTo>
                    <a:pt x="103695" y="315912"/>
                  </a:lnTo>
                  <a:lnTo>
                    <a:pt x="102362" y="318109"/>
                  </a:lnTo>
                  <a:lnTo>
                    <a:pt x="101079" y="320332"/>
                  </a:lnTo>
                  <a:lnTo>
                    <a:pt x="101638" y="323176"/>
                  </a:lnTo>
                  <a:lnTo>
                    <a:pt x="103847" y="324650"/>
                  </a:lnTo>
                  <a:lnTo>
                    <a:pt x="106006" y="326085"/>
                  </a:lnTo>
                  <a:lnTo>
                    <a:pt x="109093" y="325437"/>
                  </a:lnTo>
                  <a:lnTo>
                    <a:pt x="110477" y="323075"/>
                  </a:lnTo>
                  <a:lnTo>
                    <a:pt x="111887" y="320725"/>
                  </a:lnTo>
                  <a:close/>
                </a:path>
                <a:path w="226695" h="365760">
                  <a:moveTo>
                    <a:pt x="122364" y="7188"/>
                  </a:moveTo>
                  <a:lnTo>
                    <a:pt x="120002" y="4787"/>
                  </a:lnTo>
                  <a:lnTo>
                    <a:pt x="116890" y="5105"/>
                  </a:lnTo>
                  <a:lnTo>
                    <a:pt x="113753" y="5372"/>
                  </a:lnTo>
                  <a:lnTo>
                    <a:pt x="111963" y="8204"/>
                  </a:lnTo>
                  <a:lnTo>
                    <a:pt x="113423" y="13233"/>
                  </a:lnTo>
                  <a:lnTo>
                    <a:pt x="115697" y="14706"/>
                  </a:lnTo>
                  <a:lnTo>
                    <a:pt x="117805" y="14566"/>
                  </a:lnTo>
                  <a:lnTo>
                    <a:pt x="119900" y="14338"/>
                  </a:lnTo>
                  <a:lnTo>
                    <a:pt x="121818" y="12407"/>
                  </a:lnTo>
                  <a:lnTo>
                    <a:pt x="122085" y="9728"/>
                  </a:lnTo>
                  <a:lnTo>
                    <a:pt x="122364" y="7188"/>
                  </a:lnTo>
                  <a:close/>
                </a:path>
                <a:path w="226695" h="365760">
                  <a:moveTo>
                    <a:pt x="123088" y="298869"/>
                  </a:moveTo>
                  <a:lnTo>
                    <a:pt x="122021" y="296011"/>
                  </a:lnTo>
                  <a:lnTo>
                    <a:pt x="117208" y="293916"/>
                  </a:lnTo>
                  <a:lnTo>
                    <a:pt x="114414" y="294995"/>
                  </a:lnTo>
                  <a:lnTo>
                    <a:pt x="113347" y="297370"/>
                  </a:lnTo>
                  <a:lnTo>
                    <a:pt x="112229" y="299707"/>
                  </a:lnTo>
                  <a:lnTo>
                    <a:pt x="113233" y="302539"/>
                  </a:lnTo>
                  <a:lnTo>
                    <a:pt x="115595" y="303695"/>
                  </a:lnTo>
                  <a:lnTo>
                    <a:pt x="117957" y="304850"/>
                  </a:lnTo>
                  <a:lnTo>
                    <a:pt x="120815" y="303796"/>
                  </a:lnTo>
                  <a:lnTo>
                    <a:pt x="121983" y="301345"/>
                  </a:lnTo>
                  <a:lnTo>
                    <a:pt x="123088" y="298869"/>
                  </a:lnTo>
                  <a:close/>
                </a:path>
                <a:path w="226695" h="365760">
                  <a:moveTo>
                    <a:pt x="123825" y="348970"/>
                  </a:moveTo>
                  <a:lnTo>
                    <a:pt x="120129" y="345236"/>
                  </a:lnTo>
                  <a:lnTo>
                    <a:pt x="117246" y="345147"/>
                  </a:lnTo>
                  <a:lnTo>
                    <a:pt x="115404" y="346659"/>
                  </a:lnTo>
                  <a:lnTo>
                    <a:pt x="113626" y="348259"/>
                  </a:lnTo>
                  <a:lnTo>
                    <a:pt x="113207" y="350977"/>
                  </a:lnTo>
                  <a:lnTo>
                    <a:pt x="114719" y="353199"/>
                  </a:lnTo>
                  <a:lnTo>
                    <a:pt x="116154" y="355333"/>
                  </a:lnTo>
                  <a:lnTo>
                    <a:pt x="119392" y="355828"/>
                  </a:lnTo>
                  <a:lnTo>
                    <a:pt x="121526" y="353923"/>
                  </a:lnTo>
                  <a:lnTo>
                    <a:pt x="123736" y="352107"/>
                  </a:lnTo>
                  <a:lnTo>
                    <a:pt x="123825" y="348970"/>
                  </a:lnTo>
                  <a:close/>
                </a:path>
                <a:path w="226695" h="365760">
                  <a:moveTo>
                    <a:pt x="129146" y="19519"/>
                  </a:moveTo>
                  <a:lnTo>
                    <a:pt x="125641" y="14922"/>
                  </a:lnTo>
                  <a:lnTo>
                    <a:pt x="122504" y="14592"/>
                  </a:lnTo>
                  <a:lnTo>
                    <a:pt x="118668" y="18173"/>
                  </a:lnTo>
                  <a:lnTo>
                    <a:pt x="118376" y="21069"/>
                  </a:lnTo>
                  <a:lnTo>
                    <a:pt x="121323" y="24917"/>
                  </a:lnTo>
                  <a:lnTo>
                    <a:pt x="124167" y="25463"/>
                  </a:lnTo>
                  <a:lnTo>
                    <a:pt x="126403" y="24028"/>
                  </a:lnTo>
                  <a:lnTo>
                    <a:pt x="128587" y="22618"/>
                  </a:lnTo>
                  <a:lnTo>
                    <a:pt x="129146" y="19519"/>
                  </a:lnTo>
                  <a:close/>
                </a:path>
                <a:path w="226695" h="365760">
                  <a:moveTo>
                    <a:pt x="132105" y="276174"/>
                  </a:moveTo>
                  <a:lnTo>
                    <a:pt x="130822" y="273418"/>
                  </a:lnTo>
                  <a:lnTo>
                    <a:pt x="125844" y="271716"/>
                  </a:lnTo>
                  <a:lnTo>
                    <a:pt x="123126" y="273024"/>
                  </a:lnTo>
                  <a:lnTo>
                    <a:pt x="121412" y="277952"/>
                  </a:lnTo>
                  <a:lnTo>
                    <a:pt x="122593" y="280670"/>
                  </a:lnTo>
                  <a:lnTo>
                    <a:pt x="125056" y="281609"/>
                  </a:lnTo>
                  <a:lnTo>
                    <a:pt x="127495" y="282536"/>
                  </a:lnTo>
                  <a:lnTo>
                    <a:pt x="130314" y="281266"/>
                  </a:lnTo>
                  <a:lnTo>
                    <a:pt x="131191" y="278714"/>
                  </a:lnTo>
                  <a:lnTo>
                    <a:pt x="132105" y="276174"/>
                  </a:lnTo>
                  <a:close/>
                </a:path>
                <a:path w="226695" h="365760">
                  <a:moveTo>
                    <a:pt x="139369" y="252920"/>
                  </a:moveTo>
                  <a:lnTo>
                    <a:pt x="137896" y="250266"/>
                  </a:lnTo>
                  <a:lnTo>
                    <a:pt x="132829" y="248907"/>
                  </a:lnTo>
                  <a:lnTo>
                    <a:pt x="130200" y="250405"/>
                  </a:lnTo>
                  <a:lnTo>
                    <a:pt x="128816" y="255447"/>
                  </a:lnTo>
                  <a:lnTo>
                    <a:pt x="130213" y="258076"/>
                  </a:lnTo>
                  <a:lnTo>
                    <a:pt x="132727" y="258838"/>
                  </a:lnTo>
                  <a:lnTo>
                    <a:pt x="135229" y="259588"/>
                  </a:lnTo>
                  <a:lnTo>
                    <a:pt x="137934" y="258127"/>
                  </a:lnTo>
                  <a:lnTo>
                    <a:pt x="139369" y="252920"/>
                  </a:lnTo>
                  <a:close/>
                </a:path>
                <a:path w="226695" h="365760">
                  <a:moveTo>
                    <a:pt x="139509" y="332917"/>
                  </a:moveTo>
                  <a:lnTo>
                    <a:pt x="138925" y="329946"/>
                  </a:lnTo>
                  <a:lnTo>
                    <a:pt x="134480" y="327164"/>
                  </a:lnTo>
                  <a:lnTo>
                    <a:pt x="131546" y="327723"/>
                  </a:lnTo>
                  <a:lnTo>
                    <a:pt x="130162" y="329819"/>
                  </a:lnTo>
                  <a:lnTo>
                    <a:pt x="128739" y="331876"/>
                  </a:lnTo>
                  <a:lnTo>
                    <a:pt x="129209" y="334759"/>
                  </a:lnTo>
                  <a:lnTo>
                    <a:pt x="131305" y="336359"/>
                  </a:lnTo>
                  <a:lnTo>
                    <a:pt x="133375" y="337934"/>
                  </a:lnTo>
                  <a:lnTo>
                    <a:pt x="136436" y="337451"/>
                  </a:lnTo>
                  <a:lnTo>
                    <a:pt x="137998" y="335191"/>
                  </a:lnTo>
                  <a:lnTo>
                    <a:pt x="139509" y="332917"/>
                  </a:lnTo>
                  <a:close/>
                </a:path>
                <a:path w="226695" h="365760">
                  <a:moveTo>
                    <a:pt x="140677" y="41846"/>
                  </a:moveTo>
                  <a:lnTo>
                    <a:pt x="139585" y="39293"/>
                  </a:lnTo>
                  <a:lnTo>
                    <a:pt x="138569" y="36728"/>
                  </a:lnTo>
                  <a:lnTo>
                    <a:pt x="135674" y="35572"/>
                  </a:lnTo>
                  <a:lnTo>
                    <a:pt x="130911" y="37795"/>
                  </a:lnTo>
                  <a:lnTo>
                    <a:pt x="129870" y="40525"/>
                  </a:lnTo>
                  <a:lnTo>
                    <a:pt x="130797" y="42900"/>
                  </a:lnTo>
                  <a:lnTo>
                    <a:pt x="131787" y="45237"/>
                  </a:lnTo>
                  <a:lnTo>
                    <a:pt x="134454" y="46482"/>
                  </a:lnTo>
                  <a:lnTo>
                    <a:pt x="136931" y="45580"/>
                  </a:lnTo>
                  <a:lnTo>
                    <a:pt x="139395" y="44691"/>
                  </a:lnTo>
                  <a:lnTo>
                    <a:pt x="140677" y="41846"/>
                  </a:lnTo>
                  <a:close/>
                </a:path>
                <a:path w="226695" h="365760">
                  <a:moveTo>
                    <a:pt x="144792" y="18186"/>
                  </a:moveTo>
                  <a:lnTo>
                    <a:pt x="144614" y="15049"/>
                  </a:lnTo>
                  <a:lnTo>
                    <a:pt x="142303" y="13195"/>
                  </a:lnTo>
                  <a:lnTo>
                    <a:pt x="139941" y="11391"/>
                  </a:lnTo>
                  <a:lnTo>
                    <a:pt x="136804" y="11887"/>
                  </a:lnTo>
                  <a:lnTo>
                    <a:pt x="134175" y="16433"/>
                  </a:lnTo>
                  <a:lnTo>
                    <a:pt x="134607" y="19278"/>
                  </a:lnTo>
                  <a:lnTo>
                    <a:pt x="136410" y="20637"/>
                  </a:lnTo>
                  <a:lnTo>
                    <a:pt x="138188" y="22072"/>
                  </a:lnTo>
                  <a:lnTo>
                    <a:pt x="141058" y="21882"/>
                  </a:lnTo>
                  <a:lnTo>
                    <a:pt x="142900" y="20066"/>
                  </a:lnTo>
                  <a:lnTo>
                    <a:pt x="144792" y="18186"/>
                  </a:lnTo>
                  <a:close/>
                </a:path>
                <a:path w="226695" h="365760">
                  <a:moveTo>
                    <a:pt x="145148" y="229298"/>
                  </a:moveTo>
                  <a:lnTo>
                    <a:pt x="143510" y="226733"/>
                  </a:lnTo>
                  <a:lnTo>
                    <a:pt x="138379" y="225679"/>
                  </a:lnTo>
                  <a:lnTo>
                    <a:pt x="135851" y="227330"/>
                  </a:lnTo>
                  <a:lnTo>
                    <a:pt x="134759" y="232448"/>
                  </a:lnTo>
                  <a:lnTo>
                    <a:pt x="136309" y="235000"/>
                  </a:lnTo>
                  <a:lnTo>
                    <a:pt x="138874" y="235597"/>
                  </a:lnTo>
                  <a:lnTo>
                    <a:pt x="141414" y="236194"/>
                  </a:lnTo>
                  <a:lnTo>
                    <a:pt x="144030" y="234569"/>
                  </a:lnTo>
                  <a:lnTo>
                    <a:pt x="145148" y="229298"/>
                  </a:lnTo>
                  <a:close/>
                </a:path>
                <a:path w="226695" h="365760">
                  <a:moveTo>
                    <a:pt x="149593" y="205409"/>
                  </a:moveTo>
                  <a:lnTo>
                    <a:pt x="147777" y="202933"/>
                  </a:lnTo>
                  <a:lnTo>
                    <a:pt x="142595" y="202158"/>
                  </a:lnTo>
                  <a:lnTo>
                    <a:pt x="140195" y="203949"/>
                  </a:lnTo>
                  <a:lnTo>
                    <a:pt x="139776" y="206540"/>
                  </a:lnTo>
                  <a:lnTo>
                    <a:pt x="139331" y="209118"/>
                  </a:lnTo>
                  <a:lnTo>
                    <a:pt x="141058" y="211582"/>
                  </a:lnTo>
                  <a:lnTo>
                    <a:pt x="143649" y="212039"/>
                  </a:lnTo>
                  <a:lnTo>
                    <a:pt x="146227" y="212496"/>
                  </a:lnTo>
                  <a:lnTo>
                    <a:pt x="148691" y="210718"/>
                  </a:lnTo>
                  <a:lnTo>
                    <a:pt x="149593" y="205409"/>
                  </a:lnTo>
                  <a:close/>
                </a:path>
                <a:path w="226695" h="365760">
                  <a:moveTo>
                    <a:pt x="151333" y="311607"/>
                  </a:moveTo>
                  <a:lnTo>
                    <a:pt x="150329" y="308749"/>
                  </a:lnTo>
                  <a:lnTo>
                    <a:pt x="145542" y="306578"/>
                  </a:lnTo>
                  <a:lnTo>
                    <a:pt x="142722" y="307568"/>
                  </a:lnTo>
                  <a:lnTo>
                    <a:pt x="141643" y="309880"/>
                  </a:lnTo>
                  <a:lnTo>
                    <a:pt x="140512" y="312153"/>
                  </a:lnTo>
                  <a:lnTo>
                    <a:pt x="141427" y="314972"/>
                  </a:lnTo>
                  <a:lnTo>
                    <a:pt x="143764" y="316191"/>
                  </a:lnTo>
                  <a:lnTo>
                    <a:pt x="146075" y="317411"/>
                  </a:lnTo>
                  <a:lnTo>
                    <a:pt x="148983" y="316458"/>
                  </a:lnTo>
                  <a:lnTo>
                    <a:pt x="150177" y="314045"/>
                  </a:lnTo>
                  <a:lnTo>
                    <a:pt x="151333" y="311607"/>
                  </a:lnTo>
                  <a:close/>
                </a:path>
                <a:path w="226695" h="365760">
                  <a:moveTo>
                    <a:pt x="153085" y="355180"/>
                  </a:moveTo>
                  <a:lnTo>
                    <a:pt x="151523" y="350177"/>
                  </a:lnTo>
                  <a:lnTo>
                    <a:pt x="149237" y="348742"/>
                  </a:lnTo>
                  <a:lnTo>
                    <a:pt x="147154" y="348919"/>
                  </a:lnTo>
                  <a:lnTo>
                    <a:pt x="145084" y="349199"/>
                  </a:lnTo>
                  <a:lnTo>
                    <a:pt x="143230" y="351167"/>
                  </a:lnTo>
                  <a:lnTo>
                    <a:pt x="143014" y="353847"/>
                  </a:lnTo>
                  <a:lnTo>
                    <a:pt x="142786" y="356400"/>
                  </a:lnTo>
                  <a:lnTo>
                    <a:pt x="145173" y="358736"/>
                  </a:lnTo>
                  <a:lnTo>
                    <a:pt x="148259" y="358355"/>
                  </a:lnTo>
                  <a:lnTo>
                    <a:pt x="151371" y="358051"/>
                  </a:lnTo>
                  <a:lnTo>
                    <a:pt x="153085" y="355180"/>
                  </a:lnTo>
                  <a:close/>
                </a:path>
                <a:path w="226695" h="365760">
                  <a:moveTo>
                    <a:pt x="159804" y="35191"/>
                  </a:moveTo>
                  <a:lnTo>
                    <a:pt x="158394" y="32804"/>
                  </a:lnTo>
                  <a:lnTo>
                    <a:pt x="157060" y="30378"/>
                  </a:lnTo>
                  <a:lnTo>
                    <a:pt x="153962" y="29692"/>
                  </a:lnTo>
                  <a:lnTo>
                    <a:pt x="149593" y="32600"/>
                  </a:lnTo>
                  <a:lnTo>
                    <a:pt x="148983" y="35382"/>
                  </a:lnTo>
                  <a:lnTo>
                    <a:pt x="150164" y="37553"/>
                  </a:lnTo>
                  <a:lnTo>
                    <a:pt x="151422" y="39674"/>
                  </a:lnTo>
                  <a:lnTo>
                    <a:pt x="154216" y="40525"/>
                  </a:lnTo>
                  <a:lnTo>
                    <a:pt x="156552" y="39344"/>
                  </a:lnTo>
                  <a:lnTo>
                    <a:pt x="158902" y="38150"/>
                  </a:lnTo>
                  <a:lnTo>
                    <a:pt x="159804" y="35191"/>
                  </a:lnTo>
                  <a:close/>
                </a:path>
                <a:path w="226695" h="365760">
                  <a:moveTo>
                    <a:pt x="160566" y="289267"/>
                  </a:moveTo>
                  <a:lnTo>
                    <a:pt x="159270" y="286524"/>
                  </a:lnTo>
                  <a:lnTo>
                    <a:pt x="154305" y="284797"/>
                  </a:lnTo>
                  <a:lnTo>
                    <a:pt x="151612" y="286067"/>
                  </a:lnTo>
                  <a:lnTo>
                    <a:pt x="149821" y="290880"/>
                  </a:lnTo>
                  <a:lnTo>
                    <a:pt x="151066" y="293611"/>
                  </a:lnTo>
                  <a:lnTo>
                    <a:pt x="153492" y="294563"/>
                  </a:lnTo>
                  <a:lnTo>
                    <a:pt x="155956" y="295529"/>
                  </a:lnTo>
                  <a:lnTo>
                    <a:pt x="158686" y="294284"/>
                  </a:lnTo>
                  <a:lnTo>
                    <a:pt x="159613" y="291769"/>
                  </a:lnTo>
                  <a:lnTo>
                    <a:pt x="160566" y="289267"/>
                  </a:lnTo>
                  <a:close/>
                </a:path>
                <a:path w="226695" h="365760">
                  <a:moveTo>
                    <a:pt x="167830" y="266306"/>
                  </a:moveTo>
                  <a:lnTo>
                    <a:pt x="166281" y="263664"/>
                  </a:lnTo>
                  <a:lnTo>
                    <a:pt x="161213" y="262305"/>
                  </a:lnTo>
                  <a:lnTo>
                    <a:pt x="158661" y="263791"/>
                  </a:lnTo>
                  <a:lnTo>
                    <a:pt x="157924" y="266268"/>
                  </a:lnTo>
                  <a:lnTo>
                    <a:pt x="157213" y="268744"/>
                  </a:lnTo>
                  <a:lnTo>
                    <a:pt x="158661" y="271360"/>
                  </a:lnTo>
                  <a:lnTo>
                    <a:pt x="161175" y="272122"/>
                  </a:lnTo>
                  <a:lnTo>
                    <a:pt x="163690" y="272884"/>
                  </a:lnTo>
                  <a:lnTo>
                    <a:pt x="166319" y="271424"/>
                  </a:lnTo>
                  <a:lnTo>
                    <a:pt x="167830" y="266306"/>
                  </a:lnTo>
                  <a:close/>
                </a:path>
                <a:path w="226695" h="365760">
                  <a:moveTo>
                    <a:pt x="169405" y="57772"/>
                  </a:moveTo>
                  <a:lnTo>
                    <a:pt x="168452" y="55232"/>
                  </a:lnTo>
                  <a:lnTo>
                    <a:pt x="167551" y="52679"/>
                  </a:lnTo>
                  <a:lnTo>
                    <a:pt x="164820" y="51384"/>
                  </a:lnTo>
                  <a:lnTo>
                    <a:pt x="159931" y="53289"/>
                  </a:lnTo>
                  <a:lnTo>
                    <a:pt x="158635" y="55994"/>
                  </a:lnTo>
                  <a:lnTo>
                    <a:pt x="159486" y="58381"/>
                  </a:lnTo>
                  <a:lnTo>
                    <a:pt x="160375" y="60744"/>
                  </a:lnTo>
                  <a:lnTo>
                    <a:pt x="162953" y="62103"/>
                  </a:lnTo>
                  <a:lnTo>
                    <a:pt x="165481" y="61302"/>
                  </a:lnTo>
                  <a:lnTo>
                    <a:pt x="167957" y="60515"/>
                  </a:lnTo>
                  <a:lnTo>
                    <a:pt x="169405" y="57772"/>
                  </a:lnTo>
                  <a:close/>
                </a:path>
                <a:path w="226695" h="365760">
                  <a:moveTo>
                    <a:pt x="173456" y="242951"/>
                  </a:moveTo>
                  <a:lnTo>
                    <a:pt x="171767" y="240411"/>
                  </a:lnTo>
                  <a:lnTo>
                    <a:pt x="166624" y="239382"/>
                  </a:lnTo>
                  <a:lnTo>
                    <a:pt x="164147" y="241020"/>
                  </a:lnTo>
                  <a:lnTo>
                    <a:pt x="163576" y="243535"/>
                  </a:lnTo>
                  <a:lnTo>
                    <a:pt x="163029" y="246062"/>
                  </a:lnTo>
                  <a:lnTo>
                    <a:pt x="164655" y="248589"/>
                  </a:lnTo>
                  <a:lnTo>
                    <a:pt x="167208" y="249174"/>
                  </a:lnTo>
                  <a:lnTo>
                    <a:pt x="169760" y="249758"/>
                  </a:lnTo>
                  <a:lnTo>
                    <a:pt x="172300" y="248132"/>
                  </a:lnTo>
                  <a:lnTo>
                    <a:pt x="173456" y="242951"/>
                  </a:lnTo>
                  <a:close/>
                </a:path>
                <a:path w="226695" h="365760">
                  <a:moveTo>
                    <a:pt x="173761" y="341960"/>
                  </a:moveTo>
                  <a:lnTo>
                    <a:pt x="169976" y="338315"/>
                  </a:lnTo>
                  <a:lnTo>
                    <a:pt x="167119" y="338277"/>
                  </a:lnTo>
                  <a:lnTo>
                    <a:pt x="165315" y="339801"/>
                  </a:lnTo>
                  <a:lnTo>
                    <a:pt x="163601" y="341439"/>
                  </a:lnTo>
                  <a:lnTo>
                    <a:pt x="163258" y="344157"/>
                  </a:lnTo>
                  <a:lnTo>
                    <a:pt x="164807" y="346341"/>
                  </a:lnTo>
                  <a:lnTo>
                    <a:pt x="166293" y="348437"/>
                  </a:lnTo>
                  <a:lnTo>
                    <a:pt x="169519" y="348881"/>
                  </a:lnTo>
                  <a:lnTo>
                    <a:pt x="171589" y="346951"/>
                  </a:lnTo>
                  <a:lnTo>
                    <a:pt x="173748" y="345097"/>
                  </a:lnTo>
                  <a:lnTo>
                    <a:pt x="173761" y="341960"/>
                  </a:lnTo>
                  <a:close/>
                </a:path>
                <a:path w="226695" h="365760">
                  <a:moveTo>
                    <a:pt x="175641" y="81191"/>
                  </a:moveTo>
                  <a:lnTo>
                    <a:pt x="175069" y="78574"/>
                  </a:lnTo>
                  <a:lnTo>
                    <a:pt x="174523" y="75946"/>
                  </a:lnTo>
                  <a:lnTo>
                    <a:pt x="171881" y="74358"/>
                  </a:lnTo>
                  <a:lnTo>
                    <a:pt x="166789" y="75641"/>
                  </a:lnTo>
                  <a:lnTo>
                    <a:pt x="165277" y="78155"/>
                  </a:lnTo>
                  <a:lnTo>
                    <a:pt x="165798" y="80657"/>
                  </a:lnTo>
                  <a:lnTo>
                    <a:pt x="166344" y="83159"/>
                  </a:lnTo>
                  <a:lnTo>
                    <a:pt x="168884" y="84772"/>
                  </a:lnTo>
                  <a:lnTo>
                    <a:pt x="171450" y="84251"/>
                  </a:lnTo>
                  <a:lnTo>
                    <a:pt x="174028" y="83731"/>
                  </a:lnTo>
                  <a:lnTo>
                    <a:pt x="175641" y="81191"/>
                  </a:lnTo>
                  <a:close/>
                </a:path>
                <a:path w="226695" h="365760">
                  <a:moveTo>
                    <a:pt x="177634" y="219316"/>
                  </a:moveTo>
                  <a:lnTo>
                    <a:pt x="175856" y="216890"/>
                  </a:lnTo>
                  <a:lnTo>
                    <a:pt x="170662" y="216141"/>
                  </a:lnTo>
                  <a:lnTo>
                    <a:pt x="168236" y="217919"/>
                  </a:lnTo>
                  <a:lnTo>
                    <a:pt x="167449" y="223037"/>
                  </a:lnTo>
                  <a:lnTo>
                    <a:pt x="169214" y="225463"/>
                  </a:lnTo>
                  <a:lnTo>
                    <a:pt x="171792" y="225894"/>
                  </a:lnTo>
                  <a:lnTo>
                    <a:pt x="174396" y="226339"/>
                  </a:lnTo>
                  <a:lnTo>
                    <a:pt x="176822" y="224561"/>
                  </a:lnTo>
                  <a:lnTo>
                    <a:pt x="177634" y="219316"/>
                  </a:lnTo>
                  <a:close/>
                </a:path>
                <a:path w="226695" h="365760">
                  <a:moveTo>
                    <a:pt x="179692" y="104978"/>
                  </a:moveTo>
                  <a:lnTo>
                    <a:pt x="179298" y="102336"/>
                  </a:lnTo>
                  <a:lnTo>
                    <a:pt x="178930" y="99695"/>
                  </a:lnTo>
                  <a:lnTo>
                    <a:pt x="176530" y="97878"/>
                  </a:lnTo>
                  <a:lnTo>
                    <a:pt x="171348" y="98679"/>
                  </a:lnTo>
                  <a:lnTo>
                    <a:pt x="169532" y="101066"/>
                  </a:lnTo>
                  <a:lnTo>
                    <a:pt x="169887" y="103619"/>
                  </a:lnTo>
                  <a:lnTo>
                    <a:pt x="170268" y="106172"/>
                  </a:lnTo>
                  <a:lnTo>
                    <a:pt x="172605" y="107988"/>
                  </a:lnTo>
                  <a:lnTo>
                    <a:pt x="175209" y="107683"/>
                  </a:lnTo>
                  <a:lnTo>
                    <a:pt x="177812" y="107378"/>
                  </a:lnTo>
                  <a:lnTo>
                    <a:pt x="179692" y="104978"/>
                  </a:lnTo>
                  <a:close/>
                </a:path>
                <a:path w="226695" h="365760">
                  <a:moveTo>
                    <a:pt x="180543" y="195503"/>
                  </a:moveTo>
                  <a:lnTo>
                    <a:pt x="178625" y="193179"/>
                  </a:lnTo>
                  <a:lnTo>
                    <a:pt x="173405" y="192709"/>
                  </a:lnTo>
                  <a:lnTo>
                    <a:pt x="171081" y="194614"/>
                  </a:lnTo>
                  <a:lnTo>
                    <a:pt x="170599" y="199771"/>
                  </a:lnTo>
                  <a:lnTo>
                    <a:pt x="172440" y="202082"/>
                  </a:lnTo>
                  <a:lnTo>
                    <a:pt x="175056" y="202387"/>
                  </a:lnTo>
                  <a:lnTo>
                    <a:pt x="177647" y="202679"/>
                  </a:lnTo>
                  <a:lnTo>
                    <a:pt x="180047" y="200787"/>
                  </a:lnTo>
                  <a:lnTo>
                    <a:pt x="180543" y="195503"/>
                  </a:lnTo>
                  <a:close/>
                </a:path>
                <a:path w="226695" h="365760">
                  <a:moveTo>
                    <a:pt x="181914" y="128917"/>
                  </a:moveTo>
                  <a:lnTo>
                    <a:pt x="181711" y="126263"/>
                  </a:lnTo>
                  <a:lnTo>
                    <a:pt x="181533" y="123609"/>
                  </a:lnTo>
                  <a:lnTo>
                    <a:pt x="179260" y="121627"/>
                  </a:lnTo>
                  <a:lnTo>
                    <a:pt x="174028" y="122059"/>
                  </a:lnTo>
                  <a:lnTo>
                    <a:pt x="172059" y="124320"/>
                  </a:lnTo>
                  <a:lnTo>
                    <a:pt x="172427" y="129476"/>
                  </a:lnTo>
                  <a:lnTo>
                    <a:pt x="174650" y="131457"/>
                  </a:lnTo>
                  <a:lnTo>
                    <a:pt x="177266" y="131318"/>
                  </a:lnTo>
                  <a:lnTo>
                    <a:pt x="179882" y="131178"/>
                  </a:lnTo>
                  <a:lnTo>
                    <a:pt x="181914" y="128917"/>
                  </a:lnTo>
                  <a:close/>
                </a:path>
                <a:path w="226695" h="365760">
                  <a:moveTo>
                    <a:pt x="182245" y="171589"/>
                  </a:moveTo>
                  <a:lnTo>
                    <a:pt x="180136" y="169367"/>
                  </a:lnTo>
                  <a:lnTo>
                    <a:pt x="174891" y="169176"/>
                  </a:lnTo>
                  <a:lnTo>
                    <a:pt x="172745" y="171196"/>
                  </a:lnTo>
                  <a:lnTo>
                    <a:pt x="172580" y="173786"/>
                  </a:lnTo>
                  <a:lnTo>
                    <a:pt x="172440" y="176364"/>
                  </a:lnTo>
                  <a:lnTo>
                    <a:pt x="174459" y="178587"/>
                  </a:lnTo>
                  <a:lnTo>
                    <a:pt x="177076" y="178752"/>
                  </a:lnTo>
                  <a:lnTo>
                    <a:pt x="179692" y="178917"/>
                  </a:lnTo>
                  <a:lnTo>
                    <a:pt x="181940" y="176898"/>
                  </a:lnTo>
                  <a:lnTo>
                    <a:pt x="182079" y="174244"/>
                  </a:lnTo>
                  <a:lnTo>
                    <a:pt x="182245" y="171589"/>
                  </a:lnTo>
                  <a:close/>
                </a:path>
                <a:path w="226695" h="365760">
                  <a:moveTo>
                    <a:pt x="182600" y="152908"/>
                  </a:moveTo>
                  <a:lnTo>
                    <a:pt x="182562" y="147599"/>
                  </a:lnTo>
                  <a:lnTo>
                    <a:pt x="180428" y="145478"/>
                  </a:lnTo>
                  <a:lnTo>
                    <a:pt x="175183" y="145592"/>
                  </a:lnTo>
                  <a:lnTo>
                    <a:pt x="173062" y="147726"/>
                  </a:lnTo>
                  <a:lnTo>
                    <a:pt x="173088" y="152895"/>
                  </a:lnTo>
                  <a:lnTo>
                    <a:pt x="175247" y="155016"/>
                  </a:lnTo>
                  <a:lnTo>
                    <a:pt x="177850" y="155028"/>
                  </a:lnTo>
                  <a:lnTo>
                    <a:pt x="180492" y="155041"/>
                  </a:lnTo>
                  <a:lnTo>
                    <a:pt x="182600" y="152908"/>
                  </a:lnTo>
                  <a:close/>
                </a:path>
                <a:path w="226695" h="365760">
                  <a:moveTo>
                    <a:pt x="188976" y="325729"/>
                  </a:moveTo>
                  <a:lnTo>
                    <a:pt x="188315" y="322783"/>
                  </a:lnTo>
                  <a:lnTo>
                    <a:pt x="183807" y="320103"/>
                  </a:lnTo>
                  <a:lnTo>
                    <a:pt x="180898" y="320713"/>
                  </a:lnTo>
                  <a:lnTo>
                    <a:pt x="179565" y="322821"/>
                  </a:lnTo>
                  <a:lnTo>
                    <a:pt x="178206" y="324891"/>
                  </a:lnTo>
                  <a:lnTo>
                    <a:pt x="178752" y="327748"/>
                  </a:lnTo>
                  <a:lnTo>
                    <a:pt x="180886" y="329298"/>
                  </a:lnTo>
                  <a:lnTo>
                    <a:pt x="182994" y="330835"/>
                  </a:lnTo>
                  <a:lnTo>
                    <a:pt x="186029" y="330288"/>
                  </a:lnTo>
                  <a:lnTo>
                    <a:pt x="187528" y="328015"/>
                  </a:lnTo>
                  <a:lnTo>
                    <a:pt x="188976" y="325729"/>
                  </a:lnTo>
                  <a:close/>
                </a:path>
                <a:path w="226695" h="365760">
                  <a:moveTo>
                    <a:pt x="200202" y="304330"/>
                  </a:moveTo>
                  <a:lnTo>
                    <a:pt x="199123" y="301523"/>
                  </a:lnTo>
                  <a:lnTo>
                    <a:pt x="194297" y="299453"/>
                  </a:lnTo>
                  <a:lnTo>
                    <a:pt x="191516" y="300482"/>
                  </a:lnTo>
                  <a:lnTo>
                    <a:pt x="190487" y="302793"/>
                  </a:lnTo>
                  <a:lnTo>
                    <a:pt x="189420" y="305092"/>
                  </a:lnTo>
                  <a:lnTo>
                    <a:pt x="190411" y="307860"/>
                  </a:lnTo>
                  <a:lnTo>
                    <a:pt x="192773" y="309029"/>
                  </a:lnTo>
                  <a:lnTo>
                    <a:pt x="195110" y="310197"/>
                  </a:lnTo>
                  <a:lnTo>
                    <a:pt x="197993" y="309194"/>
                  </a:lnTo>
                  <a:lnTo>
                    <a:pt x="199123" y="306768"/>
                  </a:lnTo>
                  <a:lnTo>
                    <a:pt x="200202" y="304330"/>
                  </a:lnTo>
                  <a:close/>
                </a:path>
                <a:path w="226695" h="365760">
                  <a:moveTo>
                    <a:pt x="208864" y="281965"/>
                  </a:moveTo>
                  <a:lnTo>
                    <a:pt x="207479" y="279260"/>
                  </a:lnTo>
                  <a:lnTo>
                    <a:pt x="202488" y="277660"/>
                  </a:lnTo>
                  <a:lnTo>
                    <a:pt x="199847" y="278980"/>
                  </a:lnTo>
                  <a:lnTo>
                    <a:pt x="198158" y="283781"/>
                  </a:lnTo>
                  <a:lnTo>
                    <a:pt x="199478" y="286461"/>
                  </a:lnTo>
                  <a:lnTo>
                    <a:pt x="201930" y="287362"/>
                  </a:lnTo>
                  <a:lnTo>
                    <a:pt x="204406" y="288277"/>
                  </a:lnTo>
                  <a:lnTo>
                    <a:pt x="207111" y="286969"/>
                  </a:lnTo>
                  <a:lnTo>
                    <a:pt x="207975" y="284467"/>
                  </a:lnTo>
                  <a:lnTo>
                    <a:pt x="208864" y="281965"/>
                  </a:lnTo>
                  <a:close/>
                </a:path>
                <a:path w="226695" h="365760">
                  <a:moveTo>
                    <a:pt x="215531" y="259041"/>
                  </a:moveTo>
                  <a:lnTo>
                    <a:pt x="213918" y="256451"/>
                  </a:lnTo>
                  <a:lnTo>
                    <a:pt x="208813" y="255219"/>
                  </a:lnTo>
                  <a:lnTo>
                    <a:pt x="206311" y="256743"/>
                  </a:lnTo>
                  <a:lnTo>
                    <a:pt x="204978" y="261670"/>
                  </a:lnTo>
                  <a:lnTo>
                    <a:pt x="206502" y="264248"/>
                  </a:lnTo>
                  <a:lnTo>
                    <a:pt x="209029" y="264947"/>
                  </a:lnTo>
                  <a:lnTo>
                    <a:pt x="211556" y="265645"/>
                  </a:lnTo>
                  <a:lnTo>
                    <a:pt x="214160" y="264147"/>
                  </a:lnTo>
                  <a:lnTo>
                    <a:pt x="214833" y="261594"/>
                  </a:lnTo>
                  <a:lnTo>
                    <a:pt x="215531" y="259041"/>
                  </a:lnTo>
                  <a:close/>
                </a:path>
                <a:path w="226695" h="365760">
                  <a:moveTo>
                    <a:pt x="220573" y="235750"/>
                  </a:moveTo>
                  <a:lnTo>
                    <a:pt x="218821" y="233273"/>
                  </a:lnTo>
                  <a:lnTo>
                    <a:pt x="213652" y="232359"/>
                  </a:lnTo>
                  <a:lnTo>
                    <a:pt x="211226" y="234035"/>
                  </a:lnTo>
                  <a:lnTo>
                    <a:pt x="210223" y="239064"/>
                  </a:lnTo>
                  <a:lnTo>
                    <a:pt x="211912" y="241528"/>
                  </a:lnTo>
                  <a:lnTo>
                    <a:pt x="214477" y="242062"/>
                  </a:lnTo>
                  <a:lnTo>
                    <a:pt x="217043" y="242595"/>
                  </a:lnTo>
                  <a:lnTo>
                    <a:pt x="219544" y="240919"/>
                  </a:lnTo>
                  <a:lnTo>
                    <a:pt x="220573" y="235750"/>
                  </a:lnTo>
                  <a:close/>
                </a:path>
                <a:path w="226695" h="365760">
                  <a:moveTo>
                    <a:pt x="224167" y="212217"/>
                  </a:moveTo>
                  <a:lnTo>
                    <a:pt x="222338" y="209854"/>
                  </a:lnTo>
                  <a:lnTo>
                    <a:pt x="217131" y="209232"/>
                  </a:lnTo>
                  <a:lnTo>
                    <a:pt x="214744" y="211048"/>
                  </a:lnTo>
                  <a:lnTo>
                    <a:pt x="214071" y="216128"/>
                  </a:lnTo>
                  <a:lnTo>
                    <a:pt x="215912" y="218490"/>
                  </a:lnTo>
                  <a:lnTo>
                    <a:pt x="218490" y="218871"/>
                  </a:lnTo>
                  <a:lnTo>
                    <a:pt x="221107" y="219252"/>
                  </a:lnTo>
                  <a:lnTo>
                    <a:pt x="223481" y="217436"/>
                  </a:lnTo>
                  <a:lnTo>
                    <a:pt x="224167" y="212217"/>
                  </a:lnTo>
                  <a:close/>
                </a:path>
                <a:path w="226695" h="365760">
                  <a:moveTo>
                    <a:pt x="226491" y="188556"/>
                  </a:moveTo>
                  <a:lnTo>
                    <a:pt x="224523" y="186296"/>
                  </a:lnTo>
                  <a:lnTo>
                    <a:pt x="219278" y="185953"/>
                  </a:lnTo>
                  <a:lnTo>
                    <a:pt x="217017" y="187883"/>
                  </a:lnTo>
                  <a:lnTo>
                    <a:pt x="216827" y="190449"/>
                  </a:lnTo>
                  <a:lnTo>
                    <a:pt x="216662" y="193001"/>
                  </a:lnTo>
                  <a:lnTo>
                    <a:pt x="218541" y="195262"/>
                  </a:lnTo>
                  <a:lnTo>
                    <a:pt x="221170" y="195503"/>
                  </a:lnTo>
                  <a:lnTo>
                    <a:pt x="223774" y="195732"/>
                  </a:lnTo>
                  <a:lnTo>
                    <a:pt x="226123" y="193802"/>
                  </a:lnTo>
                  <a:lnTo>
                    <a:pt x="226491" y="188556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95">
              <a:extLst>
                <a:ext uri="{FF2B5EF4-FFF2-40B4-BE49-F238E27FC236}">
                  <a16:creationId xmlns:a16="http://schemas.microsoft.com/office/drawing/2014/main" id="{D46CB281-B8D7-42D0-8FE6-9A1B295556CD}"/>
                </a:ext>
              </a:extLst>
            </p:cNvPr>
            <p:cNvSpPr/>
            <p:nvPr/>
          </p:nvSpPr>
          <p:spPr>
            <a:xfrm>
              <a:off x="6485344" y="3640086"/>
              <a:ext cx="220979" cy="372745"/>
            </a:xfrm>
            <a:custGeom>
              <a:avLst/>
              <a:gdLst/>
              <a:ahLst/>
              <a:cxnLst/>
              <a:rect l="l" t="t" r="r" b="b"/>
              <a:pathLst>
                <a:path w="220979" h="372745">
                  <a:moveTo>
                    <a:pt x="9677" y="264477"/>
                  </a:moveTo>
                  <a:lnTo>
                    <a:pt x="9575" y="261874"/>
                  </a:lnTo>
                  <a:lnTo>
                    <a:pt x="9499" y="259257"/>
                  </a:lnTo>
                  <a:lnTo>
                    <a:pt x="7391" y="257162"/>
                  </a:lnTo>
                  <a:lnTo>
                    <a:pt x="4749" y="257187"/>
                  </a:lnTo>
                  <a:lnTo>
                    <a:pt x="2133" y="257213"/>
                  </a:lnTo>
                  <a:lnTo>
                    <a:pt x="0" y="259422"/>
                  </a:lnTo>
                  <a:lnTo>
                    <a:pt x="76" y="262115"/>
                  </a:lnTo>
                  <a:lnTo>
                    <a:pt x="177" y="264820"/>
                  </a:lnTo>
                  <a:lnTo>
                    <a:pt x="2374" y="266915"/>
                  </a:lnTo>
                  <a:lnTo>
                    <a:pt x="7620" y="266687"/>
                  </a:lnTo>
                  <a:lnTo>
                    <a:pt x="9677" y="264477"/>
                  </a:lnTo>
                  <a:close/>
                </a:path>
                <a:path w="220979" h="372745">
                  <a:moveTo>
                    <a:pt x="9829" y="235534"/>
                  </a:moveTo>
                  <a:lnTo>
                    <a:pt x="7886" y="233299"/>
                  </a:lnTo>
                  <a:lnTo>
                    <a:pt x="5245" y="233159"/>
                  </a:lnTo>
                  <a:lnTo>
                    <a:pt x="2641" y="233019"/>
                  </a:lnTo>
                  <a:lnTo>
                    <a:pt x="342" y="235077"/>
                  </a:lnTo>
                  <a:lnTo>
                    <a:pt x="177" y="240461"/>
                  </a:lnTo>
                  <a:lnTo>
                    <a:pt x="2235" y="242697"/>
                  </a:lnTo>
                  <a:lnTo>
                    <a:pt x="7480" y="242836"/>
                  </a:lnTo>
                  <a:lnTo>
                    <a:pt x="9677" y="240766"/>
                  </a:lnTo>
                  <a:lnTo>
                    <a:pt x="9766" y="238150"/>
                  </a:lnTo>
                  <a:lnTo>
                    <a:pt x="9829" y="235534"/>
                  </a:lnTo>
                  <a:close/>
                </a:path>
                <a:path w="220979" h="372745">
                  <a:moveTo>
                    <a:pt x="11417" y="288036"/>
                  </a:moveTo>
                  <a:lnTo>
                    <a:pt x="11125" y="285457"/>
                  </a:lnTo>
                  <a:lnTo>
                    <a:pt x="10807" y="282879"/>
                  </a:lnTo>
                  <a:lnTo>
                    <a:pt x="8559" y="280962"/>
                  </a:lnTo>
                  <a:lnTo>
                    <a:pt x="5930" y="281190"/>
                  </a:lnTo>
                  <a:lnTo>
                    <a:pt x="3327" y="281419"/>
                  </a:lnTo>
                  <a:lnTo>
                    <a:pt x="1346" y="283794"/>
                  </a:lnTo>
                  <a:lnTo>
                    <a:pt x="1676" y="286486"/>
                  </a:lnTo>
                  <a:lnTo>
                    <a:pt x="1981" y="289179"/>
                  </a:lnTo>
                  <a:lnTo>
                    <a:pt x="4343" y="291096"/>
                  </a:lnTo>
                  <a:lnTo>
                    <a:pt x="9550" y="290410"/>
                  </a:lnTo>
                  <a:lnTo>
                    <a:pt x="11417" y="288036"/>
                  </a:lnTo>
                  <a:close/>
                </a:path>
                <a:path w="220979" h="372745">
                  <a:moveTo>
                    <a:pt x="11684" y="211848"/>
                  </a:moveTo>
                  <a:lnTo>
                    <a:pt x="9779" y="209499"/>
                  </a:lnTo>
                  <a:lnTo>
                    <a:pt x="7188" y="209207"/>
                  </a:lnTo>
                  <a:lnTo>
                    <a:pt x="4572" y="208915"/>
                  </a:lnTo>
                  <a:lnTo>
                    <a:pt x="2222" y="210845"/>
                  </a:lnTo>
                  <a:lnTo>
                    <a:pt x="1714" y="216204"/>
                  </a:lnTo>
                  <a:lnTo>
                    <a:pt x="3619" y="218554"/>
                  </a:lnTo>
                  <a:lnTo>
                    <a:pt x="8851" y="218998"/>
                  </a:lnTo>
                  <a:lnTo>
                    <a:pt x="11176" y="217068"/>
                  </a:lnTo>
                  <a:lnTo>
                    <a:pt x="11684" y="211848"/>
                  </a:lnTo>
                  <a:close/>
                </a:path>
                <a:path w="220979" h="372745">
                  <a:moveTo>
                    <a:pt x="14820" y="188277"/>
                  </a:moveTo>
                  <a:lnTo>
                    <a:pt x="13055" y="185839"/>
                  </a:lnTo>
                  <a:lnTo>
                    <a:pt x="10464" y="185407"/>
                  </a:lnTo>
                  <a:lnTo>
                    <a:pt x="7874" y="184975"/>
                  </a:lnTo>
                  <a:lnTo>
                    <a:pt x="5435" y="186778"/>
                  </a:lnTo>
                  <a:lnTo>
                    <a:pt x="5016" y="189433"/>
                  </a:lnTo>
                  <a:lnTo>
                    <a:pt x="4572" y="192087"/>
                  </a:lnTo>
                  <a:lnTo>
                    <a:pt x="6426" y="194551"/>
                  </a:lnTo>
                  <a:lnTo>
                    <a:pt x="11620" y="195275"/>
                  </a:lnTo>
                  <a:lnTo>
                    <a:pt x="13970" y="193459"/>
                  </a:lnTo>
                  <a:lnTo>
                    <a:pt x="14820" y="188277"/>
                  </a:lnTo>
                  <a:close/>
                </a:path>
                <a:path w="220979" h="372745">
                  <a:moveTo>
                    <a:pt x="15392" y="311175"/>
                  </a:moveTo>
                  <a:lnTo>
                    <a:pt x="14325" y="306133"/>
                  </a:lnTo>
                  <a:lnTo>
                    <a:pt x="11811" y="304482"/>
                  </a:lnTo>
                  <a:lnTo>
                    <a:pt x="9232" y="304977"/>
                  </a:lnTo>
                  <a:lnTo>
                    <a:pt x="6654" y="305460"/>
                  </a:lnTo>
                  <a:lnTo>
                    <a:pt x="5016" y="308025"/>
                  </a:lnTo>
                  <a:lnTo>
                    <a:pt x="6146" y="313385"/>
                  </a:lnTo>
                  <a:lnTo>
                    <a:pt x="8801" y="315010"/>
                  </a:lnTo>
                  <a:lnTo>
                    <a:pt x="13881" y="313702"/>
                  </a:lnTo>
                  <a:lnTo>
                    <a:pt x="15392" y="311175"/>
                  </a:lnTo>
                  <a:close/>
                </a:path>
                <a:path w="220979" h="372745">
                  <a:moveTo>
                    <a:pt x="19100" y="164884"/>
                  </a:moveTo>
                  <a:lnTo>
                    <a:pt x="17526" y="162356"/>
                  </a:lnTo>
                  <a:lnTo>
                    <a:pt x="14947" y="161798"/>
                  </a:lnTo>
                  <a:lnTo>
                    <a:pt x="12395" y="161239"/>
                  </a:lnTo>
                  <a:lnTo>
                    <a:pt x="9804" y="162902"/>
                  </a:lnTo>
                  <a:lnTo>
                    <a:pt x="8775" y="168173"/>
                  </a:lnTo>
                  <a:lnTo>
                    <a:pt x="10439" y="170713"/>
                  </a:lnTo>
                  <a:lnTo>
                    <a:pt x="15582" y="171716"/>
                  </a:lnTo>
                  <a:lnTo>
                    <a:pt x="18097" y="170027"/>
                  </a:lnTo>
                  <a:lnTo>
                    <a:pt x="19100" y="164884"/>
                  </a:lnTo>
                  <a:close/>
                </a:path>
                <a:path w="220979" h="372745">
                  <a:moveTo>
                    <a:pt x="22529" y="333197"/>
                  </a:moveTo>
                  <a:lnTo>
                    <a:pt x="21577" y="330873"/>
                  </a:lnTo>
                  <a:lnTo>
                    <a:pt x="20662" y="328523"/>
                  </a:lnTo>
                  <a:lnTo>
                    <a:pt x="17919" y="327317"/>
                  </a:lnTo>
                  <a:lnTo>
                    <a:pt x="15443" y="328180"/>
                  </a:lnTo>
                  <a:lnTo>
                    <a:pt x="12966" y="329044"/>
                  </a:lnTo>
                  <a:lnTo>
                    <a:pt x="11772" y="331863"/>
                  </a:lnTo>
                  <a:lnTo>
                    <a:pt x="12776" y="334454"/>
                  </a:lnTo>
                  <a:lnTo>
                    <a:pt x="13843" y="337045"/>
                  </a:lnTo>
                  <a:lnTo>
                    <a:pt x="16738" y="338188"/>
                  </a:lnTo>
                  <a:lnTo>
                    <a:pt x="21475" y="335940"/>
                  </a:lnTo>
                  <a:lnTo>
                    <a:pt x="22529" y="333197"/>
                  </a:lnTo>
                  <a:close/>
                </a:path>
                <a:path w="220979" h="372745">
                  <a:moveTo>
                    <a:pt x="24650" y="141757"/>
                  </a:moveTo>
                  <a:lnTo>
                    <a:pt x="23139" y="139128"/>
                  </a:lnTo>
                  <a:lnTo>
                    <a:pt x="20612" y="138442"/>
                  </a:lnTo>
                  <a:lnTo>
                    <a:pt x="18084" y="137744"/>
                  </a:lnTo>
                  <a:lnTo>
                    <a:pt x="15468" y="139293"/>
                  </a:lnTo>
                  <a:lnTo>
                    <a:pt x="14795" y="141897"/>
                  </a:lnTo>
                  <a:lnTo>
                    <a:pt x="14097" y="144487"/>
                  </a:lnTo>
                  <a:lnTo>
                    <a:pt x="15646" y="147116"/>
                  </a:lnTo>
                  <a:lnTo>
                    <a:pt x="20739" y="148374"/>
                  </a:lnTo>
                  <a:lnTo>
                    <a:pt x="23304" y="146812"/>
                  </a:lnTo>
                  <a:lnTo>
                    <a:pt x="23990" y="144284"/>
                  </a:lnTo>
                  <a:lnTo>
                    <a:pt x="24650" y="141757"/>
                  </a:lnTo>
                  <a:close/>
                </a:path>
                <a:path w="220979" h="372745">
                  <a:moveTo>
                    <a:pt x="31394" y="118960"/>
                  </a:moveTo>
                  <a:lnTo>
                    <a:pt x="30048" y="116268"/>
                  </a:lnTo>
                  <a:lnTo>
                    <a:pt x="27559" y="115430"/>
                  </a:lnTo>
                  <a:lnTo>
                    <a:pt x="25069" y="114592"/>
                  </a:lnTo>
                  <a:lnTo>
                    <a:pt x="22364" y="115989"/>
                  </a:lnTo>
                  <a:lnTo>
                    <a:pt x="21526" y="118541"/>
                  </a:lnTo>
                  <a:lnTo>
                    <a:pt x="20713" y="121119"/>
                  </a:lnTo>
                  <a:lnTo>
                    <a:pt x="22123" y="123825"/>
                  </a:lnTo>
                  <a:lnTo>
                    <a:pt x="27152" y="125349"/>
                  </a:lnTo>
                  <a:lnTo>
                    <a:pt x="29794" y="123939"/>
                  </a:lnTo>
                  <a:lnTo>
                    <a:pt x="30581" y="121437"/>
                  </a:lnTo>
                  <a:lnTo>
                    <a:pt x="31394" y="118960"/>
                  </a:lnTo>
                  <a:close/>
                </a:path>
                <a:path w="220979" h="372745">
                  <a:moveTo>
                    <a:pt x="34391" y="351955"/>
                  </a:moveTo>
                  <a:lnTo>
                    <a:pt x="32842" y="350202"/>
                  </a:lnTo>
                  <a:lnTo>
                    <a:pt x="31305" y="348386"/>
                  </a:lnTo>
                  <a:lnTo>
                    <a:pt x="28384" y="348068"/>
                  </a:lnTo>
                  <a:lnTo>
                    <a:pt x="26276" y="349542"/>
                  </a:lnTo>
                  <a:lnTo>
                    <a:pt x="24091" y="351078"/>
                  </a:lnTo>
                  <a:lnTo>
                    <a:pt x="23761" y="354177"/>
                  </a:lnTo>
                  <a:lnTo>
                    <a:pt x="25654" y="356425"/>
                  </a:lnTo>
                  <a:lnTo>
                    <a:pt x="27622" y="358648"/>
                  </a:lnTo>
                  <a:lnTo>
                    <a:pt x="30835" y="358736"/>
                  </a:lnTo>
                  <a:lnTo>
                    <a:pt x="34328" y="354825"/>
                  </a:lnTo>
                  <a:lnTo>
                    <a:pt x="34391" y="351955"/>
                  </a:lnTo>
                  <a:close/>
                </a:path>
                <a:path w="220979" h="372745">
                  <a:moveTo>
                    <a:pt x="39433" y="96621"/>
                  </a:moveTo>
                  <a:lnTo>
                    <a:pt x="38277" y="93865"/>
                  </a:lnTo>
                  <a:lnTo>
                    <a:pt x="35839" y="92875"/>
                  </a:lnTo>
                  <a:lnTo>
                    <a:pt x="33413" y="91884"/>
                  </a:lnTo>
                  <a:lnTo>
                    <a:pt x="30594" y="93103"/>
                  </a:lnTo>
                  <a:lnTo>
                    <a:pt x="28676" y="98132"/>
                  </a:lnTo>
                  <a:lnTo>
                    <a:pt x="29895" y="100926"/>
                  </a:lnTo>
                  <a:lnTo>
                    <a:pt x="34810" y="102743"/>
                  </a:lnTo>
                  <a:lnTo>
                    <a:pt x="37553" y="101511"/>
                  </a:lnTo>
                  <a:lnTo>
                    <a:pt x="38481" y="99060"/>
                  </a:lnTo>
                  <a:lnTo>
                    <a:pt x="39433" y="96621"/>
                  </a:lnTo>
                  <a:close/>
                </a:path>
                <a:path w="220979" h="372745">
                  <a:moveTo>
                    <a:pt x="42481" y="245922"/>
                  </a:moveTo>
                  <a:lnTo>
                    <a:pt x="42468" y="240766"/>
                  </a:lnTo>
                  <a:lnTo>
                    <a:pt x="40436" y="238633"/>
                  </a:lnTo>
                  <a:lnTo>
                    <a:pt x="37795" y="238582"/>
                  </a:lnTo>
                  <a:lnTo>
                    <a:pt x="35191" y="238531"/>
                  </a:lnTo>
                  <a:lnTo>
                    <a:pt x="32956" y="240626"/>
                  </a:lnTo>
                  <a:lnTo>
                    <a:pt x="32981" y="243281"/>
                  </a:lnTo>
                  <a:lnTo>
                    <a:pt x="32981" y="245935"/>
                  </a:lnTo>
                  <a:lnTo>
                    <a:pt x="35102" y="248069"/>
                  </a:lnTo>
                  <a:lnTo>
                    <a:pt x="40347" y="248031"/>
                  </a:lnTo>
                  <a:lnTo>
                    <a:pt x="42481" y="245922"/>
                  </a:lnTo>
                  <a:close/>
                </a:path>
                <a:path w="220979" h="372745">
                  <a:moveTo>
                    <a:pt x="43243" y="269265"/>
                  </a:moveTo>
                  <a:lnTo>
                    <a:pt x="42900" y="264134"/>
                  </a:lnTo>
                  <a:lnTo>
                    <a:pt x="40716" y="262140"/>
                  </a:lnTo>
                  <a:lnTo>
                    <a:pt x="38087" y="262255"/>
                  </a:lnTo>
                  <a:lnTo>
                    <a:pt x="35471" y="262369"/>
                  </a:lnTo>
                  <a:lnTo>
                    <a:pt x="33413" y="264617"/>
                  </a:lnTo>
                  <a:lnTo>
                    <a:pt x="33578" y="267271"/>
                  </a:lnTo>
                  <a:lnTo>
                    <a:pt x="33769" y="269925"/>
                  </a:lnTo>
                  <a:lnTo>
                    <a:pt x="36029" y="271907"/>
                  </a:lnTo>
                  <a:lnTo>
                    <a:pt x="41262" y="271500"/>
                  </a:lnTo>
                  <a:lnTo>
                    <a:pt x="43243" y="269265"/>
                  </a:lnTo>
                  <a:close/>
                </a:path>
                <a:path w="220979" h="372745">
                  <a:moveTo>
                    <a:pt x="43497" y="217385"/>
                  </a:moveTo>
                  <a:lnTo>
                    <a:pt x="41516" y="215138"/>
                  </a:lnTo>
                  <a:lnTo>
                    <a:pt x="38912" y="214934"/>
                  </a:lnTo>
                  <a:lnTo>
                    <a:pt x="36283" y="214731"/>
                  </a:lnTo>
                  <a:lnTo>
                    <a:pt x="34010" y="216712"/>
                  </a:lnTo>
                  <a:lnTo>
                    <a:pt x="33858" y="219354"/>
                  </a:lnTo>
                  <a:lnTo>
                    <a:pt x="33680" y="221996"/>
                  </a:lnTo>
                  <a:lnTo>
                    <a:pt x="35674" y="224256"/>
                  </a:lnTo>
                  <a:lnTo>
                    <a:pt x="40919" y="224523"/>
                  </a:lnTo>
                  <a:lnTo>
                    <a:pt x="43167" y="222542"/>
                  </a:lnTo>
                  <a:lnTo>
                    <a:pt x="43497" y="217385"/>
                  </a:lnTo>
                  <a:close/>
                </a:path>
                <a:path w="220979" h="372745">
                  <a:moveTo>
                    <a:pt x="45758" y="292404"/>
                  </a:moveTo>
                  <a:lnTo>
                    <a:pt x="44983" y="287350"/>
                  </a:lnTo>
                  <a:lnTo>
                    <a:pt x="42672" y="285534"/>
                  </a:lnTo>
                  <a:lnTo>
                    <a:pt x="40055" y="285851"/>
                  </a:lnTo>
                  <a:lnTo>
                    <a:pt x="37465" y="286169"/>
                  </a:lnTo>
                  <a:lnTo>
                    <a:pt x="35560" y="288569"/>
                  </a:lnTo>
                  <a:lnTo>
                    <a:pt x="35979" y="291211"/>
                  </a:lnTo>
                  <a:lnTo>
                    <a:pt x="36360" y="293865"/>
                  </a:lnTo>
                  <a:lnTo>
                    <a:pt x="38785" y="295656"/>
                  </a:lnTo>
                  <a:lnTo>
                    <a:pt x="43967" y="294805"/>
                  </a:lnTo>
                  <a:lnTo>
                    <a:pt x="45758" y="292404"/>
                  </a:lnTo>
                  <a:close/>
                </a:path>
                <a:path w="220979" h="372745">
                  <a:moveTo>
                    <a:pt x="45796" y="194068"/>
                  </a:moveTo>
                  <a:lnTo>
                    <a:pt x="43942" y="191719"/>
                  </a:lnTo>
                  <a:lnTo>
                    <a:pt x="41338" y="191376"/>
                  </a:lnTo>
                  <a:lnTo>
                    <a:pt x="38735" y="191033"/>
                  </a:lnTo>
                  <a:lnTo>
                    <a:pt x="36360" y="192887"/>
                  </a:lnTo>
                  <a:lnTo>
                    <a:pt x="35687" y="198145"/>
                  </a:lnTo>
                  <a:lnTo>
                    <a:pt x="37630" y="200507"/>
                  </a:lnTo>
                  <a:lnTo>
                    <a:pt x="42849" y="201066"/>
                  </a:lnTo>
                  <a:lnTo>
                    <a:pt x="45123" y="199199"/>
                  </a:lnTo>
                  <a:lnTo>
                    <a:pt x="45796" y="194068"/>
                  </a:lnTo>
                  <a:close/>
                </a:path>
                <a:path w="220979" h="372745">
                  <a:moveTo>
                    <a:pt x="48958" y="74942"/>
                  </a:moveTo>
                  <a:lnTo>
                    <a:pt x="47993" y="72110"/>
                  </a:lnTo>
                  <a:lnTo>
                    <a:pt x="45643" y="70942"/>
                  </a:lnTo>
                  <a:lnTo>
                    <a:pt x="43307" y="69773"/>
                  </a:lnTo>
                  <a:lnTo>
                    <a:pt x="40411" y="70789"/>
                  </a:lnTo>
                  <a:lnTo>
                    <a:pt x="39243" y="73228"/>
                  </a:lnTo>
                  <a:lnTo>
                    <a:pt x="38112" y="75679"/>
                  </a:lnTo>
                  <a:lnTo>
                    <a:pt x="39128" y="78549"/>
                  </a:lnTo>
                  <a:lnTo>
                    <a:pt x="43916" y="80708"/>
                  </a:lnTo>
                  <a:lnTo>
                    <a:pt x="46736" y="79667"/>
                  </a:lnTo>
                  <a:lnTo>
                    <a:pt x="47828" y="77292"/>
                  </a:lnTo>
                  <a:lnTo>
                    <a:pt x="48958" y="74942"/>
                  </a:lnTo>
                  <a:close/>
                </a:path>
                <a:path w="220979" h="372745">
                  <a:moveTo>
                    <a:pt x="49237" y="170891"/>
                  </a:moveTo>
                  <a:lnTo>
                    <a:pt x="47561" y="168452"/>
                  </a:lnTo>
                  <a:lnTo>
                    <a:pt x="44970" y="167982"/>
                  </a:lnTo>
                  <a:lnTo>
                    <a:pt x="42405" y="167513"/>
                  </a:lnTo>
                  <a:lnTo>
                    <a:pt x="39878" y="169227"/>
                  </a:lnTo>
                  <a:lnTo>
                    <a:pt x="39027" y="174459"/>
                  </a:lnTo>
                  <a:lnTo>
                    <a:pt x="40779" y="176911"/>
                  </a:lnTo>
                  <a:lnTo>
                    <a:pt x="45961" y="177736"/>
                  </a:lnTo>
                  <a:lnTo>
                    <a:pt x="48412" y="175996"/>
                  </a:lnTo>
                  <a:lnTo>
                    <a:pt x="49237" y="170891"/>
                  </a:lnTo>
                  <a:close/>
                </a:path>
                <a:path w="220979" h="372745">
                  <a:moveTo>
                    <a:pt x="50419" y="315048"/>
                  </a:moveTo>
                  <a:lnTo>
                    <a:pt x="49212" y="310121"/>
                  </a:lnTo>
                  <a:lnTo>
                    <a:pt x="46647" y="308597"/>
                  </a:lnTo>
                  <a:lnTo>
                    <a:pt x="44081" y="309168"/>
                  </a:lnTo>
                  <a:lnTo>
                    <a:pt x="41516" y="309740"/>
                  </a:lnTo>
                  <a:lnTo>
                    <a:pt x="39966" y="312331"/>
                  </a:lnTo>
                  <a:lnTo>
                    <a:pt x="41249" y="317563"/>
                  </a:lnTo>
                  <a:lnTo>
                    <a:pt x="43942" y="319062"/>
                  </a:lnTo>
                  <a:lnTo>
                    <a:pt x="48983" y="317601"/>
                  </a:lnTo>
                  <a:lnTo>
                    <a:pt x="50419" y="315048"/>
                  </a:lnTo>
                  <a:close/>
                </a:path>
                <a:path w="220979" h="372745">
                  <a:moveTo>
                    <a:pt x="53949" y="147929"/>
                  </a:moveTo>
                  <a:lnTo>
                    <a:pt x="52349" y="145402"/>
                  </a:lnTo>
                  <a:lnTo>
                    <a:pt x="49796" y="144792"/>
                  </a:lnTo>
                  <a:lnTo>
                    <a:pt x="47244" y="144183"/>
                  </a:lnTo>
                  <a:lnTo>
                    <a:pt x="44704" y="145783"/>
                  </a:lnTo>
                  <a:lnTo>
                    <a:pt x="43510" y="150952"/>
                  </a:lnTo>
                  <a:lnTo>
                    <a:pt x="45148" y="153492"/>
                  </a:lnTo>
                  <a:lnTo>
                    <a:pt x="50279" y="154571"/>
                  </a:lnTo>
                  <a:lnTo>
                    <a:pt x="52793" y="152971"/>
                  </a:lnTo>
                  <a:lnTo>
                    <a:pt x="53949" y="147929"/>
                  </a:lnTo>
                  <a:close/>
                </a:path>
                <a:path w="220979" h="372745">
                  <a:moveTo>
                    <a:pt x="54330" y="368401"/>
                  </a:moveTo>
                  <a:lnTo>
                    <a:pt x="54114" y="363169"/>
                  </a:lnTo>
                  <a:lnTo>
                    <a:pt x="52298" y="360984"/>
                  </a:lnTo>
                  <a:lnTo>
                    <a:pt x="50165" y="360718"/>
                  </a:lnTo>
                  <a:lnTo>
                    <a:pt x="48069" y="360299"/>
                  </a:lnTo>
                  <a:lnTo>
                    <a:pt x="45669" y="361848"/>
                  </a:lnTo>
                  <a:lnTo>
                    <a:pt x="44780" y="364248"/>
                  </a:lnTo>
                  <a:lnTo>
                    <a:pt x="43853" y="366776"/>
                  </a:lnTo>
                  <a:lnTo>
                    <a:pt x="45580" y="369519"/>
                  </a:lnTo>
                  <a:lnTo>
                    <a:pt x="48704" y="370103"/>
                  </a:lnTo>
                  <a:lnTo>
                    <a:pt x="51854" y="370509"/>
                  </a:lnTo>
                  <a:lnTo>
                    <a:pt x="54330" y="368401"/>
                  </a:lnTo>
                  <a:close/>
                </a:path>
                <a:path w="220979" h="372745">
                  <a:moveTo>
                    <a:pt x="58153" y="336511"/>
                  </a:moveTo>
                  <a:lnTo>
                    <a:pt x="57137" y="334251"/>
                  </a:lnTo>
                  <a:lnTo>
                    <a:pt x="56172" y="331952"/>
                  </a:lnTo>
                  <a:lnTo>
                    <a:pt x="53390" y="330873"/>
                  </a:lnTo>
                  <a:lnTo>
                    <a:pt x="50952" y="331812"/>
                  </a:lnTo>
                  <a:lnTo>
                    <a:pt x="48501" y="332765"/>
                  </a:lnTo>
                  <a:lnTo>
                    <a:pt x="47383" y="335572"/>
                  </a:lnTo>
                  <a:lnTo>
                    <a:pt x="48450" y="338099"/>
                  </a:lnTo>
                  <a:lnTo>
                    <a:pt x="49580" y="340614"/>
                  </a:lnTo>
                  <a:lnTo>
                    <a:pt x="52514" y="341642"/>
                  </a:lnTo>
                  <a:lnTo>
                    <a:pt x="57175" y="339242"/>
                  </a:lnTo>
                  <a:lnTo>
                    <a:pt x="58153" y="336511"/>
                  </a:lnTo>
                  <a:close/>
                </a:path>
                <a:path w="220979" h="372745">
                  <a:moveTo>
                    <a:pt x="59842" y="125285"/>
                  </a:moveTo>
                  <a:lnTo>
                    <a:pt x="58394" y="122669"/>
                  </a:lnTo>
                  <a:lnTo>
                    <a:pt x="55880" y="121920"/>
                  </a:lnTo>
                  <a:lnTo>
                    <a:pt x="53365" y="121170"/>
                  </a:lnTo>
                  <a:lnTo>
                    <a:pt x="50723" y="122618"/>
                  </a:lnTo>
                  <a:lnTo>
                    <a:pt x="49974" y="125171"/>
                  </a:lnTo>
                  <a:lnTo>
                    <a:pt x="49263" y="127723"/>
                  </a:lnTo>
                  <a:lnTo>
                    <a:pt x="50761" y="130352"/>
                  </a:lnTo>
                  <a:lnTo>
                    <a:pt x="55841" y="131711"/>
                  </a:lnTo>
                  <a:lnTo>
                    <a:pt x="58420" y="130238"/>
                  </a:lnTo>
                  <a:lnTo>
                    <a:pt x="59118" y="127762"/>
                  </a:lnTo>
                  <a:lnTo>
                    <a:pt x="59842" y="125285"/>
                  </a:lnTo>
                  <a:close/>
                </a:path>
                <a:path w="220979" h="372745">
                  <a:moveTo>
                    <a:pt x="60172" y="54216"/>
                  </a:moveTo>
                  <a:lnTo>
                    <a:pt x="59448" y="51282"/>
                  </a:lnTo>
                  <a:lnTo>
                    <a:pt x="57226" y="49898"/>
                  </a:lnTo>
                  <a:lnTo>
                    <a:pt x="55003" y="48514"/>
                  </a:lnTo>
                  <a:lnTo>
                    <a:pt x="52057" y="49276"/>
                  </a:lnTo>
                  <a:lnTo>
                    <a:pt x="49250" y="53924"/>
                  </a:lnTo>
                  <a:lnTo>
                    <a:pt x="50088" y="56921"/>
                  </a:lnTo>
                  <a:lnTo>
                    <a:pt x="54660" y="59474"/>
                  </a:lnTo>
                  <a:lnTo>
                    <a:pt x="57492" y="58648"/>
                  </a:lnTo>
                  <a:lnTo>
                    <a:pt x="60172" y="54216"/>
                  </a:lnTo>
                  <a:close/>
                </a:path>
                <a:path w="220979" h="372745">
                  <a:moveTo>
                    <a:pt x="67017" y="103022"/>
                  </a:moveTo>
                  <a:lnTo>
                    <a:pt x="65760" y="100342"/>
                  </a:lnTo>
                  <a:lnTo>
                    <a:pt x="63296" y="99428"/>
                  </a:lnTo>
                  <a:lnTo>
                    <a:pt x="60845" y="98526"/>
                  </a:lnTo>
                  <a:lnTo>
                    <a:pt x="58077" y="99796"/>
                  </a:lnTo>
                  <a:lnTo>
                    <a:pt x="57200" y="102311"/>
                  </a:lnTo>
                  <a:lnTo>
                    <a:pt x="56349" y="104825"/>
                  </a:lnTo>
                  <a:lnTo>
                    <a:pt x="57670" y="107530"/>
                  </a:lnTo>
                  <a:lnTo>
                    <a:pt x="62649" y="109194"/>
                  </a:lnTo>
                  <a:lnTo>
                    <a:pt x="65341" y="107899"/>
                  </a:lnTo>
                  <a:lnTo>
                    <a:pt x="66167" y="105460"/>
                  </a:lnTo>
                  <a:lnTo>
                    <a:pt x="67017" y="103022"/>
                  </a:lnTo>
                  <a:close/>
                </a:path>
                <a:path w="220979" h="372745">
                  <a:moveTo>
                    <a:pt x="73482" y="34988"/>
                  </a:moveTo>
                  <a:lnTo>
                    <a:pt x="73177" y="32042"/>
                  </a:lnTo>
                  <a:lnTo>
                    <a:pt x="71170" y="30340"/>
                  </a:lnTo>
                  <a:lnTo>
                    <a:pt x="69176" y="28651"/>
                  </a:lnTo>
                  <a:lnTo>
                    <a:pt x="66103" y="28994"/>
                  </a:lnTo>
                  <a:lnTo>
                    <a:pt x="64401" y="31165"/>
                  </a:lnTo>
                  <a:lnTo>
                    <a:pt x="62750" y="33350"/>
                  </a:lnTo>
                  <a:lnTo>
                    <a:pt x="63131" y="36385"/>
                  </a:lnTo>
                  <a:lnTo>
                    <a:pt x="67386" y="39458"/>
                  </a:lnTo>
                  <a:lnTo>
                    <a:pt x="70358" y="39039"/>
                  </a:lnTo>
                  <a:lnTo>
                    <a:pt x="71894" y="36995"/>
                  </a:lnTo>
                  <a:lnTo>
                    <a:pt x="73482" y="34988"/>
                  </a:lnTo>
                  <a:close/>
                </a:path>
                <a:path w="220979" h="372745">
                  <a:moveTo>
                    <a:pt x="75692" y="81368"/>
                  </a:moveTo>
                  <a:lnTo>
                    <a:pt x="74625" y="78600"/>
                  </a:lnTo>
                  <a:lnTo>
                    <a:pt x="72237" y="77508"/>
                  </a:lnTo>
                  <a:lnTo>
                    <a:pt x="69862" y="76415"/>
                  </a:lnTo>
                  <a:lnTo>
                    <a:pt x="67017" y="77495"/>
                  </a:lnTo>
                  <a:lnTo>
                    <a:pt x="65938" y="79933"/>
                  </a:lnTo>
                  <a:lnTo>
                    <a:pt x="64909" y="82384"/>
                  </a:lnTo>
                  <a:lnTo>
                    <a:pt x="66040" y="85191"/>
                  </a:lnTo>
                  <a:lnTo>
                    <a:pt x="70891" y="87198"/>
                  </a:lnTo>
                  <a:lnTo>
                    <a:pt x="73660" y="86093"/>
                  </a:lnTo>
                  <a:lnTo>
                    <a:pt x="74663" y="83718"/>
                  </a:lnTo>
                  <a:lnTo>
                    <a:pt x="75692" y="81368"/>
                  </a:lnTo>
                  <a:close/>
                </a:path>
                <a:path w="220979" h="372745">
                  <a:moveTo>
                    <a:pt x="78066" y="360019"/>
                  </a:moveTo>
                  <a:lnTo>
                    <a:pt x="75069" y="355714"/>
                  </a:lnTo>
                  <a:lnTo>
                    <a:pt x="72186" y="355015"/>
                  </a:lnTo>
                  <a:lnTo>
                    <a:pt x="70370" y="356082"/>
                  </a:lnTo>
                  <a:lnTo>
                    <a:pt x="70370" y="354647"/>
                  </a:lnTo>
                  <a:lnTo>
                    <a:pt x="67233" y="351218"/>
                  </a:lnTo>
                  <a:lnTo>
                    <a:pt x="64338" y="350989"/>
                  </a:lnTo>
                  <a:lnTo>
                    <a:pt x="62268" y="352526"/>
                  </a:lnTo>
                  <a:lnTo>
                    <a:pt x="60134" y="354114"/>
                  </a:lnTo>
                  <a:lnTo>
                    <a:pt x="59855" y="357225"/>
                  </a:lnTo>
                  <a:lnTo>
                    <a:pt x="61798" y="359371"/>
                  </a:lnTo>
                  <a:lnTo>
                    <a:pt x="63779" y="361518"/>
                  </a:lnTo>
                  <a:lnTo>
                    <a:pt x="66992" y="361480"/>
                  </a:lnTo>
                  <a:lnTo>
                    <a:pt x="67475" y="360908"/>
                  </a:lnTo>
                  <a:lnTo>
                    <a:pt x="68173" y="362534"/>
                  </a:lnTo>
                  <a:lnTo>
                    <a:pt x="69176" y="364934"/>
                  </a:lnTo>
                  <a:lnTo>
                    <a:pt x="72212" y="365912"/>
                  </a:lnTo>
                  <a:lnTo>
                    <a:pt x="74790" y="364502"/>
                  </a:lnTo>
                  <a:lnTo>
                    <a:pt x="77304" y="363029"/>
                  </a:lnTo>
                  <a:lnTo>
                    <a:pt x="78066" y="360019"/>
                  </a:lnTo>
                  <a:close/>
                </a:path>
                <a:path w="220979" h="372745">
                  <a:moveTo>
                    <a:pt x="86080" y="60604"/>
                  </a:moveTo>
                  <a:lnTo>
                    <a:pt x="85255" y="57734"/>
                  </a:lnTo>
                  <a:lnTo>
                    <a:pt x="82981" y="56413"/>
                  </a:lnTo>
                  <a:lnTo>
                    <a:pt x="80708" y="55092"/>
                  </a:lnTo>
                  <a:lnTo>
                    <a:pt x="77812" y="55918"/>
                  </a:lnTo>
                  <a:lnTo>
                    <a:pt x="75184" y="60604"/>
                  </a:lnTo>
                  <a:lnTo>
                    <a:pt x="76136" y="63538"/>
                  </a:lnTo>
                  <a:lnTo>
                    <a:pt x="80797" y="65951"/>
                  </a:lnTo>
                  <a:lnTo>
                    <a:pt x="83578" y="65049"/>
                  </a:lnTo>
                  <a:lnTo>
                    <a:pt x="86080" y="60604"/>
                  </a:lnTo>
                  <a:close/>
                </a:path>
                <a:path w="220979" h="372745">
                  <a:moveTo>
                    <a:pt x="89928" y="15811"/>
                  </a:moveTo>
                  <a:lnTo>
                    <a:pt x="88430" y="13703"/>
                  </a:lnTo>
                  <a:lnTo>
                    <a:pt x="86880" y="11531"/>
                  </a:lnTo>
                  <a:lnTo>
                    <a:pt x="83781" y="11188"/>
                  </a:lnTo>
                  <a:lnTo>
                    <a:pt x="81610" y="13004"/>
                  </a:lnTo>
                  <a:lnTo>
                    <a:pt x="79400" y="14795"/>
                  </a:lnTo>
                  <a:lnTo>
                    <a:pt x="79260" y="17957"/>
                  </a:lnTo>
                  <a:lnTo>
                    <a:pt x="82867" y="21780"/>
                  </a:lnTo>
                  <a:lnTo>
                    <a:pt x="85763" y="21856"/>
                  </a:lnTo>
                  <a:lnTo>
                    <a:pt x="87680" y="20320"/>
                  </a:lnTo>
                  <a:lnTo>
                    <a:pt x="89573" y="18732"/>
                  </a:lnTo>
                  <a:lnTo>
                    <a:pt x="89928" y="15811"/>
                  </a:lnTo>
                  <a:close/>
                </a:path>
                <a:path w="220979" h="372745">
                  <a:moveTo>
                    <a:pt x="90360" y="370497"/>
                  </a:moveTo>
                  <a:lnTo>
                    <a:pt x="90208" y="367804"/>
                  </a:lnTo>
                  <a:lnTo>
                    <a:pt x="90043" y="365264"/>
                  </a:lnTo>
                  <a:lnTo>
                    <a:pt x="88214" y="363080"/>
                  </a:lnTo>
                  <a:lnTo>
                    <a:pt x="86118" y="362902"/>
                  </a:lnTo>
                  <a:lnTo>
                    <a:pt x="84048" y="362534"/>
                  </a:lnTo>
                  <a:lnTo>
                    <a:pt x="81711" y="364134"/>
                  </a:lnTo>
                  <a:lnTo>
                    <a:pt x="80873" y="366547"/>
                  </a:lnTo>
                  <a:lnTo>
                    <a:pt x="79997" y="369100"/>
                  </a:lnTo>
                  <a:lnTo>
                    <a:pt x="81749" y="371792"/>
                  </a:lnTo>
                  <a:lnTo>
                    <a:pt x="84848" y="372325"/>
                  </a:lnTo>
                  <a:lnTo>
                    <a:pt x="87972" y="372630"/>
                  </a:lnTo>
                  <a:lnTo>
                    <a:pt x="90360" y="370497"/>
                  </a:lnTo>
                  <a:close/>
                </a:path>
                <a:path w="220979" h="372745">
                  <a:moveTo>
                    <a:pt x="96329" y="346392"/>
                  </a:moveTo>
                  <a:lnTo>
                    <a:pt x="96215" y="343331"/>
                  </a:lnTo>
                  <a:lnTo>
                    <a:pt x="92214" y="339940"/>
                  </a:lnTo>
                  <a:lnTo>
                    <a:pt x="89230" y="340080"/>
                  </a:lnTo>
                  <a:lnTo>
                    <a:pt x="87541" y="341972"/>
                  </a:lnTo>
                  <a:lnTo>
                    <a:pt x="85775" y="343776"/>
                  </a:lnTo>
                  <a:lnTo>
                    <a:pt x="85826" y="346760"/>
                  </a:lnTo>
                  <a:lnTo>
                    <a:pt x="87642" y="348653"/>
                  </a:lnTo>
                  <a:lnTo>
                    <a:pt x="89458" y="350545"/>
                  </a:lnTo>
                  <a:lnTo>
                    <a:pt x="92532" y="350469"/>
                  </a:lnTo>
                  <a:lnTo>
                    <a:pt x="94488" y="348462"/>
                  </a:lnTo>
                  <a:lnTo>
                    <a:pt x="96329" y="346392"/>
                  </a:lnTo>
                  <a:close/>
                </a:path>
                <a:path w="220979" h="372745">
                  <a:moveTo>
                    <a:pt x="98602" y="41300"/>
                  </a:moveTo>
                  <a:lnTo>
                    <a:pt x="98183" y="38379"/>
                  </a:lnTo>
                  <a:lnTo>
                    <a:pt x="96126" y="36741"/>
                  </a:lnTo>
                  <a:lnTo>
                    <a:pt x="94081" y="35115"/>
                  </a:lnTo>
                  <a:lnTo>
                    <a:pt x="91046" y="35534"/>
                  </a:lnTo>
                  <a:lnTo>
                    <a:pt x="89420" y="37706"/>
                  </a:lnTo>
                  <a:lnTo>
                    <a:pt x="87858" y="39928"/>
                  </a:lnTo>
                  <a:lnTo>
                    <a:pt x="88366" y="42913"/>
                  </a:lnTo>
                  <a:lnTo>
                    <a:pt x="92710" y="45859"/>
                  </a:lnTo>
                  <a:lnTo>
                    <a:pt x="95656" y="45377"/>
                  </a:lnTo>
                  <a:lnTo>
                    <a:pt x="97104" y="43307"/>
                  </a:lnTo>
                  <a:lnTo>
                    <a:pt x="98602" y="41300"/>
                  </a:lnTo>
                  <a:close/>
                </a:path>
                <a:path w="220979" h="372745">
                  <a:moveTo>
                    <a:pt x="110477" y="7150"/>
                  </a:moveTo>
                  <a:lnTo>
                    <a:pt x="110312" y="4495"/>
                  </a:lnTo>
                  <a:lnTo>
                    <a:pt x="110159" y="1905"/>
                  </a:lnTo>
                  <a:lnTo>
                    <a:pt x="107480" y="0"/>
                  </a:lnTo>
                  <a:lnTo>
                    <a:pt x="104482" y="685"/>
                  </a:lnTo>
                  <a:lnTo>
                    <a:pt x="101485" y="1397"/>
                  </a:lnTo>
                  <a:lnTo>
                    <a:pt x="100012" y="4279"/>
                  </a:lnTo>
                  <a:lnTo>
                    <a:pt x="101968" y="9156"/>
                  </a:lnTo>
                  <a:lnTo>
                    <a:pt x="104495" y="10439"/>
                  </a:lnTo>
                  <a:lnTo>
                    <a:pt x="108851" y="9436"/>
                  </a:lnTo>
                  <a:lnTo>
                    <a:pt x="110477" y="7150"/>
                  </a:lnTo>
                  <a:close/>
                </a:path>
                <a:path w="220979" h="372745">
                  <a:moveTo>
                    <a:pt x="111252" y="326669"/>
                  </a:moveTo>
                  <a:lnTo>
                    <a:pt x="110642" y="323672"/>
                  </a:lnTo>
                  <a:lnTo>
                    <a:pt x="106210" y="320878"/>
                  </a:lnTo>
                  <a:lnTo>
                    <a:pt x="103263" y="321500"/>
                  </a:lnTo>
                  <a:lnTo>
                    <a:pt x="101866" y="323672"/>
                  </a:lnTo>
                  <a:lnTo>
                    <a:pt x="100406" y="325780"/>
                  </a:lnTo>
                  <a:lnTo>
                    <a:pt x="100939" y="328739"/>
                  </a:lnTo>
                  <a:lnTo>
                    <a:pt x="103073" y="330263"/>
                  </a:lnTo>
                  <a:lnTo>
                    <a:pt x="105206" y="331787"/>
                  </a:lnTo>
                  <a:lnTo>
                    <a:pt x="108204" y="331203"/>
                  </a:lnTo>
                  <a:lnTo>
                    <a:pt x="109766" y="328955"/>
                  </a:lnTo>
                  <a:lnTo>
                    <a:pt x="111252" y="326669"/>
                  </a:lnTo>
                  <a:close/>
                </a:path>
                <a:path w="220979" h="372745">
                  <a:moveTo>
                    <a:pt x="113601" y="361670"/>
                  </a:moveTo>
                  <a:lnTo>
                    <a:pt x="110477" y="357441"/>
                  </a:lnTo>
                  <a:lnTo>
                    <a:pt x="107607" y="356781"/>
                  </a:lnTo>
                  <a:lnTo>
                    <a:pt x="105625" y="358038"/>
                  </a:lnTo>
                  <a:lnTo>
                    <a:pt x="103593" y="359181"/>
                  </a:lnTo>
                  <a:lnTo>
                    <a:pt x="102819" y="361975"/>
                  </a:lnTo>
                  <a:lnTo>
                    <a:pt x="103886" y="364363"/>
                  </a:lnTo>
                  <a:lnTo>
                    <a:pt x="104952" y="366763"/>
                  </a:lnTo>
                  <a:lnTo>
                    <a:pt x="107962" y="367639"/>
                  </a:lnTo>
                  <a:lnTo>
                    <a:pt x="110490" y="366204"/>
                  </a:lnTo>
                  <a:lnTo>
                    <a:pt x="112928" y="364667"/>
                  </a:lnTo>
                  <a:lnTo>
                    <a:pt x="113601" y="361670"/>
                  </a:lnTo>
                  <a:close/>
                </a:path>
                <a:path w="220979" h="372745">
                  <a:moveTo>
                    <a:pt x="114198" y="21932"/>
                  </a:moveTo>
                  <a:lnTo>
                    <a:pt x="112636" y="19862"/>
                  </a:lnTo>
                  <a:lnTo>
                    <a:pt x="111036" y="17741"/>
                  </a:lnTo>
                  <a:lnTo>
                    <a:pt x="107937" y="17449"/>
                  </a:lnTo>
                  <a:lnTo>
                    <a:pt x="105841" y="19316"/>
                  </a:lnTo>
                  <a:lnTo>
                    <a:pt x="103708" y="21132"/>
                  </a:lnTo>
                  <a:lnTo>
                    <a:pt x="103708" y="24295"/>
                  </a:lnTo>
                  <a:lnTo>
                    <a:pt x="107416" y="28003"/>
                  </a:lnTo>
                  <a:lnTo>
                    <a:pt x="110274" y="28003"/>
                  </a:lnTo>
                  <a:lnTo>
                    <a:pt x="112128" y="26441"/>
                  </a:lnTo>
                  <a:lnTo>
                    <a:pt x="113944" y="24815"/>
                  </a:lnTo>
                  <a:lnTo>
                    <a:pt x="114198" y="21932"/>
                  </a:lnTo>
                  <a:close/>
                </a:path>
                <a:path w="220979" h="372745">
                  <a:moveTo>
                    <a:pt x="123507" y="305447"/>
                  </a:moveTo>
                  <a:lnTo>
                    <a:pt x="122605" y="302539"/>
                  </a:lnTo>
                  <a:lnTo>
                    <a:pt x="117906" y="300202"/>
                  </a:lnTo>
                  <a:lnTo>
                    <a:pt x="115036" y="301117"/>
                  </a:lnTo>
                  <a:lnTo>
                    <a:pt x="112636" y="305727"/>
                  </a:lnTo>
                  <a:lnTo>
                    <a:pt x="113474" y="308597"/>
                  </a:lnTo>
                  <a:lnTo>
                    <a:pt x="115760" y="309867"/>
                  </a:lnTo>
                  <a:lnTo>
                    <a:pt x="118071" y="311150"/>
                  </a:lnTo>
                  <a:lnTo>
                    <a:pt x="120992" y="310248"/>
                  </a:lnTo>
                  <a:lnTo>
                    <a:pt x="122237" y="307848"/>
                  </a:lnTo>
                  <a:lnTo>
                    <a:pt x="123507" y="305447"/>
                  </a:lnTo>
                  <a:close/>
                </a:path>
                <a:path w="220979" h="372745">
                  <a:moveTo>
                    <a:pt x="131229" y="347751"/>
                  </a:moveTo>
                  <a:lnTo>
                    <a:pt x="130987" y="344703"/>
                  </a:lnTo>
                  <a:lnTo>
                    <a:pt x="126885" y="341426"/>
                  </a:lnTo>
                  <a:lnTo>
                    <a:pt x="123939" y="341655"/>
                  </a:lnTo>
                  <a:lnTo>
                    <a:pt x="122326" y="343560"/>
                  </a:lnTo>
                  <a:lnTo>
                    <a:pt x="120650" y="345376"/>
                  </a:lnTo>
                  <a:lnTo>
                    <a:pt x="120802" y="348335"/>
                  </a:lnTo>
                  <a:lnTo>
                    <a:pt x="122682" y="350177"/>
                  </a:lnTo>
                  <a:lnTo>
                    <a:pt x="124561" y="352018"/>
                  </a:lnTo>
                  <a:lnTo>
                    <a:pt x="127596" y="351866"/>
                  </a:lnTo>
                  <a:lnTo>
                    <a:pt x="129463" y="349834"/>
                  </a:lnTo>
                  <a:lnTo>
                    <a:pt x="131229" y="347751"/>
                  </a:lnTo>
                  <a:close/>
                </a:path>
                <a:path w="220979" h="372745">
                  <a:moveTo>
                    <a:pt x="133781" y="283311"/>
                  </a:moveTo>
                  <a:lnTo>
                    <a:pt x="132626" y="280479"/>
                  </a:lnTo>
                  <a:lnTo>
                    <a:pt x="127762" y="278498"/>
                  </a:lnTo>
                  <a:lnTo>
                    <a:pt x="125006" y="279654"/>
                  </a:lnTo>
                  <a:lnTo>
                    <a:pt x="123952" y="282041"/>
                  </a:lnTo>
                  <a:lnTo>
                    <a:pt x="122923" y="284441"/>
                  </a:lnTo>
                  <a:lnTo>
                    <a:pt x="124015" y="287248"/>
                  </a:lnTo>
                  <a:lnTo>
                    <a:pt x="126415" y="288328"/>
                  </a:lnTo>
                  <a:lnTo>
                    <a:pt x="128803" y="289407"/>
                  </a:lnTo>
                  <a:lnTo>
                    <a:pt x="131622" y="288264"/>
                  </a:lnTo>
                  <a:lnTo>
                    <a:pt x="132689" y="285788"/>
                  </a:lnTo>
                  <a:lnTo>
                    <a:pt x="133781" y="283311"/>
                  </a:lnTo>
                  <a:close/>
                </a:path>
                <a:path w="220979" h="372745">
                  <a:moveTo>
                    <a:pt x="134289" y="9779"/>
                  </a:moveTo>
                  <a:lnTo>
                    <a:pt x="133807" y="6578"/>
                  </a:lnTo>
                  <a:lnTo>
                    <a:pt x="131178" y="4927"/>
                  </a:lnTo>
                  <a:lnTo>
                    <a:pt x="128498" y="3352"/>
                  </a:lnTo>
                  <a:lnTo>
                    <a:pt x="125399" y="4229"/>
                  </a:lnTo>
                  <a:lnTo>
                    <a:pt x="123482" y="9118"/>
                  </a:lnTo>
                  <a:lnTo>
                    <a:pt x="123786" y="10223"/>
                  </a:lnTo>
                  <a:lnTo>
                    <a:pt x="124269" y="11887"/>
                  </a:lnTo>
                  <a:lnTo>
                    <a:pt x="124561" y="12065"/>
                  </a:lnTo>
                  <a:lnTo>
                    <a:pt x="125844" y="15049"/>
                  </a:lnTo>
                  <a:lnTo>
                    <a:pt x="128384" y="16319"/>
                  </a:lnTo>
                  <a:lnTo>
                    <a:pt x="130517" y="15760"/>
                  </a:lnTo>
                  <a:lnTo>
                    <a:pt x="132638" y="15265"/>
                  </a:lnTo>
                  <a:lnTo>
                    <a:pt x="134175" y="12852"/>
                  </a:lnTo>
                  <a:lnTo>
                    <a:pt x="133959" y="10274"/>
                  </a:lnTo>
                  <a:lnTo>
                    <a:pt x="134289" y="9779"/>
                  </a:lnTo>
                  <a:close/>
                </a:path>
                <a:path w="220979" h="372745">
                  <a:moveTo>
                    <a:pt x="142430" y="260565"/>
                  </a:moveTo>
                  <a:lnTo>
                    <a:pt x="141122" y="257822"/>
                  </a:lnTo>
                  <a:lnTo>
                    <a:pt x="136144" y="256146"/>
                  </a:lnTo>
                  <a:lnTo>
                    <a:pt x="133438" y="257479"/>
                  </a:lnTo>
                  <a:lnTo>
                    <a:pt x="131686" y="262407"/>
                  </a:lnTo>
                  <a:lnTo>
                    <a:pt x="132981" y="265150"/>
                  </a:lnTo>
                  <a:lnTo>
                    <a:pt x="135432" y="266052"/>
                  </a:lnTo>
                  <a:lnTo>
                    <a:pt x="137896" y="266966"/>
                  </a:lnTo>
                  <a:lnTo>
                    <a:pt x="140627" y="265645"/>
                  </a:lnTo>
                  <a:lnTo>
                    <a:pt x="141516" y="263105"/>
                  </a:lnTo>
                  <a:lnTo>
                    <a:pt x="142430" y="260565"/>
                  </a:lnTo>
                  <a:close/>
                </a:path>
                <a:path w="220979" h="372745">
                  <a:moveTo>
                    <a:pt x="145313" y="327837"/>
                  </a:moveTo>
                  <a:lnTo>
                    <a:pt x="144589" y="324891"/>
                  </a:lnTo>
                  <a:lnTo>
                    <a:pt x="140068" y="322237"/>
                  </a:lnTo>
                  <a:lnTo>
                    <a:pt x="137172" y="322935"/>
                  </a:lnTo>
                  <a:lnTo>
                    <a:pt x="135864" y="325107"/>
                  </a:lnTo>
                  <a:lnTo>
                    <a:pt x="134480" y="327228"/>
                  </a:lnTo>
                  <a:lnTo>
                    <a:pt x="135128" y="330136"/>
                  </a:lnTo>
                  <a:lnTo>
                    <a:pt x="137312" y="331597"/>
                  </a:lnTo>
                  <a:lnTo>
                    <a:pt x="139496" y="333057"/>
                  </a:lnTo>
                  <a:lnTo>
                    <a:pt x="142455" y="332409"/>
                  </a:lnTo>
                  <a:lnTo>
                    <a:pt x="143916" y="330136"/>
                  </a:lnTo>
                  <a:lnTo>
                    <a:pt x="145313" y="327837"/>
                  </a:lnTo>
                  <a:close/>
                </a:path>
                <a:path w="220979" h="372745">
                  <a:moveTo>
                    <a:pt x="149669" y="237363"/>
                  </a:moveTo>
                  <a:lnTo>
                    <a:pt x="148221" y="234708"/>
                  </a:lnTo>
                  <a:lnTo>
                    <a:pt x="143154" y="233311"/>
                  </a:lnTo>
                  <a:lnTo>
                    <a:pt x="140525" y="234797"/>
                  </a:lnTo>
                  <a:lnTo>
                    <a:pt x="139801" y="237312"/>
                  </a:lnTo>
                  <a:lnTo>
                    <a:pt x="139103" y="239839"/>
                  </a:lnTo>
                  <a:lnTo>
                    <a:pt x="140500" y="242481"/>
                  </a:lnTo>
                  <a:lnTo>
                    <a:pt x="143014" y="243243"/>
                  </a:lnTo>
                  <a:lnTo>
                    <a:pt x="145529" y="244005"/>
                  </a:lnTo>
                  <a:lnTo>
                    <a:pt x="148221" y="242544"/>
                  </a:lnTo>
                  <a:lnTo>
                    <a:pt x="148932" y="239953"/>
                  </a:lnTo>
                  <a:lnTo>
                    <a:pt x="149669" y="237363"/>
                  </a:lnTo>
                  <a:close/>
                </a:path>
                <a:path w="220979" h="372745">
                  <a:moveTo>
                    <a:pt x="150101" y="26771"/>
                  </a:moveTo>
                  <a:lnTo>
                    <a:pt x="147243" y="21831"/>
                  </a:lnTo>
                  <a:lnTo>
                    <a:pt x="144246" y="21056"/>
                  </a:lnTo>
                  <a:lnTo>
                    <a:pt x="139903" y="24015"/>
                  </a:lnTo>
                  <a:lnTo>
                    <a:pt x="139192" y="26885"/>
                  </a:lnTo>
                  <a:lnTo>
                    <a:pt x="140436" y="29006"/>
                  </a:lnTo>
                  <a:lnTo>
                    <a:pt x="141655" y="31140"/>
                  </a:lnTo>
                  <a:lnTo>
                    <a:pt x="144424" y="32054"/>
                  </a:lnTo>
                  <a:lnTo>
                    <a:pt x="146812" y="30899"/>
                  </a:lnTo>
                  <a:lnTo>
                    <a:pt x="149148" y="29768"/>
                  </a:lnTo>
                  <a:lnTo>
                    <a:pt x="150101" y="26771"/>
                  </a:lnTo>
                  <a:close/>
                </a:path>
                <a:path w="220979" h="372745">
                  <a:moveTo>
                    <a:pt x="155651" y="213829"/>
                  </a:moveTo>
                  <a:lnTo>
                    <a:pt x="154038" y="211251"/>
                  </a:lnTo>
                  <a:lnTo>
                    <a:pt x="148907" y="210121"/>
                  </a:lnTo>
                  <a:lnTo>
                    <a:pt x="146380" y="211747"/>
                  </a:lnTo>
                  <a:lnTo>
                    <a:pt x="145796" y="214299"/>
                  </a:lnTo>
                  <a:lnTo>
                    <a:pt x="145186" y="216852"/>
                  </a:lnTo>
                  <a:lnTo>
                    <a:pt x="146748" y="219430"/>
                  </a:lnTo>
                  <a:lnTo>
                    <a:pt x="149301" y="220052"/>
                  </a:lnTo>
                  <a:lnTo>
                    <a:pt x="151853" y="220675"/>
                  </a:lnTo>
                  <a:lnTo>
                    <a:pt x="154432" y="219062"/>
                  </a:lnTo>
                  <a:lnTo>
                    <a:pt x="155054" y="216458"/>
                  </a:lnTo>
                  <a:lnTo>
                    <a:pt x="155651" y="213829"/>
                  </a:lnTo>
                  <a:close/>
                </a:path>
                <a:path w="220979" h="372745">
                  <a:moveTo>
                    <a:pt x="156718" y="306539"/>
                  </a:moveTo>
                  <a:lnTo>
                    <a:pt x="155714" y="303695"/>
                  </a:lnTo>
                  <a:lnTo>
                    <a:pt x="150952" y="301510"/>
                  </a:lnTo>
                  <a:lnTo>
                    <a:pt x="148120" y="302488"/>
                  </a:lnTo>
                  <a:lnTo>
                    <a:pt x="147002" y="304787"/>
                  </a:lnTo>
                  <a:lnTo>
                    <a:pt x="145910" y="307098"/>
                  </a:lnTo>
                  <a:lnTo>
                    <a:pt x="146850" y="309918"/>
                  </a:lnTo>
                  <a:lnTo>
                    <a:pt x="149174" y="311111"/>
                  </a:lnTo>
                  <a:lnTo>
                    <a:pt x="151523" y="312318"/>
                  </a:lnTo>
                  <a:lnTo>
                    <a:pt x="154406" y="311353"/>
                  </a:lnTo>
                  <a:lnTo>
                    <a:pt x="155549" y="308940"/>
                  </a:lnTo>
                  <a:lnTo>
                    <a:pt x="156718" y="306539"/>
                  </a:lnTo>
                  <a:close/>
                </a:path>
                <a:path w="220979" h="372745">
                  <a:moveTo>
                    <a:pt x="157695" y="14922"/>
                  </a:moveTo>
                  <a:lnTo>
                    <a:pt x="157175" y="11734"/>
                  </a:lnTo>
                  <a:lnTo>
                    <a:pt x="154533" y="10185"/>
                  </a:lnTo>
                  <a:lnTo>
                    <a:pt x="151892" y="8661"/>
                  </a:lnTo>
                  <a:lnTo>
                    <a:pt x="148793" y="9702"/>
                  </a:lnTo>
                  <a:lnTo>
                    <a:pt x="146989" y="14630"/>
                  </a:lnTo>
                  <a:lnTo>
                    <a:pt x="147840" y="17297"/>
                  </a:lnTo>
                  <a:lnTo>
                    <a:pt x="151599" y="19469"/>
                  </a:lnTo>
                  <a:lnTo>
                    <a:pt x="154368" y="18986"/>
                  </a:lnTo>
                  <a:lnTo>
                    <a:pt x="156019" y="16967"/>
                  </a:lnTo>
                  <a:lnTo>
                    <a:pt x="157695" y="14922"/>
                  </a:lnTo>
                  <a:close/>
                </a:path>
                <a:path w="220979" h="372745">
                  <a:moveTo>
                    <a:pt x="159029" y="50101"/>
                  </a:moveTo>
                  <a:lnTo>
                    <a:pt x="157518" y="44805"/>
                  </a:lnTo>
                  <a:lnTo>
                    <a:pt x="154711" y="43395"/>
                  </a:lnTo>
                  <a:lnTo>
                    <a:pt x="149758" y="45110"/>
                  </a:lnTo>
                  <a:lnTo>
                    <a:pt x="148475" y="47726"/>
                  </a:lnTo>
                  <a:lnTo>
                    <a:pt x="149872" y="52641"/>
                  </a:lnTo>
                  <a:lnTo>
                    <a:pt x="152514" y="54089"/>
                  </a:lnTo>
                  <a:lnTo>
                    <a:pt x="155041" y="53441"/>
                  </a:lnTo>
                  <a:lnTo>
                    <a:pt x="157594" y="52781"/>
                  </a:lnTo>
                  <a:lnTo>
                    <a:pt x="159029" y="50101"/>
                  </a:lnTo>
                  <a:close/>
                </a:path>
                <a:path w="220979" h="372745">
                  <a:moveTo>
                    <a:pt x="166141" y="284416"/>
                  </a:moveTo>
                  <a:lnTo>
                    <a:pt x="164884" y="281660"/>
                  </a:lnTo>
                  <a:lnTo>
                    <a:pt x="159969" y="279831"/>
                  </a:lnTo>
                  <a:lnTo>
                    <a:pt x="157251" y="281051"/>
                  </a:lnTo>
                  <a:lnTo>
                    <a:pt x="155359" y="285826"/>
                  </a:lnTo>
                  <a:lnTo>
                    <a:pt x="156565" y="288582"/>
                  </a:lnTo>
                  <a:lnTo>
                    <a:pt x="158991" y="289572"/>
                  </a:lnTo>
                  <a:lnTo>
                    <a:pt x="161417" y="290563"/>
                  </a:lnTo>
                  <a:lnTo>
                    <a:pt x="164172" y="289369"/>
                  </a:lnTo>
                  <a:lnTo>
                    <a:pt x="166141" y="284416"/>
                  </a:lnTo>
                  <a:close/>
                </a:path>
                <a:path w="220979" h="372745">
                  <a:moveTo>
                    <a:pt x="173786" y="31191"/>
                  </a:moveTo>
                  <a:lnTo>
                    <a:pt x="172326" y="28803"/>
                  </a:lnTo>
                  <a:lnTo>
                    <a:pt x="170827" y="26416"/>
                  </a:lnTo>
                  <a:lnTo>
                    <a:pt x="167830" y="25755"/>
                  </a:lnTo>
                  <a:lnTo>
                    <a:pt x="163588" y="28841"/>
                  </a:lnTo>
                  <a:lnTo>
                    <a:pt x="162928" y="31724"/>
                  </a:lnTo>
                  <a:lnTo>
                    <a:pt x="164223" y="33769"/>
                  </a:lnTo>
                  <a:lnTo>
                    <a:pt x="165493" y="35839"/>
                  </a:lnTo>
                  <a:lnTo>
                    <a:pt x="168275" y="36626"/>
                  </a:lnTo>
                  <a:lnTo>
                    <a:pt x="170624" y="35394"/>
                  </a:lnTo>
                  <a:lnTo>
                    <a:pt x="172923" y="34188"/>
                  </a:lnTo>
                  <a:lnTo>
                    <a:pt x="173786" y="31191"/>
                  </a:lnTo>
                  <a:close/>
                </a:path>
                <a:path w="220979" h="372745">
                  <a:moveTo>
                    <a:pt x="173913" y="261721"/>
                  </a:moveTo>
                  <a:lnTo>
                    <a:pt x="172516" y="259054"/>
                  </a:lnTo>
                  <a:lnTo>
                    <a:pt x="167487" y="257556"/>
                  </a:lnTo>
                  <a:lnTo>
                    <a:pt x="164833" y="258940"/>
                  </a:lnTo>
                  <a:lnTo>
                    <a:pt x="163271" y="263842"/>
                  </a:lnTo>
                  <a:lnTo>
                    <a:pt x="164668" y="266509"/>
                  </a:lnTo>
                  <a:lnTo>
                    <a:pt x="167144" y="267335"/>
                  </a:lnTo>
                  <a:lnTo>
                    <a:pt x="169646" y="268160"/>
                  </a:lnTo>
                  <a:lnTo>
                    <a:pt x="172313" y="266776"/>
                  </a:lnTo>
                  <a:lnTo>
                    <a:pt x="173913" y="261721"/>
                  </a:lnTo>
                  <a:close/>
                </a:path>
                <a:path w="220979" h="372745">
                  <a:moveTo>
                    <a:pt x="180276" y="238645"/>
                  </a:moveTo>
                  <a:lnTo>
                    <a:pt x="178727" y="236067"/>
                  </a:lnTo>
                  <a:lnTo>
                    <a:pt x="173634" y="234848"/>
                  </a:lnTo>
                  <a:lnTo>
                    <a:pt x="171056" y="236385"/>
                  </a:lnTo>
                  <a:lnTo>
                    <a:pt x="169824" y="241401"/>
                  </a:lnTo>
                  <a:lnTo>
                    <a:pt x="171310" y="243967"/>
                  </a:lnTo>
                  <a:lnTo>
                    <a:pt x="173850" y="244640"/>
                  </a:lnTo>
                  <a:lnTo>
                    <a:pt x="176390" y="245313"/>
                  </a:lnTo>
                  <a:lnTo>
                    <a:pt x="179019" y="243801"/>
                  </a:lnTo>
                  <a:lnTo>
                    <a:pt x="180276" y="238645"/>
                  </a:lnTo>
                  <a:close/>
                </a:path>
                <a:path w="220979" h="372745">
                  <a:moveTo>
                    <a:pt x="183324" y="53886"/>
                  </a:moveTo>
                  <a:lnTo>
                    <a:pt x="181673" y="48717"/>
                  </a:lnTo>
                  <a:lnTo>
                    <a:pt x="178828" y="47421"/>
                  </a:lnTo>
                  <a:lnTo>
                    <a:pt x="173926" y="49301"/>
                  </a:lnTo>
                  <a:lnTo>
                    <a:pt x="172720" y="51930"/>
                  </a:lnTo>
                  <a:lnTo>
                    <a:pt x="174256" y="56730"/>
                  </a:lnTo>
                  <a:lnTo>
                    <a:pt x="176936" y="58064"/>
                  </a:lnTo>
                  <a:lnTo>
                    <a:pt x="179438" y="57327"/>
                  </a:lnTo>
                  <a:lnTo>
                    <a:pt x="181978" y="56578"/>
                  </a:lnTo>
                  <a:lnTo>
                    <a:pt x="183324" y="53886"/>
                  </a:lnTo>
                  <a:close/>
                </a:path>
                <a:path w="220979" h="372745">
                  <a:moveTo>
                    <a:pt x="185407" y="215265"/>
                  </a:moveTo>
                  <a:lnTo>
                    <a:pt x="183692" y="212775"/>
                  </a:lnTo>
                  <a:lnTo>
                    <a:pt x="178536" y="211823"/>
                  </a:lnTo>
                  <a:lnTo>
                    <a:pt x="176072" y="213499"/>
                  </a:lnTo>
                  <a:lnTo>
                    <a:pt x="175577" y="216027"/>
                  </a:lnTo>
                  <a:lnTo>
                    <a:pt x="175056" y="218554"/>
                  </a:lnTo>
                  <a:lnTo>
                    <a:pt x="176720" y="221043"/>
                  </a:lnTo>
                  <a:lnTo>
                    <a:pt x="179285" y="221589"/>
                  </a:lnTo>
                  <a:lnTo>
                    <a:pt x="181851" y="222123"/>
                  </a:lnTo>
                  <a:lnTo>
                    <a:pt x="184365" y="220459"/>
                  </a:lnTo>
                  <a:lnTo>
                    <a:pt x="184912" y="217868"/>
                  </a:lnTo>
                  <a:lnTo>
                    <a:pt x="185407" y="215265"/>
                  </a:lnTo>
                  <a:close/>
                </a:path>
                <a:path w="220979" h="372745">
                  <a:moveTo>
                    <a:pt x="189052" y="77470"/>
                  </a:moveTo>
                  <a:lnTo>
                    <a:pt x="188582" y="74828"/>
                  </a:lnTo>
                  <a:lnTo>
                    <a:pt x="188036" y="72199"/>
                  </a:lnTo>
                  <a:lnTo>
                    <a:pt x="185508" y="70523"/>
                  </a:lnTo>
                  <a:lnTo>
                    <a:pt x="180390" y="71666"/>
                  </a:lnTo>
                  <a:lnTo>
                    <a:pt x="178727" y="74142"/>
                  </a:lnTo>
                  <a:lnTo>
                    <a:pt x="179247" y="76631"/>
                  </a:lnTo>
                  <a:lnTo>
                    <a:pt x="179705" y="79146"/>
                  </a:lnTo>
                  <a:lnTo>
                    <a:pt x="182156" y="80822"/>
                  </a:lnTo>
                  <a:lnTo>
                    <a:pt x="184746" y="80391"/>
                  </a:lnTo>
                  <a:lnTo>
                    <a:pt x="187337" y="79959"/>
                  </a:lnTo>
                  <a:lnTo>
                    <a:pt x="189052" y="77470"/>
                  </a:lnTo>
                  <a:close/>
                </a:path>
                <a:path w="220979" h="372745">
                  <a:moveTo>
                    <a:pt x="189306" y="191668"/>
                  </a:moveTo>
                  <a:lnTo>
                    <a:pt x="187502" y="189268"/>
                  </a:lnTo>
                  <a:lnTo>
                    <a:pt x="182308" y="188582"/>
                  </a:lnTo>
                  <a:lnTo>
                    <a:pt x="179882" y="190373"/>
                  </a:lnTo>
                  <a:lnTo>
                    <a:pt x="179146" y="195491"/>
                  </a:lnTo>
                  <a:lnTo>
                    <a:pt x="180949" y="197891"/>
                  </a:lnTo>
                  <a:lnTo>
                    <a:pt x="183540" y="198297"/>
                  </a:lnTo>
                  <a:lnTo>
                    <a:pt x="186131" y="198704"/>
                  </a:lnTo>
                  <a:lnTo>
                    <a:pt x="188544" y="196913"/>
                  </a:lnTo>
                  <a:lnTo>
                    <a:pt x="189306" y="191668"/>
                  </a:lnTo>
                  <a:close/>
                </a:path>
                <a:path w="220979" h="372745">
                  <a:moveTo>
                    <a:pt x="191973" y="167881"/>
                  </a:moveTo>
                  <a:lnTo>
                    <a:pt x="190042" y="165582"/>
                  </a:lnTo>
                  <a:lnTo>
                    <a:pt x="184810" y="165163"/>
                  </a:lnTo>
                  <a:lnTo>
                    <a:pt x="182511" y="167081"/>
                  </a:lnTo>
                  <a:lnTo>
                    <a:pt x="182295" y="169659"/>
                  </a:lnTo>
                  <a:lnTo>
                    <a:pt x="182054" y="172224"/>
                  </a:lnTo>
                  <a:lnTo>
                    <a:pt x="183934" y="174523"/>
                  </a:lnTo>
                  <a:lnTo>
                    <a:pt x="186550" y="174802"/>
                  </a:lnTo>
                  <a:lnTo>
                    <a:pt x="189153" y="175069"/>
                  </a:lnTo>
                  <a:lnTo>
                    <a:pt x="191516" y="173164"/>
                  </a:lnTo>
                  <a:lnTo>
                    <a:pt x="191757" y="170522"/>
                  </a:lnTo>
                  <a:lnTo>
                    <a:pt x="191973" y="167881"/>
                  </a:lnTo>
                  <a:close/>
                </a:path>
                <a:path w="220979" h="372745">
                  <a:moveTo>
                    <a:pt x="192239" y="101346"/>
                  </a:moveTo>
                  <a:lnTo>
                    <a:pt x="191985" y="98691"/>
                  </a:lnTo>
                  <a:lnTo>
                    <a:pt x="191770" y="96037"/>
                  </a:lnTo>
                  <a:lnTo>
                    <a:pt x="189357" y="94145"/>
                  </a:lnTo>
                  <a:lnTo>
                    <a:pt x="184150" y="94754"/>
                  </a:lnTo>
                  <a:lnTo>
                    <a:pt x="182321" y="97066"/>
                  </a:lnTo>
                  <a:lnTo>
                    <a:pt x="182537" y="99618"/>
                  </a:lnTo>
                  <a:lnTo>
                    <a:pt x="182778" y="102184"/>
                  </a:lnTo>
                  <a:lnTo>
                    <a:pt x="185089" y="104076"/>
                  </a:lnTo>
                  <a:lnTo>
                    <a:pt x="187706" y="103873"/>
                  </a:lnTo>
                  <a:lnTo>
                    <a:pt x="190322" y="103657"/>
                  </a:lnTo>
                  <a:lnTo>
                    <a:pt x="192239" y="101346"/>
                  </a:lnTo>
                  <a:close/>
                </a:path>
                <a:path w="220979" h="372745">
                  <a:moveTo>
                    <a:pt x="193421" y="143992"/>
                  </a:moveTo>
                  <a:lnTo>
                    <a:pt x="191287" y="141795"/>
                  </a:lnTo>
                  <a:lnTo>
                    <a:pt x="186042" y="141681"/>
                  </a:lnTo>
                  <a:lnTo>
                    <a:pt x="183921" y="143725"/>
                  </a:lnTo>
                  <a:lnTo>
                    <a:pt x="183680" y="148882"/>
                  </a:lnTo>
                  <a:lnTo>
                    <a:pt x="185724" y="151079"/>
                  </a:lnTo>
                  <a:lnTo>
                    <a:pt x="188341" y="151206"/>
                  </a:lnTo>
                  <a:lnTo>
                    <a:pt x="190957" y="151333"/>
                  </a:lnTo>
                  <a:lnTo>
                    <a:pt x="193179" y="149301"/>
                  </a:lnTo>
                  <a:lnTo>
                    <a:pt x="193421" y="143992"/>
                  </a:lnTo>
                  <a:close/>
                </a:path>
                <a:path w="220979" h="372745">
                  <a:moveTo>
                    <a:pt x="193497" y="125336"/>
                  </a:moveTo>
                  <a:lnTo>
                    <a:pt x="193408" y="120015"/>
                  </a:lnTo>
                  <a:lnTo>
                    <a:pt x="191173" y="117957"/>
                  </a:lnTo>
                  <a:lnTo>
                    <a:pt x="185928" y="118173"/>
                  </a:lnTo>
                  <a:lnTo>
                    <a:pt x="183908" y="120345"/>
                  </a:lnTo>
                  <a:lnTo>
                    <a:pt x="183997" y="125488"/>
                  </a:lnTo>
                  <a:lnTo>
                    <a:pt x="186169" y="127558"/>
                  </a:lnTo>
                  <a:lnTo>
                    <a:pt x="188798" y="127533"/>
                  </a:lnTo>
                  <a:lnTo>
                    <a:pt x="191427" y="127508"/>
                  </a:lnTo>
                  <a:lnTo>
                    <a:pt x="193497" y="125336"/>
                  </a:lnTo>
                  <a:close/>
                </a:path>
                <a:path w="220979" h="372745">
                  <a:moveTo>
                    <a:pt x="206197" y="53606"/>
                  </a:moveTo>
                  <a:lnTo>
                    <a:pt x="205105" y="51054"/>
                  </a:lnTo>
                  <a:lnTo>
                    <a:pt x="204089" y="48488"/>
                  </a:lnTo>
                  <a:lnTo>
                    <a:pt x="201193" y="47332"/>
                  </a:lnTo>
                  <a:lnTo>
                    <a:pt x="196430" y="49555"/>
                  </a:lnTo>
                  <a:lnTo>
                    <a:pt x="195389" y="52285"/>
                  </a:lnTo>
                  <a:lnTo>
                    <a:pt x="196316" y="54660"/>
                  </a:lnTo>
                  <a:lnTo>
                    <a:pt x="197307" y="56997"/>
                  </a:lnTo>
                  <a:lnTo>
                    <a:pt x="199974" y="58242"/>
                  </a:lnTo>
                  <a:lnTo>
                    <a:pt x="202450" y="57340"/>
                  </a:lnTo>
                  <a:lnTo>
                    <a:pt x="204914" y="56451"/>
                  </a:lnTo>
                  <a:lnTo>
                    <a:pt x="206197" y="53606"/>
                  </a:lnTo>
                  <a:close/>
                </a:path>
                <a:path w="220979" h="372745">
                  <a:moveTo>
                    <a:pt x="213309" y="77241"/>
                  </a:moveTo>
                  <a:lnTo>
                    <a:pt x="212636" y="74599"/>
                  </a:lnTo>
                  <a:lnTo>
                    <a:pt x="212013" y="71945"/>
                  </a:lnTo>
                  <a:lnTo>
                    <a:pt x="209346" y="70383"/>
                  </a:lnTo>
                  <a:lnTo>
                    <a:pt x="204292" y="71780"/>
                  </a:lnTo>
                  <a:lnTo>
                    <a:pt x="202819" y="74358"/>
                  </a:lnTo>
                  <a:lnTo>
                    <a:pt x="203403" y="76873"/>
                  </a:lnTo>
                  <a:lnTo>
                    <a:pt x="204038" y="79387"/>
                  </a:lnTo>
                  <a:lnTo>
                    <a:pt x="206578" y="80975"/>
                  </a:lnTo>
                  <a:lnTo>
                    <a:pt x="209130" y="80416"/>
                  </a:lnTo>
                  <a:lnTo>
                    <a:pt x="211709" y="79844"/>
                  </a:lnTo>
                  <a:lnTo>
                    <a:pt x="213309" y="77241"/>
                  </a:lnTo>
                  <a:close/>
                </a:path>
                <a:path w="220979" h="372745">
                  <a:moveTo>
                    <a:pt x="217652" y="101346"/>
                  </a:moveTo>
                  <a:lnTo>
                    <a:pt x="217284" y="98653"/>
                  </a:lnTo>
                  <a:lnTo>
                    <a:pt x="216865" y="95973"/>
                  </a:lnTo>
                  <a:lnTo>
                    <a:pt x="214426" y="94157"/>
                  </a:lnTo>
                  <a:lnTo>
                    <a:pt x="209257" y="95008"/>
                  </a:lnTo>
                  <a:lnTo>
                    <a:pt x="207479" y="97447"/>
                  </a:lnTo>
                  <a:lnTo>
                    <a:pt x="207873" y="100012"/>
                  </a:lnTo>
                  <a:lnTo>
                    <a:pt x="208241" y="102590"/>
                  </a:lnTo>
                  <a:lnTo>
                    <a:pt x="210591" y="104419"/>
                  </a:lnTo>
                  <a:lnTo>
                    <a:pt x="213207" y="104101"/>
                  </a:lnTo>
                  <a:lnTo>
                    <a:pt x="215811" y="103784"/>
                  </a:lnTo>
                  <a:lnTo>
                    <a:pt x="217652" y="101346"/>
                  </a:lnTo>
                  <a:close/>
                </a:path>
                <a:path w="220979" h="372745">
                  <a:moveTo>
                    <a:pt x="218211" y="193078"/>
                  </a:moveTo>
                  <a:lnTo>
                    <a:pt x="216344" y="190703"/>
                  </a:lnTo>
                  <a:lnTo>
                    <a:pt x="211124" y="190195"/>
                  </a:lnTo>
                  <a:lnTo>
                    <a:pt x="208762" y="192112"/>
                  </a:lnTo>
                  <a:lnTo>
                    <a:pt x="208191" y="197319"/>
                  </a:lnTo>
                  <a:lnTo>
                    <a:pt x="210070" y="199694"/>
                  </a:lnTo>
                  <a:lnTo>
                    <a:pt x="212674" y="200012"/>
                  </a:lnTo>
                  <a:lnTo>
                    <a:pt x="215277" y="200329"/>
                  </a:lnTo>
                  <a:lnTo>
                    <a:pt x="217627" y="198424"/>
                  </a:lnTo>
                  <a:lnTo>
                    <a:pt x="218211" y="193078"/>
                  </a:lnTo>
                  <a:close/>
                </a:path>
                <a:path w="220979" h="372745">
                  <a:moveTo>
                    <a:pt x="219951" y="125603"/>
                  </a:moveTo>
                  <a:lnTo>
                    <a:pt x="219798" y="122910"/>
                  </a:lnTo>
                  <a:lnTo>
                    <a:pt x="219608" y="120218"/>
                  </a:lnTo>
                  <a:lnTo>
                    <a:pt x="217297" y="118224"/>
                  </a:lnTo>
                  <a:lnTo>
                    <a:pt x="212064" y="118656"/>
                  </a:lnTo>
                  <a:lnTo>
                    <a:pt x="210134" y="120942"/>
                  </a:lnTo>
                  <a:lnTo>
                    <a:pt x="210312" y="123545"/>
                  </a:lnTo>
                  <a:lnTo>
                    <a:pt x="210464" y="126149"/>
                  </a:lnTo>
                  <a:lnTo>
                    <a:pt x="212712" y="128155"/>
                  </a:lnTo>
                  <a:lnTo>
                    <a:pt x="215328" y="128028"/>
                  </a:lnTo>
                  <a:lnTo>
                    <a:pt x="217944" y="127901"/>
                  </a:lnTo>
                  <a:lnTo>
                    <a:pt x="219951" y="125603"/>
                  </a:lnTo>
                  <a:close/>
                </a:path>
                <a:path w="220979" h="372745">
                  <a:moveTo>
                    <a:pt x="220078" y="168859"/>
                  </a:moveTo>
                  <a:lnTo>
                    <a:pt x="218059" y="166598"/>
                  </a:lnTo>
                  <a:lnTo>
                    <a:pt x="212813" y="166370"/>
                  </a:lnTo>
                  <a:lnTo>
                    <a:pt x="210578" y="168402"/>
                  </a:lnTo>
                  <a:lnTo>
                    <a:pt x="210337" y="173647"/>
                  </a:lnTo>
                  <a:lnTo>
                    <a:pt x="212267" y="175907"/>
                  </a:lnTo>
                  <a:lnTo>
                    <a:pt x="214896" y="176085"/>
                  </a:lnTo>
                  <a:lnTo>
                    <a:pt x="217500" y="176263"/>
                  </a:lnTo>
                  <a:lnTo>
                    <a:pt x="219824" y="174244"/>
                  </a:lnTo>
                  <a:lnTo>
                    <a:pt x="219938" y="171551"/>
                  </a:lnTo>
                  <a:lnTo>
                    <a:pt x="220078" y="168859"/>
                  </a:lnTo>
                  <a:close/>
                </a:path>
                <a:path w="220979" h="372745">
                  <a:moveTo>
                    <a:pt x="220611" y="147256"/>
                  </a:moveTo>
                  <a:lnTo>
                    <a:pt x="220586" y="144564"/>
                  </a:lnTo>
                  <a:lnTo>
                    <a:pt x="218427" y="142417"/>
                  </a:lnTo>
                  <a:lnTo>
                    <a:pt x="213182" y="142494"/>
                  </a:lnTo>
                  <a:lnTo>
                    <a:pt x="211086" y="144653"/>
                  </a:lnTo>
                  <a:lnTo>
                    <a:pt x="211112" y="147269"/>
                  </a:lnTo>
                  <a:lnTo>
                    <a:pt x="211086" y="149885"/>
                  </a:lnTo>
                  <a:lnTo>
                    <a:pt x="213194" y="152031"/>
                  </a:lnTo>
                  <a:lnTo>
                    <a:pt x="215823" y="152069"/>
                  </a:lnTo>
                  <a:lnTo>
                    <a:pt x="218452" y="152107"/>
                  </a:lnTo>
                  <a:lnTo>
                    <a:pt x="220586" y="149948"/>
                  </a:lnTo>
                  <a:lnTo>
                    <a:pt x="220611" y="147256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0" name="object 96">
              <a:extLst>
                <a:ext uri="{FF2B5EF4-FFF2-40B4-BE49-F238E27FC236}">
                  <a16:creationId xmlns:a16="http://schemas.microsoft.com/office/drawing/2014/main" id="{6ED18950-8670-4105-98F1-5D9CE0F6D39F}"/>
                </a:ext>
              </a:extLst>
            </p:cNvPr>
            <p:cNvSpPr/>
            <p:nvPr/>
          </p:nvSpPr>
          <p:spPr>
            <a:xfrm>
              <a:off x="6420726" y="3628529"/>
              <a:ext cx="231775" cy="380365"/>
            </a:xfrm>
            <a:custGeom>
              <a:avLst/>
              <a:gdLst/>
              <a:ahLst/>
              <a:cxnLst/>
              <a:rect l="l" t="t" r="r" b="b"/>
              <a:pathLst>
                <a:path w="231775" h="380364">
                  <a:moveTo>
                    <a:pt x="9664" y="271640"/>
                  </a:moveTo>
                  <a:lnTo>
                    <a:pt x="9601" y="269113"/>
                  </a:lnTo>
                  <a:lnTo>
                    <a:pt x="9512" y="266573"/>
                  </a:lnTo>
                  <a:lnTo>
                    <a:pt x="7404" y="264515"/>
                  </a:lnTo>
                  <a:lnTo>
                    <a:pt x="4775" y="264528"/>
                  </a:lnTo>
                  <a:lnTo>
                    <a:pt x="2159" y="264541"/>
                  </a:lnTo>
                  <a:lnTo>
                    <a:pt x="0" y="266687"/>
                  </a:lnTo>
                  <a:lnTo>
                    <a:pt x="101" y="269328"/>
                  </a:lnTo>
                  <a:lnTo>
                    <a:pt x="165" y="271957"/>
                  </a:lnTo>
                  <a:lnTo>
                    <a:pt x="2349" y="274015"/>
                  </a:lnTo>
                  <a:lnTo>
                    <a:pt x="7594" y="273799"/>
                  </a:lnTo>
                  <a:lnTo>
                    <a:pt x="9664" y="271640"/>
                  </a:lnTo>
                  <a:close/>
                </a:path>
                <a:path w="231775" h="380364">
                  <a:moveTo>
                    <a:pt x="9994" y="243459"/>
                  </a:moveTo>
                  <a:lnTo>
                    <a:pt x="8013" y="241261"/>
                  </a:lnTo>
                  <a:lnTo>
                    <a:pt x="5397" y="241096"/>
                  </a:lnTo>
                  <a:lnTo>
                    <a:pt x="2768" y="240931"/>
                  </a:lnTo>
                  <a:lnTo>
                    <a:pt x="508" y="242925"/>
                  </a:lnTo>
                  <a:lnTo>
                    <a:pt x="292" y="248183"/>
                  </a:lnTo>
                  <a:lnTo>
                    <a:pt x="2324" y="250380"/>
                  </a:lnTo>
                  <a:lnTo>
                    <a:pt x="7569" y="250545"/>
                  </a:lnTo>
                  <a:lnTo>
                    <a:pt x="9791" y="248551"/>
                  </a:lnTo>
                  <a:lnTo>
                    <a:pt x="9906" y="245999"/>
                  </a:lnTo>
                  <a:lnTo>
                    <a:pt x="9994" y="243459"/>
                  </a:lnTo>
                  <a:close/>
                </a:path>
                <a:path w="231775" h="380364">
                  <a:moveTo>
                    <a:pt x="11341" y="294589"/>
                  </a:moveTo>
                  <a:lnTo>
                    <a:pt x="11087" y="292074"/>
                  </a:lnTo>
                  <a:lnTo>
                    <a:pt x="10795" y="289560"/>
                  </a:lnTo>
                  <a:lnTo>
                    <a:pt x="8470" y="287705"/>
                  </a:lnTo>
                  <a:lnTo>
                    <a:pt x="5880" y="287934"/>
                  </a:lnTo>
                  <a:lnTo>
                    <a:pt x="3251" y="288163"/>
                  </a:lnTo>
                  <a:lnTo>
                    <a:pt x="1333" y="290487"/>
                  </a:lnTo>
                  <a:lnTo>
                    <a:pt x="1638" y="293116"/>
                  </a:lnTo>
                  <a:lnTo>
                    <a:pt x="1905" y="295757"/>
                  </a:lnTo>
                  <a:lnTo>
                    <a:pt x="4292" y="297611"/>
                  </a:lnTo>
                  <a:lnTo>
                    <a:pt x="9499" y="296900"/>
                  </a:lnTo>
                  <a:lnTo>
                    <a:pt x="11341" y="294589"/>
                  </a:lnTo>
                  <a:close/>
                </a:path>
                <a:path w="231775" h="380364">
                  <a:moveTo>
                    <a:pt x="11976" y="220383"/>
                  </a:moveTo>
                  <a:lnTo>
                    <a:pt x="10083" y="218071"/>
                  </a:lnTo>
                  <a:lnTo>
                    <a:pt x="7480" y="217754"/>
                  </a:lnTo>
                  <a:lnTo>
                    <a:pt x="4876" y="217436"/>
                  </a:lnTo>
                  <a:lnTo>
                    <a:pt x="2527" y="219303"/>
                  </a:lnTo>
                  <a:lnTo>
                    <a:pt x="2247" y="221907"/>
                  </a:lnTo>
                  <a:lnTo>
                    <a:pt x="1943" y="224510"/>
                  </a:lnTo>
                  <a:lnTo>
                    <a:pt x="3873" y="226834"/>
                  </a:lnTo>
                  <a:lnTo>
                    <a:pt x="9093" y="227317"/>
                  </a:lnTo>
                  <a:lnTo>
                    <a:pt x="11404" y="225450"/>
                  </a:lnTo>
                  <a:lnTo>
                    <a:pt x="11976" y="220383"/>
                  </a:lnTo>
                  <a:close/>
                </a:path>
                <a:path w="231775" h="380364">
                  <a:moveTo>
                    <a:pt x="15201" y="197421"/>
                  </a:moveTo>
                  <a:lnTo>
                    <a:pt x="13462" y="195008"/>
                  </a:lnTo>
                  <a:lnTo>
                    <a:pt x="10871" y="194564"/>
                  </a:lnTo>
                  <a:lnTo>
                    <a:pt x="8280" y="194119"/>
                  </a:lnTo>
                  <a:lnTo>
                    <a:pt x="5829" y="195846"/>
                  </a:lnTo>
                  <a:lnTo>
                    <a:pt x="5384" y="198424"/>
                  </a:lnTo>
                  <a:lnTo>
                    <a:pt x="4991" y="201015"/>
                  </a:lnTo>
                  <a:lnTo>
                    <a:pt x="6781" y="203428"/>
                  </a:lnTo>
                  <a:lnTo>
                    <a:pt x="11976" y="204203"/>
                  </a:lnTo>
                  <a:lnTo>
                    <a:pt x="14389" y="202463"/>
                  </a:lnTo>
                  <a:lnTo>
                    <a:pt x="14770" y="199936"/>
                  </a:lnTo>
                  <a:lnTo>
                    <a:pt x="15201" y="197421"/>
                  </a:lnTo>
                  <a:close/>
                </a:path>
                <a:path w="231775" h="380364">
                  <a:moveTo>
                    <a:pt x="15468" y="317017"/>
                  </a:moveTo>
                  <a:lnTo>
                    <a:pt x="14859" y="314604"/>
                  </a:lnTo>
                  <a:lnTo>
                    <a:pt x="14300" y="312166"/>
                  </a:lnTo>
                  <a:lnTo>
                    <a:pt x="11823" y="310591"/>
                  </a:lnTo>
                  <a:lnTo>
                    <a:pt x="9245" y="311111"/>
                  </a:lnTo>
                  <a:lnTo>
                    <a:pt x="6680" y="311632"/>
                  </a:lnTo>
                  <a:lnTo>
                    <a:pt x="5016" y="314172"/>
                  </a:lnTo>
                  <a:lnTo>
                    <a:pt x="5613" y="316788"/>
                  </a:lnTo>
                  <a:lnTo>
                    <a:pt x="6273" y="319392"/>
                  </a:lnTo>
                  <a:lnTo>
                    <a:pt x="8851" y="320929"/>
                  </a:lnTo>
                  <a:lnTo>
                    <a:pt x="13919" y="319544"/>
                  </a:lnTo>
                  <a:lnTo>
                    <a:pt x="15468" y="317017"/>
                  </a:lnTo>
                  <a:close/>
                </a:path>
                <a:path w="231775" h="380364">
                  <a:moveTo>
                    <a:pt x="19596" y="174637"/>
                  </a:moveTo>
                  <a:lnTo>
                    <a:pt x="17957" y="172148"/>
                  </a:lnTo>
                  <a:lnTo>
                    <a:pt x="15392" y="171564"/>
                  </a:lnTo>
                  <a:lnTo>
                    <a:pt x="12827" y="170992"/>
                  </a:lnTo>
                  <a:lnTo>
                    <a:pt x="10312" y="172593"/>
                  </a:lnTo>
                  <a:lnTo>
                    <a:pt x="9220" y="177723"/>
                  </a:lnTo>
                  <a:lnTo>
                    <a:pt x="10858" y="180213"/>
                  </a:lnTo>
                  <a:lnTo>
                    <a:pt x="16014" y="181254"/>
                  </a:lnTo>
                  <a:lnTo>
                    <a:pt x="18529" y="179641"/>
                  </a:lnTo>
                  <a:lnTo>
                    <a:pt x="19596" y="174637"/>
                  </a:lnTo>
                  <a:close/>
                </a:path>
                <a:path w="231775" h="380364">
                  <a:moveTo>
                    <a:pt x="22961" y="338112"/>
                  </a:moveTo>
                  <a:lnTo>
                    <a:pt x="21945" y="335927"/>
                  </a:lnTo>
                  <a:lnTo>
                    <a:pt x="20891" y="333743"/>
                  </a:lnTo>
                  <a:lnTo>
                    <a:pt x="18262" y="332625"/>
                  </a:lnTo>
                  <a:lnTo>
                    <a:pt x="15786" y="333590"/>
                  </a:lnTo>
                  <a:lnTo>
                    <a:pt x="13373" y="334530"/>
                  </a:lnTo>
                  <a:lnTo>
                    <a:pt x="12115" y="337388"/>
                  </a:lnTo>
                  <a:lnTo>
                    <a:pt x="13309" y="339877"/>
                  </a:lnTo>
                  <a:lnTo>
                    <a:pt x="14465" y="342392"/>
                  </a:lnTo>
                  <a:lnTo>
                    <a:pt x="17348" y="343382"/>
                  </a:lnTo>
                  <a:lnTo>
                    <a:pt x="21958" y="340868"/>
                  </a:lnTo>
                  <a:lnTo>
                    <a:pt x="22961" y="338112"/>
                  </a:lnTo>
                  <a:close/>
                </a:path>
                <a:path w="231775" h="380364">
                  <a:moveTo>
                    <a:pt x="25120" y="152107"/>
                  </a:moveTo>
                  <a:lnTo>
                    <a:pt x="23622" y="149529"/>
                  </a:lnTo>
                  <a:lnTo>
                    <a:pt x="21094" y="148831"/>
                  </a:lnTo>
                  <a:lnTo>
                    <a:pt x="18567" y="148132"/>
                  </a:lnTo>
                  <a:lnTo>
                    <a:pt x="15951" y="149606"/>
                  </a:lnTo>
                  <a:lnTo>
                    <a:pt x="15252" y="152133"/>
                  </a:lnTo>
                  <a:lnTo>
                    <a:pt x="14605" y="154673"/>
                  </a:lnTo>
                  <a:lnTo>
                    <a:pt x="16141" y="157251"/>
                  </a:lnTo>
                  <a:lnTo>
                    <a:pt x="21234" y="158534"/>
                  </a:lnTo>
                  <a:lnTo>
                    <a:pt x="23812" y="157048"/>
                  </a:lnTo>
                  <a:lnTo>
                    <a:pt x="24434" y="154571"/>
                  </a:lnTo>
                  <a:lnTo>
                    <a:pt x="25120" y="152107"/>
                  </a:lnTo>
                  <a:close/>
                </a:path>
                <a:path w="231775" h="380364">
                  <a:moveTo>
                    <a:pt x="31762" y="129882"/>
                  </a:moveTo>
                  <a:lnTo>
                    <a:pt x="30378" y="127228"/>
                  </a:lnTo>
                  <a:lnTo>
                    <a:pt x="27901" y="126403"/>
                  </a:lnTo>
                  <a:lnTo>
                    <a:pt x="25400" y="125564"/>
                  </a:lnTo>
                  <a:lnTo>
                    <a:pt x="22733" y="126911"/>
                  </a:lnTo>
                  <a:lnTo>
                    <a:pt x="21132" y="131902"/>
                  </a:lnTo>
                  <a:lnTo>
                    <a:pt x="22517" y="134556"/>
                  </a:lnTo>
                  <a:lnTo>
                    <a:pt x="27533" y="136105"/>
                  </a:lnTo>
                  <a:lnTo>
                    <a:pt x="30200" y="134747"/>
                  </a:lnTo>
                  <a:lnTo>
                    <a:pt x="31762" y="129882"/>
                  </a:lnTo>
                  <a:close/>
                </a:path>
                <a:path w="231775" h="380364">
                  <a:moveTo>
                    <a:pt x="36017" y="357695"/>
                  </a:moveTo>
                  <a:lnTo>
                    <a:pt x="35648" y="355066"/>
                  </a:lnTo>
                  <a:lnTo>
                    <a:pt x="34061" y="353504"/>
                  </a:lnTo>
                  <a:lnTo>
                    <a:pt x="32346" y="352107"/>
                  </a:lnTo>
                  <a:lnTo>
                    <a:pt x="29616" y="351942"/>
                  </a:lnTo>
                  <a:lnTo>
                    <a:pt x="27584" y="353707"/>
                  </a:lnTo>
                  <a:lnTo>
                    <a:pt x="25654" y="355371"/>
                  </a:lnTo>
                  <a:lnTo>
                    <a:pt x="25425" y="358648"/>
                  </a:lnTo>
                  <a:lnTo>
                    <a:pt x="27711" y="360565"/>
                  </a:lnTo>
                  <a:lnTo>
                    <a:pt x="29845" y="362610"/>
                  </a:lnTo>
                  <a:lnTo>
                    <a:pt x="33159" y="362102"/>
                  </a:lnTo>
                  <a:lnTo>
                    <a:pt x="34544" y="359943"/>
                  </a:lnTo>
                  <a:lnTo>
                    <a:pt x="36017" y="357695"/>
                  </a:lnTo>
                  <a:close/>
                </a:path>
                <a:path w="231775" h="380364">
                  <a:moveTo>
                    <a:pt x="39585" y="108077"/>
                  </a:moveTo>
                  <a:lnTo>
                    <a:pt x="38366" y="105359"/>
                  </a:lnTo>
                  <a:lnTo>
                    <a:pt x="35928" y="104381"/>
                  </a:lnTo>
                  <a:lnTo>
                    <a:pt x="33489" y="103403"/>
                  </a:lnTo>
                  <a:lnTo>
                    <a:pt x="30746" y="104597"/>
                  </a:lnTo>
                  <a:lnTo>
                    <a:pt x="28816" y="109486"/>
                  </a:lnTo>
                  <a:lnTo>
                    <a:pt x="30124" y="112229"/>
                  </a:lnTo>
                  <a:lnTo>
                    <a:pt x="35052" y="114046"/>
                  </a:lnTo>
                  <a:lnTo>
                    <a:pt x="37706" y="112826"/>
                  </a:lnTo>
                  <a:lnTo>
                    <a:pt x="38658" y="110451"/>
                  </a:lnTo>
                  <a:lnTo>
                    <a:pt x="39585" y="108077"/>
                  </a:lnTo>
                  <a:close/>
                </a:path>
                <a:path w="231775" h="380364">
                  <a:moveTo>
                    <a:pt x="40792" y="278765"/>
                  </a:moveTo>
                  <a:lnTo>
                    <a:pt x="40678" y="273608"/>
                  </a:lnTo>
                  <a:lnTo>
                    <a:pt x="38569" y="271526"/>
                  </a:lnTo>
                  <a:lnTo>
                    <a:pt x="35941" y="271526"/>
                  </a:lnTo>
                  <a:lnTo>
                    <a:pt x="33324" y="271526"/>
                  </a:lnTo>
                  <a:lnTo>
                    <a:pt x="31178" y="273685"/>
                  </a:lnTo>
                  <a:lnTo>
                    <a:pt x="31292" y="279019"/>
                  </a:lnTo>
                  <a:lnTo>
                    <a:pt x="33477" y="281114"/>
                  </a:lnTo>
                  <a:lnTo>
                    <a:pt x="38722" y="280924"/>
                  </a:lnTo>
                  <a:lnTo>
                    <a:pt x="40792" y="278765"/>
                  </a:lnTo>
                  <a:close/>
                </a:path>
                <a:path w="231775" h="380364">
                  <a:moveTo>
                    <a:pt x="41262" y="250215"/>
                  </a:moveTo>
                  <a:lnTo>
                    <a:pt x="39319" y="247992"/>
                  </a:lnTo>
                  <a:lnTo>
                    <a:pt x="36690" y="247815"/>
                  </a:lnTo>
                  <a:lnTo>
                    <a:pt x="34086" y="247650"/>
                  </a:lnTo>
                  <a:lnTo>
                    <a:pt x="31775" y="249656"/>
                  </a:lnTo>
                  <a:lnTo>
                    <a:pt x="31546" y="254965"/>
                  </a:lnTo>
                  <a:lnTo>
                    <a:pt x="33578" y="257200"/>
                  </a:lnTo>
                  <a:lnTo>
                    <a:pt x="38823" y="257390"/>
                  </a:lnTo>
                  <a:lnTo>
                    <a:pt x="41046" y="255371"/>
                  </a:lnTo>
                  <a:lnTo>
                    <a:pt x="41262" y="250215"/>
                  </a:lnTo>
                  <a:close/>
                </a:path>
                <a:path w="231775" h="380364">
                  <a:moveTo>
                    <a:pt x="42379" y="302018"/>
                  </a:moveTo>
                  <a:lnTo>
                    <a:pt x="42100" y="299478"/>
                  </a:lnTo>
                  <a:lnTo>
                    <a:pt x="41795" y="296926"/>
                  </a:lnTo>
                  <a:lnTo>
                    <a:pt x="39560" y="295021"/>
                  </a:lnTo>
                  <a:lnTo>
                    <a:pt x="36931" y="295236"/>
                  </a:lnTo>
                  <a:lnTo>
                    <a:pt x="34340" y="295452"/>
                  </a:lnTo>
                  <a:lnTo>
                    <a:pt x="32321" y="297789"/>
                  </a:lnTo>
                  <a:lnTo>
                    <a:pt x="32651" y="300456"/>
                  </a:lnTo>
                  <a:lnTo>
                    <a:pt x="32943" y="303123"/>
                  </a:lnTo>
                  <a:lnTo>
                    <a:pt x="35293" y="305015"/>
                  </a:lnTo>
                  <a:lnTo>
                    <a:pt x="40500" y="304355"/>
                  </a:lnTo>
                  <a:lnTo>
                    <a:pt x="42379" y="302018"/>
                  </a:lnTo>
                  <a:close/>
                </a:path>
                <a:path w="231775" h="380364">
                  <a:moveTo>
                    <a:pt x="43345" y="226847"/>
                  </a:moveTo>
                  <a:lnTo>
                    <a:pt x="41465" y="224497"/>
                  </a:lnTo>
                  <a:lnTo>
                    <a:pt x="38874" y="224180"/>
                  </a:lnTo>
                  <a:lnTo>
                    <a:pt x="36258" y="223850"/>
                  </a:lnTo>
                  <a:lnTo>
                    <a:pt x="33909" y="225729"/>
                  </a:lnTo>
                  <a:lnTo>
                    <a:pt x="33324" y="231013"/>
                  </a:lnTo>
                  <a:lnTo>
                    <a:pt x="35217" y="233362"/>
                  </a:lnTo>
                  <a:lnTo>
                    <a:pt x="40436" y="233870"/>
                  </a:lnTo>
                  <a:lnTo>
                    <a:pt x="42786" y="231990"/>
                  </a:lnTo>
                  <a:lnTo>
                    <a:pt x="43345" y="226847"/>
                  </a:lnTo>
                  <a:close/>
                </a:path>
                <a:path w="231775" h="380364">
                  <a:moveTo>
                    <a:pt x="46291" y="324815"/>
                  </a:moveTo>
                  <a:lnTo>
                    <a:pt x="45224" y="319862"/>
                  </a:lnTo>
                  <a:lnTo>
                    <a:pt x="42710" y="318249"/>
                  </a:lnTo>
                  <a:lnTo>
                    <a:pt x="40132" y="318744"/>
                  </a:lnTo>
                  <a:lnTo>
                    <a:pt x="37553" y="319239"/>
                  </a:lnTo>
                  <a:lnTo>
                    <a:pt x="35915" y="321779"/>
                  </a:lnTo>
                  <a:lnTo>
                    <a:pt x="37058" y="327075"/>
                  </a:lnTo>
                  <a:lnTo>
                    <a:pt x="39725" y="328663"/>
                  </a:lnTo>
                  <a:lnTo>
                    <a:pt x="44792" y="327329"/>
                  </a:lnTo>
                  <a:lnTo>
                    <a:pt x="46291" y="324815"/>
                  </a:lnTo>
                  <a:close/>
                </a:path>
                <a:path w="231775" h="380364">
                  <a:moveTo>
                    <a:pt x="46710" y="203606"/>
                  </a:moveTo>
                  <a:lnTo>
                    <a:pt x="44970" y="201168"/>
                  </a:lnTo>
                  <a:lnTo>
                    <a:pt x="42392" y="200710"/>
                  </a:lnTo>
                  <a:lnTo>
                    <a:pt x="39814" y="200253"/>
                  </a:lnTo>
                  <a:lnTo>
                    <a:pt x="37350" y="201993"/>
                  </a:lnTo>
                  <a:lnTo>
                    <a:pt x="36906" y="204609"/>
                  </a:lnTo>
                  <a:lnTo>
                    <a:pt x="36436" y="207225"/>
                  </a:lnTo>
                  <a:lnTo>
                    <a:pt x="38265" y="209689"/>
                  </a:lnTo>
                  <a:lnTo>
                    <a:pt x="43459" y="210477"/>
                  </a:lnTo>
                  <a:lnTo>
                    <a:pt x="45821" y="208711"/>
                  </a:lnTo>
                  <a:lnTo>
                    <a:pt x="46278" y="206159"/>
                  </a:lnTo>
                  <a:lnTo>
                    <a:pt x="46710" y="203606"/>
                  </a:lnTo>
                  <a:close/>
                </a:path>
                <a:path w="231775" h="380364">
                  <a:moveTo>
                    <a:pt x="48691" y="86804"/>
                  </a:moveTo>
                  <a:lnTo>
                    <a:pt x="47637" y="84023"/>
                  </a:lnTo>
                  <a:lnTo>
                    <a:pt x="45275" y="82892"/>
                  </a:lnTo>
                  <a:lnTo>
                    <a:pt x="42913" y="81762"/>
                  </a:lnTo>
                  <a:lnTo>
                    <a:pt x="40081" y="82778"/>
                  </a:lnTo>
                  <a:lnTo>
                    <a:pt x="38963" y="85153"/>
                  </a:lnTo>
                  <a:lnTo>
                    <a:pt x="37884" y="87553"/>
                  </a:lnTo>
                  <a:lnTo>
                    <a:pt x="38976" y="90360"/>
                  </a:lnTo>
                  <a:lnTo>
                    <a:pt x="43776" y="92481"/>
                  </a:lnTo>
                  <a:lnTo>
                    <a:pt x="46558" y="91440"/>
                  </a:lnTo>
                  <a:lnTo>
                    <a:pt x="47599" y="89115"/>
                  </a:lnTo>
                  <a:lnTo>
                    <a:pt x="48691" y="86804"/>
                  </a:lnTo>
                  <a:close/>
                </a:path>
                <a:path w="231775" h="380364">
                  <a:moveTo>
                    <a:pt x="51206" y="180555"/>
                  </a:moveTo>
                  <a:lnTo>
                    <a:pt x="49618" y="178028"/>
                  </a:lnTo>
                  <a:lnTo>
                    <a:pt x="47066" y="177444"/>
                  </a:lnTo>
                  <a:lnTo>
                    <a:pt x="44500" y="176860"/>
                  </a:lnTo>
                  <a:lnTo>
                    <a:pt x="41935" y="178473"/>
                  </a:lnTo>
                  <a:lnTo>
                    <a:pt x="41402" y="181076"/>
                  </a:lnTo>
                  <a:lnTo>
                    <a:pt x="40843" y="183667"/>
                  </a:lnTo>
                  <a:lnTo>
                    <a:pt x="42481" y="186194"/>
                  </a:lnTo>
                  <a:lnTo>
                    <a:pt x="47625" y="187248"/>
                  </a:lnTo>
                  <a:lnTo>
                    <a:pt x="50152" y="185623"/>
                  </a:lnTo>
                  <a:lnTo>
                    <a:pt x="51206" y="180555"/>
                  </a:lnTo>
                  <a:close/>
                </a:path>
                <a:path w="231775" h="380364">
                  <a:moveTo>
                    <a:pt x="53657" y="346316"/>
                  </a:moveTo>
                  <a:lnTo>
                    <a:pt x="52628" y="344093"/>
                  </a:lnTo>
                  <a:lnTo>
                    <a:pt x="51701" y="341795"/>
                  </a:lnTo>
                  <a:lnTo>
                    <a:pt x="48945" y="340677"/>
                  </a:lnTo>
                  <a:lnTo>
                    <a:pt x="46482" y="341591"/>
                  </a:lnTo>
                  <a:lnTo>
                    <a:pt x="44018" y="342506"/>
                  </a:lnTo>
                  <a:lnTo>
                    <a:pt x="42875" y="345325"/>
                  </a:lnTo>
                  <a:lnTo>
                    <a:pt x="43916" y="347891"/>
                  </a:lnTo>
                  <a:lnTo>
                    <a:pt x="45085" y="350418"/>
                  </a:lnTo>
                  <a:lnTo>
                    <a:pt x="47967" y="351485"/>
                  </a:lnTo>
                  <a:lnTo>
                    <a:pt x="52628" y="349072"/>
                  </a:lnTo>
                  <a:lnTo>
                    <a:pt x="53657" y="346316"/>
                  </a:lnTo>
                  <a:close/>
                </a:path>
                <a:path w="231775" h="380364">
                  <a:moveTo>
                    <a:pt x="56921" y="157759"/>
                  </a:moveTo>
                  <a:lnTo>
                    <a:pt x="55435" y="155155"/>
                  </a:lnTo>
                  <a:lnTo>
                    <a:pt x="52908" y="154444"/>
                  </a:lnTo>
                  <a:lnTo>
                    <a:pt x="50380" y="153733"/>
                  </a:lnTo>
                  <a:lnTo>
                    <a:pt x="47764" y="155232"/>
                  </a:lnTo>
                  <a:lnTo>
                    <a:pt x="46342" y="160337"/>
                  </a:lnTo>
                  <a:lnTo>
                    <a:pt x="47917" y="162966"/>
                  </a:lnTo>
                  <a:lnTo>
                    <a:pt x="52997" y="164274"/>
                  </a:lnTo>
                  <a:lnTo>
                    <a:pt x="55537" y="162750"/>
                  </a:lnTo>
                  <a:lnTo>
                    <a:pt x="56921" y="157759"/>
                  </a:lnTo>
                  <a:close/>
                </a:path>
                <a:path w="231775" h="380364">
                  <a:moveTo>
                    <a:pt x="59194" y="66268"/>
                  </a:moveTo>
                  <a:lnTo>
                    <a:pt x="58369" y="63411"/>
                  </a:lnTo>
                  <a:lnTo>
                    <a:pt x="56095" y="62103"/>
                  </a:lnTo>
                  <a:lnTo>
                    <a:pt x="53822" y="60794"/>
                  </a:lnTo>
                  <a:lnTo>
                    <a:pt x="50927" y="61582"/>
                  </a:lnTo>
                  <a:lnTo>
                    <a:pt x="49631" y="63893"/>
                  </a:lnTo>
                  <a:lnTo>
                    <a:pt x="48361" y="66205"/>
                  </a:lnTo>
                  <a:lnTo>
                    <a:pt x="49250" y="69088"/>
                  </a:lnTo>
                  <a:lnTo>
                    <a:pt x="53898" y="71539"/>
                  </a:lnTo>
                  <a:lnTo>
                    <a:pt x="56730" y="70700"/>
                  </a:lnTo>
                  <a:lnTo>
                    <a:pt x="57950" y="68478"/>
                  </a:lnTo>
                  <a:lnTo>
                    <a:pt x="59194" y="66268"/>
                  </a:lnTo>
                  <a:close/>
                </a:path>
                <a:path w="231775" h="380364">
                  <a:moveTo>
                    <a:pt x="63677" y="135267"/>
                  </a:moveTo>
                  <a:lnTo>
                    <a:pt x="62369" y="132613"/>
                  </a:lnTo>
                  <a:lnTo>
                    <a:pt x="59880" y="131762"/>
                  </a:lnTo>
                  <a:lnTo>
                    <a:pt x="57404" y="130924"/>
                  </a:lnTo>
                  <a:lnTo>
                    <a:pt x="54660" y="132270"/>
                  </a:lnTo>
                  <a:lnTo>
                    <a:pt x="53873" y="134797"/>
                  </a:lnTo>
                  <a:lnTo>
                    <a:pt x="53060" y="137325"/>
                  </a:lnTo>
                  <a:lnTo>
                    <a:pt x="54432" y="140004"/>
                  </a:lnTo>
                  <a:lnTo>
                    <a:pt x="59448" y="141566"/>
                  </a:lnTo>
                  <a:lnTo>
                    <a:pt x="62115" y="140208"/>
                  </a:lnTo>
                  <a:lnTo>
                    <a:pt x="63677" y="135267"/>
                  </a:lnTo>
                  <a:close/>
                </a:path>
                <a:path w="231775" h="380364">
                  <a:moveTo>
                    <a:pt x="66255" y="366750"/>
                  </a:moveTo>
                  <a:lnTo>
                    <a:pt x="66141" y="363867"/>
                  </a:lnTo>
                  <a:lnTo>
                    <a:pt x="64477" y="362343"/>
                  </a:lnTo>
                  <a:lnTo>
                    <a:pt x="62915" y="360667"/>
                  </a:lnTo>
                  <a:lnTo>
                    <a:pt x="59969" y="360629"/>
                  </a:lnTo>
                  <a:lnTo>
                    <a:pt x="57950" y="362242"/>
                  </a:lnTo>
                  <a:lnTo>
                    <a:pt x="56540" y="363372"/>
                  </a:lnTo>
                  <a:lnTo>
                    <a:pt x="56324" y="362216"/>
                  </a:lnTo>
                  <a:lnTo>
                    <a:pt x="54165" y="360514"/>
                  </a:lnTo>
                  <a:lnTo>
                    <a:pt x="52057" y="360527"/>
                  </a:lnTo>
                  <a:lnTo>
                    <a:pt x="49936" y="360641"/>
                  </a:lnTo>
                  <a:lnTo>
                    <a:pt x="47929" y="362419"/>
                  </a:lnTo>
                  <a:lnTo>
                    <a:pt x="47498" y="365023"/>
                  </a:lnTo>
                  <a:lnTo>
                    <a:pt x="47078" y="367601"/>
                  </a:lnTo>
                  <a:lnTo>
                    <a:pt x="49212" y="370154"/>
                  </a:lnTo>
                  <a:lnTo>
                    <a:pt x="52285" y="370027"/>
                  </a:lnTo>
                  <a:lnTo>
                    <a:pt x="55346" y="369976"/>
                  </a:lnTo>
                  <a:lnTo>
                    <a:pt x="56794" y="368058"/>
                  </a:lnTo>
                  <a:lnTo>
                    <a:pt x="57835" y="369138"/>
                  </a:lnTo>
                  <a:lnTo>
                    <a:pt x="60032" y="371170"/>
                  </a:lnTo>
                  <a:lnTo>
                    <a:pt x="63169" y="370992"/>
                  </a:lnTo>
                  <a:lnTo>
                    <a:pt x="66255" y="366750"/>
                  </a:lnTo>
                  <a:close/>
                </a:path>
                <a:path w="231775" h="380364">
                  <a:moveTo>
                    <a:pt x="71399" y="46837"/>
                  </a:moveTo>
                  <a:lnTo>
                    <a:pt x="70840" y="43916"/>
                  </a:lnTo>
                  <a:lnTo>
                    <a:pt x="68732" y="42379"/>
                  </a:lnTo>
                  <a:lnTo>
                    <a:pt x="66586" y="40817"/>
                  </a:lnTo>
                  <a:lnTo>
                    <a:pt x="63639" y="41338"/>
                  </a:lnTo>
                  <a:lnTo>
                    <a:pt x="62128" y="43535"/>
                  </a:lnTo>
                  <a:lnTo>
                    <a:pt x="60591" y="45707"/>
                  </a:lnTo>
                  <a:lnTo>
                    <a:pt x="61239" y="48691"/>
                  </a:lnTo>
                  <a:lnTo>
                    <a:pt x="65633" y="51549"/>
                  </a:lnTo>
                  <a:lnTo>
                    <a:pt x="68516" y="50965"/>
                  </a:lnTo>
                  <a:lnTo>
                    <a:pt x="71399" y="46837"/>
                  </a:lnTo>
                  <a:close/>
                </a:path>
                <a:path w="231775" h="380364">
                  <a:moveTo>
                    <a:pt x="71729" y="113220"/>
                  </a:moveTo>
                  <a:lnTo>
                    <a:pt x="70523" y="110477"/>
                  </a:lnTo>
                  <a:lnTo>
                    <a:pt x="68084" y="109486"/>
                  </a:lnTo>
                  <a:lnTo>
                    <a:pt x="65646" y="108508"/>
                  </a:lnTo>
                  <a:lnTo>
                    <a:pt x="62890" y="109715"/>
                  </a:lnTo>
                  <a:lnTo>
                    <a:pt x="60947" y="114655"/>
                  </a:lnTo>
                  <a:lnTo>
                    <a:pt x="62179" y="117424"/>
                  </a:lnTo>
                  <a:lnTo>
                    <a:pt x="67106" y="119253"/>
                  </a:lnTo>
                  <a:lnTo>
                    <a:pt x="69837" y="118033"/>
                  </a:lnTo>
                  <a:lnTo>
                    <a:pt x="71729" y="113220"/>
                  </a:lnTo>
                  <a:close/>
                </a:path>
                <a:path w="231775" h="380364">
                  <a:moveTo>
                    <a:pt x="79463" y="357085"/>
                  </a:moveTo>
                  <a:lnTo>
                    <a:pt x="76288" y="352907"/>
                  </a:lnTo>
                  <a:lnTo>
                    <a:pt x="73444" y="352399"/>
                  </a:lnTo>
                  <a:lnTo>
                    <a:pt x="71437" y="353669"/>
                  </a:lnTo>
                  <a:lnTo>
                    <a:pt x="69481" y="355028"/>
                  </a:lnTo>
                  <a:lnTo>
                    <a:pt x="68757" y="357682"/>
                  </a:lnTo>
                  <a:lnTo>
                    <a:pt x="69989" y="360057"/>
                  </a:lnTo>
                  <a:lnTo>
                    <a:pt x="71170" y="362343"/>
                  </a:lnTo>
                  <a:lnTo>
                    <a:pt x="74282" y="363245"/>
                  </a:lnTo>
                  <a:lnTo>
                    <a:pt x="76593" y="361645"/>
                  </a:lnTo>
                  <a:lnTo>
                    <a:pt x="78968" y="360146"/>
                  </a:lnTo>
                  <a:lnTo>
                    <a:pt x="79463" y="357085"/>
                  </a:lnTo>
                  <a:close/>
                </a:path>
                <a:path w="231775" h="380364">
                  <a:moveTo>
                    <a:pt x="81026" y="91732"/>
                  </a:moveTo>
                  <a:lnTo>
                    <a:pt x="79997" y="88912"/>
                  </a:lnTo>
                  <a:lnTo>
                    <a:pt x="77635" y="87769"/>
                  </a:lnTo>
                  <a:lnTo>
                    <a:pt x="75272" y="86626"/>
                  </a:lnTo>
                  <a:lnTo>
                    <a:pt x="72440" y="87655"/>
                  </a:lnTo>
                  <a:lnTo>
                    <a:pt x="70154" y="92468"/>
                  </a:lnTo>
                  <a:lnTo>
                    <a:pt x="71272" y="95326"/>
                  </a:lnTo>
                  <a:lnTo>
                    <a:pt x="76060" y="97459"/>
                  </a:lnTo>
                  <a:lnTo>
                    <a:pt x="78803" y="96393"/>
                  </a:lnTo>
                  <a:lnTo>
                    <a:pt x="81026" y="91732"/>
                  </a:lnTo>
                  <a:close/>
                </a:path>
                <a:path w="231775" h="380364">
                  <a:moveTo>
                    <a:pt x="85725" y="29235"/>
                  </a:moveTo>
                  <a:lnTo>
                    <a:pt x="85610" y="26276"/>
                  </a:lnTo>
                  <a:lnTo>
                    <a:pt x="83756" y="24409"/>
                  </a:lnTo>
                  <a:lnTo>
                    <a:pt x="81902" y="22542"/>
                  </a:lnTo>
                  <a:lnTo>
                    <a:pt x="78892" y="22631"/>
                  </a:lnTo>
                  <a:lnTo>
                    <a:pt x="77038" y="24587"/>
                  </a:lnTo>
                  <a:lnTo>
                    <a:pt x="75196" y="26581"/>
                  </a:lnTo>
                  <a:lnTo>
                    <a:pt x="75438" y="29629"/>
                  </a:lnTo>
                  <a:lnTo>
                    <a:pt x="79438" y="33032"/>
                  </a:lnTo>
                  <a:lnTo>
                    <a:pt x="82346" y="32842"/>
                  </a:lnTo>
                  <a:lnTo>
                    <a:pt x="84023" y="31026"/>
                  </a:lnTo>
                  <a:lnTo>
                    <a:pt x="85725" y="29235"/>
                  </a:lnTo>
                  <a:close/>
                </a:path>
                <a:path w="231775" h="380364">
                  <a:moveTo>
                    <a:pt x="87414" y="377545"/>
                  </a:moveTo>
                  <a:lnTo>
                    <a:pt x="86652" y="372364"/>
                  </a:lnTo>
                  <a:lnTo>
                    <a:pt x="84582" y="370535"/>
                  </a:lnTo>
                  <a:lnTo>
                    <a:pt x="82435" y="370446"/>
                  </a:lnTo>
                  <a:lnTo>
                    <a:pt x="80302" y="370382"/>
                  </a:lnTo>
                  <a:lnTo>
                    <a:pt x="78155" y="372110"/>
                  </a:lnTo>
                  <a:lnTo>
                    <a:pt x="77584" y="374726"/>
                  </a:lnTo>
                  <a:lnTo>
                    <a:pt x="77012" y="377228"/>
                  </a:lnTo>
                  <a:lnTo>
                    <a:pt x="79057" y="379844"/>
                  </a:lnTo>
                  <a:lnTo>
                    <a:pt x="85280" y="380047"/>
                  </a:lnTo>
                  <a:lnTo>
                    <a:pt x="87414" y="377545"/>
                  </a:lnTo>
                  <a:close/>
                </a:path>
                <a:path w="231775" h="380364">
                  <a:moveTo>
                    <a:pt x="91795" y="70993"/>
                  </a:moveTo>
                  <a:lnTo>
                    <a:pt x="90982" y="68110"/>
                  </a:lnTo>
                  <a:lnTo>
                    <a:pt x="88722" y="66776"/>
                  </a:lnTo>
                  <a:lnTo>
                    <a:pt x="86461" y="65455"/>
                  </a:lnTo>
                  <a:lnTo>
                    <a:pt x="83553" y="66255"/>
                  </a:lnTo>
                  <a:lnTo>
                    <a:pt x="82232" y="68592"/>
                  </a:lnTo>
                  <a:lnTo>
                    <a:pt x="80899" y="70904"/>
                  </a:lnTo>
                  <a:lnTo>
                    <a:pt x="81800" y="73837"/>
                  </a:lnTo>
                  <a:lnTo>
                    <a:pt x="86423" y="76314"/>
                  </a:lnTo>
                  <a:lnTo>
                    <a:pt x="89242" y="75450"/>
                  </a:lnTo>
                  <a:lnTo>
                    <a:pt x="91795" y="70993"/>
                  </a:lnTo>
                  <a:close/>
                </a:path>
                <a:path w="231775" h="380364">
                  <a:moveTo>
                    <a:pt x="97002" y="343573"/>
                  </a:moveTo>
                  <a:lnTo>
                    <a:pt x="96761" y="340525"/>
                  </a:lnTo>
                  <a:lnTo>
                    <a:pt x="92760" y="337121"/>
                  </a:lnTo>
                  <a:lnTo>
                    <a:pt x="89852" y="337312"/>
                  </a:lnTo>
                  <a:lnTo>
                    <a:pt x="88176" y="339128"/>
                  </a:lnTo>
                  <a:lnTo>
                    <a:pt x="86474" y="340918"/>
                  </a:lnTo>
                  <a:lnTo>
                    <a:pt x="86588" y="343877"/>
                  </a:lnTo>
                  <a:lnTo>
                    <a:pt x="88442" y="345744"/>
                  </a:lnTo>
                  <a:lnTo>
                    <a:pt x="90297" y="347611"/>
                  </a:lnTo>
                  <a:lnTo>
                    <a:pt x="93306" y="347522"/>
                  </a:lnTo>
                  <a:lnTo>
                    <a:pt x="95161" y="345567"/>
                  </a:lnTo>
                  <a:lnTo>
                    <a:pt x="97002" y="343573"/>
                  </a:lnTo>
                  <a:close/>
                </a:path>
                <a:path w="231775" h="380364">
                  <a:moveTo>
                    <a:pt x="103441" y="12471"/>
                  </a:moveTo>
                  <a:lnTo>
                    <a:pt x="102209" y="10096"/>
                  </a:lnTo>
                  <a:lnTo>
                    <a:pt x="101028" y="7810"/>
                  </a:lnTo>
                  <a:lnTo>
                    <a:pt x="97917" y="6908"/>
                  </a:lnTo>
                  <a:lnTo>
                    <a:pt x="95605" y="8509"/>
                  </a:lnTo>
                  <a:lnTo>
                    <a:pt x="93230" y="10007"/>
                  </a:lnTo>
                  <a:lnTo>
                    <a:pt x="92735" y="13068"/>
                  </a:lnTo>
                  <a:lnTo>
                    <a:pt x="95910" y="17246"/>
                  </a:lnTo>
                  <a:lnTo>
                    <a:pt x="98755" y="17754"/>
                  </a:lnTo>
                  <a:lnTo>
                    <a:pt x="100761" y="16484"/>
                  </a:lnTo>
                  <a:lnTo>
                    <a:pt x="102717" y="15125"/>
                  </a:lnTo>
                  <a:lnTo>
                    <a:pt x="103441" y="12471"/>
                  </a:lnTo>
                  <a:close/>
                </a:path>
                <a:path w="231775" h="380364">
                  <a:moveTo>
                    <a:pt x="104228" y="51371"/>
                  </a:moveTo>
                  <a:lnTo>
                    <a:pt x="103797" y="48488"/>
                  </a:lnTo>
                  <a:lnTo>
                    <a:pt x="101676" y="46913"/>
                  </a:lnTo>
                  <a:lnTo>
                    <a:pt x="99580" y="45351"/>
                  </a:lnTo>
                  <a:lnTo>
                    <a:pt x="96520" y="45821"/>
                  </a:lnTo>
                  <a:lnTo>
                    <a:pt x="95021" y="48056"/>
                  </a:lnTo>
                  <a:lnTo>
                    <a:pt x="93484" y="50266"/>
                  </a:lnTo>
                  <a:lnTo>
                    <a:pt x="94018" y="53225"/>
                  </a:lnTo>
                  <a:lnTo>
                    <a:pt x="98399" y="56121"/>
                  </a:lnTo>
                  <a:lnTo>
                    <a:pt x="101358" y="55600"/>
                  </a:lnTo>
                  <a:lnTo>
                    <a:pt x="102806" y="53492"/>
                  </a:lnTo>
                  <a:lnTo>
                    <a:pt x="104228" y="51371"/>
                  </a:lnTo>
                  <a:close/>
                </a:path>
                <a:path w="231775" h="380364">
                  <a:moveTo>
                    <a:pt x="110197" y="367868"/>
                  </a:moveTo>
                  <a:lnTo>
                    <a:pt x="107099" y="363639"/>
                  </a:lnTo>
                  <a:lnTo>
                    <a:pt x="104216" y="362991"/>
                  </a:lnTo>
                  <a:lnTo>
                    <a:pt x="102209" y="364324"/>
                  </a:lnTo>
                  <a:lnTo>
                    <a:pt x="100139" y="365467"/>
                  </a:lnTo>
                  <a:lnTo>
                    <a:pt x="99415" y="368350"/>
                  </a:lnTo>
                  <a:lnTo>
                    <a:pt x="100545" y="370687"/>
                  </a:lnTo>
                  <a:lnTo>
                    <a:pt x="101714" y="373075"/>
                  </a:lnTo>
                  <a:lnTo>
                    <a:pt x="104673" y="373837"/>
                  </a:lnTo>
                  <a:lnTo>
                    <a:pt x="107175" y="372427"/>
                  </a:lnTo>
                  <a:lnTo>
                    <a:pt x="109537" y="370865"/>
                  </a:lnTo>
                  <a:lnTo>
                    <a:pt x="110197" y="367868"/>
                  </a:lnTo>
                  <a:close/>
                </a:path>
                <a:path w="231775" h="380364">
                  <a:moveTo>
                    <a:pt x="111607" y="324446"/>
                  </a:moveTo>
                  <a:lnTo>
                    <a:pt x="110959" y="321462"/>
                  </a:lnTo>
                  <a:lnTo>
                    <a:pt x="106565" y="318604"/>
                  </a:lnTo>
                  <a:lnTo>
                    <a:pt x="103682" y="319189"/>
                  </a:lnTo>
                  <a:lnTo>
                    <a:pt x="100799" y="323316"/>
                  </a:lnTo>
                  <a:lnTo>
                    <a:pt x="101358" y="326237"/>
                  </a:lnTo>
                  <a:lnTo>
                    <a:pt x="103466" y="327774"/>
                  </a:lnTo>
                  <a:lnTo>
                    <a:pt x="105600" y="329336"/>
                  </a:lnTo>
                  <a:lnTo>
                    <a:pt x="108559" y="328815"/>
                  </a:lnTo>
                  <a:lnTo>
                    <a:pt x="110070" y="326618"/>
                  </a:lnTo>
                  <a:lnTo>
                    <a:pt x="111607" y="324446"/>
                  </a:lnTo>
                  <a:close/>
                </a:path>
                <a:path w="231775" h="380364">
                  <a:moveTo>
                    <a:pt x="118922" y="33718"/>
                  </a:moveTo>
                  <a:lnTo>
                    <a:pt x="118897" y="30784"/>
                  </a:lnTo>
                  <a:lnTo>
                    <a:pt x="117094" y="28905"/>
                  </a:lnTo>
                  <a:lnTo>
                    <a:pt x="115265" y="27000"/>
                  </a:lnTo>
                  <a:lnTo>
                    <a:pt x="112179" y="27025"/>
                  </a:lnTo>
                  <a:lnTo>
                    <a:pt x="110324" y="29032"/>
                  </a:lnTo>
                  <a:lnTo>
                    <a:pt x="108407" y="31000"/>
                  </a:lnTo>
                  <a:lnTo>
                    <a:pt x="108610" y="34086"/>
                  </a:lnTo>
                  <a:lnTo>
                    <a:pt x="112560" y="37528"/>
                  </a:lnTo>
                  <a:lnTo>
                    <a:pt x="115481" y="37350"/>
                  </a:lnTo>
                  <a:lnTo>
                    <a:pt x="117233" y="35560"/>
                  </a:lnTo>
                  <a:lnTo>
                    <a:pt x="118922" y="33718"/>
                  </a:lnTo>
                  <a:close/>
                </a:path>
                <a:path w="231775" h="380364">
                  <a:moveTo>
                    <a:pt x="123837" y="303949"/>
                  </a:moveTo>
                  <a:lnTo>
                    <a:pt x="122948" y="301066"/>
                  </a:lnTo>
                  <a:lnTo>
                    <a:pt x="118300" y="298615"/>
                  </a:lnTo>
                  <a:lnTo>
                    <a:pt x="115468" y="299453"/>
                  </a:lnTo>
                  <a:lnTo>
                    <a:pt x="114249" y="301675"/>
                  </a:lnTo>
                  <a:lnTo>
                    <a:pt x="113004" y="303885"/>
                  </a:lnTo>
                  <a:lnTo>
                    <a:pt x="113830" y="306730"/>
                  </a:lnTo>
                  <a:lnTo>
                    <a:pt x="116103" y="308051"/>
                  </a:lnTo>
                  <a:lnTo>
                    <a:pt x="118376" y="309359"/>
                  </a:lnTo>
                  <a:lnTo>
                    <a:pt x="121272" y="308571"/>
                  </a:lnTo>
                  <a:lnTo>
                    <a:pt x="122567" y="306260"/>
                  </a:lnTo>
                  <a:lnTo>
                    <a:pt x="123837" y="303949"/>
                  </a:lnTo>
                  <a:close/>
                </a:path>
                <a:path w="231775" h="380364">
                  <a:moveTo>
                    <a:pt x="125133" y="2552"/>
                  </a:moveTo>
                  <a:lnTo>
                    <a:pt x="122986" y="0"/>
                  </a:lnTo>
                  <a:lnTo>
                    <a:pt x="119913" y="127"/>
                  </a:lnTo>
                  <a:lnTo>
                    <a:pt x="116852" y="177"/>
                  </a:lnTo>
                  <a:lnTo>
                    <a:pt x="114871" y="2794"/>
                  </a:lnTo>
                  <a:lnTo>
                    <a:pt x="115874" y="7937"/>
                  </a:lnTo>
                  <a:lnTo>
                    <a:pt x="118033" y="9639"/>
                  </a:lnTo>
                  <a:lnTo>
                    <a:pt x="120154" y="9626"/>
                  </a:lnTo>
                  <a:lnTo>
                    <a:pt x="122262" y="9512"/>
                  </a:lnTo>
                  <a:lnTo>
                    <a:pt x="124269" y="7734"/>
                  </a:lnTo>
                  <a:lnTo>
                    <a:pt x="124701" y="5130"/>
                  </a:lnTo>
                  <a:lnTo>
                    <a:pt x="125133" y="2552"/>
                  </a:lnTo>
                  <a:close/>
                </a:path>
                <a:path w="231775" h="380364">
                  <a:moveTo>
                    <a:pt x="128168" y="354444"/>
                  </a:moveTo>
                  <a:lnTo>
                    <a:pt x="127965" y="351358"/>
                  </a:lnTo>
                  <a:lnTo>
                    <a:pt x="124015" y="347916"/>
                  </a:lnTo>
                  <a:lnTo>
                    <a:pt x="121094" y="348094"/>
                  </a:lnTo>
                  <a:lnTo>
                    <a:pt x="119341" y="349885"/>
                  </a:lnTo>
                  <a:lnTo>
                    <a:pt x="117652" y="351726"/>
                  </a:lnTo>
                  <a:lnTo>
                    <a:pt x="117678" y="354660"/>
                  </a:lnTo>
                  <a:lnTo>
                    <a:pt x="119481" y="356539"/>
                  </a:lnTo>
                  <a:lnTo>
                    <a:pt x="121310" y="358444"/>
                  </a:lnTo>
                  <a:lnTo>
                    <a:pt x="124396" y="358419"/>
                  </a:lnTo>
                  <a:lnTo>
                    <a:pt x="126250" y="356412"/>
                  </a:lnTo>
                  <a:lnTo>
                    <a:pt x="128168" y="354444"/>
                  </a:lnTo>
                  <a:close/>
                </a:path>
                <a:path w="231775" h="380364">
                  <a:moveTo>
                    <a:pt x="134327" y="282600"/>
                  </a:moveTo>
                  <a:lnTo>
                    <a:pt x="133223" y="279793"/>
                  </a:lnTo>
                  <a:lnTo>
                    <a:pt x="128422" y="277672"/>
                  </a:lnTo>
                  <a:lnTo>
                    <a:pt x="125641" y="278714"/>
                  </a:lnTo>
                  <a:lnTo>
                    <a:pt x="124599" y="281038"/>
                  </a:lnTo>
                  <a:lnTo>
                    <a:pt x="123520" y="283349"/>
                  </a:lnTo>
                  <a:lnTo>
                    <a:pt x="124561" y="286131"/>
                  </a:lnTo>
                  <a:lnTo>
                    <a:pt x="126923" y="287261"/>
                  </a:lnTo>
                  <a:lnTo>
                    <a:pt x="129286" y="288391"/>
                  </a:lnTo>
                  <a:lnTo>
                    <a:pt x="132118" y="287375"/>
                  </a:lnTo>
                  <a:lnTo>
                    <a:pt x="133235" y="285000"/>
                  </a:lnTo>
                  <a:lnTo>
                    <a:pt x="134327" y="282600"/>
                  </a:lnTo>
                  <a:close/>
                </a:path>
                <a:path w="231775" h="380364">
                  <a:moveTo>
                    <a:pt x="137172" y="17094"/>
                  </a:moveTo>
                  <a:lnTo>
                    <a:pt x="136042" y="14757"/>
                  </a:lnTo>
                  <a:lnTo>
                    <a:pt x="134874" y="12369"/>
                  </a:lnTo>
                  <a:lnTo>
                    <a:pt x="131914" y="11607"/>
                  </a:lnTo>
                  <a:lnTo>
                    <a:pt x="129413" y="13017"/>
                  </a:lnTo>
                  <a:lnTo>
                    <a:pt x="127050" y="14579"/>
                  </a:lnTo>
                  <a:lnTo>
                    <a:pt x="126390" y="17576"/>
                  </a:lnTo>
                  <a:lnTo>
                    <a:pt x="129489" y="21805"/>
                  </a:lnTo>
                  <a:lnTo>
                    <a:pt x="132372" y="22453"/>
                  </a:lnTo>
                  <a:lnTo>
                    <a:pt x="134378" y="21120"/>
                  </a:lnTo>
                  <a:lnTo>
                    <a:pt x="136448" y="19977"/>
                  </a:lnTo>
                  <a:lnTo>
                    <a:pt x="137172" y="17094"/>
                  </a:lnTo>
                  <a:close/>
                </a:path>
                <a:path w="231775" h="380364">
                  <a:moveTo>
                    <a:pt x="143090" y="335178"/>
                  </a:moveTo>
                  <a:lnTo>
                    <a:pt x="142557" y="332219"/>
                  </a:lnTo>
                  <a:lnTo>
                    <a:pt x="138176" y="329323"/>
                  </a:lnTo>
                  <a:lnTo>
                    <a:pt x="135216" y="329844"/>
                  </a:lnTo>
                  <a:lnTo>
                    <a:pt x="133769" y="331952"/>
                  </a:lnTo>
                  <a:lnTo>
                    <a:pt x="132346" y="334073"/>
                  </a:lnTo>
                  <a:lnTo>
                    <a:pt x="132778" y="336956"/>
                  </a:lnTo>
                  <a:lnTo>
                    <a:pt x="134899" y="338531"/>
                  </a:lnTo>
                  <a:lnTo>
                    <a:pt x="136994" y="340093"/>
                  </a:lnTo>
                  <a:lnTo>
                    <a:pt x="140055" y="339623"/>
                  </a:lnTo>
                  <a:lnTo>
                    <a:pt x="141554" y="337388"/>
                  </a:lnTo>
                  <a:lnTo>
                    <a:pt x="143090" y="335178"/>
                  </a:lnTo>
                  <a:close/>
                </a:path>
                <a:path w="231775" h="380364">
                  <a:moveTo>
                    <a:pt x="143383" y="260667"/>
                  </a:moveTo>
                  <a:lnTo>
                    <a:pt x="142074" y="257924"/>
                  </a:lnTo>
                  <a:lnTo>
                    <a:pt x="137147" y="256108"/>
                  </a:lnTo>
                  <a:lnTo>
                    <a:pt x="134493" y="257327"/>
                  </a:lnTo>
                  <a:lnTo>
                    <a:pt x="133540" y="259702"/>
                  </a:lnTo>
                  <a:lnTo>
                    <a:pt x="132613" y="262077"/>
                  </a:lnTo>
                  <a:lnTo>
                    <a:pt x="133832" y="264795"/>
                  </a:lnTo>
                  <a:lnTo>
                    <a:pt x="136271" y="265772"/>
                  </a:lnTo>
                  <a:lnTo>
                    <a:pt x="138709" y="266750"/>
                  </a:lnTo>
                  <a:lnTo>
                    <a:pt x="141452" y="265557"/>
                  </a:lnTo>
                  <a:lnTo>
                    <a:pt x="143383" y="260667"/>
                  </a:lnTo>
                  <a:close/>
                </a:path>
                <a:path w="231775" h="380364">
                  <a:moveTo>
                    <a:pt x="146773" y="11506"/>
                  </a:moveTo>
                  <a:lnTo>
                    <a:pt x="144500" y="9588"/>
                  </a:lnTo>
                  <a:lnTo>
                    <a:pt x="142354" y="7543"/>
                  </a:lnTo>
                  <a:lnTo>
                    <a:pt x="139039" y="8051"/>
                  </a:lnTo>
                  <a:lnTo>
                    <a:pt x="137655" y="10210"/>
                  </a:lnTo>
                  <a:lnTo>
                    <a:pt x="136182" y="12458"/>
                  </a:lnTo>
                  <a:lnTo>
                    <a:pt x="136550" y="15087"/>
                  </a:lnTo>
                  <a:lnTo>
                    <a:pt x="138137" y="16649"/>
                  </a:lnTo>
                  <a:lnTo>
                    <a:pt x="139865" y="18046"/>
                  </a:lnTo>
                  <a:lnTo>
                    <a:pt x="142582" y="18211"/>
                  </a:lnTo>
                  <a:lnTo>
                    <a:pt x="144614" y="16446"/>
                  </a:lnTo>
                  <a:lnTo>
                    <a:pt x="146545" y="14782"/>
                  </a:lnTo>
                  <a:lnTo>
                    <a:pt x="146773" y="11506"/>
                  </a:lnTo>
                  <a:close/>
                </a:path>
                <a:path w="231775" h="380364">
                  <a:moveTo>
                    <a:pt x="151066" y="238252"/>
                  </a:moveTo>
                  <a:lnTo>
                    <a:pt x="149682" y="235597"/>
                  </a:lnTo>
                  <a:lnTo>
                    <a:pt x="144665" y="234048"/>
                  </a:lnTo>
                  <a:lnTo>
                    <a:pt x="141998" y="235407"/>
                  </a:lnTo>
                  <a:lnTo>
                    <a:pt x="140436" y="240271"/>
                  </a:lnTo>
                  <a:lnTo>
                    <a:pt x="141820" y="242925"/>
                  </a:lnTo>
                  <a:lnTo>
                    <a:pt x="144297" y="243751"/>
                  </a:lnTo>
                  <a:lnTo>
                    <a:pt x="146799" y="244589"/>
                  </a:lnTo>
                  <a:lnTo>
                    <a:pt x="149466" y="243243"/>
                  </a:lnTo>
                  <a:lnTo>
                    <a:pt x="151066" y="238252"/>
                  </a:lnTo>
                  <a:close/>
                </a:path>
                <a:path w="231775" h="380364">
                  <a:moveTo>
                    <a:pt x="155689" y="314528"/>
                  </a:moveTo>
                  <a:lnTo>
                    <a:pt x="154787" y="311594"/>
                  </a:lnTo>
                  <a:lnTo>
                    <a:pt x="150164" y="309118"/>
                  </a:lnTo>
                  <a:lnTo>
                    <a:pt x="147345" y="309981"/>
                  </a:lnTo>
                  <a:lnTo>
                    <a:pt x="144792" y="314439"/>
                  </a:lnTo>
                  <a:lnTo>
                    <a:pt x="145605" y="317322"/>
                  </a:lnTo>
                  <a:lnTo>
                    <a:pt x="147866" y="318655"/>
                  </a:lnTo>
                  <a:lnTo>
                    <a:pt x="150126" y="319989"/>
                  </a:lnTo>
                  <a:lnTo>
                    <a:pt x="153035" y="319176"/>
                  </a:lnTo>
                  <a:lnTo>
                    <a:pt x="154355" y="316839"/>
                  </a:lnTo>
                  <a:lnTo>
                    <a:pt x="155689" y="314528"/>
                  </a:lnTo>
                  <a:close/>
                </a:path>
                <a:path w="231775" h="380364">
                  <a:moveTo>
                    <a:pt x="157594" y="215480"/>
                  </a:moveTo>
                  <a:lnTo>
                    <a:pt x="156057" y="212902"/>
                  </a:lnTo>
                  <a:lnTo>
                    <a:pt x="150964" y="211620"/>
                  </a:lnTo>
                  <a:lnTo>
                    <a:pt x="148386" y="213106"/>
                  </a:lnTo>
                  <a:lnTo>
                    <a:pt x="147764" y="215582"/>
                  </a:lnTo>
                  <a:lnTo>
                    <a:pt x="147078" y="218046"/>
                  </a:lnTo>
                  <a:lnTo>
                    <a:pt x="148577" y="220624"/>
                  </a:lnTo>
                  <a:lnTo>
                    <a:pt x="151104" y="221322"/>
                  </a:lnTo>
                  <a:lnTo>
                    <a:pt x="153631" y="222021"/>
                  </a:lnTo>
                  <a:lnTo>
                    <a:pt x="156248" y="220548"/>
                  </a:lnTo>
                  <a:lnTo>
                    <a:pt x="156946" y="218020"/>
                  </a:lnTo>
                  <a:lnTo>
                    <a:pt x="157594" y="215480"/>
                  </a:lnTo>
                  <a:close/>
                </a:path>
                <a:path w="231775" h="380364">
                  <a:moveTo>
                    <a:pt x="159575" y="8216"/>
                  </a:moveTo>
                  <a:lnTo>
                    <a:pt x="157530" y="5600"/>
                  </a:lnTo>
                  <a:lnTo>
                    <a:pt x="151307" y="5397"/>
                  </a:lnTo>
                  <a:lnTo>
                    <a:pt x="149174" y="7899"/>
                  </a:lnTo>
                  <a:lnTo>
                    <a:pt x="149936" y="13081"/>
                  </a:lnTo>
                  <a:lnTo>
                    <a:pt x="152006" y="14909"/>
                  </a:lnTo>
                  <a:lnTo>
                    <a:pt x="154152" y="14998"/>
                  </a:lnTo>
                  <a:lnTo>
                    <a:pt x="156286" y="15062"/>
                  </a:lnTo>
                  <a:lnTo>
                    <a:pt x="158432" y="13335"/>
                  </a:lnTo>
                  <a:lnTo>
                    <a:pt x="159004" y="10718"/>
                  </a:lnTo>
                  <a:lnTo>
                    <a:pt x="159575" y="8216"/>
                  </a:lnTo>
                  <a:close/>
                </a:path>
                <a:path w="231775" h="380364">
                  <a:moveTo>
                    <a:pt x="166420" y="292976"/>
                  </a:moveTo>
                  <a:lnTo>
                    <a:pt x="165303" y="290118"/>
                  </a:lnTo>
                  <a:lnTo>
                    <a:pt x="160515" y="287985"/>
                  </a:lnTo>
                  <a:lnTo>
                    <a:pt x="157772" y="289052"/>
                  </a:lnTo>
                  <a:lnTo>
                    <a:pt x="155549" y="293712"/>
                  </a:lnTo>
                  <a:lnTo>
                    <a:pt x="156578" y="296532"/>
                  </a:lnTo>
                  <a:lnTo>
                    <a:pt x="158940" y="297675"/>
                  </a:lnTo>
                  <a:lnTo>
                    <a:pt x="161302" y="298818"/>
                  </a:lnTo>
                  <a:lnTo>
                    <a:pt x="164134" y="297789"/>
                  </a:lnTo>
                  <a:lnTo>
                    <a:pt x="165265" y="295376"/>
                  </a:lnTo>
                  <a:lnTo>
                    <a:pt x="166420" y="292976"/>
                  </a:lnTo>
                  <a:close/>
                </a:path>
                <a:path w="231775" h="380364">
                  <a:moveTo>
                    <a:pt x="175615" y="270789"/>
                  </a:moveTo>
                  <a:lnTo>
                    <a:pt x="174396" y="268020"/>
                  </a:lnTo>
                  <a:lnTo>
                    <a:pt x="169468" y="266192"/>
                  </a:lnTo>
                  <a:lnTo>
                    <a:pt x="166738" y="267411"/>
                  </a:lnTo>
                  <a:lnTo>
                    <a:pt x="164846" y="272224"/>
                  </a:lnTo>
                  <a:lnTo>
                    <a:pt x="166052" y="274967"/>
                  </a:lnTo>
                  <a:lnTo>
                    <a:pt x="168490" y="275958"/>
                  </a:lnTo>
                  <a:lnTo>
                    <a:pt x="170929" y="276936"/>
                  </a:lnTo>
                  <a:lnTo>
                    <a:pt x="173685" y="275729"/>
                  </a:lnTo>
                  <a:lnTo>
                    <a:pt x="175615" y="270789"/>
                  </a:lnTo>
                  <a:close/>
                </a:path>
                <a:path w="231775" h="380364">
                  <a:moveTo>
                    <a:pt x="180771" y="18440"/>
                  </a:moveTo>
                  <a:lnTo>
                    <a:pt x="178739" y="16294"/>
                  </a:lnTo>
                  <a:lnTo>
                    <a:pt x="176542" y="14262"/>
                  </a:lnTo>
                  <a:lnTo>
                    <a:pt x="173405" y="14439"/>
                  </a:lnTo>
                  <a:lnTo>
                    <a:pt x="170319" y="18681"/>
                  </a:lnTo>
                  <a:lnTo>
                    <a:pt x="170434" y="21564"/>
                  </a:lnTo>
                  <a:lnTo>
                    <a:pt x="172097" y="23088"/>
                  </a:lnTo>
                  <a:lnTo>
                    <a:pt x="173659" y="24765"/>
                  </a:lnTo>
                  <a:lnTo>
                    <a:pt x="176606" y="24803"/>
                  </a:lnTo>
                  <a:lnTo>
                    <a:pt x="178625" y="23190"/>
                  </a:lnTo>
                  <a:lnTo>
                    <a:pt x="180708" y="21526"/>
                  </a:lnTo>
                  <a:lnTo>
                    <a:pt x="180771" y="18440"/>
                  </a:lnTo>
                  <a:close/>
                </a:path>
                <a:path w="231775" h="380364">
                  <a:moveTo>
                    <a:pt x="183515" y="248119"/>
                  </a:moveTo>
                  <a:lnTo>
                    <a:pt x="182143" y="245440"/>
                  </a:lnTo>
                  <a:lnTo>
                    <a:pt x="177126" y="243878"/>
                  </a:lnTo>
                  <a:lnTo>
                    <a:pt x="174459" y="245237"/>
                  </a:lnTo>
                  <a:lnTo>
                    <a:pt x="172897" y="250177"/>
                  </a:lnTo>
                  <a:lnTo>
                    <a:pt x="174205" y="252831"/>
                  </a:lnTo>
                  <a:lnTo>
                    <a:pt x="176695" y="253682"/>
                  </a:lnTo>
                  <a:lnTo>
                    <a:pt x="179171" y="254520"/>
                  </a:lnTo>
                  <a:lnTo>
                    <a:pt x="181914" y="253174"/>
                  </a:lnTo>
                  <a:lnTo>
                    <a:pt x="182702" y="250647"/>
                  </a:lnTo>
                  <a:lnTo>
                    <a:pt x="183515" y="248119"/>
                  </a:lnTo>
                  <a:close/>
                </a:path>
                <a:path w="231775" h="380364">
                  <a:moveTo>
                    <a:pt x="190246" y="225107"/>
                  </a:moveTo>
                  <a:lnTo>
                    <a:pt x="188671" y="222478"/>
                  </a:lnTo>
                  <a:lnTo>
                    <a:pt x="183591" y="221170"/>
                  </a:lnTo>
                  <a:lnTo>
                    <a:pt x="181051" y="222694"/>
                  </a:lnTo>
                  <a:lnTo>
                    <a:pt x="179666" y="227685"/>
                  </a:lnTo>
                  <a:lnTo>
                    <a:pt x="181152" y="230289"/>
                  </a:lnTo>
                  <a:lnTo>
                    <a:pt x="183680" y="231000"/>
                  </a:lnTo>
                  <a:lnTo>
                    <a:pt x="186207" y="231711"/>
                  </a:lnTo>
                  <a:lnTo>
                    <a:pt x="188823" y="230212"/>
                  </a:lnTo>
                  <a:lnTo>
                    <a:pt x="190246" y="225107"/>
                  </a:lnTo>
                  <a:close/>
                </a:path>
                <a:path w="231775" h="380364">
                  <a:moveTo>
                    <a:pt x="193713" y="40119"/>
                  </a:moveTo>
                  <a:lnTo>
                    <a:pt x="192671" y="37553"/>
                  </a:lnTo>
                  <a:lnTo>
                    <a:pt x="191503" y="35026"/>
                  </a:lnTo>
                  <a:lnTo>
                    <a:pt x="188620" y="33959"/>
                  </a:lnTo>
                  <a:lnTo>
                    <a:pt x="183959" y="36372"/>
                  </a:lnTo>
                  <a:lnTo>
                    <a:pt x="182930" y="39128"/>
                  </a:lnTo>
                  <a:lnTo>
                    <a:pt x="183959" y="41351"/>
                  </a:lnTo>
                  <a:lnTo>
                    <a:pt x="184886" y="43649"/>
                  </a:lnTo>
                  <a:lnTo>
                    <a:pt x="187642" y="44767"/>
                  </a:lnTo>
                  <a:lnTo>
                    <a:pt x="190106" y="43853"/>
                  </a:lnTo>
                  <a:lnTo>
                    <a:pt x="192570" y="42938"/>
                  </a:lnTo>
                  <a:lnTo>
                    <a:pt x="193713" y="40119"/>
                  </a:lnTo>
                  <a:close/>
                </a:path>
                <a:path w="231775" h="380364">
                  <a:moveTo>
                    <a:pt x="195732" y="201777"/>
                  </a:moveTo>
                  <a:lnTo>
                    <a:pt x="194094" y="199250"/>
                  </a:lnTo>
                  <a:lnTo>
                    <a:pt x="188950" y="198196"/>
                  </a:lnTo>
                  <a:lnTo>
                    <a:pt x="186423" y="199821"/>
                  </a:lnTo>
                  <a:lnTo>
                    <a:pt x="185369" y="204901"/>
                  </a:lnTo>
                  <a:lnTo>
                    <a:pt x="186956" y="207416"/>
                  </a:lnTo>
                  <a:lnTo>
                    <a:pt x="189509" y="208000"/>
                  </a:lnTo>
                  <a:lnTo>
                    <a:pt x="192074" y="208584"/>
                  </a:lnTo>
                  <a:lnTo>
                    <a:pt x="194640" y="206971"/>
                  </a:lnTo>
                  <a:lnTo>
                    <a:pt x="195173" y="204368"/>
                  </a:lnTo>
                  <a:lnTo>
                    <a:pt x="195732" y="201777"/>
                  </a:lnTo>
                  <a:close/>
                </a:path>
                <a:path w="231775" h="380364">
                  <a:moveTo>
                    <a:pt x="200152" y="178219"/>
                  </a:moveTo>
                  <a:lnTo>
                    <a:pt x="198323" y="175755"/>
                  </a:lnTo>
                  <a:lnTo>
                    <a:pt x="193128" y="174967"/>
                  </a:lnTo>
                  <a:lnTo>
                    <a:pt x="190766" y="176733"/>
                  </a:lnTo>
                  <a:lnTo>
                    <a:pt x="190309" y="179285"/>
                  </a:lnTo>
                  <a:lnTo>
                    <a:pt x="189877" y="181838"/>
                  </a:lnTo>
                  <a:lnTo>
                    <a:pt x="191617" y="184277"/>
                  </a:lnTo>
                  <a:lnTo>
                    <a:pt x="194195" y="184734"/>
                  </a:lnTo>
                  <a:lnTo>
                    <a:pt x="196773" y="185191"/>
                  </a:lnTo>
                  <a:lnTo>
                    <a:pt x="199237" y="183451"/>
                  </a:lnTo>
                  <a:lnTo>
                    <a:pt x="199682" y="180835"/>
                  </a:lnTo>
                  <a:lnTo>
                    <a:pt x="200152" y="178219"/>
                  </a:lnTo>
                  <a:close/>
                </a:path>
                <a:path w="231775" h="380364">
                  <a:moveTo>
                    <a:pt x="200672" y="63665"/>
                  </a:moveTo>
                  <a:lnTo>
                    <a:pt x="199529" y="58369"/>
                  </a:lnTo>
                  <a:lnTo>
                    <a:pt x="196862" y="56781"/>
                  </a:lnTo>
                  <a:lnTo>
                    <a:pt x="191795" y="58115"/>
                  </a:lnTo>
                  <a:lnTo>
                    <a:pt x="190296" y="60629"/>
                  </a:lnTo>
                  <a:lnTo>
                    <a:pt x="191363" y="65582"/>
                  </a:lnTo>
                  <a:lnTo>
                    <a:pt x="193878" y="67195"/>
                  </a:lnTo>
                  <a:lnTo>
                    <a:pt x="196456" y="66700"/>
                  </a:lnTo>
                  <a:lnTo>
                    <a:pt x="199034" y="66205"/>
                  </a:lnTo>
                  <a:lnTo>
                    <a:pt x="200672" y="63665"/>
                  </a:lnTo>
                  <a:close/>
                </a:path>
                <a:path w="231775" h="380364">
                  <a:moveTo>
                    <a:pt x="203250" y="154419"/>
                  </a:moveTo>
                  <a:lnTo>
                    <a:pt x="201358" y="152069"/>
                  </a:lnTo>
                  <a:lnTo>
                    <a:pt x="196138" y="151561"/>
                  </a:lnTo>
                  <a:lnTo>
                    <a:pt x="193789" y="153441"/>
                  </a:lnTo>
                  <a:lnTo>
                    <a:pt x="193230" y="158584"/>
                  </a:lnTo>
                  <a:lnTo>
                    <a:pt x="195110" y="160934"/>
                  </a:lnTo>
                  <a:lnTo>
                    <a:pt x="197700" y="161251"/>
                  </a:lnTo>
                  <a:lnTo>
                    <a:pt x="200317" y="161582"/>
                  </a:lnTo>
                  <a:lnTo>
                    <a:pt x="202666" y="159702"/>
                  </a:lnTo>
                  <a:lnTo>
                    <a:pt x="203250" y="154419"/>
                  </a:lnTo>
                  <a:close/>
                </a:path>
                <a:path w="231775" h="380364">
                  <a:moveTo>
                    <a:pt x="204254" y="87655"/>
                  </a:moveTo>
                  <a:lnTo>
                    <a:pt x="203923" y="84988"/>
                  </a:lnTo>
                  <a:lnTo>
                    <a:pt x="203631" y="82321"/>
                  </a:lnTo>
                  <a:lnTo>
                    <a:pt x="201282" y="80429"/>
                  </a:lnTo>
                  <a:lnTo>
                    <a:pt x="196075" y="81102"/>
                  </a:lnTo>
                  <a:lnTo>
                    <a:pt x="194195" y="83426"/>
                  </a:lnTo>
                  <a:lnTo>
                    <a:pt x="194475" y="85966"/>
                  </a:lnTo>
                  <a:lnTo>
                    <a:pt x="194779" y="88519"/>
                  </a:lnTo>
                  <a:lnTo>
                    <a:pt x="197015" y="90424"/>
                  </a:lnTo>
                  <a:lnTo>
                    <a:pt x="199644" y="90208"/>
                  </a:lnTo>
                  <a:lnTo>
                    <a:pt x="202234" y="89992"/>
                  </a:lnTo>
                  <a:lnTo>
                    <a:pt x="204254" y="87655"/>
                  </a:lnTo>
                  <a:close/>
                </a:path>
                <a:path w="231775" h="380364">
                  <a:moveTo>
                    <a:pt x="205028" y="130479"/>
                  </a:moveTo>
                  <a:lnTo>
                    <a:pt x="202996" y="128244"/>
                  </a:lnTo>
                  <a:lnTo>
                    <a:pt x="197751" y="128054"/>
                  </a:lnTo>
                  <a:lnTo>
                    <a:pt x="195529" y="130073"/>
                  </a:lnTo>
                  <a:lnTo>
                    <a:pt x="195313" y="135229"/>
                  </a:lnTo>
                  <a:lnTo>
                    <a:pt x="197256" y="137452"/>
                  </a:lnTo>
                  <a:lnTo>
                    <a:pt x="199885" y="137629"/>
                  </a:lnTo>
                  <a:lnTo>
                    <a:pt x="202488" y="137795"/>
                  </a:lnTo>
                  <a:lnTo>
                    <a:pt x="204800" y="135788"/>
                  </a:lnTo>
                  <a:lnTo>
                    <a:pt x="205028" y="130479"/>
                  </a:lnTo>
                  <a:close/>
                </a:path>
                <a:path w="231775" h="380364">
                  <a:moveTo>
                    <a:pt x="205397" y="111747"/>
                  </a:moveTo>
                  <a:lnTo>
                    <a:pt x="205282" y="106413"/>
                  </a:lnTo>
                  <a:lnTo>
                    <a:pt x="203098" y="104317"/>
                  </a:lnTo>
                  <a:lnTo>
                    <a:pt x="197853" y="104508"/>
                  </a:lnTo>
                  <a:lnTo>
                    <a:pt x="195783" y="106667"/>
                  </a:lnTo>
                  <a:lnTo>
                    <a:pt x="195897" y="111823"/>
                  </a:lnTo>
                  <a:lnTo>
                    <a:pt x="198005" y="113906"/>
                  </a:lnTo>
                  <a:lnTo>
                    <a:pt x="200634" y="113906"/>
                  </a:lnTo>
                  <a:lnTo>
                    <a:pt x="203250" y="113906"/>
                  </a:lnTo>
                  <a:lnTo>
                    <a:pt x="205397" y="111747"/>
                  </a:lnTo>
                  <a:close/>
                </a:path>
                <a:path w="231775" h="380364">
                  <a:moveTo>
                    <a:pt x="223647" y="61658"/>
                  </a:moveTo>
                  <a:lnTo>
                    <a:pt x="222135" y="56362"/>
                  </a:lnTo>
                  <a:lnTo>
                    <a:pt x="219329" y="54952"/>
                  </a:lnTo>
                  <a:lnTo>
                    <a:pt x="214376" y="56667"/>
                  </a:lnTo>
                  <a:lnTo>
                    <a:pt x="213093" y="59283"/>
                  </a:lnTo>
                  <a:lnTo>
                    <a:pt x="214490" y="64198"/>
                  </a:lnTo>
                  <a:lnTo>
                    <a:pt x="217131" y="65646"/>
                  </a:lnTo>
                  <a:lnTo>
                    <a:pt x="219659" y="64998"/>
                  </a:lnTo>
                  <a:lnTo>
                    <a:pt x="222211" y="64338"/>
                  </a:lnTo>
                  <a:lnTo>
                    <a:pt x="223647" y="61658"/>
                  </a:lnTo>
                  <a:close/>
                </a:path>
                <a:path w="231775" h="380364">
                  <a:moveTo>
                    <a:pt x="225018" y="201587"/>
                  </a:moveTo>
                  <a:lnTo>
                    <a:pt x="223316" y="199097"/>
                  </a:lnTo>
                  <a:lnTo>
                    <a:pt x="218135" y="198234"/>
                  </a:lnTo>
                  <a:lnTo>
                    <a:pt x="215658" y="199974"/>
                  </a:lnTo>
                  <a:lnTo>
                    <a:pt x="214731" y="205143"/>
                  </a:lnTo>
                  <a:lnTo>
                    <a:pt x="216446" y="207632"/>
                  </a:lnTo>
                  <a:lnTo>
                    <a:pt x="219024" y="208127"/>
                  </a:lnTo>
                  <a:lnTo>
                    <a:pt x="221602" y="208622"/>
                  </a:lnTo>
                  <a:lnTo>
                    <a:pt x="224078" y="206883"/>
                  </a:lnTo>
                  <a:lnTo>
                    <a:pt x="225018" y="201587"/>
                  </a:lnTo>
                  <a:close/>
                </a:path>
                <a:path w="231775" h="380364">
                  <a:moveTo>
                    <a:pt x="228549" y="177571"/>
                  </a:moveTo>
                  <a:lnTo>
                    <a:pt x="226682" y="175158"/>
                  </a:lnTo>
                  <a:lnTo>
                    <a:pt x="221475" y="174574"/>
                  </a:lnTo>
                  <a:lnTo>
                    <a:pt x="219113" y="176441"/>
                  </a:lnTo>
                  <a:lnTo>
                    <a:pt x="218478" y="181648"/>
                  </a:lnTo>
                  <a:lnTo>
                    <a:pt x="220268" y="184048"/>
                  </a:lnTo>
                  <a:lnTo>
                    <a:pt x="222872" y="184404"/>
                  </a:lnTo>
                  <a:lnTo>
                    <a:pt x="225463" y="184759"/>
                  </a:lnTo>
                  <a:lnTo>
                    <a:pt x="227901" y="182905"/>
                  </a:lnTo>
                  <a:lnTo>
                    <a:pt x="228549" y="177571"/>
                  </a:lnTo>
                  <a:close/>
                </a:path>
                <a:path w="231775" h="380364">
                  <a:moveTo>
                    <a:pt x="228663" y="85750"/>
                  </a:moveTo>
                  <a:lnTo>
                    <a:pt x="228282" y="83070"/>
                  </a:lnTo>
                  <a:lnTo>
                    <a:pt x="227812" y="80378"/>
                  </a:lnTo>
                  <a:lnTo>
                    <a:pt x="225336" y="78600"/>
                  </a:lnTo>
                  <a:lnTo>
                    <a:pt x="220179" y="79552"/>
                  </a:lnTo>
                  <a:lnTo>
                    <a:pt x="218452" y="82016"/>
                  </a:lnTo>
                  <a:lnTo>
                    <a:pt x="218897" y="84556"/>
                  </a:lnTo>
                  <a:lnTo>
                    <a:pt x="219265" y="87122"/>
                  </a:lnTo>
                  <a:lnTo>
                    <a:pt x="221665" y="88912"/>
                  </a:lnTo>
                  <a:lnTo>
                    <a:pt x="224269" y="88569"/>
                  </a:lnTo>
                  <a:lnTo>
                    <a:pt x="226872" y="88226"/>
                  </a:lnTo>
                  <a:lnTo>
                    <a:pt x="228663" y="85750"/>
                  </a:lnTo>
                  <a:close/>
                </a:path>
                <a:path w="231775" h="380364">
                  <a:moveTo>
                    <a:pt x="230835" y="153377"/>
                  </a:moveTo>
                  <a:lnTo>
                    <a:pt x="228777" y="151066"/>
                  </a:lnTo>
                  <a:lnTo>
                    <a:pt x="223532" y="150774"/>
                  </a:lnTo>
                  <a:lnTo>
                    <a:pt x="221348" y="152781"/>
                  </a:lnTo>
                  <a:lnTo>
                    <a:pt x="220929" y="158000"/>
                  </a:lnTo>
                  <a:lnTo>
                    <a:pt x="222885" y="160299"/>
                  </a:lnTo>
                  <a:lnTo>
                    <a:pt x="225501" y="160515"/>
                  </a:lnTo>
                  <a:lnTo>
                    <a:pt x="228117" y="160731"/>
                  </a:lnTo>
                  <a:lnTo>
                    <a:pt x="230403" y="158737"/>
                  </a:lnTo>
                  <a:lnTo>
                    <a:pt x="230606" y="156057"/>
                  </a:lnTo>
                  <a:lnTo>
                    <a:pt x="230835" y="153377"/>
                  </a:lnTo>
                  <a:close/>
                </a:path>
                <a:path w="231775" h="380364">
                  <a:moveTo>
                    <a:pt x="231076" y="110083"/>
                  </a:moveTo>
                  <a:lnTo>
                    <a:pt x="230784" y="104686"/>
                  </a:lnTo>
                  <a:lnTo>
                    <a:pt x="228434" y="102679"/>
                  </a:lnTo>
                  <a:lnTo>
                    <a:pt x="223202" y="103124"/>
                  </a:lnTo>
                  <a:lnTo>
                    <a:pt x="221310" y="105397"/>
                  </a:lnTo>
                  <a:lnTo>
                    <a:pt x="221437" y="108000"/>
                  </a:lnTo>
                  <a:lnTo>
                    <a:pt x="221589" y="110604"/>
                  </a:lnTo>
                  <a:lnTo>
                    <a:pt x="223850" y="112623"/>
                  </a:lnTo>
                  <a:lnTo>
                    <a:pt x="226466" y="112496"/>
                  </a:lnTo>
                  <a:lnTo>
                    <a:pt x="229082" y="112382"/>
                  </a:lnTo>
                  <a:lnTo>
                    <a:pt x="231076" y="110083"/>
                  </a:lnTo>
                  <a:close/>
                </a:path>
                <a:path w="231775" h="380364">
                  <a:moveTo>
                    <a:pt x="231635" y="129057"/>
                  </a:moveTo>
                  <a:lnTo>
                    <a:pt x="229463" y="126885"/>
                  </a:lnTo>
                  <a:lnTo>
                    <a:pt x="224218" y="126936"/>
                  </a:lnTo>
                  <a:lnTo>
                    <a:pt x="222123" y="129070"/>
                  </a:lnTo>
                  <a:lnTo>
                    <a:pt x="222072" y="131673"/>
                  </a:lnTo>
                  <a:lnTo>
                    <a:pt x="222046" y="134289"/>
                  </a:lnTo>
                  <a:lnTo>
                    <a:pt x="224142" y="136461"/>
                  </a:lnTo>
                  <a:lnTo>
                    <a:pt x="226771" y="136525"/>
                  </a:lnTo>
                  <a:lnTo>
                    <a:pt x="229400" y="136588"/>
                  </a:lnTo>
                  <a:lnTo>
                    <a:pt x="231546" y="134454"/>
                  </a:lnTo>
                  <a:lnTo>
                    <a:pt x="231635" y="12905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1" name="object 97">
              <a:extLst>
                <a:ext uri="{FF2B5EF4-FFF2-40B4-BE49-F238E27FC236}">
                  <a16:creationId xmlns:a16="http://schemas.microsoft.com/office/drawing/2014/main" id="{F27B4E67-4816-4DEC-9828-54C953BBAF23}"/>
                </a:ext>
              </a:extLst>
            </p:cNvPr>
            <p:cNvSpPr/>
            <p:nvPr/>
          </p:nvSpPr>
          <p:spPr>
            <a:xfrm>
              <a:off x="6358407" y="3618077"/>
              <a:ext cx="234950" cy="370840"/>
            </a:xfrm>
            <a:custGeom>
              <a:avLst/>
              <a:gdLst/>
              <a:ahLst/>
              <a:cxnLst/>
              <a:rect l="l" t="t" r="r" b="b"/>
              <a:pathLst>
                <a:path w="234950" h="370839">
                  <a:moveTo>
                    <a:pt x="9512" y="250723"/>
                  </a:moveTo>
                  <a:lnTo>
                    <a:pt x="7454" y="248615"/>
                  </a:lnTo>
                  <a:lnTo>
                    <a:pt x="4826" y="248551"/>
                  </a:lnTo>
                  <a:lnTo>
                    <a:pt x="2209" y="248488"/>
                  </a:lnTo>
                  <a:lnTo>
                    <a:pt x="0" y="250583"/>
                  </a:lnTo>
                  <a:lnTo>
                    <a:pt x="0" y="255866"/>
                  </a:lnTo>
                  <a:lnTo>
                    <a:pt x="2133" y="257987"/>
                  </a:lnTo>
                  <a:lnTo>
                    <a:pt x="7391" y="257924"/>
                  </a:lnTo>
                  <a:lnTo>
                    <a:pt x="9512" y="255828"/>
                  </a:lnTo>
                  <a:lnTo>
                    <a:pt x="9499" y="253276"/>
                  </a:lnTo>
                  <a:lnTo>
                    <a:pt x="9512" y="250723"/>
                  </a:lnTo>
                  <a:close/>
                </a:path>
                <a:path w="234950" h="370839">
                  <a:moveTo>
                    <a:pt x="10477" y="278904"/>
                  </a:moveTo>
                  <a:lnTo>
                    <a:pt x="10274" y="276377"/>
                  </a:lnTo>
                  <a:lnTo>
                    <a:pt x="10033" y="273850"/>
                  </a:lnTo>
                  <a:lnTo>
                    <a:pt x="7848" y="271907"/>
                  </a:lnTo>
                  <a:lnTo>
                    <a:pt x="5219" y="272046"/>
                  </a:lnTo>
                  <a:lnTo>
                    <a:pt x="2616" y="272186"/>
                  </a:lnTo>
                  <a:lnTo>
                    <a:pt x="558" y="274447"/>
                  </a:lnTo>
                  <a:lnTo>
                    <a:pt x="1003" y="279742"/>
                  </a:lnTo>
                  <a:lnTo>
                    <a:pt x="3302" y="281673"/>
                  </a:lnTo>
                  <a:lnTo>
                    <a:pt x="8521" y="281165"/>
                  </a:lnTo>
                  <a:lnTo>
                    <a:pt x="10477" y="278904"/>
                  </a:lnTo>
                  <a:close/>
                </a:path>
                <a:path w="234950" h="370839">
                  <a:moveTo>
                    <a:pt x="10604" y="227558"/>
                  </a:moveTo>
                  <a:lnTo>
                    <a:pt x="8712" y="225310"/>
                  </a:lnTo>
                  <a:lnTo>
                    <a:pt x="6083" y="225082"/>
                  </a:lnTo>
                  <a:lnTo>
                    <a:pt x="3479" y="224853"/>
                  </a:lnTo>
                  <a:lnTo>
                    <a:pt x="1130" y="226796"/>
                  </a:lnTo>
                  <a:lnTo>
                    <a:pt x="787" y="232054"/>
                  </a:lnTo>
                  <a:lnTo>
                    <a:pt x="2768" y="234302"/>
                  </a:lnTo>
                  <a:lnTo>
                    <a:pt x="8013" y="234607"/>
                  </a:lnTo>
                  <a:lnTo>
                    <a:pt x="10274" y="232664"/>
                  </a:lnTo>
                  <a:lnTo>
                    <a:pt x="10604" y="227558"/>
                  </a:lnTo>
                  <a:close/>
                </a:path>
                <a:path w="234950" h="370839">
                  <a:moveTo>
                    <a:pt x="13157" y="204482"/>
                  </a:moveTo>
                  <a:lnTo>
                    <a:pt x="11341" y="202120"/>
                  </a:lnTo>
                  <a:lnTo>
                    <a:pt x="8750" y="201739"/>
                  </a:lnTo>
                  <a:lnTo>
                    <a:pt x="6146" y="201358"/>
                  </a:lnTo>
                  <a:lnTo>
                    <a:pt x="3746" y="203161"/>
                  </a:lnTo>
                  <a:lnTo>
                    <a:pt x="3073" y="208381"/>
                  </a:lnTo>
                  <a:lnTo>
                    <a:pt x="4902" y="210756"/>
                  </a:lnTo>
                  <a:lnTo>
                    <a:pt x="10121" y="211366"/>
                  </a:lnTo>
                  <a:lnTo>
                    <a:pt x="12496" y="209562"/>
                  </a:lnTo>
                  <a:lnTo>
                    <a:pt x="12839" y="207022"/>
                  </a:lnTo>
                  <a:lnTo>
                    <a:pt x="13157" y="204482"/>
                  </a:lnTo>
                  <a:close/>
                </a:path>
                <a:path w="234950" h="370839">
                  <a:moveTo>
                    <a:pt x="13627" y="301637"/>
                  </a:moveTo>
                  <a:lnTo>
                    <a:pt x="12738" y="296672"/>
                  </a:lnTo>
                  <a:lnTo>
                    <a:pt x="10287" y="294995"/>
                  </a:lnTo>
                  <a:lnTo>
                    <a:pt x="7696" y="295402"/>
                  </a:lnTo>
                  <a:lnTo>
                    <a:pt x="5105" y="295808"/>
                  </a:lnTo>
                  <a:lnTo>
                    <a:pt x="3378" y="298272"/>
                  </a:lnTo>
                  <a:lnTo>
                    <a:pt x="3835" y="300901"/>
                  </a:lnTo>
                  <a:lnTo>
                    <a:pt x="4318" y="303542"/>
                  </a:lnTo>
                  <a:lnTo>
                    <a:pt x="6896" y="305206"/>
                  </a:lnTo>
                  <a:lnTo>
                    <a:pt x="12026" y="304063"/>
                  </a:lnTo>
                  <a:lnTo>
                    <a:pt x="13627" y="301637"/>
                  </a:lnTo>
                  <a:close/>
                </a:path>
                <a:path w="234950" h="370839">
                  <a:moveTo>
                    <a:pt x="16979" y="181546"/>
                  </a:moveTo>
                  <a:lnTo>
                    <a:pt x="15290" y="179082"/>
                  </a:lnTo>
                  <a:lnTo>
                    <a:pt x="12712" y="178574"/>
                  </a:lnTo>
                  <a:lnTo>
                    <a:pt x="10134" y="178066"/>
                  </a:lnTo>
                  <a:lnTo>
                    <a:pt x="7645" y="179743"/>
                  </a:lnTo>
                  <a:lnTo>
                    <a:pt x="7150" y="182321"/>
                  </a:lnTo>
                  <a:lnTo>
                    <a:pt x="6629" y="184899"/>
                  </a:lnTo>
                  <a:lnTo>
                    <a:pt x="8420" y="187375"/>
                  </a:lnTo>
                  <a:lnTo>
                    <a:pt x="13589" y="188264"/>
                  </a:lnTo>
                  <a:lnTo>
                    <a:pt x="15989" y="186575"/>
                  </a:lnTo>
                  <a:lnTo>
                    <a:pt x="16497" y="184061"/>
                  </a:lnTo>
                  <a:lnTo>
                    <a:pt x="16979" y="181546"/>
                  </a:lnTo>
                  <a:close/>
                </a:path>
                <a:path w="234950" h="370839">
                  <a:moveTo>
                    <a:pt x="19913" y="323354"/>
                  </a:moveTo>
                  <a:lnTo>
                    <a:pt x="19050" y="321056"/>
                  </a:lnTo>
                  <a:lnTo>
                    <a:pt x="18237" y="318731"/>
                  </a:lnTo>
                  <a:lnTo>
                    <a:pt x="15544" y="317487"/>
                  </a:lnTo>
                  <a:lnTo>
                    <a:pt x="13042" y="318274"/>
                  </a:lnTo>
                  <a:lnTo>
                    <a:pt x="10541" y="319062"/>
                  </a:lnTo>
                  <a:lnTo>
                    <a:pt x="9232" y="321792"/>
                  </a:lnTo>
                  <a:lnTo>
                    <a:pt x="10134" y="324370"/>
                  </a:lnTo>
                  <a:lnTo>
                    <a:pt x="11112" y="326923"/>
                  </a:lnTo>
                  <a:lnTo>
                    <a:pt x="13944" y="328129"/>
                  </a:lnTo>
                  <a:lnTo>
                    <a:pt x="18757" y="326021"/>
                  </a:lnTo>
                  <a:lnTo>
                    <a:pt x="19913" y="323354"/>
                  </a:lnTo>
                  <a:close/>
                </a:path>
                <a:path w="234950" h="370839">
                  <a:moveTo>
                    <a:pt x="21907" y="158813"/>
                  </a:moveTo>
                  <a:lnTo>
                    <a:pt x="20396" y="156286"/>
                  </a:lnTo>
                  <a:lnTo>
                    <a:pt x="17843" y="155638"/>
                  </a:lnTo>
                  <a:lnTo>
                    <a:pt x="15303" y="155003"/>
                  </a:lnTo>
                  <a:lnTo>
                    <a:pt x="12687" y="156527"/>
                  </a:lnTo>
                  <a:lnTo>
                    <a:pt x="11506" y="161658"/>
                  </a:lnTo>
                  <a:lnTo>
                    <a:pt x="13093" y="164198"/>
                  </a:lnTo>
                  <a:lnTo>
                    <a:pt x="18211" y="165366"/>
                  </a:lnTo>
                  <a:lnTo>
                    <a:pt x="20764" y="163804"/>
                  </a:lnTo>
                  <a:lnTo>
                    <a:pt x="21348" y="161315"/>
                  </a:lnTo>
                  <a:lnTo>
                    <a:pt x="21907" y="158813"/>
                  </a:lnTo>
                  <a:close/>
                </a:path>
                <a:path w="234950" h="370839">
                  <a:moveTo>
                    <a:pt x="28067" y="136385"/>
                  </a:moveTo>
                  <a:lnTo>
                    <a:pt x="26619" y="133769"/>
                  </a:lnTo>
                  <a:lnTo>
                    <a:pt x="24117" y="132994"/>
                  </a:lnTo>
                  <a:lnTo>
                    <a:pt x="21615" y="132219"/>
                  </a:lnTo>
                  <a:lnTo>
                    <a:pt x="18973" y="133642"/>
                  </a:lnTo>
                  <a:lnTo>
                    <a:pt x="17449" y="138671"/>
                  </a:lnTo>
                  <a:lnTo>
                    <a:pt x="18923" y="141300"/>
                  </a:lnTo>
                  <a:lnTo>
                    <a:pt x="23977" y="142722"/>
                  </a:lnTo>
                  <a:lnTo>
                    <a:pt x="26581" y="141300"/>
                  </a:lnTo>
                  <a:lnTo>
                    <a:pt x="28067" y="136385"/>
                  </a:lnTo>
                  <a:close/>
                </a:path>
                <a:path w="234950" h="370839">
                  <a:moveTo>
                    <a:pt x="30949" y="341947"/>
                  </a:moveTo>
                  <a:lnTo>
                    <a:pt x="29464" y="340233"/>
                  </a:lnTo>
                  <a:lnTo>
                    <a:pt x="28041" y="338416"/>
                  </a:lnTo>
                  <a:lnTo>
                    <a:pt x="25146" y="338061"/>
                  </a:lnTo>
                  <a:lnTo>
                    <a:pt x="22987" y="339471"/>
                  </a:lnTo>
                  <a:lnTo>
                    <a:pt x="20751" y="340944"/>
                  </a:lnTo>
                  <a:lnTo>
                    <a:pt x="20332" y="343992"/>
                  </a:lnTo>
                  <a:lnTo>
                    <a:pt x="22110" y="346252"/>
                  </a:lnTo>
                  <a:lnTo>
                    <a:pt x="24003" y="348475"/>
                  </a:lnTo>
                  <a:lnTo>
                    <a:pt x="27139" y="348640"/>
                  </a:lnTo>
                  <a:lnTo>
                    <a:pt x="30746" y="344817"/>
                  </a:lnTo>
                  <a:lnTo>
                    <a:pt x="30949" y="341947"/>
                  </a:lnTo>
                  <a:close/>
                </a:path>
                <a:path w="234950" h="370839">
                  <a:moveTo>
                    <a:pt x="35382" y="114325"/>
                  </a:moveTo>
                  <a:lnTo>
                    <a:pt x="34099" y="111633"/>
                  </a:lnTo>
                  <a:lnTo>
                    <a:pt x="31635" y="110718"/>
                  </a:lnTo>
                  <a:lnTo>
                    <a:pt x="29171" y="109804"/>
                  </a:lnTo>
                  <a:lnTo>
                    <a:pt x="26441" y="111074"/>
                  </a:lnTo>
                  <a:lnTo>
                    <a:pt x="25539" y="113538"/>
                  </a:lnTo>
                  <a:lnTo>
                    <a:pt x="24676" y="116027"/>
                  </a:lnTo>
                  <a:lnTo>
                    <a:pt x="26009" y="118732"/>
                  </a:lnTo>
                  <a:lnTo>
                    <a:pt x="30975" y="120421"/>
                  </a:lnTo>
                  <a:lnTo>
                    <a:pt x="33655" y="119138"/>
                  </a:lnTo>
                  <a:lnTo>
                    <a:pt x="34493" y="116725"/>
                  </a:lnTo>
                  <a:lnTo>
                    <a:pt x="35382" y="114325"/>
                  </a:lnTo>
                  <a:close/>
                </a:path>
                <a:path w="234950" h="370839">
                  <a:moveTo>
                    <a:pt x="40678" y="264452"/>
                  </a:moveTo>
                  <a:lnTo>
                    <a:pt x="40665" y="259283"/>
                  </a:lnTo>
                  <a:lnTo>
                    <a:pt x="38633" y="257136"/>
                  </a:lnTo>
                  <a:lnTo>
                    <a:pt x="35991" y="257073"/>
                  </a:lnTo>
                  <a:lnTo>
                    <a:pt x="33375" y="257009"/>
                  </a:lnTo>
                  <a:lnTo>
                    <a:pt x="31165" y="259130"/>
                  </a:lnTo>
                  <a:lnTo>
                    <a:pt x="31165" y="264477"/>
                  </a:lnTo>
                  <a:lnTo>
                    <a:pt x="33299" y="266623"/>
                  </a:lnTo>
                  <a:lnTo>
                    <a:pt x="38557" y="266560"/>
                  </a:lnTo>
                  <a:lnTo>
                    <a:pt x="40678" y="264452"/>
                  </a:lnTo>
                  <a:close/>
                </a:path>
                <a:path w="234950" h="370839">
                  <a:moveTo>
                    <a:pt x="41656" y="287832"/>
                  </a:moveTo>
                  <a:lnTo>
                    <a:pt x="41452" y="285267"/>
                  </a:lnTo>
                  <a:lnTo>
                    <a:pt x="41211" y="282702"/>
                  </a:lnTo>
                  <a:lnTo>
                    <a:pt x="39027" y="280733"/>
                  </a:lnTo>
                  <a:lnTo>
                    <a:pt x="36398" y="280873"/>
                  </a:lnTo>
                  <a:lnTo>
                    <a:pt x="33794" y="281012"/>
                  </a:lnTo>
                  <a:lnTo>
                    <a:pt x="31737" y="283298"/>
                  </a:lnTo>
                  <a:lnTo>
                    <a:pt x="31978" y="285978"/>
                  </a:lnTo>
                  <a:lnTo>
                    <a:pt x="32194" y="288658"/>
                  </a:lnTo>
                  <a:lnTo>
                    <a:pt x="34480" y="290626"/>
                  </a:lnTo>
                  <a:lnTo>
                    <a:pt x="39712" y="290118"/>
                  </a:lnTo>
                  <a:lnTo>
                    <a:pt x="41656" y="287832"/>
                  </a:lnTo>
                  <a:close/>
                </a:path>
                <a:path w="234950" h="370839">
                  <a:moveTo>
                    <a:pt x="41783" y="235813"/>
                  </a:moveTo>
                  <a:lnTo>
                    <a:pt x="39903" y="233540"/>
                  </a:lnTo>
                  <a:lnTo>
                    <a:pt x="37274" y="233311"/>
                  </a:lnTo>
                  <a:lnTo>
                    <a:pt x="34671" y="233083"/>
                  </a:lnTo>
                  <a:lnTo>
                    <a:pt x="32308" y="235051"/>
                  </a:lnTo>
                  <a:lnTo>
                    <a:pt x="32156" y="237705"/>
                  </a:lnTo>
                  <a:lnTo>
                    <a:pt x="31978" y="240372"/>
                  </a:lnTo>
                  <a:lnTo>
                    <a:pt x="33959" y="242658"/>
                  </a:lnTo>
                  <a:lnTo>
                    <a:pt x="39192" y="242963"/>
                  </a:lnTo>
                  <a:lnTo>
                    <a:pt x="41465" y="240995"/>
                  </a:lnTo>
                  <a:lnTo>
                    <a:pt x="41783" y="235813"/>
                  </a:lnTo>
                  <a:close/>
                </a:path>
                <a:path w="234950" h="370839">
                  <a:moveTo>
                    <a:pt x="43929" y="92748"/>
                  </a:moveTo>
                  <a:lnTo>
                    <a:pt x="42849" y="90004"/>
                  </a:lnTo>
                  <a:lnTo>
                    <a:pt x="40436" y="88938"/>
                  </a:lnTo>
                  <a:lnTo>
                    <a:pt x="38049" y="87871"/>
                  </a:lnTo>
                  <a:lnTo>
                    <a:pt x="35217" y="88950"/>
                  </a:lnTo>
                  <a:lnTo>
                    <a:pt x="33172" y="93814"/>
                  </a:lnTo>
                  <a:lnTo>
                    <a:pt x="34315" y="96596"/>
                  </a:lnTo>
                  <a:lnTo>
                    <a:pt x="39179" y="98577"/>
                  </a:lnTo>
                  <a:lnTo>
                    <a:pt x="41948" y="97472"/>
                  </a:lnTo>
                  <a:lnTo>
                    <a:pt x="42926" y="95110"/>
                  </a:lnTo>
                  <a:lnTo>
                    <a:pt x="43929" y="92748"/>
                  </a:lnTo>
                  <a:close/>
                </a:path>
                <a:path w="234950" h="370839">
                  <a:moveTo>
                    <a:pt x="44373" y="212420"/>
                  </a:moveTo>
                  <a:lnTo>
                    <a:pt x="42557" y="210032"/>
                  </a:lnTo>
                  <a:lnTo>
                    <a:pt x="39966" y="209651"/>
                  </a:lnTo>
                  <a:lnTo>
                    <a:pt x="37363" y="209270"/>
                  </a:lnTo>
                  <a:lnTo>
                    <a:pt x="34963" y="211112"/>
                  </a:lnTo>
                  <a:lnTo>
                    <a:pt x="34277" y="216395"/>
                  </a:lnTo>
                  <a:lnTo>
                    <a:pt x="36106" y="218782"/>
                  </a:lnTo>
                  <a:lnTo>
                    <a:pt x="41325" y="219405"/>
                  </a:lnTo>
                  <a:lnTo>
                    <a:pt x="43700" y="217563"/>
                  </a:lnTo>
                  <a:lnTo>
                    <a:pt x="44373" y="212420"/>
                  </a:lnTo>
                  <a:close/>
                </a:path>
                <a:path w="234950" h="370839">
                  <a:moveTo>
                    <a:pt x="44843" y="310857"/>
                  </a:moveTo>
                  <a:lnTo>
                    <a:pt x="44386" y="308343"/>
                  </a:lnTo>
                  <a:lnTo>
                    <a:pt x="43954" y="305841"/>
                  </a:lnTo>
                  <a:lnTo>
                    <a:pt x="41490" y="304126"/>
                  </a:lnTo>
                  <a:lnTo>
                    <a:pt x="38900" y="304533"/>
                  </a:lnTo>
                  <a:lnTo>
                    <a:pt x="36309" y="304939"/>
                  </a:lnTo>
                  <a:lnTo>
                    <a:pt x="34582" y="307428"/>
                  </a:lnTo>
                  <a:lnTo>
                    <a:pt x="35534" y="312762"/>
                  </a:lnTo>
                  <a:lnTo>
                    <a:pt x="38125" y="314452"/>
                  </a:lnTo>
                  <a:lnTo>
                    <a:pt x="43243" y="313321"/>
                  </a:lnTo>
                  <a:lnTo>
                    <a:pt x="44843" y="310857"/>
                  </a:lnTo>
                  <a:close/>
                </a:path>
                <a:path w="234950" h="370839">
                  <a:moveTo>
                    <a:pt x="48247" y="189191"/>
                  </a:moveTo>
                  <a:lnTo>
                    <a:pt x="46558" y="186702"/>
                  </a:lnTo>
                  <a:lnTo>
                    <a:pt x="43980" y="186194"/>
                  </a:lnTo>
                  <a:lnTo>
                    <a:pt x="41402" y="185686"/>
                  </a:lnTo>
                  <a:lnTo>
                    <a:pt x="38912" y="187388"/>
                  </a:lnTo>
                  <a:lnTo>
                    <a:pt x="37884" y="192608"/>
                  </a:lnTo>
                  <a:lnTo>
                    <a:pt x="39662" y="195110"/>
                  </a:lnTo>
                  <a:lnTo>
                    <a:pt x="44831" y="196011"/>
                  </a:lnTo>
                  <a:lnTo>
                    <a:pt x="47244" y="194284"/>
                  </a:lnTo>
                  <a:lnTo>
                    <a:pt x="48247" y="189191"/>
                  </a:lnTo>
                  <a:close/>
                </a:path>
                <a:path w="234950" h="370839">
                  <a:moveTo>
                    <a:pt x="49961" y="358597"/>
                  </a:moveTo>
                  <a:lnTo>
                    <a:pt x="49860" y="353352"/>
                  </a:lnTo>
                  <a:lnTo>
                    <a:pt x="48120" y="351167"/>
                  </a:lnTo>
                  <a:lnTo>
                    <a:pt x="46062" y="350837"/>
                  </a:lnTo>
                  <a:lnTo>
                    <a:pt x="44043" y="350405"/>
                  </a:lnTo>
                  <a:lnTo>
                    <a:pt x="41643" y="351917"/>
                  </a:lnTo>
                  <a:lnTo>
                    <a:pt x="40703" y="354304"/>
                  </a:lnTo>
                  <a:lnTo>
                    <a:pt x="39725" y="356806"/>
                  </a:lnTo>
                  <a:lnTo>
                    <a:pt x="41363" y="359562"/>
                  </a:lnTo>
                  <a:lnTo>
                    <a:pt x="44411" y="360197"/>
                  </a:lnTo>
                  <a:lnTo>
                    <a:pt x="47498" y="360692"/>
                  </a:lnTo>
                  <a:lnTo>
                    <a:pt x="49961" y="358597"/>
                  </a:lnTo>
                  <a:close/>
                </a:path>
                <a:path w="234950" h="370839">
                  <a:moveTo>
                    <a:pt x="51219" y="332867"/>
                  </a:moveTo>
                  <a:lnTo>
                    <a:pt x="50330" y="330542"/>
                  </a:lnTo>
                  <a:lnTo>
                    <a:pt x="49517" y="328180"/>
                  </a:lnTo>
                  <a:lnTo>
                    <a:pt x="46812" y="326910"/>
                  </a:lnTo>
                  <a:lnTo>
                    <a:pt x="44310" y="327698"/>
                  </a:lnTo>
                  <a:lnTo>
                    <a:pt x="41808" y="328485"/>
                  </a:lnTo>
                  <a:lnTo>
                    <a:pt x="40513" y="331241"/>
                  </a:lnTo>
                  <a:lnTo>
                    <a:pt x="41427" y="333844"/>
                  </a:lnTo>
                  <a:lnTo>
                    <a:pt x="42405" y="336435"/>
                  </a:lnTo>
                  <a:lnTo>
                    <a:pt x="45250" y="337667"/>
                  </a:lnTo>
                  <a:lnTo>
                    <a:pt x="50063" y="335559"/>
                  </a:lnTo>
                  <a:lnTo>
                    <a:pt x="51219" y="332867"/>
                  </a:lnTo>
                  <a:close/>
                </a:path>
                <a:path w="234950" h="370839">
                  <a:moveTo>
                    <a:pt x="53238" y="166166"/>
                  </a:moveTo>
                  <a:lnTo>
                    <a:pt x="51727" y="163614"/>
                  </a:lnTo>
                  <a:lnTo>
                    <a:pt x="49174" y="162966"/>
                  </a:lnTo>
                  <a:lnTo>
                    <a:pt x="46634" y="162331"/>
                  </a:lnTo>
                  <a:lnTo>
                    <a:pt x="44005" y="163893"/>
                  </a:lnTo>
                  <a:lnTo>
                    <a:pt x="43421" y="166484"/>
                  </a:lnTo>
                  <a:lnTo>
                    <a:pt x="42811" y="169075"/>
                  </a:lnTo>
                  <a:lnTo>
                    <a:pt x="44399" y="171640"/>
                  </a:lnTo>
                  <a:lnTo>
                    <a:pt x="49517" y="172808"/>
                  </a:lnTo>
                  <a:lnTo>
                    <a:pt x="52070" y="171234"/>
                  </a:lnTo>
                  <a:lnTo>
                    <a:pt x="52666" y="168694"/>
                  </a:lnTo>
                  <a:lnTo>
                    <a:pt x="53238" y="166166"/>
                  </a:lnTo>
                  <a:close/>
                </a:path>
                <a:path w="234950" h="370839">
                  <a:moveTo>
                    <a:pt x="53886" y="71856"/>
                  </a:moveTo>
                  <a:lnTo>
                    <a:pt x="52997" y="69037"/>
                  </a:lnTo>
                  <a:lnTo>
                    <a:pt x="50685" y="67792"/>
                  </a:lnTo>
                  <a:lnTo>
                    <a:pt x="48374" y="66548"/>
                  </a:lnTo>
                  <a:lnTo>
                    <a:pt x="45478" y="67424"/>
                  </a:lnTo>
                  <a:lnTo>
                    <a:pt x="44259" y="69786"/>
                  </a:lnTo>
                  <a:lnTo>
                    <a:pt x="43078" y="72148"/>
                  </a:lnTo>
                  <a:lnTo>
                    <a:pt x="44030" y="75006"/>
                  </a:lnTo>
                  <a:lnTo>
                    <a:pt x="48742" y="77304"/>
                  </a:lnTo>
                  <a:lnTo>
                    <a:pt x="51587" y="76403"/>
                  </a:lnTo>
                  <a:lnTo>
                    <a:pt x="52717" y="74117"/>
                  </a:lnTo>
                  <a:lnTo>
                    <a:pt x="53886" y="71856"/>
                  </a:lnTo>
                  <a:close/>
                </a:path>
                <a:path w="234950" h="370839">
                  <a:moveTo>
                    <a:pt x="59474" y="143446"/>
                  </a:moveTo>
                  <a:lnTo>
                    <a:pt x="58039" y="140804"/>
                  </a:lnTo>
                  <a:lnTo>
                    <a:pt x="55537" y="140030"/>
                  </a:lnTo>
                  <a:lnTo>
                    <a:pt x="53035" y="139255"/>
                  </a:lnTo>
                  <a:lnTo>
                    <a:pt x="50380" y="140703"/>
                  </a:lnTo>
                  <a:lnTo>
                    <a:pt x="48844" y="145796"/>
                  </a:lnTo>
                  <a:lnTo>
                    <a:pt x="50317" y="148450"/>
                  </a:lnTo>
                  <a:lnTo>
                    <a:pt x="55372" y="149872"/>
                  </a:lnTo>
                  <a:lnTo>
                    <a:pt x="57975" y="148424"/>
                  </a:lnTo>
                  <a:lnTo>
                    <a:pt x="58737" y="145935"/>
                  </a:lnTo>
                  <a:lnTo>
                    <a:pt x="59474" y="143446"/>
                  </a:lnTo>
                  <a:close/>
                </a:path>
                <a:path w="234950" h="370839">
                  <a:moveTo>
                    <a:pt x="62407" y="351726"/>
                  </a:moveTo>
                  <a:lnTo>
                    <a:pt x="60909" y="349973"/>
                  </a:lnTo>
                  <a:lnTo>
                    <a:pt x="59461" y="348132"/>
                  </a:lnTo>
                  <a:lnTo>
                    <a:pt x="56553" y="347764"/>
                  </a:lnTo>
                  <a:lnTo>
                    <a:pt x="54394" y="349173"/>
                  </a:lnTo>
                  <a:lnTo>
                    <a:pt x="52158" y="350647"/>
                  </a:lnTo>
                  <a:lnTo>
                    <a:pt x="51752" y="353720"/>
                  </a:lnTo>
                  <a:lnTo>
                    <a:pt x="53555" y="356006"/>
                  </a:lnTo>
                  <a:lnTo>
                    <a:pt x="55473" y="358241"/>
                  </a:lnTo>
                  <a:lnTo>
                    <a:pt x="58623" y="358432"/>
                  </a:lnTo>
                  <a:lnTo>
                    <a:pt x="62230" y="354622"/>
                  </a:lnTo>
                  <a:lnTo>
                    <a:pt x="62407" y="351726"/>
                  </a:lnTo>
                  <a:close/>
                </a:path>
                <a:path w="234950" h="370839">
                  <a:moveTo>
                    <a:pt x="65506" y="51943"/>
                  </a:moveTo>
                  <a:lnTo>
                    <a:pt x="64846" y="49034"/>
                  </a:lnTo>
                  <a:lnTo>
                    <a:pt x="62661" y="47574"/>
                  </a:lnTo>
                  <a:lnTo>
                    <a:pt x="60477" y="46113"/>
                  </a:lnTo>
                  <a:lnTo>
                    <a:pt x="57543" y="46748"/>
                  </a:lnTo>
                  <a:lnTo>
                    <a:pt x="54648" y="51219"/>
                  </a:lnTo>
                  <a:lnTo>
                    <a:pt x="55410" y="54190"/>
                  </a:lnTo>
                  <a:lnTo>
                    <a:pt x="59918" y="56883"/>
                  </a:lnTo>
                  <a:lnTo>
                    <a:pt x="62750" y="56184"/>
                  </a:lnTo>
                  <a:lnTo>
                    <a:pt x="65506" y="51943"/>
                  </a:lnTo>
                  <a:close/>
                </a:path>
                <a:path w="234950" h="370839">
                  <a:moveTo>
                    <a:pt x="66878" y="121107"/>
                  </a:moveTo>
                  <a:lnTo>
                    <a:pt x="65608" y="118389"/>
                  </a:lnTo>
                  <a:lnTo>
                    <a:pt x="63144" y="117475"/>
                  </a:lnTo>
                  <a:lnTo>
                    <a:pt x="60680" y="116560"/>
                  </a:lnTo>
                  <a:lnTo>
                    <a:pt x="57950" y="117856"/>
                  </a:lnTo>
                  <a:lnTo>
                    <a:pt x="57035" y="120357"/>
                  </a:lnTo>
                  <a:lnTo>
                    <a:pt x="56146" y="122872"/>
                  </a:lnTo>
                  <a:lnTo>
                    <a:pt x="57480" y="125603"/>
                  </a:lnTo>
                  <a:lnTo>
                    <a:pt x="62445" y="127292"/>
                  </a:lnTo>
                  <a:lnTo>
                    <a:pt x="65125" y="125984"/>
                  </a:lnTo>
                  <a:lnTo>
                    <a:pt x="65989" y="123532"/>
                  </a:lnTo>
                  <a:lnTo>
                    <a:pt x="66878" y="121107"/>
                  </a:lnTo>
                  <a:close/>
                </a:path>
                <a:path w="234950" h="370839">
                  <a:moveTo>
                    <a:pt x="73393" y="350913"/>
                  </a:moveTo>
                  <a:lnTo>
                    <a:pt x="70497" y="346532"/>
                  </a:lnTo>
                  <a:lnTo>
                    <a:pt x="67703" y="345757"/>
                  </a:lnTo>
                  <a:lnTo>
                    <a:pt x="63601" y="347941"/>
                  </a:lnTo>
                  <a:lnTo>
                    <a:pt x="62661" y="350608"/>
                  </a:lnTo>
                  <a:lnTo>
                    <a:pt x="63627" y="353085"/>
                  </a:lnTo>
                  <a:lnTo>
                    <a:pt x="64566" y="355498"/>
                  </a:lnTo>
                  <a:lnTo>
                    <a:pt x="67551" y="356603"/>
                  </a:lnTo>
                  <a:lnTo>
                    <a:pt x="70091" y="355269"/>
                  </a:lnTo>
                  <a:lnTo>
                    <a:pt x="72618" y="353910"/>
                  </a:lnTo>
                  <a:lnTo>
                    <a:pt x="73393" y="350913"/>
                  </a:lnTo>
                  <a:close/>
                </a:path>
                <a:path w="234950" h="370839">
                  <a:moveTo>
                    <a:pt x="75539" y="99237"/>
                  </a:moveTo>
                  <a:lnTo>
                    <a:pt x="74460" y="96469"/>
                  </a:lnTo>
                  <a:lnTo>
                    <a:pt x="72059" y="95402"/>
                  </a:lnTo>
                  <a:lnTo>
                    <a:pt x="69672" y="94335"/>
                  </a:lnTo>
                  <a:lnTo>
                    <a:pt x="66827" y="95440"/>
                  </a:lnTo>
                  <a:lnTo>
                    <a:pt x="64757" y="100368"/>
                  </a:lnTo>
                  <a:lnTo>
                    <a:pt x="65900" y="103174"/>
                  </a:lnTo>
                  <a:lnTo>
                    <a:pt x="70751" y="105156"/>
                  </a:lnTo>
                  <a:lnTo>
                    <a:pt x="73533" y="104013"/>
                  </a:lnTo>
                  <a:lnTo>
                    <a:pt x="74523" y="101625"/>
                  </a:lnTo>
                  <a:lnTo>
                    <a:pt x="75539" y="99237"/>
                  </a:lnTo>
                  <a:close/>
                </a:path>
                <a:path w="234950" h="370839">
                  <a:moveTo>
                    <a:pt x="79070" y="33553"/>
                  </a:moveTo>
                  <a:lnTo>
                    <a:pt x="78841" y="30632"/>
                  </a:lnTo>
                  <a:lnTo>
                    <a:pt x="76873" y="28879"/>
                  </a:lnTo>
                  <a:lnTo>
                    <a:pt x="74930" y="27139"/>
                  </a:lnTo>
                  <a:lnTo>
                    <a:pt x="71869" y="27343"/>
                  </a:lnTo>
                  <a:lnTo>
                    <a:pt x="70142" y="29413"/>
                  </a:lnTo>
                  <a:lnTo>
                    <a:pt x="68465" y="31521"/>
                  </a:lnTo>
                  <a:lnTo>
                    <a:pt x="68795" y="34518"/>
                  </a:lnTo>
                  <a:lnTo>
                    <a:pt x="72948" y="37719"/>
                  </a:lnTo>
                  <a:lnTo>
                    <a:pt x="75907" y="37426"/>
                  </a:lnTo>
                  <a:lnTo>
                    <a:pt x="77470" y="35471"/>
                  </a:lnTo>
                  <a:lnTo>
                    <a:pt x="79070" y="33553"/>
                  </a:lnTo>
                  <a:close/>
                </a:path>
                <a:path w="234950" h="370839">
                  <a:moveTo>
                    <a:pt x="81711" y="368490"/>
                  </a:moveTo>
                  <a:lnTo>
                    <a:pt x="81610" y="363245"/>
                  </a:lnTo>
                  <a:lnTo>
                    <a:pt x="79844" y="361073"/>
                  </a:lnTo>
                  <a:lnTo>
                    <a:pt x="77762" y="360730"/>
                  </a:lnTo>
                  <a:lnTo>
                    <a:pt x="75692" y="360286"/>
                  </a:lnTo>
                  <a:lnTo>
                    <a:pt x="73279" y="361797"/>
                  </a:lnTo>
                  <a:lnTo>
                    <a:pt x="72339" y="364185"/>
                  </a:lnTo>
                  <a:lnTo>
                    <a:pt x="71361" y="366687"/>
                  </a:lnTo>
                  <a:lnTo>
                    <a:pt x="73025" y="369455"/>
                  </a:lnTo>
                  <a:lnTo>
                    <a:pt x="76098" y="370090"/>
                  </a:lnTo>
                  <a:lnTo>
                    <a:pt x="79222" y="370598"/>
                  </a:lnTo>
                  <a:lnTo>
                    <a:pt x="81711" y="368490"/>
                  </a:lnTo>
                  <a:close/>
                </a:path>
                <a:path w="234950" h="370839">
                  <a:moveTo>
                    <a:pt x="85636" y="78079"/>
                  </a:moveTo>
                  <a:lnTo>
                    <a:pt x="84759" y="75234"/>
                  </a:lnTo>
                  <a:lnTo>
                    <a:pt x="82448" y="73990"/>
                  </a:lnTo>
                  <a:lnTo>
                    <a:pt x="80137" y="72745"/>
                  </a:lnTo>
                  <a:lnTo>
                    <a:pt x="77228" y="73647"/>
                  </a:lnTo>
                  <a:lnTo>
                    <a:pt x="75996" y="76034"/>
                  </a:lnTo>
                  <a:lnTo>
                    <a:pt x="74803" y="78422"/>
                  </a:lnTo>
                  <a:lnTo>
                    <a:pt x="75742" y="81305"/>
                  </a:lnTo>
                  <a:lnTo>
                    <a:pt x="80454" y="83616"/>
                  </a:lnTo>
                  <a:lnTo>
                    <a:pt x="83299" y="82677"/>
                  </a:lnTo>
                  <a:lnTo>
                    <a:pt x="84455" y="80365"/>
                  </a:lnTo>
                  <a:lnTo>
                    <a:pt x="85636" y="78079"/>
                  </a:lnTo>
                  <a:close/>
                </a:path>
                <a:path w="234950" h="370839">
                  <a:moveTo>
                    <a:pt x="91655" y="338150"/>
                  </a:moveTo>
                  <a:lnTo>
                    <a:pt x="91592" y="335114"/>
                  </a:lnTo>
                  <a:lnTo>
                    <a:pt x="87693" y="331597"/>
                  </a:lnTo>
                  <a:lnTo>
                    <a:pt x="84734" y="331635"/>
                  </a:lnTo>
                  <a:lnTo>
                    <a:pt x="83032" y="333425"/>
                  </a:lnTo>
                  <a:lnTo>
                    <a:pt x="81267" y="335140"/>
                  </a:lnTo>
                  <a:lnTo>
                    <a:pt x="81254" y="338086"/>
                  </a:lnTo>
                  <a:lnTo>
                    <a:pt x="83019" y="340029"/>
                  </a:lnTo>
                  <a:lnTo>
                    <a:pt x="84785" y="341972"/>
                  </a:lnTo>
                  <a:lnTo>
                    <a:pt x="87820" y="342023"/>
                  </a:lnTo>
                  <a:lnTo>
                    <a:pt x="89789" y="340118"/>
                  </a:lnTo>
                  <a:lnTo>
                    <a:pt x="91655" y="338150"/>
                  </a:lnTo>
                  <a:close/>
                </a:path>
                <a:path w="234950" h="370839">
                  <a:moveTo>
                    <a:pt x="95643" y="15227"/>
                  </a:moveTo>
                  <a:lnTo>
                    <a:pt x="94195" y="13081"/>
                  </a:lnTo>
                  <a:lnTo>
                    <a:pt x="92710" y="10871"/>
                  </a:lnTo>
                  <a:lnTo>
                    <a:pt x="89674" y="10426"/>
                  </a:lnTo>
                  <a:lnTo>
                    <a:pt x="85280" y="13843"/>
                  </a:lnTo>
                  <a:lnTo>
                    <a:pt x="85077" y="16954"/>
                  </a:lnTo>
                  <a:lnTo>
                    <a:pt x="88582" y="20866"/>
                  </a:lnTo>
                  <a:lnTo>
                    <a:pt x="91440" y="21082"/>
                  </a:lnTo>
                  <a:lnTo>
                    <a:pt x="95262" y="18122"/>
                  </a:lnTo>
                  <a:lnTo>
                    <a:pt x="95643" y="15227"/>
                  </a:lnTo>
                  <a:close/>
                </a:path>
                <a:path w="234950" h="370839">
                  <a:moveTo>
                    <a:pt x="97396" y="57886"/>
                  </a:moveTo>
                  <a:lnTo>
                    <a:pt x="96761" y="54965"/>
                  </a:lnTo>
                  <a:lnTo>
                    <a:pt x="94576" y="53505"/>
                  </a:lnTo>
                  <a:lnTo>
                    <a:pt x="92392" y="52044"/>
                  </a:lnTo>
                  <a:lnTo>
                    <a:pt x="89446" y="52705"/>
                  </a:lnTo>
                  <a:lnTo>
                    <a:pt x="86512" y="57226"/>
                  </a:lnTo>
                  <a:lnTo>
                    <a:pt x="87261" y="60223"/>
                  </a:lnTo>
                  <a:lnTo>
                    <a:pt x="91770" y="62915"/>
                  </a:lnTo>
                  <a:lnTo>
                    <a:pt x="94615" y="62204"/>
                  </a:lnTo>
                  <a:lnTo>
                    <a:pt x="97396" y="57886"/>
                  </a:lnTo>
                  <a:close/>
                </a:path>
                <a:path w="234950" h="370839">
                  <a:moveTo>
                    <a:pt x="105422" y="360743"/>
                  </a:moveTo>
                  <a:lnTo>
                    <a:pt x="102539" y="356362"/>
                  </a:lnTo>
                  <a:lnTo>
                    <a:pt x="99707" y="355600"/>
                  </a:lnTo>
                  <a:lnTo>
                    <a:pt x="95554" y="357822"/>
                  </a:lnTo>
                  <a:lnTo>
                    <a:pt x="94589" y="360489"/>
                  </a:lnTo>
                  <a:lnTo>
                    <a:pt x="95554" y="362966"/>
                  </a:lnTo>
                  <a:lnTo>
                    <a:pt x="96494" y="365379"/>
                  </a:lnTo>
                  <a:lnTo>
                    <a:pt x="99504" y="366471"/>
                  </a:lnTo>
                  <a:lnTo>
                    <a:pt x="102069" y="365125"/>
                  </a:lnTo>
                  <a:lnTo>
                    <a:pt x="104622" y="363740"/>
                  </a:lnTo>
                  <a:lnTo>
                    <a:pt x="105422" y="360743"/>
                  </a:lnTo>
                  <a:close/>
                </a:path>
                <a:path w="234950" h="370839">
                  <a:moveTo>
                    <a:pt x="106807" y="319278"/>
                  </a:moveTo>
                  <a:lnTo>
                    <a:pt x="106273" y="316318"/>
                  </a:lnTo>
                  <a:lnTo>
                    <a:pt x="101917" y="313385"/>
                  </a:lnTo>
                  <a:lnTo>
                    <a:pt x="98996" y="313880"/>
                  </a:lnTo>
                  <a:lnTo>
                    <a:pt x="97561" y="315950"/>
                  </a:lnTo>
                  <a:lnTo>
                    <a:pt x="96062" y="317969"/>
                  </a:lnTo>
                  <a:lnTo>
                    <a:pt x="96545" y="320903"/>
                  </a:lnTo>
                  <a:lnTo>
                    <a:pt x="98628" y="322491"/>
                  </a:lnTo>
                  <a:lnTo>
                    <a:pt x="100711" y="324078"/>
                  </a:lnTo>
                  <a:lnTo>
                    <a:pt x="103708" y="323634"/>
                  </a:lnTo>
                  <a:lnTo>
                    <a:pt x="105295" y="321475"/>
                  </a:lnTo>
                  <a:lnTo>
                    <a:pt x="106807" y="319278"/>
                  </a:lnTo>
                  <a:close/>
                </a:path>
                <a:path w="234950" h="370839">
                  <a:moveTo>
                    <a:pt x="111150" y="39268"/>
                  </a:moveTo>
                  <a:lnTo>
                    <a:pt x="110934" y="36322"/>
                  </a:lnTo>
                  <a:lnTo>
                    <a:pt x="108966" y="34569"/>
                  </a:lnTo>
                  <a:lnTo>
                    <a:pt x="107022" y="32829"/>
                  </a:lnTo>
                  <a:lnTo>
                    <a:pt x="103949" y="33058"/>
                  </a:lnTo>
                  <a:lnTo>
                    <a:pt x="102196" y="35153"/>
                  </a:lnTo>
                  <a:lnTo>
                    <a:pt x="100495" y="37274"/>
                  </a:lnTo>
                  <a:lnTo>
                    <a:pt x="100799" y="40297"/>
                  </a:lnTo>
                  <a:lnTo>
                    <a:pt x="104965" y="43497"/>
                  </a:lnTo>
                  <a:lnTo>
                    <a:pt x="107937" y="43192"/>
                  </a:lnTo>
                  <a:lnTo>
                    <a:pt x="109524" y="41211"/>
                  </a:lnTo>
                  <a:lnTo>
                    <a:pt x="111150" y="39268"/>
                  </a:lnTo>
                  <a:close/>
                </a:path>
                <a:path w="234950" h="370839">
                  <a:moveTo>
                    <a:pt x="115925" y="7277"/>
                  </a:moveTo>
                  <a:lnTo>
                    <a:pt x="115811" y="4597"/>
                  </a:lnTo>
                  <a:lnTo>
                    <a:pt x="115722" y="2032"/>
                  </a:lnTo>
                  <a:lnTo>
                    <a:pt x="113106" y="0"/>
                  </a:lnTo>
                  <a:lnTo>
                    <a:pt x="110172" y="647"/>
                  </a:lnTo>
                  <a:lnTo>
                    <a:pt x="107213" y="1257"/>
                  </a:lnTo>
                  <a:lnTo>
                    <a:pt x="105740" y="4127"/>
                  </a:lnTo>
                  <a:lnTo>
                    <a:pt x="107569" y="9042"/>
                  </a:lnTo>
                  <a:lnTo>
                    <a:pt x="110020" y="10363"/>
                  </a:lnTo>
                  <a:lnTo>
                    <a:pt x="112166" y="9944"/>
                  </a:lnTo>
                  <a:lnTo>
                    <a:pt x="114287" y="9461"/>
                  </a:lnTo>
                  <a:lnTo>
                    <a:pt x="115925" y="7277"/>
                  </a:lnTo>
                  <a:close/>
                </a:path>
                <a:path w="234950" h="370839">
                  <a:moveTo>
                    <a:pt x="119443" y="298919"/>
                  </a:moveTo>
                  <a:lnTo>
                    <a:pt x="118605" y="296024"/>
                  </a:lnTo>
                  <a:lnTo>
                    <a:pt x="113995" y="293535"/>
                  </a:lnTo>
                  <a:lnTo>
                    <a:pt x="111125" y="294322"/>
                  </a:lnTo>
                  <a:lnTo>
                    <a:pt x="109855" y="296532"/>
                  </a:lnTo>
                  <a:lnTo>
                    <a:pt x="108623" y="298754"/>
                  </a:lnTo>
                  <a:lnTo>
                    <a:pt x="109410" y="301612"/>
                  </a:lnTo>
                  <a:lnTo>
                    <a:pt x="111645" y="302945"/>
                  </a:lnTo>
                  <a:lnTo>
                    <a:pt x="113919" y="304292"/>
                  </a:lnTo>
                  <a:lnTo>
                    <a:pt x="116840" y="303530"/>
                  </a:lnTo>
                  <a:lnTo>
                    <a:pt x="118122" y="301218"/>
                  </a:lnTo>
                  <a:lnTo>
                    <a:pt x="119443" y="298919"/>
                  </a:lnTo>
                  <a:close/>
                </a:path>
                <a:path w="234950" h="370839">
                  <a:moveTo>
                    <a:pt x="123901" y="347776"/>
                  </a:moveTo>
                  <a:lnTo>
                    <a:pt x="123850" y="344741"/>
                  </a:lnTo>
                  <a:lnTo>
                    <a:pt x="119964" y="341223"/>
                  </a:lnTo>
                  <a:lnTo>
                    <a:pt x="116979" y="341261"/>
                  </a:lnTo>
                  <a:lnTo>
                    <a:pt x="115252" y="343090"/>
                  </a:lnTo>
                  <a:lnTo>
                    <a:pt x="113474" y="344830"/>
                  </a:lnTo>
                  <a:lnTo>
                    <a:pt x="113436" y="347789"/>
                  </a:lnTo>
                  <a:lnTo>
                    <a:pt x="115201" y="349732"/>
                  </a:lnTo>
                  <a:lnTo>
                    <a:pt x="116967" y="351675"/>
                  </a:lnTo>
                  <a:lnTo>
                    <a:pt x="120027" y="351701"/>
                  </a:lnTo>
                  <a:lnTo>
                    <a:pt x="122008" y="349770"/>
                  </a:lnTo>
                  <a:lnTo>
                    <a:pt x="123901" y="347776"/>
                  </a:lnTo>
                  <a:close/>
                </a:path>
                <a:path w="234950" h="370839">
                  <a:moveTo>
                    <a:pt x="127965" y="20713"/>
                  </a:moveTo>
                  <a:lnTo>
                    <a:pt x="126517" y="18567"/>
                  </a:lnTo>
                  <a:lnTo>
                    <a:pt x="125031" y="16357"/>
                  </a:lnTo>
                  <a:lnTo>
                    <a:pt x="121970" y="15925"/>
                  </a:lnTo>
                  <a:lnTo>
                    <a:pt x="117525" y="19380"/>
                  </a:lnTo>
                  <a:lnTo>
                    <a:pt x="117309" y="22517"/>
                  </a:lnTo>
                  <a:lnTo>
                    <a:pt x="120802" y="26428"/>
                  </a:lnTo>
                  <a:lnTo>
                    <a:pt x="123685" y="26619"/>
                  </a:lnTo>
                  <a:lnTo>
                    <a:pt x="125628" y="25133"/>
                  </a:lnTo>
                  <a:lnTo>
                    <a:pt x="127558" y="23622"/>
                  </a:lnTo>
                  <a:lnTo>
                    <a:pt x="127965" y="20713"/>
                  </a:lnTo>
                  <a:close/>
                </a:path>
                <a:path w="234950" h="370839">
                  <a:moveTo>
                    <a:pt x="130175" y="277596"/>
                  </a:moveTo>
                  <a:lnTo>
                    <a:pt x="129095" y="274764"/>
                  </a:lnTo>
                  <a:lnTo>
                    <a:pt x="124307" y="272618"/>
                  </a:lnTo>
                  <a:lnTo>
                    <a:pt x="121526" y="273659"/>
                  </a:lnTo>
                  <a:lnTo>
                    <a:pt x="120421" y="275958"/>
                  </a:lnTo>
                  <a:lnTo>
                    <a:pt x="119341" y="278269"/>
                  </a:lnTo>
                  <a:lnTo>
                    <a:pt x="120370" y="281063"/>
                  </a:lnTo>
                  <a:lnTo>
                    <a:pt x="122732" y="282219"/>
                  </a:lnTo>
                  <a:lnTo>
                    <a:pt x="125095" y="283362"/>
                  </a:lnTo>
                  <a:lnTo>
                    <a:pt x="127914" y="282359"/>
                  </a:lnTo>
                  <a:lnTo>
                    <a:pt x="129032" y="279971"/>
                  </a:lnTo>
                  <a:lnTo>
                    <a:pt x="130175" y="277596"/>
                  </a:lnTo>
                  <a:close/>
                </a:path>
                <a:path w="234950" h="370839">
                  <a:moveTo>
                    <a:pt x="139255" y="328688"/>
                  </a:moveTo>
                  <a:lnTo>
                    <a:pt x="138734" y="325704"/>
                  </a:lnTo>
                  <a:lnTo>
                    <a:pt x="134378" y="322770"/>
                  </a:lnTo>
                  <a:lnTo>
                    <a:pt x="131432" y="323291"/>
                  </a:lnTo>
                  <a:lnTo>
                    <a:pt x="129984" y="325386"/>
                  </a:lnTo>
                  <a:lnTo>
                    <a:pt x="128473" y="327444"/>
                  </a:lnTo>
                  <a:lnTo>
                    <a:pt x="128930" y="330390"/>
                  </a:lnTo>
                  <a:lnTo>
                    <a:pt x="131013" y="331978"/>
                  </a:lnTo>
                  <a:lnTo>
                    <a:pt x="133096" y="333565"/>
                  </a:lnTo>
                  <a:lnTo>
                    <a:pt x="136105" y="333095"/>
                  </a:lnTo>
                  <a:lnTo>
                    <a:pt x="137718" y="330911"/>
                  </a:lnTo>
                  <a:lnTo>
                    <a:pt x="139255" y="328688"/>
                  </a:lnTo>
                  <a:close/>
                </a:path>
                <a:path w="234950" h="370839">
                  <a:moveTo>
                    <a:pt x="139331" y="255625"/>
                  </a:moveTo>
                  <a:lnTo>
                    <a:pt x="138099" y="252882"/>
                  </a:lnTo>
                  <a:lnTo>
                    <a:pt x="133184" y="251053"/>
                  </a:lnTo>
                  <a:lnTo>
                    <a:pt x="130454" y="252247"/>
                  </a:lnTo>
                  <a:lnTo>
                    <a:pt x="128587" y="257009"/>
                  </a:lnTo>
                  <a:lnTo>
                    <a:pt x="129806" y="259740"/>
                  </a:lnTo>
                  <a:lnTo>
                    <a:pt x="132232" y="260731"/>
                  </a:lnTo>
                  <a:lnTo>
                    <a:pt x="134670" y="261721"/>
                  </a:lnTo>
                  <a:lnTo>
                    <a:pt x="137414" y="260527"/>
                  </a:lnTo>
                  <a:lnTo>
                    <a:pt x="139331" y="255625"/>
                  </a:lnTo>
                  <a:close/>
                </a:path>
                <a:path w="234950" h="370839">
                  <a:moveTo>
                    <a:pt x="147142" y="233172"/>
                  </a:moveTo>
                  <a:lnTo>
                    <a:pt x="145757" y="230505"/>
                  </a:lnTo>
                  <a:lnTo>
                    <a:pt x="140741" y="228955"/>
                  </a:lnTo>
                  <a:lnTo>
                    <a:pt x="138074" y="230301"/>
                  </a:lnTo>
                  <a:lnTo>
                    <a:pt x="136537" y="235191"/>
                  </a:lnTo>
                  <a:lnTo>
                    <a:pt x="137858" y="237832"/>
                  </a:lnTo>
                  <a:lnTo>
                    <a:pt x="140347" y="238671"/>
                  </a:lnTo>
                  <a:lnTo>
                    <a:pt x="142836" y="239509"/>
                  </a:lnTo>
                  <a:lnTo>
                    <a:pt x="145554" y="238188"/>
                  </a:lnTo>
                  <a:lnTo>
                    <a:pt x="147142" y="233172"/>
                  </a:lnTo>
                  <a:close/>
                </a:path>
                <a:path w="234950" h="370839">
                  <a:moveTo>
                    <a:pt x="148526" y="12661"/>
                  </a:moveTo>
                  <a:lnTo>
                    <a:pt x="148412" y="9982"/>
                  </a:lnTo>
                  <a:lnTo>
                    <a:pt x="148323" y="7416"/>
                  </a:lnTo>
                  <a:lnTo>
                    <a:pt x="145681" y="5384"/>
                  </a:lnTo>
                  <a:lnTo>
                    <a:pt x="142709" y="6045"/>
                  </a:lnTo>
                  <a:lnTo>
                    <a:pt x="139725" y="6667"/>
                  </a:lnTo>
                  <a:lnTo>
                    <a:pt x="138925" y="8204"/>
                  </a:lnTo>
                  <a:lnTo>
                    <a:pt x="138785" y="7048"/>
                  </a:lnTo>
                  <a:lnTo>
                    <a:pt x="136258" y="5346"/>
                  </a:lnTo>
                  <a:lnTo>
                    <a:pt x="133654" y="3733"/>
                  </a:lnTo>
                  <a:lnTo>
                    <a:pt x="130581" y="4584"/>
                  </a:lnTo>
                  <a:lnTo>
                    <a:pt x="128549" y="9423"/>
                  </a:lnTo>
                  <a:lnTo>
                    <a:pt x="129235" y="12192"/>
                  </a:lnTo>
                  <a:lnTo>
                    <a:pt x="131051" y="13296"/>
                  </a:lnTo>
                  <a:lnTo>
                    <a:pt x="132842" y="14490"/>
                  </a:lnTo>
                  <a:lnTo>
                    <a:pt x="135636" y="14071"/>
                  </a:lnTo>
                  <a:lnTo>
                    <a:pt x="137375" y="12179"/>
                  </a:lnTo>
                  <a:lnTo>
                    <a:pt x="138671" y="10756"/>
                  </a:lnTo>
                  <a:lnTo>
                    <a:pt x="140055" y="14452"/>
                  </a:lnTo>
                  <a:lnTo>
                    <a:pt x="142532" y="15773"/>
                  </a:lnTo>
                  <a:lnTo>
                    <a:pt x="144703" y="15341"/>
                  </a:lnTo>
                  <a:lnTo>
                    <a:pt x="146862" y="14846"/>
                  </a:lnTo>
                  <a:lnTo>
                    <a:pt x="148526" y="12661"/>
                  </a:lnTo>
                  <a:close/>
                </a:path>
                <a:path w="234950" h="370839">
                  <a:moveTo>
                    <a:pt x="152031" y="308051"/>
                  </a:moveTo>
                  <a:lnTo>
                    <a:pt x="151218" y="305142"/>
                  </a:lnTo>
                  <a:lnTo>
                    <a:pt x="146596" y="302641"/>
                  </a:lnTo>
                  <a:lnTo>
                    <a:pt x="143713" y="303466"/>
                  </a:lnTo>
                  <a:lnTo>
                    <a:pt x="141185" y="307949"/>
                  </a:lnTo>
                  <a:lnTo>
                    <a:pt x="141960" y="310832"/>
                  </a:lnTo>
                  <a:lnTo>
                    <a:pt x="144195" y="312166"/>
                  </a:lnTo>
                  <a:lnTo>
                    <a:pt x="146469" y="313512"/>
                  </a:lnTo>
                  <a:lnTo>
                    <a:pt x="149402" y="312724"/>
                  </a:lnTo>
                  <a:lnTo>
                    <a:pt x="152031" y="308051"/>
                  </a:lnTo>
                  <a:close/>
                </a:path>
                <a:path w="234950" h="370839">
                  <a:moveTo>
                    <a:pt x="153746" y="210362"/>
                  </a:moveTo>
                  <a:lnTo>
                    <a:pt x="152196" y="207772"/>
                  </a:lnTo>
                  <a:lnTo>
                    <a:pt x="147104" y="206476"/>
                  </a:lnTo>
                  <a:lnTo>
                    <a:pt x="144538" y="207975"/>
                  </a:lnTo>
                  <a:lnTo>
                    <a:pt x="143891" y="210451"/>
                  </a:lnTo>
                  <a:lnTo>
                    <a:pt x="143205" y="212915"/>
                  </a:lnTo>
                  <a:lnTo>
                    <a:pt x="144703" y="215493"/>
                  </a:lnTo>
                  <a:lnTo>
                    <a:pt x="147231" y="216204"/>
                  </a:lnTo>
                  <a:lnTo>
                    <a:pt x="149758" y="216916"/>
                  </a:lnTo>
                  <a:lnTo>
                    <a:pt x="152374" y="215430"/>
                  </a:lnTo>
                  <a:lnTo>
                    <a:pt x="153073" y="212902"/>
                  </a:lnTo>
                  <a:lnTo>
                    <a:pt x="153746" y="210362"/>
                  </a:lnTo>
                  <a:close/>
                </a:path>
                <a:path w="234950" h="370839">
                  <a:moveTo>
                    <a:pt x="162915" y="286473"/>
                  </a:moveTo>
                  <a:lnTo>
                    <a:pt x="161836" y="283616"/>
                  </a:lnTo>
                  <a:lnTo>
                    <a:pt x="157048" y="281482"/>
                  </a:lnTo>
                  <a:lnTo>
                    <a:pt x="154254" y="282536"/>
                  </a:lnTo>
                  <a:lnTo>
                    <a:pt x="153136" y="284873"/>
                  </a:lnTo>
                  <a:lnTo>
                    <a:pt x="152044" y="287210"/>
                  </a:lnTo>
                  <a:lnTo>
                    <a:pt x="153060" y="290042"/>
                  </a:lnTo>
                  <a:lnTo>
                    <a:pt x="155422" y="291185"/>
                  </a:lnTo>
                  <a:lnTo>
                    <a:pt x="157784" y="292341"/>
                  </a:lnTo>
                  <a:lnTo>
                    <a:pt x="160616" y="291312"/>
                  </a:lnTo>
                  <a:lnTo>
                    <a:pt x="162915" y="286473"/>
                  </a:lnTo>
                  <a:close/>
                </a:path>
                <a:path w="234950" h="370839">
                  <a:moveTo>
                    <a:pt x="172059" y="15671"/>
                  </a:moveTo>
                  <a:lnTo>
                    <a:pt x="171640" y="12496"/>
                  </a:lnTo>
                  <a:lnTo>
                    <a:pt x="169087" y="10782"/>
                  </a:lnTo>
                  <a:lnTo>
                    <a:pt x="166458" y="9156"/>
                  </a:lnTo>
                  <a:lnTo>
                    <a:pt x="163360" y="9982"/>
                  </a:lnTo>
                  <a:lnTo>
                    <a:pt x="161328" y="14820"/>
                  </a:lnTo>
                  <a:lnTo>
                    <a:pt x="162039" y="17614"/>
                  </a:lnTo>
                  <a:lnTo>
                    <a:pt x="163880" y="18732"/>
                  </a:lnTo>
                  <a:lnTo>
                    <a:pt x="165696" y="19951"/>
                  </a:lnTo>
                  <a:lnTo>
                    <a:pt x="168516" y="19545"/>
                  </a:lnTo>
                  <a:lnTo>
                    <a:pt x="170256" y="17653"/>
                  </a:lnTo>
                  <a:lnTo>
                    <a:pt x="172059" y="15671"/>
                  </a:lnTo>
                  <a:close/>
                </a:path>
                <a:path w="234950" h="370839">
                  <a:moveTo>
                    <a:pt x="172173" y="264210"/>
                  </a:moveTo>
                  <a:lnTo>
                    <a:pt x="170954" y="261454"/>
                  </a:lnTo>
                  <a:lnTo>
                    <a:pt x="166039" y="259613"/>
                  </a:lnTo>
                  <a:lnTo>
                    <a:pt x="163296" y="260832"/>
                  </a:lnTo>
                  <a:lnTo>
                    <a:pt x="161404" y="265658"/>
                  </a:lnTo>
                  <a:lnTo>
                    <a:pt x="162610" y="268427"/>
                  </a:lnTo>
                  <a:lnTo>
                    <a:pt x="165036" y="269405"/>
                  </a:lnTo>
                  <a:lnTo>
                    <a:pt x="167474" y="270395"/>
                  </a:lnTo>
                  <a:lnTo>
                    <a:pt x="170230" y="269176"/>
                  </a:lnTo>
                  <a:lnTo>
                    <a:pt x="172173" y="264210"/>
                  </a:lnTo>
                  <a:close/>
                </a:path>
                <a:path w="234950" h="370839">
                  <a:moveTo>
                    <a:pt x="180086" y="241490"/>
                  </a:moveTo>
                  <a:lnTo>
                    <a:pt x="178714" y="238798"/>
                  </a:lnTo>
                  <a:lnTo>
                    <a:pt x="173697" y="237248"/>
                  </a:lnTo>
                  <a:lnTo>
                    <a:pt x="171030" y="238620"/>
                  </a:lnTo>
                  <a:lnTo>
                    <a:pt x="170230" y="241096"/>
                  </a:lnTo>
                  <a:lnTo>
                    <a:pt x="169468" y="243573"/>
                  </a:lnTo>
                  <a:lnTo>
                    <a:pt x="170776" y="246240"/>
                  </a:lnTo>
                  <a:lnTo>
                    <a:pt x="173266" y="247078"/>
                  </a:lnTo>
                  <a:lnTo>
                    <a:pt x="175755" y="247916"/>
                  </a:lnTo>
                  <a:lnTo>
                    <a:pt x="178485" y="246570"/>
                  </a:lnTo>
                  <a:lnTo>
                    <a:pt x="179273" y="244017"/>
                  </a:lnTo>
                  <a:lnTo>
                    <a:pt x="180086" y="241490"/>
                  </a:lnTo>
                  <a:close/>
                </a:path>
                <a:path w="234950" h="370839">
                  <a:moveTo>
                    <a:pt x="186778" y="218376"/>
                  </a:moveTo>
                  <a:lnTo>
                    <a:pt x="185229" y="215760"/>
                  </a:lnTo>
                  <a:lnTo>
                    <a:pt x="180149" y="214477"/>
                  </a:lnTo>
                  <a:lnTo>
                    <a:pt x="177571" y="215988"/>
                  </a:lnTo>
                  <a:lnTo>
                    <a:pt x="176911" y="218503"/>
                  </a:lnTo>
                  <a:lnTo>
                    <a:pt x="176225" y="221005"/>
                  </a:lnTo>
                  <a:lnTo>
                    <a:pt x="177711" y="223608"/>
                  </a:lnTo>
                  <a:lnTo>
                    <a:pt x="180238" y="224320"/>
                  </a:lnTo>
                  <a:lnTo>
                    <a:pt x="182765" y="225031"/>
                  </a:lnTo>
                  <a:lnTo>
                    <a:pt x="185394" y="223520"/>
                  </a:lnTo>
                  <a:lnTo>
                    <a:pt x="186778" y="218376"/>
                  </a:lnTo>
                  <a:close/>
                </a:path>
                <a:path w="234950" h="370839">
                  <a:moveTo>
                    <a:pt x="187274" y="32969"/>
                  </a:moveTo>
                  <a:lnTo>
                    <a:pt x="184594" y="27978"/>
                  </a:lnTo>
                  <a:lnTo>
                    <a:pt x="181610" y="27152"/>
                  </a:lnTo>
                  <a:lnTo>
                    <a:pt x="177190" y="29984"/>
                  </a:lnTo>
                  <a:lnTo>
                    <a:pt x="176403" y="32804"/>
                  </a:lnTo>
                  <a:lnTo>
                    <a:pt x="178701" y="37084"/>
                  </a:lnTo>
                  <a:lnTo>
                    <a:pt x="181419" y="38074"/>
                  </a:lnTo>
                  <a:lnTo>
                    <a:pt x="183845" y="36982"/>
                  </a:lnTo>
                  <a:lnTo>
                    <a:pt x="186207" y="35928"/>
                  </a:lnTo>
                  <a:lnTo>
                    <a:pt x="187274" y="32969"/>
                  </a:lnTo>
                  <a:close/>
                </a:path>
                <a:path w="234950" h="370839">
                  <a:moveTo>
                    <a:pt x="192239" y="194957"/>
                  </a:moveTo>
                  <a:lnTo>
                    <a:pt x="190601" y="192430"/>
                  </a:lnTo>
                  <a:lnTo>
                    <a:pt x="185458" y="191401"/>
                  </a:lnTo>
                  <a:lnTo>
                    <a:pt x="182930" y="193040"/>
                  </a:lnTo>
                  <a:lnTo>
                    <a:pt x="181851" y="198120"/>
                  </a:lnTo>
                  <a:lnTo>
                    <a:pt x="183476" y="200647"/>
                  </a:lnTo>
                  <a:lnTo>
                    <a:pt x="186042" y="201231"/>
                  </a:lnTo>
                  <a:lnTo>
                    <a:pt x="188607" y="201803"/>
                  </a:lnTo>
                  <a:lnTo>
                    <a:pt x="191122" y="200164"/>
                  </a:lnTo>
                  <a:lnTo>
                    <a:pt x="192239" y="194957"/>
                  </a:lnTo>
                  <a:close/>
                </a:path>
                <a:path w="234950" h="370839">
                  <a:moveTo>
                    <a:pt x="195402" y="56362"/>
                  </a:moveTo>
                  <a:lnTo>
                    <a:pt x="194068" y="51066"/>
                  </a:lnTo>
                  <a:lnTo>
                    <a:pt x="191312" y="49580"/>
                  </a:lnTo>
                  <a:lnTo>
                    <a:pt x="186309" y="51142"/>
                  </a:lnTo>
                  <a:lnTo>
                    <a:pt x="184924" y="53695"/>
                  </a:lnTo>
                  <a:lnTo>
                    <a:pt x="186156" y="58597"/>
                  </a:lnTo>
                  <a:lnTo>
                    <a:pt x="188747" y="60121"/>
                  </a:lnTo>
                  <a:lnTo>
                    <a:pt x="191300" y="59550"/>
                  </a:lnTo>
                  <a:lnTo>
                    <a:pt x="193865" y="58966"/>
                  </a:lnTo>
                  <a:lnTo>
                    <a:pt x="195402" y="56362"/>
                  </a:lnTo>
                  <a:close/>
                </a:path>
                <a:path w="234950" h="370839">
                  <a:moveTo>
                    <a:pt x="196507" y="171284"/>
                  </a:moveTo>
                  <a:lnTo>
                    <a:pt x="194729" y="168846"/>
                  </a:lnTo>
                  <a:lnTo>
                    <a:pt x="189534" y="168084"/>
                  </a:lnTo>
                  <a:lnTo>
                    <a:pt x="187109" y="169849"/>
                  </a:lnTo>
                  <a:lnTo>
                    <a:pt x="186728" y="172415"/>
                  </a:lnTo>
                  <a:lnTo>
                    <a:pt x="186321" y="174980"/>
                  </a:lnTo>
                  <a:lnTo>
                    <a:pt x="188036" y="177419"/>
                  </a:lnTo>
                  <a:lnTo>
                    <a:pt x="190627" y="177863"/>
                  </a:lnTo>
                  <a:lnTo>
                    <a:pt x="193205" y="178308"/>
                  </a:lnTo>
                  <a:lnTo>
                    <a:pt x="195694" y="176542"/>
                  </a:lnTo>
                  <a:lnTo>
                    <a:pt x="196113" y="173913"/>
                  </a:lnTo>
                  <a:lnTo>
                    <a:pt x="196507" y="171284"/>
                  </a:lnTo>
                  <a:close/>
                </a:path>
                <a:path w="234950" h="370839">
                  <a:moveTo>
                    <a:pt x="199555" y="147408"/>
                  </a:moveTo>
                  <a:lnTo>
                    <a:pt x="197573" y="145059"/>
                  </a:lnTo>
                  <a:lnTo>
                    <a:pt x="192354" y="144602"/>
                  </a:lnTo>
                  <a:lnTo>
                    <a:pt x="190093" y="146507"/>
                  </a:lnTo>
                  <a:lnTo>
                    <a:pt x="189509" y="151663"/>
                  </a:lnTo>
                  <a:lnTo>
                    <a:pt x="191401" y="154000"/>
                  </a:lnTo>
                  <a:lnTo>
                    <a:pt x="194005" y="154305"/>
                  </a:lnTo>
                  <a:lnTo>
                    <a:pt x="196608" y="154609"/>
                  </a:lnTo>
                  <a:lnTo>
                    <a:pt x="198958" y="152704"/>
                  </a:lnTo>
                  <a:lnTo>
                    <a:pt x="199555" y="147408"/>
                  </a:lnTo>
                  <a:close/>
                </a:path>
                <a:path w="234950" h="370839">
                  <a:moveTo>
                    <a:pt x="199593" y="80378"/>
                  </a:moveTo>
                  <a:lnTo>
                    <a:pt x="199288" y="77711"/>
                  </a:lnTo>
                  <a:lnTo>
                    <a:pt x="198907" y="75031"/>
                  </a:lnTo>
                  <a:lnTo>
                    <a:pt x="196507" y="73190"/>
                  </a:lnTo>
                  <a:lnTo>
                    <a:pt x="191312" y="73977"/>
                  </a:lnTo>
                  <a:lnTo>
                    <a:pt x="189496" y="76365"/>
                  </a:lnTo>
                  <a:lnTo>
                    <a:pt x="189865" y="78892"/>
                  </a:lnTo>
                  <a:lnTo>
                    <a:pt x="190144" y="81445"/>
                  </a:lnTo>
                  <a:lnTo>
                    <a:pt x="192481" y="83299"/>
                  </a:lnTo>
                  <a:lnTo>
                    <a:pt x="195097" y="83032"/>
                  </a:lnTo>
                  <a:lnTo>
                    <a:pt x="197700" y="82765"/>
                  </a:lnTo>
                  <a:lnTo>
                    <a:pt x="199593" y="80378"/>
                  </a:lnTo>
                  <a:close/>
                </a:path>
                <a:path w="234950" h="370839">
                  <a:moveTo>
                    <a:pt x="201117" y="123367"/>
                  </a:moveTo>
                  <a:lnTo>
                    <a:pt x="199021" y="121145"/>
                  </a:lnTo>
                  <a:lnTo>
                    <a:pt x="193776" y="121018"/>
                  </a:lnTo>
                  <a:lnTo>
                    <a:pt x="191617" y="123063"/>
                  </a:lnTo>
                  <a:lnTo>
                    <a:pt x="191376" y="128231"/>
                  </a:lnTo>
                  <a:lnTo>
                    <a:pt x="193408" y="130441"/>
                  </a:lnTo>
                  <a:lnTo>
                    <a:pt x="196024" y="130594"/>
                  </a:lnTo>
                  <a:lnTo>
                    <a:pt x="198640" y="130746"/>
                  </a:lnTo>
                  <a:lnTo>
                    <a:pt x="200863" y="128701"/>
                  </a:lnTo>
                  <a:lnTo>
                    <a:pt x="200977" y="126034"/>
                  </a:lnTo>
                  <a:lnTo>
                    <a:pt x="201117" y="123367"/>
                  </a:lnTo>
                  <a:close/>
                </a:path>
                <a:path w="234950" h="370839">
                  <a:moveTo>
                    <a:pt x="201193" y="104559"/>
                  </a:moveTo>
                  <a:lnTo>
                    <a:pt x="201079" y="99199"/>
                  </a:lnTo>
                  <a:lnTo>
                    <a:pt x="198793" y="97142"/>
                  </a:lnTo>
                  <a:lnTo>
                    <a:pt x="193548" y="97421"/>
                  </a:lnTo>
                  <a:lnTo>
                    <a:pt x="191579" y="99606"/>
                  </a:lnTo>
                  <a:lnTo>
                    <a:pt x="191693" y="104762"/>
                  </a:lnTo>
                  <a:lnTo>
                    <a:pt x="193878" y="106832"/>
                  </a:lnTo>
                  <a:lnTo>
                    <a:pt x="196507" y="106794"/>
                  </a:lnTo>
                  <a:lnTo>
                    <a:pt x="199136" y="106756"/>
                  </a:lnTo>
                  <a:lnTo>
                    <a:pt x="201193" y="104559"/>
                  </a:lnTo>
                  <a:close/>
                </a:path>
                <a:path w="234950" h="370839">
                  <a:moveTo>
                    <a:pt x="209092" y="21958"/>
                  </a:moveTo>
                  <a:lnTo>
                    <a:pt x="206819" y="20040"/>
                  </a:lnTo>
                  <a:lnTo>
                    <a:pt x="204673" y="17995"/>
                  </a:lnTo>
                  <a:lnTo>
                    <a:pt x="201358" y="18503"/>
                  </a:lnTo>
                  <a:lnTo>
                    <a:pt x="199974" y="20662"/>
                  </a:lnTo>
                  <a:lnTo>
                    <a:pt x="198501" y="22910"/>
                  </a:lnTo>
                  <a:lnTo>
                    <a:pt x="198869" y="25539"/>
                  </a:lnTo>
                  <a:lnTo>
                    <a:pt x="200456" y="27101"/>
                  </a:lnTo>
                  <a:lnTo>
                    <a:pt x="202184" y="28498"/>
                  </a:lnTo>
                  <a:lnTo>
                    <a:pt x="204901" y="28663"/>
                  </a:lnTo>
                  <a:lnTo>
                    <a:pt x="206933" y="26898"/>
                  </a:lnTo>
                  <a:lnTo>
                    <a:pt x="208864" y="25234"/>
                  </a:lnTo>
                  <a:lnTo>
                    <a:pt x="209092" y="21958"/>
                  </a:lnTo>
                  <a:close/>
                </a:path>
                <a:path w="234950" h="370839">
                  <a:moveTo>
                    <a:pt x="222402" y="43218"/>
                  </a:moveTo>
                  <a:lnTo>
                    <a:pt x="221208" y="40728"/>
                  </a:lnTo>
                  <a:lnTo>
                    <a:pt x="220052" y="38214"/>
                  </a:lnTo>
                  <a:lnTo>
                    <a:pt x="217170" y="37223"/>
                  </a:lnTo>
                  <a:lnTo>
                    <a:pt x="212559" y="39738"/>
                  </a:lnTo>
                  <a:lnTo>
                    <a:pt x="211556" y="42494"/>
                  </a:lnTo>
                  <a:lnTo>
                    <a:pt x="212572" y="44678"/>
                  </a:lnTo>
                  <a:lnTo>
                    <a:pt x="213626" y="46863"/>
                  </a:lnTo>
                  <a:lnTo>
                    <a:pt x="216255" y="47980"/>
                  </a:lnTo>
                  <a:lnTo>
                    <a:pt x="218732" y="47015"/>
                  </a:lnTo>
                  <a:lnTo>
                    <a:pt x="221145" y="46075"/>
                  </a:lnTo>
                  <a:lnTo>
                    <a:pt x="222402" y="43218"/>
                  </a:lnTo>
                  <a:close/>
                </a:path>
                <a:path w="234950" h="370839">
                  <a:moveTo>
                    <a:pt x="225298" y="202882"/>
                  </a:moveTo>
                  <a:lnTo>
                    <a:pt x="223659" y="200393"/>
                  </a:lnTo>
                  <a:lnTo>
                    <a:pt x="218503" y="199351"/>
                  </a:lnTo>
                  <a:lnTo>
                    <a:pt x="215988" y="200964"/>
                  </a:lnTo>
                  <a:lnTo>
                    <a:pt x="214922" y="205968"/>
                  </a:lnTo>
                  <a:lnTo>
                    <a:pt x="216560" y="208470"/>
                  </a:lnTo>
                  <a:lnTo>
                    <a:pt x="219125" y="209042"/>
                  </a:lnTo>
                  <a:lnTo>
                    <a:pt x="221691" y="209626"/>
                  </a:lnTo>
                  <a:lnTo>
                    <a:pt x="224205" y="208013"/>
                  </a:lnTo>
                  <a:lnTo>
                    <a:pt x="225298" y="202882"/>
                  </a:lnTo>
                  <a:close/>
                </a:path>
                <a:path w="234950" h="370839">
                  <a:moveTo>
                    <a:pt x="229501" y="66433"/>
                  </a:moveTo>
                  <a:lnTo>
                    <a:pt x="228904" y="63817"/>
                  </a:lnTo>
                  <a:lnTo>
                    <a:pt x="228244" y="61214"/>
                  </a:lnTo>
                  <a:lnTo>
                    <a:pt x="225666" y="59677"/>
                  </a:lnTo>
                  <a:lnTo>
                    <a:pt x="220599" y="61061"/>
                  </a:lnTo>
                  <a:lnTo>
                    <a:pt x="219036" y="63588"/>
                  </a:lnTo>
                  <a:lnTo>
                    <a:pt x="219659" y="66001"/>
                  </a:lnTo>
                  <a:lnTo>
                    <a:pt x="220205" y="68440"/>
                  </a:lnTo>
                  <a:lnTo>
                    <a:pt x="222694" y="70015"/>
                  </a:lnTo>
                  <a:lnTo>
                    <a:pt x="225272" y="69494"/>
                  </a:lnTo>
                  <a:lnTo>
                    <a:pt x="227838" y="68973"/>
                  </a:lnTo>
                  <a:lnTo>
                    <a:pt x="229501" y="66433"/>
                  </a:lnTo>
                  <a:close/>
                </a:path>
                <a:path w="234950" h="370839">
                  <a:moveTo>
                    <a:pt x="229527" y="179590"/>
                  </a:moveTo>
                  <a:lnTo>
                    <a:pt x="227736" y="177177"/>
                  </a:lnTo>
                  <a:lnTo>
                    <a:pt x="222542" y="176403"/>
                  </a:lnTo>
                  <a:lnTo>
                    <a:pt x="220129" y="178142"/>
                  </a:lnTo>
                  <a:lnTo>
                    <a:pt x="219748" y="180670"/>
                  </a:lnTo>
                  <a:lnTo>
                    <a:pt x="219316" y="183184"/>
                  </a:lnTo>
                  <a:lnTo>
                    <a:pt x="221056" y="185597"/>
                  </a:lnTo>
                  <a:lnTo>
                    <a:pt x="223647" y="186042"/>
                  </a:lnTo>
                  <a:lnTo>
                    <a:pt x="226237" y="186486"/>
                  </a:lnTo>
                  <a:lnTo>
                    <a:pt x="228688" y="184759"/>
                  </a:lnTo>
                  <a:lnTo>
                    <a:pt x="229133" y="182181"/>
                  </a:lnTo>
                  <a:lnTo>
                    <a:pt x="229527" y="179590"/>
                  </a:lnTo>
                  <a:close/>
                </a:path>
                <a:path w="234950" h="370839">
                  <a:moveTo>
                    <a:pt x="232575" y="156095"/>
                  </a:moveTo>
                  <a:lnTo>
                    <a:pt x="230657" y="153771"/>
                  </a:lnTo>
                  <a:lnTo>
                    <a:pt x="225425" y="153289"/>
                  </a:lnTo>
                  <a:lnTo>
                    <a:pt x="223113" y="155155"/>
                  </a:lnTo>
                  <a:lnTo>
                    <a:pt x="222542" y="160223"/>
                  </a:lnTo>
                  <a:lnTo>
                    <a:pt x="224434" y="162534"/>
                  </a:lnTo>
                  <a:lnTo>
                    <a:pt x="227037" y="162852"/>
                  </a:lnTo>
                  <a:lnTo>
                    <a:pt x="229641" y="163169"/>
                  </a:lnTo>
                  <a:lnTo>
                    <a:pt x="231990" y="161302"/>
                  </a:lnTo>
                  <a:lnTo>
                    <a:pt x="232270" y="158699"/>
                  </a:lnTo>
                  <a:lnTo>
                    <a:pt x="232575" y="156095"/>
                  </a:lnTo>
                  <a:close/>
                </a:path>
                <a:path w="234950" h="370839">
                  <a:moveTo>
                    <a:pt x="233184" y="90119"/>
                  </a:moveTo>
                  <a:lnTo>
                    <a:pt x="232879" y="87490"/>
                  </a:lnTo>
                  <a:lnTo>
                    <a:pt x="232613" y="84848"/>
                  </a:lnTo>
                  <a:lnTo>
                    <a:pt x="230225" y="82994"/>
                  </a:lnTo>
                  <a:lnTo>
                    <a:pt x="225018" y="83705"/>
                  </a:lnTo>
                  <a:lnTo>
                    <a:pt x="223177" y="86017"/>
                  </a:lnTo>
                  <a:lnTo>
                    <a:pt x="223431" y="88531"/>
                  </a:lnTo>
                  <a:lnTo>
                    <a:pt x="223723" y="91046"/>
                  </a:lnTo>
                  <a:lnTo>
                    <a:pt x="226034" y="92900"/>
                  </a:lnTo>
                  <a:lnTo>
                    <a:pt x="228638" y="92671"/>
                  </a:lnTo>
                  <a:lnTo>
                    <a:pt x="231267" y="92443"/>
                  </a:lnTo>
                  <a:lnTo>
                    <a:pt x="233184" y="90119"/>
                  </a:lnTo>
                  <a:close/>
                </a:path>
                <a:path w="234950" h="370839">
                  <a:moveTo>
                    <a:pt x="234213" y="132422"/>
                  </a:moveTo>
                  <a:lnTo>
                    <a:pt x="232181" y="130225"/>
                  </a:lnTo>
                  <a:lnTo>
                    <a:pt x="226936" y="130060"/>
                  </a:lnTo>
                  <a:lnTo>
                    <a:pt x="224713" y="132054"/>
                  </a:lnTo>
                  <a:lnTo>
                    <a:pt x="224599" y="134607"/>
                  </a:lnTo>
                  <a:lnTo>
                    <a:pt x="224510" y="137160"/>
                  </a:lnTo>
                  <a:lnTo>
                    <a:pt x="226491" y="139344"/>
                  </a:lnTo>
                  <a:lnTo>
                    <a:pt x="229108" y="139509"/>
                  </a:lnTo>
                  <a:lnTo>
                    <a:pt x="231736" y="139674"/>
                  </a:lnTo>
                  <a:lnTo>
                    <a:pt x="233997" y="137680"/>
                  </a:lnTo>
                  <a:lnTo>
                    <a:pt x="234213" y="132422"/>
                  </a:lnTo>
                  <a:close/>
                </a:path>
                <a:path w="234950" h="370839">
                  <a:moveTo>
                    <a:pt x="234505" y="113919"/>
                  </a:moveTo>
                  <a:lnTo>
                    <a:pt x="234403" y="111277"/>
                  </a:lnTo>
                  <a:lnTo>
                    <a:pt x="234340" y="108648"/>
                  </a:lnTo>
                  <a:lnTo>
                    <a:pt x="232156" y="106591"/>
                  </a:lnTo>
                  <a:lnTo>
                    <a:pt x="226910" y="106807"/>
                  </a:lnTo>
                  <a:lnTo>
                    <a:pt x="224840" y="108966"/>
                  </a:lnTo>
                  <a:lnTo>
                    <a:pt x="224904" y="111493"/>
                  </a:lnTo>
                  <a:lnTo>
                    <a:pt x="225005" y="114033"/>
                  </a:lnTo>
                  <a:lnTo>
                    <a:pt x="227101" y="116090"/>
                  </a:lnTo>
                  <a:lnTo>
                    <a:pt x="229730" y="116078"/>
                  </a:lnTo>
                  <a:lnTo>
                    <a:pt x="232346" y="116065"/>
                  </a:lnTo>
                  <a:lnTo>
                    <a:pt x="234505" y="11391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98">
              <a:extLst>
                <a:ext uri="{FF2B5EF4-FFF2-40B4-BE49-F238E27FC236}">
                  <a16:creationId xmlns:a16="http://schemas.microsoft.com/office/drawing/2014/main" id="{A611567C-362F-4765-B65B-AF7D102FCFCB}"/>
                </a:ext>
              </a:extLst>
            </p:cNvPr>
            <p:cNvSpPr/>
            <p:nvPr/>
          </p:nvSpPr>
          <p:spPr>
            <a:xfrm>
              <a:off x="6296177" y="3608285"/>
              <a:ext cx="230504" cy="359410"/>
            </a:xfrm>
            <a:custGeom>
              <a:avLst/>
              <a:gdLst/>
              <a:ahLst/>
              <a:cxnLst/>
              <a:rect l="l" t="t" r="r" b="b"/>
              <a:pathLst>
                <a:path w="230504" h="359410">
                  <a:moveTo>
                    <a:pt x="9690" y="234175"/>
                  </a:moveTo>
                  <a:lnTo>
                    <a:pt x="7658" y="231990"/>
                  </a:lnTo>
                  <a:lnTo>
                    <a:pt x="5041" y="231863"/>
                  </a:lnTo>
                  <a:lnTo>
                    <a:pt x="2425" y="231736"/>
                  </a:lnTo>
                  <a:lnTo>
                    <a:pt x="203" y="233768"/>
                  </a:lnTo>
                  <a:lnTo>
                    <a:pt x="88" y="236410"/>
                  </a:lnTo>
                  <a:lnTo>
                    <a:pt x="0" y="239052"/>
                  </a:lnTo>
                  <a:lnTo>
                    <a:pt x="2095" y="241236"/>
                  </a:lnTo>
                  <a:lnTo>
                    <a:pt x="7353" y="241338"/>
                  </a:lnTo>
                  <a:lnTo>
                    <a:pt x="9499" y="239293"/>
                  </a:lnTo>
                  <a:lnTo>
                    <a:pt x="9575" y="236740"/>
                  </a:lnTo>
                  <a:lnTo>
                    <a:pt x="9690" y="234175"/>
                  </a:lnTo>
                  <a:close/>
                </a:path>
                <a:path w="230504" h="359410">
                  <a:moveTo>
                    <a:pt x="9779" y="262496"/>
                  </a:moveTo>
                  <a:lnTo>
                    <a:pt x="9639" y="259943"/>
                  </a:lnTo>
                  <a:lnTo>
                    <a:pt x="9537" y="257403"/>
                  </a:lnTo>
                  <a:lnTo>
                    <a:pt x="7378" y="255371"/>
                  </a:lnTo>
                  <a:lnTo>
                    <a:pt x="4749" y="255435"/>
                  </a:lnTo>
                  <a:lnTo>
                    <a:pt x="2133" y="255498"/>
                  </a:lnTo>
                  <a:lnTo>
                    <a:pt x="38" y="257695"/>
                  </a:lnTo>
                  <a:lnTo>
                    <a:pt x="139" y="260350"/>
                  </a:lnTo>
                  <a:lnTo>
                    <a:pt x="292" y="263004"/>
                  </a:lnTo>
                  <a:lnTo>
                    <a:pt x="2527" y="265023"/>
                  </a:lnTo>
                  <a:lnTo>
                    <a:pt x="7759" y="264693"/>
                  </a:lnTo>
                  <a:lnTo>
                    <a:pt x="9779" y="262496"/>
                  </a:lnTo>
                  <a:close/>
                </a:path>
                <a:path w="230504" h="359410">
                  <a:moveTo>
                    <a:pt x="11442" y="210985"/>
                  </a:moveTo>
                  <a:lnTo>
                    <a:pt x="9550" y="208673"/>
                  </a:lnTo>
                  <a:lnTo>
                    <a:pt x="6946" y="208381"/>
                  </a:lnTo>
                  <a:lnTo>
                    <a:pt x="4343" y="208089"/>
                  </a:lnTo>
                  <a:lnTo>
                    <a:pt x="1993" y="209969"/>
                  </a:lnTo>
                  <a:lnTo>
                    <a:pt x="1701" y="212598"/>
                  </a:lnTo>
                  <a:lnTo>
                    <a:pt x="1460" y="215226"/>
                  </a:lnTo>
                  <a:lnTo>
                    <a:pt x="3403" y="217538"/>
                  </a:lnTo>
                  <a:lnTo>
                    <a:pt x="8636" y="217982"/>
                  </a:lnTo>
                  <a:lnTo>
                    <a:pt x="10922" y="216090"/>
                  </a:lnTo>
                  <a:lnTo>
                    <a:pt x="11163" y="213537"/>
                  </a:lnTo>
                  <a:lnTo>
                    <a:pt x="11442" y="210985"/>
                  </a:lnTo>
                  <a:close/>
                </a:path>
                <a:path w="230504" h="359410">
                  <a:moveTo>
                    <a:pt x="12039" y="285432"/>
                  </a:moveTo>
                  <a:lnTo>
                    <a:pt x="11722" y="282930"/>
                  </a:lnTo>
                  <a:lnTo>
                    <a:pt x="11353" y="280416"/>
                  </a:lnTo>
                  <a:lnTo>
                    <a:pt x="8978" y="278625"/>
                  </a:lnTo>
                  <a:lnTo>
                    <a:pt x="6388" y="278930"/>
                  </a:lnTo>
                  <a:lnTo>
                    <a:pt x="3759" y="279234"/>
                  </a:lnTo>
                  <a:lnTo>
                    <a:pt x="1917" y="281622"/>
                  </a:lnTo>
                  <a:lnTo>
                    <a:pt x="2311" y="284276"/>
                  </a:lnTo>
                  <a:lnTo>
                    <a:pt x="2654" y="286931"/>
                  </a:lnTo>
                  <a:lnTo>
                    <a:pt x="5143" y="288709"/>
                  </a:lnTo>
                  <a:lnTo>
                    <a:pt x="10325" y="287807"/>
                  </a:lnTo>
                  <a:lnTo>
                    <a:pt x="12039" y="285432"/>
                  </a:lnTo>
                  <a:close/>
                </a:path>
                <a:path w="230504" h="359410">
                  <a:moveTo>
                    <a:pt x="14516" y="187883"/>
                  </a:moveTo>
                  <a:lnTo>
                    <a:pt x="12827" y="185483"/>
                  </a:lnTo>
                  <a:lnTo>
                    <a:pt x="10223" y="185039"/>
                  </a:lnTo>
                  <a:lnTo>
                    <a:pt x="7645" y="184594"/>
                  </a:lnTo>
                  <a:lnTo>
                    <a:pt x="5143" y="186334"/>
                  </a:lnTo>
                  <a:lnTo>
                    <a:pt x="4368" y="191554"/>
                  </a:lnTo>
                  <a:lnTo>
                    <a:pt x="6159" y="193979"/>
                  </a:lnTo>
                  <a:lnTo>
                    <a:pt x="11353" y="194729"/>
                  </a:lnTo>
                  <a:lnTo>
                    <a:pt x="13766" y="192963"/>
                  </a:lnTo>
                  <a:lnTo>
                    <a:pt x="14516" y="187883"/>
                  </a:lnTo>
                  <a:close/>
                </a:path>
                <a:path w="230504" h="359410">
                  <a:moveTo>
                    <a:pt x="17157" y="307670"/>
                  </a:moveTo>
                  <a:lnTo>
                    <a:pt x="16497" y="305269"/>
                  </a:lnTo>
                  <a:lnTo>
                    <a:pt x="15748" y="302895"/>
                  </a:lnTo>
                  <a:lnTo>
                    <a:pt x="13208" y="301447"/>
                  </a:lnTo>
                  <a:lnTo>
                    <a:pt x="10668" y="302094"/>
                  </a:lnTo>
                  <a:lnTo>
                    <a:pt x="8115" y="302742"/>
                  </a:lnTo>
                  <a:lnTo>
                    <a:pt x="6578" y="305396"/>
                  </a:lnTo>
                  <a:lnTo>
                    <a:pt x="7391" y="308000"/>
                  </a:lnTo>
                  <a:lnTo>
                    <a:pt x="8128" y="310616"/>
                  </a:lnTo>
                  <a:lnTo>
                    <a:pt x="10909" y="311988"/>
                  </a:lnTo>
                  <a:lnTo>
                    <a:pt x="15862" y="310248"/>
                  </a:lnTo>
                  <a:lnTo>
                    <a:pt x="17157" y="307670"/>
                  </a:lnTo>
                  <a:close/>
                </a:path>
                <a:path w="230504" h="359410">
                  <a:moveTo>
                    <a:pt x="18948" y="164998"/>
                  </a:moveTo>
                  <a:lnTo>
                    <a:pt x="17310" y="162483"/>
                  </a:lnTo>
                  <a:lnTo>
                    <a:pt x="14744" y="161912"/>
                  </a:lnTo>
                  <a:lnTo>
                    <a:pt x="12179" y="161328"/>
                  </a:lnTo>
                  <a:lnTo>
                    <a:pt x="9664" y="162953"/>
                  </a:lnTo>
                  <a:lnTo>
                    <a:pt x="8559" y="168109"/>
                  </a:lnTo>
                  <a:lnTo>
                    <a:pt x="10198" y="170611"/>
                  </a:lnTo>
                  <a:lnTo>
                    <a:pt x="15341" y="171640"/>
                  </a:lnTo>
                  <a:lnTo>
                    <a:pt x="17868" y="170027"/>
                  </a:lnTo>
                  <a:lnTo>
                    <a:pt x="18948" y="164998"/>
                  </a:lnTo>
                  <a:close/>
                </a:path>
                <a:path w="230504" h="359410">
                  <a:moveTo>
                    <a:pt x="24511" y="142367"/>
                  </a:moveTo>
                  <a:lnTo>
                    <a:pt x="23025" y="139776"/>
                  </a:lnTo>
                  <a:lnTo>
                    <a:pt x="20497" y="139065"/>
                  </a:lnTo>
                  <a:lnTo>
                    <a:pt x="17970" y="138353"/>
                  </a:lnTo>
                  <a:lnTo>
                    <a:pt x="15354" y="139839"/>
                  </a:lnTo>
                  <a:lnTo>
                    <a:pt x="13970" y="144919"/>
                  </a:lnTo>
                  <a:lnTo>
                    <a:pt x="15519" y="147523"/>
                  </a:lnTo>
                  <a:lnTo>
                    <a:pt x="20612" y="148818"/>
                  </a:lnTo>
                  <a:lnTo>
                    <a:pt x="23164" y="147320"/>
                  </a:lnTo>
                  <a:lnTo>
                    <a:pt x="24511" y="142367"/>
                  </a:lnTo>
                  <a:close/>
                </a:path>
                <a:path w="230504" h="359410">
                  <a:moveTo>
                    <a:pt x="26568" y="327660"/>
                  </a:moveTo>
                  <a:lnTo>
                    <a:pt x="25336" y="325640"/>
                  </a:lnTo>
                  <a:lnTo>
                    <a:pt x="24041" y="323672"/>
                  </a:lnTo>
                  <a:lnTo>
                    <a:pt x="21310" y="322872"/>
                  </a:lnTo>
                  <a:lnTo>
                    <a:pt x="18948" y="324104"/>
                  </a:lnTo>
                  <a:lnTo>
                    <a:pt x="16662" y="325297"/>
                  </a:lnTo>
                  <a:lnTo>
                    <a:pt x="15748" y="328333"/>
                  </a:lnTo>
                  <a:lnTo>
                    <a:pt x="17297" y="330720"/>
                  </a:lnTo>
                  <a:lnTo>
                    <a:pt x="18796" y="333146"/>
                  </a:lnTo>
                  <a:lnTo>
                    <a:pt x="21920" y="333679"/>
                  </a:lnTo>
                  <a:lnTo>
                    <a:pt x="26047" y="330441"/>
                  </a:lnTo>
                  <a:lnTo>
                    <a:pt x="26568" y="327660"/>
                  </a:lnTo>
                  <a:close/>
                </a:path>
                <a:path w="230504" h="359410">
                  <a:moveTo>
                    <a:pt x="31254" y="120040"/>
                  </a:moveTo>
                  <a:lnTo>
                    <a:pt x="29946" y="117398"/>
                  </a:lnTo>
                  <a:lnTo>
                    <a:pt x="27457" y="116547"/>
                  </a:lnTo>
                  <a:lnTo>
                    <a:pt x="24993" y="115697"/>
                  </a:lnTo>
                  <a:lnTo>
                    <a:pt x="22237" y="117017"/>
                  </a:lnTo>
                  <a:lnTo>
                    <a:pt x="20637" y="122047"/>
                  </a:lnTo>
                  <a:lnTo>
                    <a:pt x="22021" y="124726"/>
                  </a:lnTo>
                  <a:lnTo>
                    <a:pt x="27025" y="126288"/>
                  </a:lnTo>
                  <a:lnTo>
                    <a:pt x="29692" y="124942"/>
                  </a:lnTo>
                  <a:lnTo>
                    <a:pt x="31254" y="120040"/>
                  </a:lnTo>
                  <a:close/>
                </a:path>
                <a:path w="230504" h="359410">
                  <a:moveTo>
                    <a:pt x="39293" y="98183"/>
                  </a:moveTo>
                  <a:lnTo>
                    <a:pt x="38138" y="95465"/>
                  </a:lnTo>
                  <a:lnTo>
                    <a:pt x="35712" y="94462"/>
                  </a:lnTo>
                  <a:lnTo>
                    <a:pt x="33286" y="93459"/>
                  </a:lnTo>
                  <a:lnTo>
                    <a:pt x="30480" y="94627"/>
                  </a:lnTo>
                  <a:lnTo>
                    <a:pt x="29540" y="97091"/>
                  </a:lnTo>
                  <a:lnTo>
                    <a:pt x="28575" y="99555"/>
                  </a:lnTo>
                  <a:lnTo>
                    <a:pt x="29781" y="102298"/>
                  </a:lnTo>
                  <a:lnTo>
                    <a:pt x="34696" y="104152"/>
                  </a:lnTo>
                  <a:lnTo>
                    <a:pt x="37439" y="102971"/>
                  </a:lnTo>
                  <a:lnTo>
                    <a:pt x="38379" y="100584"/>
                  </a:lnTo>
                  <a:lnTo>
                    <a:pt x="39293" y="98183"/>
                  </a:lnTo>
                  <a:close/>
                </a:path>
                <a:path w="230504" h="359410">
                  <a:moveTo>
                    <a:pt x="40868" y="242620"/>
                  </a:moveTo>
                  <a:lnTo>
                    <a:pt x="38836" y="240411"/>
                  </a:lnTo>
                  <a:lnTo>
                    <a:pt x="36220" y="240271"/>
                  </a:lnTo>
                  <a:lnTo>
                    <a:pt x="33604" y="240144"/>
                  </a:lnTo>
                  <a:lnTo>
                    <a:pt x="31381" y="242201"/>
                  </a:lnTo>
                  <a:lnTo>
                    <a:pt x="31254" y="244881"/>
                  </a:lnTo>
                  <a:lnTo>
                    <a:pt x="31178" y="247561"/>
                  </a:lnTo>
                  <a:lnTo>
                    <a:pt x="33274" y="249770"/>
                  </a:lnTo>
                  <a:lnTo>
                    <a:pt x="38519" y="249859"/>
                  </a:lnTo>
                  <a:lnTo>
                    <a:pt x="40678" y="247802"/>
                  </a:lnTo>
                  <a:lnTo>
                    <a:pt x="40754" y="245211"/>
                  </a:lnTo>
                  <a:lnTo>
                    <a:pt x="40868" y="242620"/>
                  </a:lnTo>
                  <a:close/>
                </a:path>
                <a:path w="230504" h="359410">
                  <a:moveTo>
                    <a:pt x="40944" y="271297"/>
                  </a:moveTo>
                  <a:lnTo>
                    <a:pt x="40805" y="268719"/>
                  </a:lnTo>
                  <a:lnTo>
                    <a:pt x="40703" y="266141"/>
                  </a:lnTo>
                  <a:lnTo>
                    <a:pt x="38544" y="264083"/>
                  </a:lnTo>
                  <a:lnTo>
                    <a:pt x="35915" y="264147"/>
                  </a:lnTo>
                  <a:lnTo>
                    <a:pt x="33299" y="264210"/>
                  </a:lnTo>
                  <a:lnTo>
                    <a:pt x="31203" y="266433"/>
                  </a:lnTo>
                  <a:lnTo>
                    <a:pt x="31318" y="269125"/>
                  </a:lnTo>
                  <a:lnTo>
                    <a:pt x="31457" y="271818"/>
                  </a:lnTo>
                  <a:lnTo>
                    <a:pt x="33693" y="273862"/>
                  </a:lnTo>
                  <a:lnTo>
                    <a:pt x="38938" y="273519"/>
                  </a:lnTo>
                  <a:lnTo>
                    <a:pt x="40944" y="271297"/>
                  </a:lnTo>
                  <a:close/>
                </a:path>
                <a:path w="230504" h="359410">
                  <a:moveTo>
                    <a:pt x="42633" y="219100"/>
                  </a:moveTo>
                  <a:lnTo>
                    <a:pt x="40741" y="216763"/>
                  </a:lnTo>
                  <a:lnTo>
                    <a:pt x="38138" y="216471"/>
                  </a:lnTo>
                  <a:lnTo>
                    <a:pt x="35534" y="216179"/>
                  </a:lnTo>
                  <a:lnTo>
                    <a:pt x="33185" y="218097"/>
                  </a:lnTo>
                  <a:lnTo>
                    <a:pt x="32893" y="220751"/>
                  </a:lnTo>
                  <a:lnTo>
                    <a:pt x="32651" y="223418"/>
                  </a:lnTo>
                  <a:lnTo>
                    <a:pt x="34582" y="225755"/>
                  </a:lnTo>
                  <a:lnTo>
                    <a:pt x="39814" y="226199"/>
                  </a:lnTo>
                  <a:lnTo>
                    <a:pt x="42113" y="224282"/>
                  </a:lnTo>
                  <a:lnTo>
                    <a:pt x="42341" y="221691"/>
                  </a:lnTo>
                  <a:lnTo>
                    <a:pt x="42633" y="219100"/>
                  </a:lnTo>
                  <a:close/>
                </a:path>
                <a:path w="230504" h="359410">
                  <a:moveTo>
                    <a:pt x="43243" y="294563"/>
                  </a:moveTo>
                  <a:lnTo>
                    <a:pt x="42913" y="292023"/>
                  </a:lnTo>
                  <a:lnTo>
                    <a:pt x="42545" y="289483"/>
                  </a:lnTo>
                  <a:lnTo>
                    <a:pt x="40170" y="287655"/>
                  </a:lnTo>
                  <a:lnTo>
                    <a:pt x="37579" y="287959"/>
                  </a:lnTo>
                  <a:lnTo>
                    <a:pt x="34950" y="288264"/>
                  </a:lnTo>
                  <a:lnTo>
                    <a:pt x="33121" y="290690"/>
                  </a:lnTo>
                  <a:lnTo>
                    <a:pt x="33515" y="293370"/>
                  </a:lnTo>
                  <a:lnTo>
                    <a:pt x="33858" y="296049"/>
                  </a:lnTo>
                  <a:lnTo>
                    <a:pt x="36360" y="297865"/>
                  </a:lnTo>
                  <a:lnTo>
                    <a:pt x="41529" y="296964"/>
                  </a:lnTo>
                  <a:lnTo>
                    <a:pt x="43243" y="294563"/>
                  </a:lnTo>
                  <a:close/>
                </a:path>
                <a:path w="230504" h="359410">
                  <a:moveTo>
                    <a:pt x="43421" y="342582"/>
                  </a:moveTo>
                  <a:lnTo>
                    <a:pt x="42125" y="340321"/>
                  </a:lnTo>
                  <a:lnTo>
                    <a:pt x="40246" y="339420"/>
                  </a:lnTo>
                  <a:lnTo>
                    <a:pt x="38290" y="338696"/>
                  </a:lnTo>
                  <a:lnTo>
                    <a:pt x="35699" y="339420"/>
                  </a:lnTo>
                  <a:lnTo>
                    <a:pt x="34226" y="341693"/>
                  </a:lnTo>
                  <a:lnTo>
                    <a:pt x="32829" y="343814"/>
                  </a:lnTo>
                  <a:lnTo>
                    <a:pt x="33693" y="347065"/>
                  </a:lnTo>
                  <a:lnTo>
                    <a:pt x="36614" y="348208"/>
                  </a:lnTo>
                  <a:lnTo>
                    <a:pt x="39484" y="349491"/>
                  </a:lnTo>
                  <a:lnTo>
                    <a:pt x="42456" y="347738"/>
                  </a:lnTo>
                  <a:lnTo>
                    <a:pt x="42913" y="345236"/>
                  </a:lnTo>
                  <a:lnTo>
                    <a:pt x="43421" y="342582"/>
                  </a:lnTo>
                  <a:close/>
                </a:path>
                <a:path w="230504" h="359410">
                  <a:moveTo>
                    <a:pt x="45758" y="195694"/>
                  </a:moveTo>
                  <a:lnTo>
                    <a:pt x="44069" y="193268"/>
                  </a:lnTo>
                  <a:lnTo>
                    <a:pt x="41465" y="192824"/>
                  </a:lnTo>
                  <a:lnTo>
                    <a:pt x="38887" y="192379"/>
                  </a:lnTo>
                  <a:lnTo>
                    <a:pt x="36385" y="194157"/>
                  </a:lnTo>
                  <a:lnTo>
                    <a:pt x="35598" y="199440"/>
                  </a:lnTo>
                  <a:lnTo>
                    <a:pt x="37376" y="201879"/>
                  </a:lnTo>
                  <a:lnTo>
                    <a:pt x="42570" y="202628"/>
                  </a:lnTo>
                  <a:lnTo>
                    <a:pt x="44996" y="200850"/>
                  </a:lnTo>
                  <a:lnTo>
                    <a:pt x="45758" y="195694"/>
                  </a:lnTo>
                  <a:close/>
                </a:path>
                <a:path w="230504" h="359410">
                  <a:moveTo>
                    <a:pt x="48437" y="317093"/>
                  </a:moveTo>
                  <a:lnTo>
                    <a:pt x="47764" y="314667"/>
                  </a:lnTo>
                  <a:lnTo>
                    <a:pt x="47015" y="312254"/>
                  </a:lnTo>
                  <a:lnTo>
                    <a:pt x="44462" y="310781"/>
                  </a:lnTo>
                  <a:lnTo>
                    <a:pt x="41922" y="311429"/>
                  </a:lnTo>
                  <a:lnTo>
                    <a:pt x="39370" y="312077"/>
                  </a:lnTo>
                  <a:lnTo>
                    <a:pt x="37833" y="314756"/>
                  </a:lnTo>
                  <a:lnTo>
                    <a:pt x="38658" y="317398"/>
                  </a:lnTo>
                  <a:lnTo>
                    <a:pt x="39408" y="320040"/>
                  </a:lnTo>
                  <a:lnTo>
                    <a:pt x="42202" y="321449"/>
                  </a:lnTo>
                  <a:lnTo>
                    <a:pt x="47155" y="319697"/>
                  </a:lnTo>
                  <a:lnTo>
                    <a:pt x="48437" y="317093"/>
                  </a:lnTo>
                  <a:close/>
                </a:path>
                <a:path w="230504" h="359410">
                  <a:moveTo>
                    <a:pt x="48679" y="76949"/>
                  </a:moveTo>
                  <a:lnTo>
                    <a:pt x="47752" y="74168"/>
                  </a:lnTo>
                  <a:lnTo>
                    <a:pt x="45389" y="72986"/>
                  </a:lnTo>
                  <a:lnTo>
                    <a:pt x="43053" y="71818"/>
                  </a:lnTo>
                  <a:lnTo>
                    <a:pt x="40144" y="72771"/>
                  </a:lnTo>
                  <a:lnTo>
                    <a:pt x="39039" y="75184"/>
                  </a:lnTo>
                  <a:lnTo>
                    <a:pt x="37909" y="77584"/>
                  </a:lnTo>
                  <a:lnTo>
                    <a:pt x="38938" y="80403"/>
                  </a:lnTo>
                  <a:lnTo>
                    <a:pt x="43713" y="82575"/>
                  </a:lnTo>
                  <a:lnTo>
                    <a:pt x="46532" y="81584"/>
                  </a:lnTo>
                  <a:lnTo>
                    <a:pt x="47625" y="79273"/>
                  </a:lnTo>
                  <a:lnTo>
                    <a:pt x="48679" y="76949"/>
                  </a:lnTo>
                  <a:close/>
                </a:path>
                <a:path w="230504" h="359410">
                  <a:moveTo>
                    <a:pt x="50228" y="172491"/>
                  </a:moveTo>
                  <a:lnTo>
                    <a:pt x="48602" y="169951"/>
                  </a:lnTo>
                  <a:lnTo>
                    <a:pt x="46037" y="169379"/>
                  </a:lnTo>
                  <a:lnTo>
                    <a:pt x="43472" y="168808"/>
                  </a:lnTo>
                  <a:lnTo>
                    <a:pt x="40944" y="170446"/>
                  </a:lnTo>
                  <a:lnTo>
                    <a:pt x="39839" y="175679"/>
                  </a:lnTo>
                  <a:lnTo>
                    <a:pt x="41465" y="178206"/>
                  </a:lnTo>
                  <a:lnTo>
                    <a:pt x="46609" y="179235"/>
                  </a:lnTo>
                  <a:lnTo>
                    <a:pt x="49149" y="177584"/>
                  </a:lnTo>
                  <a:lnTo>
                    <a:pt x="50228" y="172491"/>
                  </a:lnTo>
                  <a:close/>
                </a:path>
                <a:path w="230504" h="359410">
                  <a:moveTo>
                    <a:pt x="55892" y="149555"/>
                  </a:moveTo>
                  <a:lnTo>
                    <a:pt x="54406" y="146939"/>
                  </a:lnTo>
                  <a:lnTo>
                    <a:pt x="51879" y="146227"/>
                  </a:lnTo>
                  <a:lnTo>
                    <a:pt x="49352" y="145516"/>
                  </a:lnTo>
                  <a:lnTo>
                    <a:pt x="46723" y="147027"/>
                  </a:lnTo>
                  <a:lnTo>
                    <a:pt x="45313" y="152184"/>
                  </a:lnTo>
                  <a:lnTo>
                    <a:pt x="46875" y="154813"/>
                  </a:lnTo>
                  <a:lnTo>
                    <a:pt x="51955" y="156108"/>
                  </a:lnTo>
                  <a:lnTo>
                    <a:pt x="54521" y="154571"/>
                  </a:lnTo>
                  <a:lnTo>
                    <a:pt x="55194" y="152057"/>
                  </a:lnTo>
                  <a:lnTo>
                    <a:pt x="55892" y="149555"/>
                  </a:lnTo>
                  <a:close/>
                </a:path>
                <a:path w="230504" h="359410">
                  <a:moveTo>
                    <a:pt x="59702" y="56591"/>
                  </a:moveTo>
                  <a:lnTo>
                    <a:pt x="58966" y="53708"/>
                  </a:lnTo>
                  <a:lnTo>
                    <a:pt x="56730" y="52336"/>
                  </a:lnTo>
                  <a:lnTo>
                    <a:pt x="54495" y="50965"/>
                  </a:lnTo>
                  <a:lnTo>
                    <a:pt x="51562" y="51689"/>
                  </a:lnTo>
                  <a:lnTo>
                    <a:pt x="50190" y="53975"/>
                  </a:lnTo>
                  <a:lnTo>
                    <a:pt x="48882" y="56299"/>
                  </a:lnTo>
                  <a:lnTo>
                    <a:pt x="49682" y="59207"/>
                  </a:lnTo>
                  <a:lnTo>
                    <a:pt x="54267" y="61747"/>
                  </a:lnTo>
                  <a:lnTo>
                    <a:pt x="57150" y="60985"/>
                  </a:lnTo>
                  <a:lnTo>
                    <a:pt x="58394" y="58775"/>
                  </a:lnTo>
                  <a:lnTo>
                    <a:pt x="59702" y="56591"/>
                  </a:lnTo>
                  <a:close/>
                </a:path>
                <a:path w="230504" h="359410">
                  <a:moveTo>
                    <a:pt x="62712" y="126949"/>
                  </a:moveTo>
                  <a:lnTo>
                    <a:pt x="61417" y="124269"/>
                  </a:lnTo>
                  <a:lnTo>
                    <a:pt x="58928" y="123418"/>
                  </a:lnTo>
                  <a:lnTo>
                    <a:pt x="56451" y="122567"/>
                  </a:lnTo>
                  <a:lnTo>
                    <a:pt x="53708" y="123926"/>
                  </a:lnTo>
                  <a:lnTo>
                    <a:pt x="52082" y="129019"/>
                  </a:lnTo>
                  <a:lnTo>
                    <a:pt x="53441" y="131711"/>
                  </a:lnTo>
                  <a:lnTo>
                    <a:pt x="58458" y="133273"/>
                  </a:lnTo>
                  <a:lnTo>
                    <a:pt x="61125" y="131902"/>
                  </a:lnTo>
                  <a:lnTo>
                    <a:pt x="62712" y="126949"/>
                  </a:lnTo>
                  <a:close/>
                </a:path>
                <a:path w="230504" h="359410">
                  <a:moveTo>
                    <a:pt x="66929" y="343776"/>
                  </a:moveTo>
                  <a:lnTo>
                    <a:pt x="64439" y="339153"/>
                  </a:lnTo>
                  <a:lnTo>
                    <a:pt x="61722" y="338048"/>
                  </a:lnTo>
                  <a:lnTo>
                    <a:pt x="59639" y="338963"/>
                  </a:lnTo>
                  <a:lnTo>
                    <a:pt x="57531" y="339750"/>
                  </a:lnTo>
                  <a:lnTo>
                    <a:pt x="57975" y="337350"/>
                  </a:lnTo>
                  <a:lnTo>
                    <a:pt x="56718" y="335305"/>
                  </a:lnTo>
                  <a:lnTo>
                    <a:pt x="55410" y="333311"/>
                  </a:lnTo>
                  <a:lnTo>
                    <a:pt x="52666" y="332486"/>
                  </a:lnTo>
                  <a:lnTo>
                    <a:pt x="50304" y="333717"/>
                  </a:lnTo>
                  <a:lnTo>
                    <a:pt x="48018" y="334911"/>
                  </a:lnTo>
                  <a:lnTo>
                    <a:pt x="47117" y="337972"/>
                  </a:lnTo>
                  <a:lnTo>
                    <a:pt x="48691" y="340385"/>
                  </a:lnTo>
                  <a:lnTo>
                    <a:pt x="50203" y="342836"/>
                  </a:lnTo>
                  <a:lnTo>
                    <a:pt x="53340" y="343395"/>
                  </a:lnTo>
                  <a:lnTo>
                    <a:pt x="57251" y="340321"/>
                  </a:lnTo>
                  <a:lnTo>
                    <a:pt x="56311" y="342328"/>
                  </a:lnTo>
                  <a:lnTo>
                    <a:pt x="56896" y="344830"/>
                  </a:lnTo>
                  <a:lnTo>
                    <a:pt x="57518" y="347433"/>
                  </a:lnTo>
                  <a:lnTo>
                    <a:pt x="60350" y="348843"/>
                  </a:lnTo>
                  <a:lnTo>
                    <a:pt x="63119" y="347802"/>
                  </a:lnTo>
                  <a:lnTo>
                    <a:pt x="65811" y="346646"/>
                  </a:lnTo>
                  <a:lnTo>
                    <a:pt x="66929" y="343776"/>
                  </a:lnTo>
                  <a:close/>
                </a:path>
                <a:path w="230504" h="359410">
                  <a:moveTo>
                    <a:pt x="70866" y="104800"/>
                  </a:moveTo>
                  <a:lnTo>
                    <a:pt x="69723" y="102057"/>
                  </a:lnTo>
                  <a:lnTo>
                    <a:pt x="67297" y="101053"/>
                  </a:lnTo>
                  <a:lnTo>
                    <a:pt x="64871" y="100050"/>
                  </a:lnTo>
                  <a:lnTo>
                    <a:pt x="62052" y="101244"/>
                  </a:lnTo>
                  <a:lnTo>
                    <a:pt x="60121" y="106235"/>
                  </a:lnTo>
                  <a:lnTo>
                    <a:pt x="61328" y="109004"/>
                  </a:lnTo>
                  <a:lnTo>
                    <a:pt x="66230" y="110858"/>
                  </a:lnTo>
                  <a:lnTo>
                    <a:pt x="68986" y="109651"/>
                  </a:lnTo>
                  <a:lnTo>
                    <a:pt x="69938" y="107226"/>
                  </a:lnTo>
                  <a:lnTo>
                    <a:pt x="70866" y="104800"/>
                  </a:lnTo>
                  <a:close/>
                </a:path>
                <a:path w="230504" h="359410">
                  <a:moveTo>
                    <a:pt x="72555" y="37503"/>
                  </a:moveTo>
                  <a:lnTo>
                    <a:pt x="72212" y="34620"/>
                  </a:lnTo>
                  <a:lnTo>
                    <a:pt x="70154" y="32969"/>
                  </a:lnTo>
                  <a:lnTo>
                    <a:pt x="68122" y="31330"/>
                  </a:lnTo>
                  <a:lnTo>
                    <a:pt x="65049" y="31673"/>
                  </a:lnTo>
                  <a:lnTo>
                    <a:pt x="63474" y="33845"/>
                  </a:lnTo>
                  <a:lnTo>
                    <a:pt x="61861" y="36004"/>
                  </a:lnTo>
                  <a:lnTo>
                    <a:pt x="62331" y="38989"/>
                  </a:lnTo>
                  <a:lnTo>
                    <a:pt x="66624" y="41998"/>
                  </a:lnTo>
                  <a:lnTo>
                    <a:pt x="69570" y="41567"/>
                  </a:lnTo>
                  <a:lnTo>
                    <a:pt x="71081" y="39547"/>
                  </a:lnTo>
                  <a:lnTo>
                    <a:pt x="72555" y="37503"/>
                  </a:lnTo>
                  <a:close/>
                </a:path>
                <a:path w="230504" h="359410">
                  <a:moveTo>
                    <a:pt x="75095" y="352488"/>
                  </a:moveTo>
                  <a:lnTo>
                    <a:pt x="73774" y="350215"/>
                  </a:lnTo>
                  <a:lnTo>
                    <a:pt x="71856" y="349300"/>
                  </a:lnTo>
                  <a:lnTo>
                    <a:pt x="69875" y="348564"/>
                  </a:lnTo>
                  <a:lnTo>
                    <a:pt x="67259" y="349275"/>
                  </a:lnTo>
                  <a:lnTo>
                    <a:pt x="65786" y="351548"/>
                  </a:lnTo>
                  <a:lnTo>
                    <a:pt x="64389" y="353669"/>
                  </a:lnTo>
                  <a:lnTo>
                    <a:pt x="65278" y="356933"/>
                  </a:lnTo>
                  <a:lnTo>
                    <a:pt x="68237" y="358089"/>
                  </a:lnTo>
                  <a:lnTo>
                    <a:pt x="71132" y="359384"/>
                  </a:lnTo>
                  <a:lnTo>
                    <a:pt x="74129" y="357644"/>
                  </a:lnTo>
                  <a:lnTo>
                    <a:pt x="74587" y="355142"/>
                  </a:lnTo>
                  <a:lnTo>
                    <a:pt x="75095" y="352488"/>
                  </a:lnTo>
                  <a:close/>
                </a:path>
                <a:path w="230504" h="359410">
                  <a:moveTo>
                    <a:pt x="80378" y="83273"/>
                  </a:moveTo>
                  <a:lnTo>
                    <a:pt x="79463" y="80467"/>
                  </a:lnTo>
                  <a:lnTo>
                    <a:pt x="77101" y="79286"/>
                  </a:lnTo>
                  <a:lnTo>
                    <a:pt x="74764" y="78117"/>
                  </a:lnTo>
                  <a:lnTo>
                    <a:pt x="71843" y="79095"/>
                  </a:lnTo>
                  <a:lnTo>
                    <a:pt x="70726" y="81534"/>
                  </a:lnTo>
                  <a:lnTo>
                    <a:pt x="69583" y="83959"/>
                  </a:lnTo>
                  <a:lnTo>
                    <a:pt x="70599" y="86817"/>
                  </a:lnTo>
                  <a:lnTo>
                    <a:pt x="75374" y="88988"/>
                  </a:lnTo>
                  <a:lnTo>
                    <a:pt x="78193" y="87972"/>
                  </a:lnTo>
                  <a:lnTo>
                    <a:pt x="79298" y="85623"/>
                  </a:lnTo>
                  <a:lnTo>
                    <a:pt x="80378" y="83273"/>
                  </a:lnTo>
                  <a:close/>
                </a:path>
                <a:path w="230504" h="359410">
                  <a:moveTo>
                    <a:pt x="86194" y="328993"/>
                  </a:moveTo>
                  <a:lnTo>
                    <a:pt x="82435" y="325335"/>
                  </a:lnTo>
                  <a:lnTo>
                    <a:pt x="79451" y="325208"/>
                  </a:lnTo>
                  <a:lnTo>
                    <a:pt x="77673" y="326923"/>
                  </a:lnTo>
                  <a:lnTo>
                    <a:pt x="75869" y="328574"/>
                  </a:lnTo>
                  <a:lnTo>
                    <a:pt x="75692" y="331470"/>
                  </a:lnTo>
                  <a:lnTo>
                    <a:pt x="77355" y="333514"/>
                  </a:lnTo>
                  <a:lnTo>
                    <a:pt x="78994" y="335534"/>
                  </a:lnTo>
                  <a:lnTo>
                    <a:pt x="82092" y="335762"/>
                  </a:lnTo>
                  <a:lnTo>
                    <a:pt x="84124" y="333895"/>
                  </a:lnTo>
                  <a:lnTo>
                    <a:pt x="86106" y="331990"/>
                  </a:lnTo>
                  <a:lnTo>
                    <a:pt x="86194" y="328993"/>
                  </a:lnTo>
                  <a:close/>
                </a:path>
                <a:path w="230504" h="359410">
                  <a:moveTo>
                    <a:pt x="88087" y="18021"/>
                  </a:moveTo>
                  <a:lnTo>
                    <a:pt x="86423" y="15976"/>
                  </a:lnTo>
                  <a:lnTo>
                    <a:pt x="84785" y="13957"/>
                  </a:lnTo>
                  <a:lnTo>
                    <a:pt x="81686" y="13728"/>
                  </a:lnTo>
                  <a:lnTo>
                    <a:pt x="79654" y="15595"/>
                  </a:lnTo>
                  <a:lnTo>
                    <a:pt x="77673" y="17500"/>
                  </a:lnTo>
                  <a:lnTo>
                    <a:pt x="77584" y="20497"/>
                  </a:lnTo>
                  <a:lnTo>
                    <a:pt x="81343" y="24155"/>
                  </a:lnTo>
                  <a:lnTo>
                    <a:pt x="84328" y="24282"/>
                  </a:lnTo>
                  <a:lnTo>
                    <a:pt x="86106" y="22567"/>
                  </a:lnTo>
                  <a:lnTo>
                    <a:pt x="87909" y="20916"/>
                  </a:lnTo>
                  <a:lnTo>
                    <a:pt x="88087" y="18021"/>
                  </a:lnTo>
                  <a:close/>
                </a:path>
                <a:path w="230504" h="359410">
                  <a:moveTo>
                    <a:pt x="91554" y="62636"/>
                  </a:moveTo>
                  <a:lnTo>
                    <a:pt x="90830" y="59728"/>
                  </a:lnTo>
                  <a:lnTo>
                    <a:pt x="88595" y="58356"/>
                  </a:lnTo>
                  <a:lnTo>
                    <a:pt x="86360" y="56984"/>
                  </a:lnTo>
                  <a:lnTo>
                    <a:pt x="83413" y="57734"/>
                  </a:lnTo>
                  <a:lnTo>
                    <a:pt x="82029" y="60045"/>
                  </a:lnTo>
                  <a:lnTo>
                    <a:pt x="80695" y="62395"/>
                  </a:lnTo>
                  <a:lnTo>
                    <a:pt x="81483" y="65328"/>
                  </a:lnTo>
                  <a:lnTo>
                    <a:pt x="86067" y="67881"/>
                  </a:lnTo>
                  <a:lnTo>
                    <a:pt x="88963" y="67094"/>
                  </a:lnTo>
                  <a:lnTo>
                    <a:pt x="90233" y="64846"/>
                  </a:lnTo>
                  <a:lnTo>
                    <a:pt x="91554" y="62636"/>
                  </a:lnTo>
                  <a:close/>
                </a:path>
                <a:path w="230504" h="359410">
                  <a:moveTo>
                    <a:pt x="98907" y="353618"/>
                  </a:moveTo>
                  <a:lnTo>
                    <a:pt x="96418" y="349008"/>
                  </a:lnTo>
                  <a:lnTo>
                    <a:pt x="93675" y="347916"/>
                  </a:lnTo>
                  <a:lnTo>
                    <a:pt x="91554" y="348843"/>
                  </a:lnTo>
                  <a:lnTo>
                    <a:pt x="89420" y="349631"/>
                  </a:lnTo>
                  <a:lnTo>
                    <a:pt x="88176" y="352221"/>
                  </a:lnTo>
                  <a:lnTo>
                    <a:pt x="88760" y="354723"/>
                  </a:lnTo>
                  <a:lnTo>
                    <a:pt x="89382" y="357339"/>
                  </a:lnTo>
                  <a:lnTo>
                    <a:pt x="92240" y="358736"/>
                  </a:lnTo>
                  <a:lnTo>
                    <a:pt x="95046" y="357682"/>
                  </a:lnTo>
                  <a:lnTo>
                    <a:pt x="97764" y="356514"/>
                  </a:lnTo>
                  <a:lnTo>
                    <a:pt x="98907" y="353618"/>
                  </a:lnTo>
                  <a:close/>
                </a:path>
                <a:path w="230504" h="359410">
                  <a:moveTo>
                    <a:pt x="101917" y="313486"/>
                  </a:moveTo>
                  <a:lnTo>
                    <a:pt x="101460" y="310502"/>
                  </a:lnTo>
                  <a:lnTo>
                    <a:pt x="97155" y="307492"/>
                  </a:lnTo>
                  <a:lnTo>
                    <a:pt x="94208" y="307924"/>
                  </a:lnTo>
                  <a:lnTo>
                    <a:pt x="92697" y="309943"/>
                  </a:lnTo>
                  <a:lnTo>
                    <a:pt x="91224" y="311988"/>
                  </a:lnTo>
                  <a:lnTo>
                    <a:pt x="91567" y="314871"/>
                  </a:lnTo>
                  <a:lnTo>
                    <a:pt x="93624" y="316522"/>
                  </a:lnTo>
                  <a:lnTo>
                    <a:pt x="95656" y="318160"/>
                  </a:lnTo>
                  <a:lnTo>
                    <a:pt x="98729" y="317817"/>
                  </a:lnTo>
                  <a:lnTo>
                    <a:pt x="100304" y="315645"/>
                  </a:lnTo>
                  <a:lnTo>
                    <a:pt x="101917" y="313486"/>
                  </a:lnTo>
                  <a:close/>
                </a:path>
                <a:path w="230504" h="359410">
                  <a:moveTo>
                    <a:pt x="104559" y="43294"/>
                  </a:moveTo>
                  <a:lnTo>
                    <a:pt x="104241" y="40386"/>
                  </a:lnTo>
                  <a:lnTo>
                    <a:pt x="102184" y="38735"/>
                  </a:lnTo>
                  <a:lnTo>
                    <a:pt x="100152" y="37096"/>
                  </a:lnTo>
                  <a:lnTo>
                    <a:pt x="97053" y="37465"/>
                  </a:lnTo>
                  <a:lnTo>
                    <a:pt x="95465" y="39662"/>
                  </a:lnTo>
                  <a:lnTo>
                    <a:pt x="93827" y="41846"/>
                  </a:lnTo>
                  <a:lnTo>
                    <a:pt x="94284" y="44856"/>
                  </a:lnTo>
                  <a:lnTo>
                    <a:pt x="98577" y="47866"/>
                  </a:lnTo>
                  <a:lnTo>
                    <a:pt x="101536" y="47409"/>
                  </a:lnTo>
                  <a:lnTo>
                    <a:pt x="103073" y="45364"/>
                  </a:lnTo>
                  <a:lnTo>
                    <a:pt x="104559" y="43294"/>
                  </a:lnTo>
                  <a:close/>
                </a:path>
                <a:path w="230504" h="359410">
                  <a:moveTo>
                    <a:pt x="107454" y="7162"/>
                  </a:moveTo>
                  <a:lnTo>
                    <a:pt x="106870" y="4660"/>
                  </a:lnTo>
                  <a:lnTo>
                    <a:pt x="106248" y="2044"/>
                  </a:lnTo>
                  <a:lnTo>
                    <a:pt x="103416" y="647"/>
                  </a:lnTo>
                  <a:lnTo>
                    <a:pt x="100647" y="1689"/>
                  </a:lnTo>
                  <a:lnTo>
                    <a:pt x="97955" y="2844"/>
                  </a:lnTo>
                  <a:lnTo>
                    <a:pt x="96837" y="5715"/>
                  </a:lnTo>
                  <a:lnTo>
                    <a:pt x="99326" y="10337"/>
                  </a:lnTo>
                  <a:lnTo>
                    <a:pt x="102044" y="11442"/>
                  </a:lnTo>
                  <a:lnTo>
                    <a:pt x="104127" y="10528"/>
                  </a:lnTo>
                  <a:lnTo>
                    <a:pt x="106235" y="9740"/>
                  </a:lnTo>
                  <a:lnTo>
                    <a:pt x="107454" y="7162"/>
                  </a:lnTo>
                  <a:close/>
                </a:path>
                <a:path w="230504" h="359410">
                  <a:moveTo>
                    <a:pt x="114884" y="293192"/>
                  </a:moveTo>
                  <a:lnTo>
                    <a:pt x="114084" y="290283"/>
                  </a:lnTo>
                  <a:lnTo>
                    <a:pt x="109499" y="287743"/>
                  </a:lnTo>
                  <a:lnTo>
                    <a:pt x="106616" y="288505"/>
                  </a:lnTo>
                  <a:lnTo>
                    <a:pt x="105371" y="290715"/>
                  </a:lnTo>
                  <a:lnTo>
                    <a:pt x="104063" y="292900"/>
                  </a:lnTo>
                  <a:lnTo>
                    <a:pt x="104800" y="295783"/>
                  </a:lnTo>
                  <a:lnTo>
                    <a:pt x="107035" y="297154"/>
                  </a:lnTo>
                  <a:lnTo>
                    <a:pt x="109270" y="298526"/>
                  </a:lnTo>
                  <a:lnTo>
                    <a:pt x="112204" y="297802"/>
                  </a:lnTo>
                  <a:lnTo>
                    <a:pt x="113576" y="295516"/>
                  </a:lnTo>
                  <a:lnTo>
                    <a:pt x="114884" y="293192"/>
                  </a:lnTo>
                  <a:close/>
                </a:path>
                <a:path w="230504" h="359410">
                  <a:moveTo>
                    <a:pt x="118427" y="338645"/>
                  </a:moveTo>
                  <a:lnTo>
                    <a:pt x="114655" y="334987"/>
                  </a:lnTo>
                  <a:lnTo>
                    <a:pt x="111645" y="334886"/>
                  </a:lnTo>
                  <a:lnTo>
                    <a:pt x="109855" y="336613"/>
                  </a:lnTo>
                  <a:lnTo>
                    <a:pt x="108026" y="338302"/>
                  </a:lnTo>
                  <a:lnTo>
                    <a:pt x="107823" y="341210"/>
                  </a:lnTo>
                  <a:lnTo>
                    <a:pt x="109486" y="343255"/>
                  </a:lnTo>
                  <a:lnTo>
                    <a:pt x="111125" y="345274"/>
                  </a:lnTo>
                  <a:lnTo>
                    <a:pt x="114249" y="345490"/>
                  </a:lnTo>
                  <a:lnTo>
                    <a:pt x="116306" y="343598"/>
                  </a:lnTo>
                  <a:lnTo>
                    <a:pt x="118313" y="341668"/>
                  </a:lnTo>
                  <a:lnTo>
                    <a:pt x="118427" y="338645"/>
                  </a:lnTo>
                  <a:close/>
                </a:path>
                <a:path w="230504" h="359410">
                  <a:moveTo>
                    <a:pt x="120332" y="23558"/>
                  </a:moveTo>
                  <a:lnTo>
                    <a:pt x="118668" y="21513"/>
                  </a:lnTo>
                  <a:lnTo>
                    <a:pt x="117030" y="19494"/>
                  </a:lnTo>
                  <a:lnTo>
                    <a:pt x="113906" y="19278"/>
                  </a:lnTo>
                  <a:lnTo>
                    <a:pt x="111848" y="21170"/>
                  </a:lnTo>
                  <a:lnTo>
                    <a:pt x="109842" y="23101"/>
                  </a:lnTo>
                  <a:lnTo>
                    <a:pt x="109728" y="26123"/>
                  </a:lnTo>
                  <a:lnTo>
                    <a:pt x="113499" y="29781"/>
                  </a:lnTo>
                  <a:lnTo>
                    <a:pt x="116509" y="29883"/>
                  </a:lnTo>
                  <a:lnTo>
                    <a:pt x="118300" y="28155"/>
                  </a:lnTo>
                  <a:lnTo>
                    <a:pt x="120129" y="26466"/>
                  </a:lnTo>
                  <a:lnTo>
                    <a:pt x="120332" y="23558"/>
                  </a:lnTo>
                  <a:close/>
                </a:path>
                <a:path w="230504" h="359410">
                  <a:moveTo>
                    <a:pt x="125857" y="271907"/>
                  </a:moveTo>
                  <a:lnTo>
                    <a:pt x="124828" y="269087"/>
                  </a:lnTo>
                  <a:lnTo>
                    <a:pt x="120053" y="266915"/>
                  </a:lnTo>
                  <a:lnTo>
                    <a:pt x="117233" y="267906"/>
                  </a:lnTo>
                  <a:lnTo>
                    <a:pt x="115087" y="272542"/>
                  </a:lnTo>
                  <a:lnTo>
                    <a:pt x="116014" y="275323"/>
                  </a:lnTo>
                  <a:lnTo>
                    <a:pt x="118376" y="276504"/>
                  </a:lnTo>
                  <a:lnTo>
                    <a:pt x="120713" y="277672"/>
                  </a:lnTo>
                  <a:lnTo>
                    <a:pt x="123621" y="276720"/>
                  </a:lnTo>
                  <a:lnTo>
                    <a:pt x="124726" y="274307"/>
                  </a:lnTo>
                  <a:lnTo>
                    <a:pt x="125857" y="271907"/>
                  </a:lnTo>
                  <a:close/>
                </a:path>
                <a:path w="230504" h="359410">
                  <a:moveTo>
                    <a:pt x="130949" y="5676"/>
                  </a:moveTo>
                  <a:lnTo>
                    <a:pt x="130086" y="2425"/>
                  </a:lnTo>
                  <a:lnTo>
                    <a:pt x="127165" y="1282"/>
                  </a:lnTo>
                  <a:lnTo>
                    <a:pt x="124294" y="0"/>
                  </a:lnTo>
                  <a:lnTo>
                    <a:pt x="121323" y="1752"/>
                  </a:lnTo>
                  <a:lnTo>
                    <a:pt x="120865" y="4254"/>
                  </a:lnTo>
                  <a:lnTo>
                    <a:pt x="120357" y="6908"/>
                  </a:lnTo>
                  <a:lnTo>
                    <a:pt x="121653" y="9169"/>
                  </a:lnTo>
                  <a:lnTo>
                    <a:pt x="123532" y="10071"/>
                  </a:lnTo>
                  <a:lnTo>
                    <a:pt x="125488" y="10795"/>
                  </a:lnTo>
                  <a:lnTo>
                    <a:pt x="128079" y="10058"/>
                  </a:lnTo>
                  <a:lnTo>
                    <a:pt x="129552" y="7797"/>
                  </a:lnTo>
                  <a:lnTo>
                    <a:pt x="130949" y="5676"/>
                  </a:lnTo>
                  <a:close/>
                </a:path>
                <a:path w="230504" h="359410">
                  <a:moveTo>
                    <a:pt x="134327" y="322922"/>
                  </a:moveTo>
                  <a:lnTo>
                    <a:pt x="133870" y="319913"/>
                  </a:lnTo>
                  <a:lnTo>
                    <a:pt x="129578" y="316903"/>
                  </a:lnTo>
                  <a:lnTo>
                    <a:pt x="126619" y="317360"/>
                  </a:lnTo>
                  <a:lnTo>
                    <a:pt x="125082" y="319405"/>
                  </a:lnTo>
                  <a:lnTo>
                    <a:pt x="123596" y="321475"/>
                  </a:lnTo>
                  <a:lnTo>
                    <a:pt x="123913" y="324383"/>
                  </a:lnTo>
                  <a:lnTo>
                    <a:pt x="125971" y="326034"/>
                  </a:lnTo>
                  <a:lnTo>
                    <a:pt x="128003" y="327672"/>
                  </a:lnTo>
                  <a:lnTo>
                    <a:pt x="131102" y="327304"/>
                  </a:lnTo>
                  <a:lnTo>
                    <a:pt x="132689" y="325107"/>
                  </a:lnTo>
                  <a:lnTo>
                    <a:pt x="134327" y="322922"/>
                  </a:lnTo>
                  <a:close/>
                </a:path>
                <a:path w="230504" h="359410">
                  <a:moveTo>
                    <a:pt x="135191" y="249923"/>
                  </a:moveTo>
                  <a:lnTo>
                    <a:pt x="133985" y="247180"/>
                  </a:lnTo>
                  <a:lnTo>
                    <a:pt x="129070" y="245325"/>
                  </a:lnTo>
                  <a:lnTo>
                    <a:pt x="126326" y="246507"/>
                  </a:lnTo>
                  <a:lnTo>
                    <a:pt x="125387" y="248894"/>
                  </a:lnTo>
                  <a:lnTo>
                    <a:pt x="124485" y="251294"/>
                  </a:lnTo>
                  <a:lnTo>
                    <a:pt x="125628" y="254012"/>
                  </a:lnTo>
                  <a:lnTo>
                    <a:pt x="128054" y="255016"/>
                  </a:lnTo>
                  <a:lnTo>
                    <a:pt x="130479" y="256019"/>
                  </a:lnTo>
                  <a:lnTo>
                    <a:pt x="133286" y="254850"/>
                  </a:lnTo>
                  <a:lnTo>
                    <a:pt x="134226" y="252387"/>
                  </a:lnTo>
                  <a:lnTo>
                    <a:pt x="135191" y="249923"/>
                  </a:lnTo>
                  <a:close/>
                </a:path>
                <a:path w="230504" h="359410">
                  <a:moveTo>
                    <a:pt x="139979" y="12560"/>
                  </a:moveTo>
                  <a:lnTo>
                    <a:pt x="139395" y="10058"/>
                  </a:lnTo>
                  <a:lnTo>
                    <a:pt x="138772" y="7442"/>
                  </a:lnTo>
                  <a:lnTo>
                    <a:pt x="135915" y="6045"/>
                  </a:lnTo>
                  <a:lnTo>
                    <a:pt x="133108" y="7099"/>
                  </a:lnTo>
                  <a:lnTo>
                    <a:pt x="130390" y="8267"/>
                  </a:lnTo>
                  <a:lnTo>
                    <a:pt x="129247" y="11163"/>
                  </a:lnTo>
                  <a:lnTo>
                    <a:pt x="131737" y="15773"/>
                  </a:lnTo>
                  <a:lnTo>
                    <a:pt x="134480" y="16865"/>
                  </a:lnTo>
                  <a:lnTo>
                    <a:pt x="136601" y="15938"/>
                  </a:lnTo>
                  <a:lnTo>
                    <a:pt x="138734" y="15151"/>
                  </a:lnTo>
                  <a:lnTo>
                    <a:pt x="139979" y="12560"/>
                  </a:lnTo>
                  <a:close/>
                </a:path>
                <a:path w="230504" h="359410">
                  <a:moveTo>
                    <a:pt x="143129" y="227444"/>
                  </a:moveTo>
                  <a:lnTo>
                    <a:pt x="141757" y="224764"/>
                  </a:lnTo>
                  <a:lnTo>
                    <a:pt x="136740" y="223202"/>
                  </a:lnTo>
                  <a:lnTo>
                    <a:pt x="134073" y="224548"/>
                  </a:lnTo>
                  <a:lnTo>
                    <a:pt x="132511" y="229438"/>
                  </a:lnTo>
                  <a:lnTo>
                    <a:pt x="133819" y="232092"/>
                  </a:lnTo>
                  <a:lnTo>
                    <a:pt x="136309" y="232943"/>
                  </a:lnTo>
                  <a:lnTo>
                    <a:pt x="138772" y="233794"/>
                  </a:lnTo>
                  <a:lnTo>
                    <a:pt x="141528" y="232473"/>
                  </a:lnTo>
                  <a:lnTo>
                    <a:pt x="143129" y="227444"/>
                  </a:lnTo>
                  <a:close/>
                </a:path>
                <a:path w="230504" h="359410">
                  <a:moveTo>
                    <a:pt x="147459" y="302387"/>
                  </a:moveTo>
                  <a:lnTo>
                    <a:pt x="146672" y="299453"/>
                  </a:lnTo>
                  <a:lnTo>
                    <a:pt x="142087" y="296900"/>
                  </a:lnTo>
                  <a:lnTo>
                    <a:pt x="139192" y="297688"/>
                  </a:lnTo>
                  <a:lnTo>
                    <a:pt x="137922" y="299935"/>
                  </a:lnTo>
                  <a:lnTo>
                    <a:pt x="136601" y="302145"/>
                  </a:lnTo>
                  <a:lnTo>
                    <a:pt x="137325" y="305041"/>
                  </a:lnTo>
                  <a:lnTo>
                    <a:pt x="139560" y="306425"/>
                  </a:lnTo>
                  <a:lnTo>
                    <a:pt x="141795" y="307797"/>
                  </a:lnTo>
                  <a:lnTo>
                    <a:pt x="144741" y="307047"/>
                  </a:lnTo>
                  <a:lnTo>
                    <a:pt x="146126" y="304736"/>
                  </a:lnTo>
                  <a:lnTo>
                    <a:pt x="147459" y="302387"/>
                  </a:lnTo>
                  <a:close/>
                </a:path>
                <a:path w="230504" h="359410">
                  <a:moveTo>
                    <a:pt x="148031" y="21158"/>
                  </a:moveTo>
                  <a:lnTo>
                    <a:pt x="146481" y="18770"/>
                  </a:lnTo>
                  <a:lnTo>
                    <a:pt x="144983" y="16344"/>
                  </a:lnTo>
                  <a:lnTo>
                    <a:pt x="141859" y="15811"/>
                  </a:lnTo>
                  <a:lnTo>
                    <a:pt x="137731" y="19050"/>
                  </a:lnTo>
                  <a:lnTo>
                    <a:pt x="137210" y="21831"/>
                  </a:lnTo>
                  <a:lnTo>
                    <a:pt x="138442" y="23850"/>
                  </a:lnTo>
                  <a:lnTo>
                    <a:pt x="139738" y="25819"/>
                  </a:lnTo>
                  <a:lnTo>
                    <a:pt x="142468" y="26619"/>
                  </a:lnTo>
                  <a:lnTo>
                    <a:pt x="144830" y="25387"/>
                  </a:lnTo>
                  <a:lnTo>
                    <a:pt x="147116" y="24193"/>
                  </a:lnTo>
                  <a:lnTo>
                    <a:pt x="148031" y="21158"/>
                  </a:lnTo>
                  <a:close/>
                </a:path>
                <a:path w="230504" h="359410">
                  <a:moveTo>
                    <a:pt x="149796" y="204571"/>
                  </a:moveTo>
                  <a:lnTo>
                    <a:pt x="148247" y="201968"/>
                  </a:lnTo>
                  <a:lnTo>
                    <a:pt x="143154" y="200672"/>
                  </a:lnTo>
                  <a:lnTo>
                    <a:pt x="140601" y="202171"/>
                  </a:lnTo>
                  <a:lnTo>
                    <a:pt x="139255" y="207124"/>
                  </a:lnTo>
                  <a:lnTo>
                    <a:pt x="140741" y="209715"/>
                  </a:lnTo>
                  <a:lnTo>
                    <a:pt x="143268" y="210426"/>
                  </a:lnTo>
                  <a:lnTo>
                    <a:pt x="145796" y="211137"/>
                  </a:lnTo>
                  <a:lnTo>
                    <a:pt x="148412" y="209651"/>
                  </a:lnTo>
                  <a:lnTo>
                    <a:pt x="149796" y="204571"/>
                  </a:lnTo>
                  <a:close/>
                </a:path>
                <a:path w="230504" h="359410">
                  <a:moveTo>
                    <a:pt x="157187" y="44094"/>
                  </a:moveTo>
                  <a:lnTo>
                    <a:pt x="156375" y="41490"/>
                  </a:lnTo>
                  <a:lnTo>
                    <a:pt x="155638" y="38874"/>
                  </a:lnTo>
                  <a:lnTo>
                    <a:pt x="152857" y="37503"/>
                  </a:lnTo>
                  <a:lnTo>
                    <a:pt x="147904" y="39243"/>
                  </a:lnTo>
                  <a:lnTo>
                    <a:pt x="146608" y="41821"/>
                  </a:lnTo>
                  <a:lnTo>
                    <a:pt x="147269" y="44221"/>
                  </a:lnTo>
                  <a:lnTo>
                    <a:pt x="148018" y="46596"/>
                  </a:lnTo>
                  <a:lnTo>
                    <a:pt x="150558" y="48044"/>
                  </a:lnTo>
                  <a:lnTo>
                    <a:pt x="153098" y="47396"/>
                  </a:lnTo>
                  <a:lnTo>
                    <a:pt x="155651" y="46748"/>
                  </a:lnTo>
                  <a:lnTo>
                    <a:pt x="157187" y="44094"/>
                  </a:lnTo>
                  <a:close/>
                </a:path>
                <a:path w="230504" h="359410">
                  <a:moveTo>
                    <a:pt x="158572" y="280809"/>
                  </a:moveTo>
                  <a:lnTo>
                    <a:pt x="157556" y="277964"/>
                  </a:lnTo>
                  <a:lnTo>
                    <a:pt x="152781" y="275793"/>
                  </a:lnTo>
                  <a:lnTo>
                    <a:pt x="149961" y="276809"/>
                  </a:lnTo>
                  <a:lnTo>
                    <a:pt x="148856" y="279158"/>
                  </a:lnTo>
                  <a:lnTo>
                    <a:pt x="147777" y="281508"/>
                  </a:lnTo>
                  <a:lnTo>
                    <a:pt x="148691" y="284314"/>
                  </a:lnTo>
                  <a:lnTo>
                    <a:pt x="151053" y="285496"/>
                  </a:lnTo>
                  <a:lnTo>
                    <a:pt x="153390" y="286664"/>
                  </a:lnTo>
                  <a:lnTo>
                    <a:pt x="156311" y="285686"/>
                  </a:lnTo>
                  <a:lnTo>
                    <a:pt x="157429" y="283248"/>
                  </a:lnTo>
                  <a:lnTo>
                    <a:pt x="158572" y="280809"/>
                  </a:lnTo>
                  <a:close/>
                </a:path>
                <a:path w="230504" h="359410">
                  <a:moveTo>
                    <a:pt x="163766" y="11112"/>
                  </a:moveTo>
                  <a:lnTo>
                    <a:pt x="162877" y="7848"/>
                  </a:lnTo>
                  <a:lnTo>
                    <a:pt x="159918" y="6692"/>
                  </a:lnTo>
                  <a:lnTo>
                    <a:pt x="157022" y="5384"/>
                  </a:lnTo>
                  <a:lnTo>
                    <a:pt x="154025" y="7137"/>
                  </a:lnTo>
                  <a:lnTo>
                    <a:pt x="153568" y="9639"/>
                  </a:lnTo>
                  <a:lnTo>
                    <a:pt x="153060" y="12293"/>
                  </a:lnTo>
                  <a:lnTo>
                    <a:pt x="154381" y="14566"/>
                  </a:lnTo>
                  <a:lnTo>
                    <a:pt x="156298" y="15481"/>
                  </a:lnTo>
                  <a:lnTo>
                    <a:pt x="158280" y="16217"/>
                  </a:lnTo>
                  <a:lnTo>
                    <a:pt x="160896" y="15506"/>
                  </a:lnTo>
                  <a:lnTo>
                    <a:pt x="162369" y="13233"/>
                  </a:lnTo>
                  <a:lnTo>
                    <a:pt x="163766" y="11112"/>
                  </a:lnTo>
                  <a:close/>
                </a:path>
                <a:path w="230504" h="359410">
                  <a:moveTo>
                    <a:pt x="168033" y="258546"/>
                  </a:moveTo>
                  <a:lnTo>
                    <a:pt x="166827" y="255778"/>
                  </a:lnTo>
                  <a:lnTo>
                    <a:pt x="161925" y="253923"/>
                  </a:lnTo>
                  <a:lnTo>
                    <a:pt x="159169" y="255130"/>
                  </a:lnTo>
                  <a:lnTo>
                    <a:pt x="158216" y="257556"/>
                  </a:lnTo>
                  <a:lnTo>
                    <a:pt x="157289" y="259981"/>
                  </a:lnTo>
                  <a:lnTo>
                    <a:pt x="158432" y="262724"/>
                  </a:lnTo>
                  <a:lnTo>
                    <a:pt x="160858" y="263728"/>
                  </a:lnTo>
                  <a:lnTo>
                    <a:pt x="163283" y="264731"/>
                  </a:lnTo>
                  <a:lnTo>
                    <a:pt x="166103" y="263537"/>
                  </a:lnTo>
                  <a:lnTo>
                    <a:pt x="167055" y="261035"/>
                  </a:lnTo>
                  <a:lnTo>
                    <a:pt x="168033" y="258546"/>
                  </a:lnTo>
                  <a:close/>
                </a:path>
                <a:path w="230504" h="359410">
                  <a:moveTo>
                    <a:pt x="176072" y="235762"/>
                  </a:moveTo>
                  <a:lnTo>
                    <a:pt x="174713" y="233070"/>
                  </a:lnTo>
                  <a:lnTo>
                    <a:pt x="169697" y="231508"/>
                  </a:lnTo>
                  <a:lnTo>
                    <a:pt x="167030" y="232879"/>
                  </a:lnTo>
                  <a:lnTo>
                    <a:pt x="165442" y="237832"/>
                  </a:lnTo>
                  <a:lnTo>
                    <a:pt x="166738" y="240512"/>
                  </a:lnTo>
                  <a:lnTo>
                    <a:pt x="169227" y="241363"/>
                  </a:lnTo>
                  <a:lnTo>
                    <a:pt x="171704" y="242214"/>
                  </a:lnTo>
                  <a:lnTo>
                    <a:pt x="174447" y="240855"/>
                  </a:lnTo>
                  <a:lnTo>
                    <a:pt x="176072" y="235762"/>
                  </a:lnTo>
                  <a:close/>
                </a:path>
                <a:path w="230504" h="359410">
                  <a:moveTo>
                    <a:pt x="181038" y="26797"/>
                  </a:moveTo>
                  <a:lnTo>
                    <a:pt x="179463" y="24384"/>
                  </a:lnTo>
                  <a:lnTo>
                    <a:pt x="177952" y="21932"/>
                  </a:lnTo>
                  <a:lnTo>
                    <a:pt x="174815" y="21361"/>
                  </a:lnTo>
                  <a:lnTo>
                    <a:pt x="170688" y="24612"/>
                  </a:lnTo>
                  <a:lnTo>
                    <a:pt x="170180" y="27419"/>
                  </a:lnTo>
                  <a:lnTo>
                    <a:pt x="171437" y="29464"/>
                  </a:lnTo>
                  <a:lnTo>
                    <a:pt x="172745" y="31457"/>
                  </a:lnTo>
                  <a:lnTo>
                    <a:pt x="175488" y="32283"/>
                  </a:lnTo>
                  <a:lnTo>
                    <a:pt x="177850" y="31051"/>
                  </a:lnTo>
                  <a:lnTo>
                    <a:pt x="180136" y="29857"/>
                  </a:lnTo>
                  <a:lnTo>
                    <a:pt x="181038" y="26797"/>
                  </a:lnTo>
                  <a:close/>
                </a:path>
                <a:path w="230504" h="359410">
                  <a:moveTo>
                    <a:pt x="182841" y="212585"/>
                  </a:moveTo>
                  <a:lnTo>
                    <a:pt x="181279" y="209956"/>
                  </a:lnTo>
                  <a:lnTo>
                    <a:pt x="176199" y="208661"/>
                  </a:lnTo>
                  <a:lnTo>
                    <a:pt x="173634" y="210197"/>
                  </a:lnTo>
                  <a:lnTo>
                    <a:pt x="172961" y="212712"/>
                  </a:lnTo>
                  <a:lnTo>
                    <a:pt x="172262" y="215214"/>
                  </a:lnTo>
                  <a:lnTo>
                    <a:pt x="173748" y="217830"/>
                  </a:lnTo>
                  <a:lnTo>
                    <a:pt x="176276" y="218541"/>
                  </a:lnTo>
                  <a:lnTo>
                    <a:pt x="178803" y="219252"/>
                  </a:lnTo>
                  <a:lnTo>
                    <a:pt x="181432" y="217741"/>
                  </a:lnTo>
                  <a:lnTo>
                    <a:pt x="182841" y="212585"/>
                  </a:lnTo>
                  <a:close/>
                </a:path>
                <a:path w="230504" h="359410">
                  <a:moveTo>
                    <a:pt x="188315" y="189090"/>
                  </a:moveTo>
                  <a:lnTo>
                    <a:pt x="186690" y="186563"/>
                  </a:lnTo>
                  <a:lnTo>
                    <a:pt x="181546" y="185534"/>
                  </a:lnTo>
                  <a:lnTo>
                    <a:pt x="179006" y="187185"/>
                  </a:lnTo>
                  <a:lnTo>
                    <a:pt x="177927" y="192278"/>
                  </a:lnTo>
                  <a:lnTo>
                    <a:pt x="179552" y="194818"/>
                  </a:lnTo>
                  <a:lnTo>
                    <a:pt x="182118" y="195389"/>
                  </a:lnTo>
                  <a:lnTo>
                    <a:pt x="184683" y="195973"/>
                  </a:lnTo>
                  <a:lnTo>
                    <a:pt x="187210" y="194322"/>
                  </a:lnTo>
                  <a:lnTo>
                    <a:pt x="188315" y="189090"/>
                  </a:lnTo>
                  <a:close/>
                </a:path>
                <a:path w="230504" h="359410">
                  <a:moveTo>
                    <a:pt x="190322" y="50025"/>
                  </a:moveTo>
                  <a:lnTo>
                    <a:pt x="189496" y="47383"/>
                  </a:lnTo>
                  <a:lnTo>
                    <a:pt x="188747" y="44742"/>
                  </a:lnTo>
                  <a:lnTo>
                    <a:pt x="185953" y="43332"/>
                  </a:lnTo>
                  <a:lnTo>
                    <a:pt x="181000" y="45085"/>
                  </a:lnTo>
                  <a:lnTo>
                    <a:pt x="179717" y="47688"/>
                  </a:lnTo>
                  <a:lnTo>
                    <a:pt x="180390" y="50114"/>
                  </a:lnTo>
                  <a:lnTo>
                    <a:pt x="181140" y="52527"/>
                  </a:lnTo>
                  <a:lnTo>
                    <a:pt x="183692" y="54000"/>
                  </a:lnTo>
                  <a:lnTo>
                    <a:pt x="186232" y="53352"/>
                  </a:lnTo>
                  <a:lnTo>
                    <a:pt x="188785" y="52705"/>
                  </a:lnTo>
                  <a:lnTo>
                    <a:pt x="190322" y="50025"/>
                  </a:lnTo>
                  <a:close/>
                </a:path>
                <a:path w="230504" h="359410">
                  <a:moveTo>
                    <a:pt x="192557" y="165341"/>
                  </a:moveTo>
                  <a:lnTo>
                    <a:pt x="190779" y="162902"/>
                  </a:lnTo>
                  <a:lnTo>
                    <a:pt x="185585" y="162153"/>
                  </a:lnTo>
                  <a:lnTo>
                    <a:pt x="183159" y="163931"/>
                  </a:lnTo>
                  <a:lnTo>
                    <a:pt x="182397" y="169087"/>
                  </a:lnTo>
                  <a:lnTo>
                    <a:pt x="184086" y="171513"/>
                  </a:lnTo>
                  <a:lnTo>
                    <a:pt x="186690" y="171958"/>
                  </a:lnTo>
                  <a:lnTo>
                    <a:pt x="189268" y="172402"/>
                  </a:lnTo>
                  <a:lnTo>
                    <a:pt x="191770" y="170624"/>
                  </a:lnTo>
                  <a:lnTo>
                    <a:pt x="192557" y="165341"/>
                  </a:lnTo>
                  <a:close/>
                </a:path>
                <a:path w="230504" h="359410">
                  <a:moveTo>
                    <a:pt x="195033" y="74091"/>
                  </a:moveTo>
                  <a:lnTo>
                    <a:pt x="194640" y="71412"/>
                  </a:lnTo>
                  <a:lnTo>
                    <a:pt x="194297" y="68719"/>
                  </a:lnTo>
                  <a:lnTo>
                    <a:pt x="191795" y="66916"/>
                  </a:lnTo>
                  <a:lnTo>
                    <a:pt x="186626" y="67818"/>
                  </a:lnTo>
                  <a:lnTo>
                    <a:pt x="184912" y="70218"/>
                  </a:lnTo>
                  <a:lnTo>
                    <a:pt x="185242" y="72758"/>
                  </a:lnTo>
                  <a:lnTo>
                    <a:pt x="185610" y="75298"/>
                  </a:lnTo>
                  <a:lnTo>
                    <a:pt x="187985" y="77127"/>
                  </a:lnTo>
                  <a:lnTo>
                    <a:pt x="190576" y="76822"/>
                  </a:lnTo>
                  <a:lnTo>
                    <a:pt x="193205" y="76517"/>
                  </a:lnTo>
                  <a:lnTo>
                    <a:pt x="195033" y="74091"/>
                  </a:lnTo>
                  <a:close/>
                </a:path>
                <a:path w="230504" h="359410">
                  <a:moveTo>
                    <a:pt x="195516" y="141363"/>
                  </a:moveTo>
                  <a:lnTo>
                    <a:pt x="193573" y="139026"/>
                  </a:lnTo>
                  <a:lnTo>
                    <a:pt x="188341" y="138582"/>
                  </a:lnTo>
                  <a:lnTo>
                    <a:pt x="186042" y="140500"/>
                  </a:lnTo>
                  <a:lnTo>
                    <a:pt x="185813" y="143090"/>
                  </a:lnTo>
                  <a:lnTo>
                    <a:pt x="185521" y="145681"/>
                  </a:lnTo>
                  <a:lnTo>
                    <a:pt x="187413" y="148018"/>
                  </a:lnTo>
                  <a:lnTo>
                    <a:pt x="190017" y="148310"/>
                  </a:lnTo>
                  <a:lnTo>
                    <a:pt x="192620" y="148602"/>
                  </a:lnTo>
                  <a:lnTo>
                    <a:pt x="194970" y="146697"/>
                  </a:lnTo>
                  <a:lnTo>
                    <a:pt x="195262" y="144030"/>
                  </a:lnTo>
                  <a:lnTo>
                    <a:pt x="195516" y="141363"/>
                  </a:lnTo>
                  <a:close/>
                </a:path>
                <a:path w="230504" h="359410">
                  <a:moveTo>
                    <a:pt x="196951" y="98348"/>
                  </a:moveTo>
                  <a:lnTo>
                    <a:pt x="196837" y="95656"/>
                  </a:lnTo>
                  <a:lnTo>
                    <a:pt x="196697" y="92964"/>
                  </a:lnTo>
                  <a:lnTo>
                    <a:pt x="194462" y="90932"/>
                  </a:lnTo>
                  <a:lnTo>
                    <a:pt x="189217" y="91262"/>
                  </a:lnTo>
                  <a:lnTo>
                    <a:pt x="187210" y="93484"/>
                  </a:lnTo>
                  <a:lnTo>
                    <a:pt x="187350" y="96062"/>
                  </a:lnTo>
                  <a:lnTo>
                    <a:pt x="187452" y="98640"/>
                  </a:lnTo>
                  <a:lnTo>
                    <a:pt x="189611" y="100698"/>
                  </a:lnTo>
                  <a:lnTo>
                    <a:pt x="192239" y="100634"/>
                  </a:lnTo>
                  <a:lnTo>
                    <a:pt x="194856" y="100571"/>
                  </a:lnTo>
                  <a:lnTo>
                    <a:pt x="196951" y="98348"/>
                  </a:lnTo>
                  <a:close/>
                </a:path>
                <a:path w="230504" h="359410">
                  <a:moveTo>
                    <a:pt x="196977" y="117221"/>
                  </a:moveTo>
                  <a:lnTo>
                    <a:pt x="194881" y="115011"/>
                  </a:lnTo>
                  <a:lnTo>
                    <a:pt x="189636" y="114922"/>
                  </a:lnTo>
                  <a:lnTo>
                    <a:pt x="187477" y="116979"/>
                  </a:lnTo>
                  <a:lnTo>
                    <a:pt x="187401" y="119570"/>
                  </a:lnTo>
                  <a:lnTo>
                    <a:pt x="187286" y="122174"/>
                  </a:lnTo>
                  <a:lnTo>
                    <a:pt x="189318" y="124383"/>
                  </a:lnTo>
                  <a:lnTo>
                    <a:pt x="191935" y="124510"/>
                  </a:lnTo>
                  <a:lnTo>
                    <a:pt x="194551" y="124650"/>
                  </a:lnTo>
                  <a:lnTo>
                    <a:pt x="196773" y="122580"/>
                  </a:lnTo>
                  <a:lnTo>
                    <a:pt x="196900" y="119900"/>
                  </a:lnTo>
                  <a:lnTo>
                    <a:pt x="196977" y="117221"/>
                  </a:lnTo>
                  <a:close/>
                </a:path>
                <a:path w="230504" h="359410">
                  <a:moveTo>
                    <a:pt x="201409" y="19989"/>
                  </a:moveTo>
                  <a:lnTo>
                    <a:pt x="201015" y="16840"/>
                  </a:lnTo>
                  <a:lnTo>
                    <a:pt x="198488" y="15138"/>
                  </a:lnTo>
                  <a:lnTo>
                    <a:pt x="195884" y="13525"/>
                  </a:lnTo>
                  <a:lnTo>
                    <a:pt x="192811" y="14376"/>
                  </a:lnTo>
                  <a:lnTo>
                    <a:pt x="190779" y="19215"/>
                  </a:lnTo>
                  <a:lnTo>
                    <a:pt x="191465" y="21983"/>
                  </a:lnTo>
                  <a:lnTo>
                    <a:pt x="193281" y="23088"/>
                  </a:lnTo>
                  <a:lnTo>
                    <a:pt x="195072" y="24282"/>
                  </a:lnTo>
                  <a:lnTo>
                    <a:pt x="197866" y="23863"/>
                  </a:lnTo>
                  <a:lnTo>
                    <a:pt x="199605" y="21971"/>
                  </a:lnTo>
                  <a:lnTo>
                    <a:pt x="201409" y="19989"/>
                  </a:lnTo>
                  <a:close/>
                </a:path>
                <a:path w="230504" h="359410">
                  <a:moveTo>
                    <a:pt x="216458" y="37071"/>
                  </a:moveTo>
                  <a:lnTo>
                    <a:pt x="213804" y="32143"/>
                  </a:lnTo>
                  <a:lnTo>
                    <a:pt x="210832" y="31330"/>
                  </a:lnTo>
                  <a:lnTo>
                    <a:pt x="206425" y="34175"/>
                  </a:lnTo>
                  <a:lnTo>
                    <a:pt x="205613" y="36969"/>
                  </a:lnTo>
                  <a:lnTo>
                    <a:pt x="207886" y="41186"/>
                  </a:lnTo>
                  <a:lnTo>
                    <a:pt x="210591" y="42151"/>
                  </a:lnTo>
                  <a:lnTo>
                    <a:pt x="213017" y="41059"/>
                  </a:lnTo>
                  <a:lnTo>
                    <a:pt x="215379" y="40005"/>
                  </a:lnTo>
                  <a:lnTo>
                    <a:pt x="216458" y="37071"/>
                  </a:lnTo>
                  <a:close/>
                </a:path>
                <a:path w="230504" h="359410">
                  <a:moveTo>
                    <a:pt x="221361" y="197027"/>
                  </a:moveTo>
                  <a:lnTo>
                    <a:pt x="219722" y="194525"/>
                  </a:lnTo>
                  <a:lnTo>
                    <a:pt x="214579" y="193484"/>
                  </a:lnTo>
                  <a:lnTo>
                    <a:pt x="212051" y="195110"/>
                  </a:lnTo>
                  <a:lnTo>
                    <a:pt x="210985" y="200126"/>
                  </a:lnTo>
                  <a:lnTo>
                    <a:pt x="212623" y="202628"/>
                  </a:lnTo>
                  <a:lnTo>
                    <a:pt x="215188" y="203200"/>
                  </a:lnTo>
                  <a:lnTo>
                    <a:pt x="217754" y="203771"/>
                  </a:lnTo>
                  <a:lnTo>
                    <a:pt x="220268" y="202158"/>
                  </a:lnTo>
                  <a:lnTo>
                    <a:pt x="221361" y="197027"/>
                  </a:lnTo>
                  <a:close/>
                </a:path>
                <a:path w="230504" h="359410">
                  <a:moveTo>
                    <a:pt x="224485" y="60172"/>
                  </a:moveTo>
                  <a:lnTo>
                    <a:pt x="223164" y="54940"/>
                  </a:lnTo>
                  <a:lnTo>
                    <a:pt x="220433" y="53479"/>
                  </a:lnTo>
                  <a:lnTo>
                    <a:pt x="215417" y="55041"/>
                  </a:lnTo>
                  <a:lnTo>
                    <a:pt x="214033" y="57569"/>
                  </a:lnTo>
                  <a:lnTo>
                    <a:pt x="215252" y="62420"/>
                  </a:lnTo>
                  <a:lnTo>
                    <a:pt x="217830" y="63906"/>
                  </a:lnTo>
                  <a:lnTo>
                    <a:pt x="220383" y="63334"/>
                  </a:lnTo>
                  <a:lnTo>
                    <a:pt x="222948" y="62750"/>
                  </a:lnTo>
                  <a:lnTo>
                    <a:pt x="224485" y="60172"/>
                  </a:lnTo>
                  <a:close/>
                </a:path>
                <a:path w="230504" h="359410">
                  <a:moveTo>
                    <a:pt x="225577" y="173659"/>
                  </a:moveTo>
                  <a:lnTo>
                    <a:pt x="223786" y="171246"/>
                  </a:lnTo>
                  <a:lnTo>
                    <a:pt x="218592" y="170484"/>
                  </a:lnTo>
                  <a:lnTo>
                    <a:pt x="216179" y="172224"/>
                  </a:lnTo>
                  <a:lnTo>
                    <a:pt x="215798" y="174764"/>
                  </a:lnTo>
                  <a:lnTo>
                    <a:pt x="215392" y="177292"/>
                  </a:lnTo>
                  <a:lnTo>
                    <a:pt x="217119" y="179705"/>
                  </a:lnTo>
                  <a:lnTo>
                    <a:pt x="219710" y="180149"/>
                  </a:lnTo>
                  <a:lnTo>
                    <a:pt x="222288" y="180594"/>
                  </a:lnTo>
                  <a:lnTo>
                    <a:pt x="224777" y="178854"/>
                  </a:lnTo>
                  <a:lnTo>
                    <a:pt x="225577" y="173659"/>
                  </a:lnTo>
                  <a:close/>
                </a:path>
                <a:path w="230504" h="359410">
                  <a:moveTo>
                    <a:pt x="228587" y="150088"/>
                  </a:moveTo>
                  <a:lnTo>
                    <a:pt x="226606" y="147764"/>
                  </a:lnTo>
                  <a:lnTo>
                    <a:pt x="221386" y="147294"/>
                  </a:lnTo>
                  <a:lnTo>
                    <a:pt x="219138" y="149174"/>
                  </a:lnTo>
                  <a:lnTo>
                    <a:pt x="218833" y="151726"/>
                  </a:lnTo>
                  <a:lnTo>
                    <a:pt x="218554" y="154266"/>
                  </a:lnTo>
                  <a:lnTo>
                    <a:pt x="220446" y="156578"/>
                  </a:lnTo>
                  <a:lnTo>
                    <a:pt x="223050" y="156883"/>
                  </a:lnTo>
                  <a:lnTo>
                    <a:pt x="225653" y="157187"/>
                  </a:lnTo>
                  <a:lnTo>
                    <a:pt x="228003" y="155321"/>
                  </a:lnTo>
                  <a:lnTo>
                    <a:pt x="228587" y="150088"/>
                  </a:lnTo>
                  <a:close/>
                </a:path>
                <a:path w="230504" h="359410">
                  <a:moveTo>
                    <a:pt x="228638" y="83908"/>
                  </a:moveTo>
                  <a:lnTo>
                    <a:pt x="228333" y="81254"/>
                  </a:lnTo>
                  <a:lnTo>
                    <a:pt x="227965" y="78625"/>
                  </a:lnTo>
                  <a:lnTo>
                    <a:pt x="225564" y="76796"/>
                  </a:lnTo>
                  <a:lnTo>
                    <a:pt x="220370" y="77597"/>
                  </a:lnTo>
                  <a:lnTo>
                    <a:pt x="218554" y="79946"/>
                  </a:lnTo>
                  <a:lnTo>
                    <a:pt x="218909" y="82448"/>
                  </a:lnTo>
                  <a:lnTo>
                    <a:pt x="219189" y="84963"/>
                  </a:lnTo>
                  <a:lnTo>
                    <a:pt x="221526" y="86791"/>
                  </a:lnTo>
                  <a:lnTo>
                    <a:pt x="224142" y="86525"/>
                  </a:lnTo>
                  <a:lnTo>
                    <a:pt x="226745" y="86258"/>
                  </a:lnTo>
                  <a:lnTo>
                    <a:pt x="228638" y="83908"/>
                  </a:lnTo>
                  <a:close/>
                </a:path>
                <a:path w="230504" h="359410">
                  <a:moveTo>
                    <a:pt x="230149" y="126326"/>
                  </a:moveTo>
                  <a:lnTo>
                    <a:pt x="228053" y="124129"/>
                  </a:lnTo>
                  <a:lnTo>
                    <a:pt x="222808" y="124002"/>
                  </a:lnTo>
                  <a:lnTo>
                    <a:pt x="220649" y="126022"/>
                  </a:lnTo>
                  <a:lnTo>
                    <a:pt x="220408" y="131127"/>
                  </a:lnTo>
                  <a:lnTo>
                    <a:pt x="222440" y="133311"/>
                  </a:lnTo>
                  <a:lnTo>
                    <a:pt x="225056" y="133464"/>
                  </a:lnTo>
                  <a:lnTo>
                    <a:pt x="227672" y="133616"/>
                  </a:lnTo>
                  <a:lnTo>
                    <a:pt x="229895" y="131597"/>
                  </a:lnTo>
                  <a:lnTo>
                    <a:pt x="230009" y="128968"/>
                  </a:lnTo>
                  <a:lnTo>
                    <a:pt x="230149" y="126326"/>
                  </a:lnTo>
                  <a:close/>
                </a:path>
                <a:path w="230504" h="359410">
                  <a:moveTo>
                    <a:pt x="230225" y="107759"/>
                  </a:moveTo>
                  <a:lnTo>
                    <a:pt x="230149" y="105117"/>
                  </a:lnTo>
                  <a:lnTo>
                    <a:pt x="230098" y="102476"/>
                  </a:lnTo>
                  <a:lnTo>
                    <a:pt x="227812" y="100431"/>
                  </a:lnTo>
                  <a:lnTo>
                    <a:pt x="222580" y="100711"/>
                  </a:lnTo>
                  <a:lnTo>
                    <a:pt x="220611" y="102870"/>
                  </a:lnTo>
                  <a:lnTo>
                    <a:pt x="220649" y="105422"/>
                  </a:lnTo>
                  <a:lnTo>
                    <a:pt x="220713" y="107962"/>
                  </a:lnTo>
                  <a:lnTo>
                    <a:pt x="222897" y="110007"/>
                  </a:lnTo>
                  <a:lnTo>
                    <a:pt x="225526" y="109969"/>
                  </a:lnTo>
                  <a:lnTo>
                    <a:pt x="228155" y="109931"/>
                  </a:lnTo>
                  <a:lnTo>
                    <a:pt x="230225" y="107759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3" name="object 99">
              <a:extLst>
                <a:ext uri="{FF2B5EF4-FFF2-40B4-BE49-F238E27FC236}">
                  <a16:creationId xmlns:a16="http://schemas.microsoft.com/office/drawing/2014/main" id="{79E6AC94-0A1A-4400-AD3D-30D771D685E2}"/>
                </a:ext>
              </a:extLst>
            </p:cNvPr>
            <p:cNvSpPr/>
            <p:nvPr/>
          </p:nvSpPr>
          <p:spPr>
            <a:xfrm>
              <a:off x="6240234" y="3601656"/>
              <a:ext cx="219710" cy="346075"/>
            </a:xfrm>
            <a:custGeom>
              <a:avLst/>
              <a:gdLst/>
              <a:ahLst/>
              <a:cxnLst/>
              <a:rect l="l" t="t" r="r" b="b"/>
              <a:pathLst>
                <a:path w="219710" h="346075">
                  <a:moveTo>
                    <a:pt x="9626" y="231178"/>
                  </a:moveTo>
                  <a:lnTo>
                    <a:pt x="7556" y="228993"/>
                  </a:lnTo>
                  <a:lnTo>
                    <a:pt x="4953" y="228892"/>
                  </a:lnTo>
                  <a:lnTo>
                    <a:pt x="2311" y="228790"/>
                  </a:lnTo>
                  <a:lnTo>
                    <a:pt x="127" y="230886"/>
                  </a:lnTo>
                  <a:lnTo>
                    <a:pt x="76" y="233578"/>
                  </a:lnTo>
                  <a:lnTo>
                    <a:pt x="0" y="236270"/>
                  </a:lnTo>
                  <a:lnTo>
                    <a:pt x="2120" y="238455"/>
                  </a:lnTo>
                  <a:lnTo>
                    <a:pt x="7378" y="238467"/>
                  </a:lnTo>
                  <a:lnTo>
                    <a:pt x="9512" y="236372"/>
                  </a:lnTo>
                  <a:lnTo>
                    <a:pt x="9626" y="231178"/>
                  </a:lnTo>
                  <a:close/>
                </a:path>
                <a:path w="219710" h="346075">
                  <a:moveTo>
                    <a:pt x="10248" y="259880"/>
                  </a:moveTo>
                  <a:lnTo>
                    <a:pt x="10045" y="257302"/>
                  </a:lnTo>
                  <a:lnTo>
                    <a:pt x="9918" y="254723"/>
                  </a:lnTo>
                  <a:lnTo>
                    <a:pt x="7670" y="252717"/>
                  </a:lnTo>
                  <a:lnTo>
                    <a:pt x="5054" y="252831"/>
                  </a:lnTo>
                  <a:lnTo>
                    <a:pt x="2438" y="252945"/>
                  </a:lnTo>
                  <a:lnTo>
                    <a:pt x="419" y="255219"/>
                  </a:lnTo>
                  <a:lnTo>
                    <a:pt x="571" y="257924"/>
                  </a:lnTo>
                  <a:lnTo>
                    <a:pt x="774" y="260629"/>
                  </a:lnTo>
                  <a:lnTo>
                    <a:pt x="3073" y="262623"/>
                  </a:lnTo>
                  <a:lnTo>
                    <a:pt x="8305" y="262153"/>
                  </a:lnTo>
                  <a:lnTo>
                    <a:pt x="10248" y="259880"/>
                  </a:lnTo>
                  <a:close/>
                </a:path>
                <a:path w="219710" h="346075">
                  <a:moveTo>
                    <a:pt x="11137" y="207632"/>
                  </a:moveTo>
                  <a:lnTo>
                    <a:pt x="9258" y="205308"/>
                  </a:lnTo>
                  <a:lnTo>
                    <a:pt x="6654" y="205028"/>
                  </a:lnTo>
                  <a:lnTo>
                    <a:pt x="4038" y="204749"/>
                  </a:lnTo>
                  <a:lnTo>
                    <a:pt x="1676" y="206692"/>
                  </a:lnTo>
                  <a:lnTo>
                    <a:pt x="1231" y="212039"/>
                  </a:lnTo>
                  <a:lnTo>
                    <a:pt x="3162" y="214363"/>
                  </a:lnTo>
                  <a:lnTo>
                    <a:pt x="8394" y="214757"/>
                  </a:lnTo>
                  <a:lnTo>
                    <a:pt x="10693" y="212813"/>
                  </a:lnTo>
                  <a:lnTo>
                    <a:pt x="11137" y="207632"/>
                  </a:lnTo>
                  <a:close/>
                </a:path>
                <a:path w="219710" h="346075">
                  <a:moveTo>
                    <a:pt x="13322" y="283006"/>
                  </a:moveTo>
                  <a:lnTo>
                    <a:pt x="12446" y="277977"/>
                  </a:lnTo>
                  <a:lnTo>
                    <a:pt x="9982" y="276250"/>
                  </a:lnTo>
                  <a:lnTo>
                    <a:pt x="7391" y="276644"/>
                  </a:lnTo>
                  <a:lnTo>
                    <a:pt x="4787" y="277037"/>
                  </a:lnTo>
                  <a:lnTo>
                    <a:pt x="3073" y="279539"/>
                  </a:lnTo>
                  <a:lnTo>
                    <a:pt x="4013" y="284911"/>
                  </a:lnTo>
                  <a:lnTo>
                    <a:pt x="6616" y="286626"/>
                  </a:lnTo>
                  <a:lnTo>
                    <a:pt x="11747" y="285470"/>
                  </a:lnTo>
                  <a:lnTo>
                    <a:pt x="13322" y="283006"/>
                  </a:lnTo>
                  <a:close/>
                </a:path>
                <a:path w="219710" h="346075">
                  <a:moveTo>
                    <a:pt x="14173" y="184175"/>
                  </a:moveTo>
                  <a:lnTo>
                    <a:pt x="12433" y="181737"/>
                  </a:lnTo>
                  <a:lnTo>
                    <a:pt x="9855" y="181305"/>
                  </a:lnTo>
                  <a:lnTo>
                    <a:pt x="7264" y="180873"/>
                  </a:lnTo>
                  <a:lnTo>
                    <a:pt x="4800" y="182664"/>
                  </a:lnTo>
                  <a:lnTo>
                    <a:pt x="4013" y="187960"/>
                  </a:lnTo>
                  <a:lnTo>
                    <a:pt x="5791" y="190411"/>
                  </a:lnTo>
                  <a:lnTo>
                    <a:pt x="10985" y="191135"/>
                  </a:lnTo>
                  <a:lnTo>
                    <a:pt x="13411" y="189331"/>
                  </a:lnTo>
                  <a:lnTo>
                    <a:pt x="13804" y="186753"/>
                  </a:lnTo>
                  <a:lnTo>
                    <a:pt x="14173" y="184175"/>
                  </a:lnTo>
                  <a:close/>
                </a:path>
                <a:path w="219710" h="346075">
                  <a:moveTo>
                    <a:pt x="18605" y="160921"/>
                  </a:moveTo>
                  <a:lnTo>
                    <a:pt x="16979" y="158394"/>
                  </a:lnTo>
                  <a:lnTo>
                    <a:pt x="14414" y="157810"/>
                  </a:lnTo>
                  <a:lnTo>
                    <a:pt x="11849" y="157226"/>
                  </a:lnTo>
                  <a:lnTo>
                    <a:pt x="9321" y="158889"/>
                  </a:lnTo>
                  <a:lnTo>
                    <a:pt x="8204" y="164122"/>
                  </a:lnTo>
                  <a:lnTo>
                    <a:pt x="9855" y="166662"/>
                  </a:lnTo>
                  <a:lnTo>
                    <a:pt x="14998" y="167690"/>
                  </a:lnTo>
                  <a:lnTo>
                    <a:pt x="17513" y="166027"/>
                  </a:lnTo>
                  <a:lnTo>
                    <a:pt x="18605" y="160921"/>
                  </a:lnTo>
                  <a:close/>
                </a:path>
                <a:path w="219710" h="346075">
                  <a:moveTo>
                    <a:pt x="19900" y="304965"/>
                  </a:moveTo>
                  <a:lnTo>
                    <a:pt x="18059" y="300355"/>
                  </a:lnTo>
                  <a:lnTo>
                    <a:pt x="15443" y="299059"/>
                  </a:lnTo>
                  <a:lnTo>
                    <a:pt x="12928" y="299897"/>
                  </a:lnTo>
                  <a:lnTo>
                    <a:pt x="10464" y="300710"/>
                  </a:lnTo>
                  <a:lnTo>
                    <a:pt x="9093" y="303530"/>
                  </a:lnTo>
                  <a:lnTo>
                    <a:pt x="10147" y="306133"/>
                  </a:lnTo>
                  <a:lnTo>
                    <a:pt x="11163" y="308749"/>
                  </a:lnTo>
                  <a:lnTo>
                    <a:pt x="14033" y="309930"/>
                  </a:lnTo>
                  <a:lnTo>
                    <a:pt x="18783" y="307695"/>
                  </a:lnTo>
                  <a:lnTo>
                    <a:pt x="19900" y="304965"/>
                  </a:lnTo>
                  <a:close/>
                </a:path>
                <a:path w="219710" h="346075">
                  <a:moveTo>
                    <a:pt x="24295" y="137947"/>
                  </a:moveTo>
                  <a:lnTo>
                    <a:pt x="22821" y="135331"/>
                  </a:lnTo>
                  <a:lnTo>
                    <a:pt x="20294" y="134607"/>
                  </a:lnTo>
                  <a:lnTo>
                    <a:pt x="17767" y="133883"/>
                  </a:lnTo>
                  <a:lnTo>
                    <a:pt x="15151" y="135394"/>
                  </a:lnTo>
                  <a:lnTo>
                    <a:pt x="13703" y="140563"/>
                  </a:lnTo>
                  <a:lnTo>
                    <a:pt x="15265" y="143205"/>
                  </a:lnTo>
                  <a:lnTo>
                    <a:pt x="20358" y="144513"/>
                  </a:lnTo>
                  <a:lnTo>
                    <a:pt x="22885" y="142976"/>
                  </a:lnTo>
                  <a:lnTo>
                    <a:pt x="23609" y="140462"/>
                  </a:lnTo>
                  <a:lnTo>
                    <a:pt x="24295" y="137947"/>
                  </a:lnTo>
                  <a:close/>
                </a:path>
                <a:path w="219710" h="346075">
                  <a:moveTo>
                    <a:pt x="31280" y="115341"/>
                  </a:moveTo>
                  <a:lnTo>
                    <a:pt x="29959" y="112636"/>
                  </a:lnTo>
                  <a:lnTo>
                    <a:pt x="27482" y="111772"/>
                  </a:lnTo>
                  <a:lnTo>
                    <a:pt x="25006" y="110909"/>
                  </a:lnTo>
                  <a:lnTo>
                    <a:pt x="22288" y="112255"/>
                  </a:lnTo>
                  <a:lnTo>
                    <a:pt x="20561" y="117335"/>
                  </a:lnTo>
                  <a:lnTo>
                    <a:pt x="21958" y="120065"/>
                  </a:lnTo>
                  <a:lnTo>
                    <a:pt x="26962" y="121653"/>
                  </a:lnTo>
                  <a:lnTo>
                    <a:pt x="29591" y="120281"/>
                  </a:lnTo>
                  <a:lnTo>
                    <a:pt x="31280" y="115341"/>
                  </a:lnTo>
                  <a:close/>
                </a:path>
                <a:path w="219710" h="346075">
                  <a:moveTo>
                    <a:pt x="32016" y="325793"/>
                  </a:moveTo>
                  <a:lnTo>
                    <a:pt x="31915" y="322922"/>
                  </a:lnTo>
                  <a:lnTo>
                    <a:pt x="30289" y="321373"/>
                  </a:lnTo>
                  <a:lnTo>
                    <a:pt x="28714" y="319735"/>
                  </a:lnTo>
                  <a:lnTo>
                    <a:pt x="25831" y="319557"/>
                  </a:lnTo>
                  <a:lnTo>
                    <a:pt x="23774" y="321106"/>
                  </a:lnTo>
                  <a:lnTo>
                    <a:pt x="21653" y="322719"/>
                  </a:lnTo>
                  <a:lnTo>
                    <a:pt x="21437" y="325882"/>
                  </a:lnTo>
                  <a:lnTo>
                    <a:pt x="23533" y="328053"/>
                  </a:lnTo>
                  <a:lnTo>
                    <a:pt x="25717" y="330174"/>
                  </a:lnTo>
                  <a:lnTo>
                    <a:pt x="28930" y="330047"/>
                  </a:lnTo>
                  <a:lnTo>
                    <a:pt x="32016" y="325793"/>
                  </a:lnTo>
                  <a:close/>
                </a:path>
                <a:path w="219710" h="346075">
                  <a:moveTo>
                    <a:pt x="34340" y="255930"/>
                  </a:moveTo>
                  <a:lnTo>
                    <a:pt x="34277" y="253339"/>
                  </a:lnTo>
                  <a:lnTo>
                    <a:pt x="34188" y="250736"/>
                  </a:lnTo>
                  <a:lnTo>
                    <a:pt x="32054" y="248653"/>
                  </a:lnTo>
                  <a:lnTo>
                    <a:pt x="29438" y="248666"/>
                  </a:lnTo>
                  <a:lnTo>
                    <a:pt x="26809" y="248678"/>
                  </a:lnTo>
                  <a:lnTo>
                    <a:pt x="24688" y="250888"/>
                  </a:lnTo>
                  <a:lnTo>
                    <a:pt x="24777" y="253580"/>
                  </a:lnTo>
                  <a:lnTo>
                    <a:pt x="24841" y="256286"/>
                  </a:lnTo>
                  <a:lnTo>
                    <a:pt x="27038" y="258368"/>
                  </a:lnTo>
                  <a:lnTo>
                    <a:pt x="32283" y="258127"/>
                  </a:lnTo>
                  <a:lnTo>
                    <a:pt x="34340" y="255930"/>
                  </a:lnTo>
                  <a:close/>
                </a:path>
                <a:path w="219710" h="346075">
                  <a:moveTo>
                    <a:pt x="34683" y="227139"/>
                  </a:moveTo>
                  <a:lnTo>
                    <a:pt x="32766" y="224891"/>
                  </a:lnTo>
                  <a:lnTo>
                    <a:pt x="30124" y="224713"/>
                  </a:lnTo>
                  <a:lnTo>
                    <a:pt x="27520" y="224548"/>
                  </a:lnTo>
                  <a:lnTo>
                    <a:pt x="25196" y="226568"/>
                  </a:lnTo>
                  <a:lnTo>
                    <a:pt x="25107" y="229260"/>
                  </a:lnTo>
                  <a:lnTo>
                    <a:pt x="24980" y="231952"/>
                  </a:lnTo>
                  <a:lnTo>
                    <a:pt x="27012" y="234200"/>
                  </a:lnTo>
                  <a:lnTo>
                    <a:pt x="32258" y="234378"/>
                  </a:lnTo>
                  <a:lnTo>
                    <a:pt x="34480" y="232333"/>
                  </a:lnTo>
                  <a:lnTo>
                    <a:pt x="34594" y="229730"/>
                  </a:lnTo>
                  <a:lnTo>
                    <a:pt x="34683" y="227139"/>
                  </a:lnTo>
                  <a:close/>
                </a:path>
                <a:path w="219710" h="346075">
                  <a:moveTo>
                    <a:pt x="36296" y="279311"/>
                  </a:moveTo>
                  <a:lnTo>
                    <a:pt x="35953" y="276758"/>
                  </a:lnTo>
                  <a:lnTo>
                    <a:pt x="35661" y="274193"/>
                  </a:lnTo>
                  <a:lnTo>
                    <a:pt x="33324" y="272326"/>
                  </a:lnTo>
                  <a:lnTo>
                    <a:pt x="30708" y="272580"/>
                  </a:lnTo>
                  <a:lnTo>
                    <a:pt x="28092" y="272834"/>
                  </a:lnTo>
                  <a:lnTo>
                    <a:pt x="26212" y="275234"/>
                  </a:lnTo>
                  <a:lnTo>
                    <a:pt x="26517" y="277926"/>
                  </a:lnTo>
                  <a:lnTo>
                    <a:pt x="26885" y="280619"/>
                  </a:lnTo>
                  <a:lnTo>
                    <a:pt x="29298" y="282486"/>
                  </a:lnTo>
                  <a:lnTo>
                    <a:pt x="34493" y="281698"/>
                  </a:lnTo>
                  <a:lnTo>
                    <a:pt x="36296" y="279311"/>
                  </a:lnTo>
                  <a:close/>
                </a:path>
                <a:path w="219710" h="346075">
                  <a:moveTo>
                    <a:pt x="36817" y="203568"/>
                  </a:moveTo>
                  <a:lnTo>
                    <a:pt x="35026" y="201206"/>
                  </a:lnTo>
                  <a:lnTo>
                    <a:pt x="32410" y="200863"/>
                  </a:lnTo>
                  <a:lnTo>
                    <a:pt x="29819" y="200533"/>
                  </a:lnTo>
                  <a:lnTo>
                    <a:pt x="27381" y="202412"/>
                  </a:lnTo>
                  <a:lnTo>
                    <a:pt x="27114" y="205079"/>
                  </a:lnTo>
                  <a:lnTo>
                    <a:pt x="26822" y="207746"/>
                  </a:lnTo>
                  <a:lnTo>
                    <a:pt x="28702" y="210121"/>
                  </a:lnTo>
                  <a:lnTo>
                    <a:pt x="33921" y="210642"/>
                  </a:lnTo>
                  <a:lnTo>
                    <a:pt x="36271" y="208762"/>
                  </a:lnTo>
                  <a:lnTo>
                    <a:pt x="36817" y="203568"/>
                  </a:lnTo>
                  <a:close/>
                </a:path>
                <a:path w="219710" h="346075">
                  <a:moveTo>
                    <a:pt x="39636" y="93243"/>
                  </a:moveTo>
                  <a:lnTo>
                    <a:pt x="38493" y="90462"/>
                  </a:lnTo>
                  <a:lnTo>
                    <a:pt x="36080" y="89433"/>
                  </a:lnTo>
                  <a:lnTo>
                    <a:pt x="33667" y="88404"/>
                  </a:lnTo>
                  <a:lnTo>
                    <a:pt x="30873" y="89573"/>
                  </a:lnTo>
                  <a:lnTo>
                    <a:pt x="28803" y="94538"/>
                  </a:lnTo>
                  <a:lnTo>
                    <a:pt x="30035" y="97358"/>
                  </a:lnTo>
                  <a:lnTo>
                    <a:pt x="34925" y="99263"/>
                  </a:lnTo>
                  <a:lnTo>
                    <a:pt x="37630" y="98044"/>
                  </a:lnTo>
                  <a:lnTo>
                    <a:pt x="38646" y="95643"/>
                  </a:lnTo>
                  <a:lnTo>
                    <a:pt x="39636" y="93243"/>
                  </a:lnTo>
                  <a:close/>
                </a:path>
                <a:path w="219710" h="346075">
                  <a:moveTo>
                    <a:pt x="40373" y="180149"/>
                  </a:moveTo>
                  <a:lnTo>
                    <a:pt x="38658" y="177673"/>
                  </a:lnTo>
                  <a:lnTo>
                    <a:pt x="36093" y="177190"/>
                  </a:lnTo>
                  <a:lnTo>
                    <a:pt x="33502" y="176707"/>
                  </a:lnTo>
                  <a:lnTo>
                    <a:pt x="31026" y="178447"/>
                  </a:lnTo>
                  <a:lnTo>
                    <a:pt x="30124" y="183743"/>
                  </a:lnTo>
                  <a:lnTo>
                    <a:pt x="31851" y="186220"/>
                  </a:lnTo>
                  <a:lnTo>
                    <a:pt x="37033" y="187045"/>
                  </a:lnTo>
                  <a:lnTo>
                    <a:pt x="39497" y="185293"/>
                  </a:lnTo>
                  <a:lnTo>
                    <a:pt x="40373" y="180149"/>
                  </a:lnTo>
                  <a:close/>
                </a:path>
                <a:path w="219710" h="346075">
                  <a:moveTo>
                    <a:pt x="41033" y="302044"/>
                  </a:moveTo>
                  <a:lnTo>
                    <a:pt x="40322" y="299605"/>
                  </a:lnTo>
                  <a:lnTo>
                    <a:pt x="39712" y="297141"/>
                  </a:lnTo>
                  <a:lnTo>
                    <a:pt x="37122" y="295630"/>
                  </a:lnTo>
                  <a:lnTo>
                    <a:pt x="34569" y="296214"/>
                  </a:lnTo>
                  <a:lnTo>
                    <a:pt x="32016" y="296799"/>
                  </a:lnTo>
                  <a:lnTo>
                    <a:pt x="30480" y="299440"/>
                  </a:lnTo>
                  <a:lnTo>
                    <a:pt x="31153" y="302107"/>
                  </a:lnTo>
                  <a:lnTo>
                    <a:pt x="31927" y="304761"/>
                  </a:lnTo>
                  <a:lnTo>
                    <a:pt x="34607" y="306260"/>
                  </a:lnTo>
                  <a:lnTo>
                    <a:pt x="39598" y="304647"/>
                  </a:lnTo>
                  <a:lnTo>
                    <a:pt x="41033" y="302044"/>
                  </a:lnTo>
                  <a:close/>
                </a:path>
                <a:path w="219710" h="346075">
                  <a:moveTo>
                    <a:pt x="45237" y="156946"/>
                  </a:moveTo>
                  <a:lnTo>
                    <a:pt x="43649" y="154381"/>
                  </a:lnTo>
                  <a:lnTo>
                    <a:pt x="41097" y="153758"/>
                  </a:lnTo>
                  <a:lnTo>
                    <a:pt x="38544" y="153136"/>
                  </a:lnTo>
                  <a:lnTo>
                    <a:pt x="35979" y="154749"/>
                  </a:lnTo>
                  <a:lnTo>
                    <a:pt x="34747" y="159969"/>
                  </a:lnTo>
                  <a:lnTo>
                    <a:pt x="36385" y="162547"/>
                  </a:lnTo>
                  <a:lnTo>
                    <a:pt x="41516" y="163652"/>
                  </a:lnTo>
                  <a:lnTo>
                    <a:pt x="44018" y="162026"/>
                  </a:lnTo>
                  <a:lnTo>
                    <a:pt x="44640" y="159486"/>
                  </a:lnTo>
                  <a:lnTo>
                    <a:pt x="45237" y="156946"/>
                  </a:lnTo>
                  <a:close/>
                </a:path>
                <a:path w="219710" h="346075">
                  <a:moveTo>
                    <a:pt x="49491" y="71843"/>
                  </a:moveTo>
                  <a:lnTo>
                    <a:pt x="48564" y="68986"/>
                  </a:lnTo>
                  <a:lnTo>
                    <a:pt x="46253" y="67779"/>
                  </a:lnTo>
                  <a:lnTo>
                    <a:pt x="43916" y="66560"/>
                  </a:lnTo>
                  <a:lnTo>
                    <a:pt x="41033" y="67513"/>
                  </a:lnTo>
                  <a:lnTo>
                    <a:pt x="39839" y="69926"/>
                  </a:lnTo>
                  <a:lnTo>
                    <a:pt x="38620" y="72326"/>
                  </a:lnTo>
                  <a:lnTo>
                    <a:pt x="39598" y="75222"/>
                  </a:lnTo>
                  <a:lnTo>
                    <a:pt x="44335" y="77470"/>
                  </a:lnTo>
                  <a:lnTo>
                    <a:pt x="47167" y="76479"/>
                  </a:lnTo>
                  <a:lnTo>
                    <a:pt x="49491" y="71843"/>
                  </a:lnTo>
                  <a:close/>
                </a:path>
                <a:path w="219710" h="346075">
                  <a:moveTo>
                    <a:pt x="49923" y="322770"/>
                  </a:moveTo>
                  <a:lnTo>
                    <a:pt x="48729" y="320675"/>
                  </a:lnTo>
                  <a:lnTo>
                    <a:pt x="47510" y="318579"/>
                  </a:lnTo>
                  <a:lnTo>
                    <a:pt x="44704" y="317715"/>
                  </a:lnTo>
                  <a:lnTo>
                    <a:pt x="42367" y="318820"/>
                  </a:lnTo>
                  <a:lnTo>
                    <a:pt x="39966" y="319963"/>
                  </a:lnTo>
                  <a:lnTo>
                    <a:pt x="39065" y="322935"/>
                  </a:lnTo>
                  <a:lnTo>
                    <a:pt x="41922" y="327926"/>
                  </a:lnTo>
                  <a:lnTo>
                    <a:pt x="45059" y="328625"/>
                  </a:lnTo>
                  <a:lnTo>
                    <a:pt x="49326" y="325564"/>
                  </a:lnTo>
                  <a:lnTo>
                    <a:pt x="49923" y="322770"/>
                  </a:lnTo>
                  <a:close/>
                </a:path>
                <a:path w="219710" h="346075">
                  <a:moveTo>
                    <a:pt x="51308" y="134035"/>
                  </a:moveTo>
                  <a:lnTo>
                    <a:pt x="49872" y="131394"/>
                  </a:lnTo>
                  <a:lnTo>
                    <a:pt x="47358" y="130632"/>
                  </a:lnTo>
                  <a:lnTo>
                    <a:pt x="44843" y="129870"/>
                  </a:lnTo>
                  <a:lnTo>
                    <a:pt x="42189" y="131343"/>
                  </a:lnTo>
                  <a:lnTo>
                    <a:pt x="41427" y="133908"/>
                  </a:lnTo>
                  <a:lnTo>
                    <a:pt x="40690" y="136486"/>
                  </a:lnTo>
                  <a:lnTo>
                    <a:pt x="42176" y="139153"/>
                  </a:lnTo>
                  <a:lnTo>
                    <a:pt x="47244" y="140538"/>
                  </a:lnTo>
                  <a:lnTo>
                    <a:pt x="49847" y="139052"/>
                  </a:lnTo>
                  <a:lnTo>
                    <a:pt x="50558" y="136537"/>
                  </a:lnTo>
                  <a:lnTo>
                    <a:pt x="51308" y="134035"/>
                  </a:lnTo>
                  <a:close/>
                </a:path>
                <a:path w="219710" h="346075">
                  <a:moveTo>
                    <a:pt x="53682" y="335648"/>
                  </a:moveTo>
                  <a:lnTo>
                    <a:pt x="52476" y="330542"/>
                  </a:lnTo>
                  <a:lnTo>
                    <a:pt x="50241" y="328764"/>
                  </a:lnTo>
                  <a:lnTo>
                    <a:pt x="48120" y="328904"/>
                  </a:lnTo>
                  <a:lnTo>
                    <a:pt x="46012" y="329006"/>
                  </a:lnTo>
                  <a:lnTo>
                    <a:pt x="43992" y="330847"/>
                  </a:lnTo>
                  <a:lnTo>
                    <a:pt x="43561" y="333425"/>
                  </a:lnTo>
                  <a:lnTo>
                    <a:pt x="43129" y="336016"/>
                  </a:lnTo>
                  <a:lnTo>
                    <a:pt x="45351" y="338531"/>
                  </a:lnTo>
                  <a:lnTo>
                    <a:pt x="48539" y="338404"/>
                  </a:lnTo>
                  <a:lnTo>
                    <a:pt x="51701" y="338201"/>
                  </a:lnTo>
                  <a:lnTo>
                    <a:pt x="53682" y="335648"/>
                  </a:lnTo>
                  <a:close/>
                </a:path>
                <a:path w="219710" h="346075">
                  <a:moveTo>
                    <a:pt x="58623" y="111518"/>
                  </a:moveTo>
                  <a:lnTo>
                    <a:pt x="57378" y="108813"/>
                  </a:lnTo>
                  <a:lnTo>
                    <a:pt x="54902" y="107899"/>
                  </a:lnTo>
                  <a:lnTo>
                    <a:pt x="52451" y="106997"/>
                  </a:lnTo>
                  <a:lnTo>
                    <a:pt x="49682" y="108292"/>
                  </a:lnTo>
                  <a:lnTo>
                    <a:pt x="47917" y="113372"/>
                  </a:lnTo>
                  <a:lnTo>
                    <a:pt x="49225" y="116103"/>
                  </a:lnTo>
                  <a:lnTo>
                    <a:pt x="54203" y="117779"/>
                  </a:lnTo>
                  <a:lnTo>
                    <a:pt x="56908" y="116446"/>
                  </a:lnTo>
                  <a:lnTo>
                    <a:pt x="58623" y="111518"/>
                  </a:lnTo>
                  <a:close/>
                </a:path>
                <a:path w="219710" h="346075">
                  <a:moveTo>
                    <a:pt x="61150" y="51485"/>
                  </a:moveTo>
                  <a:lnTo>
                    <a:pt x="60502" y="48552"/>
                  </a:lnTo>
                  <a:lnTo>
                    <a:pt x="58318" y="47104"/>
                  </a:lnTo>
                  <a:lnTo>
                    <a:pt x="56134" y="45656"/>
                  </a:lnTo>
                  <a:lnTo>
                    <a:pt x="53162" y="46329"/>
                  </a:lnTo>
                  <a:lnTo>
                    <a:pt x="51689" y="48615"/>
                  </a:lnTo>
                  <a:lnTo>
                    <a:pt x="50279" y="50927"/>
                  </a:lnTo>
                  <a:lnTo>
                    <a:pt x="50990" y="53886"/>
                  </a:lnTo>
                  <a:lnTo>
                    <a:pt x="55511" y="56565"/>
                  </a:lnTo>
                  <a:lnTo>
                    <a:pt x="58407" y="55854"/>
                  </a:lnTo>
                  <a:lnTo>
                    <a:pt x="59753" y="53644"/>
                  </a:lnTo>
                  <a:lnTo>
                    <a:pt x="61150" y="51485"/>
                  </a:lnTo>
                  <a:close/>
                </a:path>
                <a:path w="219710" h="346075">
                  <a:moveTo>
                    <a:pt x="66268" y="339090"/>
                  </a:moveTo>
                  <a:lnTo>
                    <a:pt x="65176" y="336486"/>
                  </a:lnTo>
                  <a:lnTo>
                    <a:pt x="63246" y="335610"/>
                  </a:lnTo>
                  <a:lnTo>
                    <a:pt x="61353" y="334645"/>
                  </a:lnTo>
                  <a:lnTo>
                    <a:pt x="58623" y="335356"/>
                  </a:lnTo>
                  <a:lnTo>
                    <a:pt x="57073" y="337413"/>
                  </a:lnTo>
                  <a:lnTo>
                    <a:pt x="55473" y="339559"/>
                  </a:lnTo>
                  <a:lnTo>
                    <a:pt x="56261" y="342722"/>
                  </a:lnTo>
                  <a:lnTo>
                    <a:pt x="59093" y="344157"/>
                  </a:lnTo>
                  <a:lnTo>
                    <a:pt x="61988" y="345478"/>
                  </a:lnTo>
                  <a:lnTo>
                    <a:pt x="64985" y="344170"/>
                  </a:lnTo>
                  <a:lnTo>
                    <a:pt x="66268" y="339090"/>
                  </a:lnTo>
                  <a:close/>
                </a:path>
                <a:path w="219710" h="346075">
                  <a:moveTo>
                    <a:pt x="67322" y="89535"/>
                  </a:moveTo>
                  <a:lnTo>
                    <a:pt x="66255" y="86741"/>
                  </a:lnTo>
                  <a:lnTo>
                    <a:pt x="63855" y="85674"/>
                  </a:lnTo>
                  <a:lnTo>
                    <a:pt x="61468" y="84607"/>
                  </a:lnTo>
                  <a:lnTo>
                    <a:pt x="58610" y="85725"/>
                  </a:lnTo>
                  <a:lnTo>
                    <a:pt x="56527" y="90690"/>
                  </a:lnTo>
                  <a:lnTo>
                    <a:pt x="57670" y="93497"/>
                  </a:lnTo>
                  <a:lnTo>
                    <a:pt x="62522" y="95478"/>
                  </a:lnTo>
                  <a:lnTo>
                    <a:pt x="65303" y="94335"/>
                  </a:lnTo>
                  <a:lnTo>
                    <a:pt x="67322" y="89535"/>
                  </a:lnTo>
                  <a:close/>
                </a:path>
                <a:path w="219710" h="346075">
                  <a:moveTo>
                    <a:pt x="74980" y="32854"/>
                  </a:moveTo>
                  <a:lnTo>
                    <a:pt x="74752" y="29870"/>
                  </a:lnTo>
                  <a:lnTo>
                    <a:pt x="72821" y="28092"/>
                  </a:lnTo>
                  <a:lnTo>
                    <a:pt x="70891" y="26314"/>
                  </a:lnTo>
                  <a:lnTo>
                    <a:pt x="67843" y="26568"/>
                  </a:lnTo>
                  <a:lnTo>
                    <a:pt x="66040" y="28651"/>
                  </a:lnTo>
                  <a:lnTo>
                    <a:pt x="64300" y="30784"/>
                  </a:lnTo>
                  <a:lnTo>
                    <a:pt x="64604" y="33832"/>
                  </a:lnTo>
                  <a:lnTo>
                    <a:pt x="68757" y="37045"/>
                  </a:lnTo>
                  <a:lnTo>
                    <a:pt x="71716" y="36728"/>
                  </a:lnTo>
                  <a:lnTo>
                    <a:pt x="73329" y="34759"/>
                  </a:lnTo>
                  <a:lnTo>
                    <a:pt x="74980" y="32854"/>
                  </a:lnTo>
                  <a:close/>
                </a:path>
                <a:path w="219710" h="346075">
                  <a:moveTo>
                    <a:pt x="75780" y="324065"/>
                  </a:moveTo>
                  <a:lnTo>
                    <a:pt x="72390" y="320052"/>
                  </a:lnTo>
                  <a:lnTo>
                    <a:pt x="69430" y="319633"/>
                  </a:lnTo>
                  <a:lnTo>
                    <a:pt x="67500" y="321106"/>
                  </a:lnTo>
                  <a:lnTo>
                    <a:pt x="65506" y="322478"/>
                  </a:lnTo>
                  <a:lnTo>
                    <a:pt x="64960" y="325361"/>
                  </a:lnTo>
                  <a:lnTo>
                    <a:pt x="66294" y="327621"/>
                  </a:lnTo>
                  <a:lnTo>
                    <a:pt x="67627" y="329882"/>
                  </a:lnTo>
                  <a:lnTo>
                    <a:pt x="70688" y="330454"/>
                  </a:lnTo>
                  <a:lnTo>
                    <a:pt x="73050" y="328815"/>
                  </a:lnTo>
                  <a:lnTo>
                    <a:pt x="75323" y="327101"/>
                  </a:lnTo>
                  <a:lnTo>
                    <a:pt x="75780" y="324065"/>
                  </a:lnTo>
                  <a:close/>
                </a:path>
                <a:path w="219710" h="346075">
                  <a:moveTo>
                    <a:pt x="77558" y="68275"/>
                  </a:moveTo>
                  <a:lnTo>
                    <a:pt x="76669" y="65405"/>
                  </a:lnTo>
                  <a:lnTo>
                    <a:pt x="74371" y="64147"/>
                  </a:lnTo>
                  <a:lnTo>
                    <a:pt x="72072" y="62890"/>
                  </a:lnTo>
                  <a:lnTo>
                    <a:pt x="69176" y="63804"/>
                  </a:lnTo>
                  <a:lnTo>
                    <a:pt x="67906" y="66192"/>
                  </a:lnTo>
                  <a:lnTo>
                    <a:pt x="66662" y="68592"/>
                  </a:lnTo>
                  <a:lnTo>
                    <a:pt x="67614" y="71501"/>
                  </a:lnTo>
                  <a:lnTo>
                    <a:pt x="72326" y="73825"/>
                  </a:lnTo>
                  <a:lnTo>
                    <a:pt x="75145" y="72872"/>
                  </a:lnTo>
                  <a:lnTo>
                    <a:pt x="76339" y="70573"/>
                  </a:lnTo>
                  <a:lnTo>
                    <a:pt x="77558" y="68275"/>
                  </a:lnTo>
                  <a:close/>
                </a:path>
                <a:path w="219710" h="346075">
                  <a:moveTo>
                    <a:pt x="89496" y="48069"/>
                  </a:moveTo>
                  <a:lnTo>
                    <a:pt x="88976" y="45173"/>
                  </a:lnTo>
                  <a:lnTo>
                    <a:pt x="86804" y="43675"/>
                  </a:lnTo>
                  <a:lnTo>
                    <a:pt x="84658" y="42189"/>
                  </a:lnTo>
                  <a:lnTo>
                    <a:pt x="81610" y="42773"/>
                  </a:lnTo>
                  <a:lnTo>
                    <a:pt x="80162" y="45072"/>
                  </a:lnTo>
                  <a:lnTo>
                    <a:pt x="78689" y="47345"/>
                  </a:lnTo>
                  <a:lnTo>
                    <a:pt x="79311" y="50317"/>
                  </a:lnTo>
                  <a:lnTo>
                    <a:pt x="83781" y="53060"/>
                  </a:lnTo>
                  <a:lnTo>
                    <a:pt x="86728" y="52412"/>
                  </a:lnTo>
                  <a:lnTo>
                    <a:pt x="88125" y="50253"/>
                  </a:lnTo>
                  <a:lnTo>
                    <a:pt x="89496" y="48069"/>
                  </a:lnTo>
                  <a:close/>
                </a:path>
                <a:path w="219710" h="346075">
                  <a:moveTo>
                    <a:pt x="90030" y="340880"/>
                  </a:moveTo>
                  <a:lnTo>
                    <a:pt x="87630" y="336207"/>
                  </a:lnTo>
                  <a:lnTo>
                    <a:pt x="84975" y="335267"/>
                  </a:lnTo>
                  <a:lnTo>
                    <a:pt x="82816" y="336016"/>
                  </a:lnTo>
                  <a:lnTo>
                    <a:pt x="80695" y="336854"/>
                  </a:lnTo>
                  <a:lnTo>
                    <a:pt x="79349" y="339229"/>
                  </a:lnTo>
                  <a:lnTo>
                    <a:pt x="79857" y="341833"/>
                  </a:lnTo>
                  <a:lnTo>
                    <a:pt x="80352" y="344385"/>
                  </a:lnTo>
                  <a:lnTo>
                    <a:pt x="83261" y="346024"/>
                  </a:lnTo>
                  <a:lnTo>
                    <a:pt x="86080" y="344944"/>
                  </a:lnTo>
                  <a:lnTo>
                    <a:pt x="88925" y="343941"/>
                  </a:lnTo>
                  <a:lnTo>
                    <a:pt x="90030" y="340880"/>
                  </a:lnTo>
                  <a:close/>
                </a:path>
                <a:path w="219710" h="346075">
                  <a:moveTo>
                    <a:pt x="92240" y="14795"/>
                  </a:moveTo>
                  <a:lnTo>
                    <a:pt x="90906" y="12534"/>
                  </a:lnTo>
                  <a:lnTo>
                    <a:pt x="89573" y="10274"/>
                  </a:lnTo>
                  <a:lnTo>
                    <a:pt x="86512" y="9702"/>
                  </a:lnTo>
                  <a:lnTo>
                    <a:pt x="84150" y="11341"/>
                  </a:lnTo>
                  <a:lnTo>
                    <a:pt x="81876" y="13055"/>
                  </a:lnTo>
                  <a:lnTo>
                    <a:pt x="81419" y="16090"/>
                  </a:lnTo>
                  <a:lnTo>
                    <a:pt x="84810" y="20104"/>
                  </a:lnTo>
                  <a:lnTo>
                    <a:pt x="87769" y="20523"/>
                  </a:lnTo>
                  <a:lnTo>
                    <a:pt x="89700" y="19050"/>
                  </a:lnTo>
                  <a:lnTo>
                    <a:pt x="91694" y="17678"/>
                  </a:lnTo>
                  <a:lnTo>
                    <a:pt x="92240" y="14795"/>
                  </a:lnTo>
                  <a:close/>
                </a:path>
                <a:path w="219710" h="346075">
                  <a:moveTo>
                    <a:pt x="92900" y="309372"/>
                  </a:moveTo>
                  <a:lnTo>
                    <a:pt x="92595" y="306324"/>
                  </a:lnTo>
                  <a:lnTo>
                    <a:pt x="88442" y="303110"/>
                  </a:lnTo>
                  <a:lnTo>
                    <a:pt x="85483" y="303428"/>
                  </a:lnTo>
                  <a:lnTo>
                    <a:pt x="83870" y="305396"/>
                  </a:lnTo>
                  <a:lnTo>
                    <a:pt x="82219" y="307301"/>
                  </a:lnTo>
                  <a:lnTo>
                    <a:pt x="82448" y="310286"/>
                  </a:lnTo>
                  <a:lnTo>
                    <a:pt x="84378" y="312064"/>
                  </a:lnTo>
                  <a:lnTo>
                    <a:pt x="86309" y="313829"/>
                  </a:lnTo>
                  <a:lnTo>
                    <a:pt x="89357" y="313588"/>
                  </a:lnTo>
                  <a:lnTo>
                    <a:pt x="91160" y="311505"/>
                  </a:lnTo>
                  <a:lnTo>
                    <a:pt x="92900" y="309372"/>
                  </a:lnTo>
                  <a:close/>
                </a:path>
                <a:path w="219710" h="346075">
                  <a:moveTo>
                    <a:pt x="103708" y="29692"/>
                  </a:moveTo>
                  <a:lnTo>
                    <a:pt x="103644" y="26809"/>
                  </a:lnTo>
                  <a:lnTo>
                    <a:pt x="101739" y="24968"/>
                  </a:lnTo>
                  <a:lnTo>
                    <a:pt x="99872" y="23164"/>
                  </a:lnTo>
                  <a:lnTo>
                    <a:pt x="96710" y="23253"/>
                  </a:lnTo>
                  <a:lnTo>
                    <a:pt x="94945" y="25361"/>
                  </a:lnTo>
                  <a:lnTo>
                    <a:pt x="93116" y="27432"/>
                  </a:lnTo>
                  <a:lnTo>
                    <a:pt x="93345" y="30492"/>
                  </a:lnTo>
                  <a:lnTo>
                    <a:pt x="97421" y="33794"/>
                  </a:lnTo>
                  <a:lnTo>
                    <a:pt x="100393" y="33540"/>
                  </a:lnTo>
                  <a:lnTo>
                    <a:pt x="102069" y="31648"/>
                  </a:lnTo>
                  <a:lnTo>
                    <a:pt x="103708" y="29692"/>
                  </a:lnTo>
                  <a:close/>
                </a:path>
                <a:path w="219710" h="346075">
                  <a:moveTo>
                    <a:pt x="106921" y="289217"/>
                  </a:moveTo>
                  <a:lnTo>
                    <a:pt x="106210" y="286258"/>
                  </a:lnTo>
                  <a:lnTo>
                    <a:pt x="101688" y="283591"/>
                  </a:lnTo>
                  <a:lnTo>
                    <a:pt x="98793" y="284302"/>
                  </a:lnTo>
                  <a:lnTo>
                    <a:pt x="97447" y="286499"/>
                  </a:lnTo>
                  <a:lnTo>
                    <a:pt x="96050" y="288658"/>
                  </a:lnTo>
                  <a:lnTo>
                    <a:pt x="96697" y="291592"/>
                  </a:lnTo>
                  <a:lnTo>
                    <a:pt x="98882" y="293039"/>
                  </a:lnTo>
                  <a:lnTo>
                    <a:pt x="101066" y="294487"/>
                  </a:lnTo>
                  <a:lnTo>
                    <a:pt x="104038" y="293814"/>
                  </a:lnTo>
                  <a:lnTo>
                    <a:pt x="105511" y="291528"/>
                  </a:lnTo>
                  <a:lnTo>
                    <a:pt x="106921" y="289217"/>
                  </a:lnTo>
                  <a:close/>
                </a:path>
                <a:path w="219710" h="346075">
                  <a:moveTo>
                    <a:pt x="109791" y="326072"/>
                  </a:moveTo>
                  <a:lnTo>
                    <a:pt x="106032" y="322414"/>
                  </a:lnTo>
                  <a:lnTo>
                    <a:pt x="103035" y="322313"/>
                  </a:lnTo>
                  <a:lnTo>
                    <a:pt x="101231" y="324053"/>
                  </a:lnTo>
                  <a:lnTo>
                    <a:pt x="99377" y="325704"/>
                  </a:lnTo>
                  <a:lnTo>
                    <a:pt x="99174" y="328637"/>
                  </a:lnTo>
                  <a:lnTo>
                    <a:pt x="100825" y="330695"/>
                  </a:lnTo>
                  <a:lnTo>
                    <a:pt x="102463" y="332727"/>
                  </a:lnTo>
                  <a:lnTo>
                    <a:pt x="105562" y="332930"/>
                  </a:lnTo>
                  <a:lnTo>
                    <a:pt x="107657" y="331050"/>
                  </a:lnTo>
                  <a:lnTo>
                    <a:pt x="109677" y="329120"/>
                  </a:lnTo>
                  <a:lnTo>
                    <a:pt x="109791" y="326072"/>
                  </a:lnTo>
                  <a:close/>
                </a:path>
                <a:path w="219710" h="346075">
                  <a:moveTo>
                    <a:pt x="118567" y="267817"/>
                  </a:moveTo>
                  <a:lnTo>
                    <a:pt x="117589" y="264934"/>
                  </a:lnTo>
                  <a:lnTo>
                    <a:pt x="112839" y="262686"/>
                  </a:lnTo>
                  <a:lnTo>
                    <a:pt x="110020" y="263677"/>
                  </a:lnTo>
                  <a:lnTo>
                    <a:pt x="107696" y="268312"/>
                  </a:lnTo>
                  <a:lnTo>
                    <a:pt x="108623" y="271170"/>
                  </a:lnTo>
                  <a:lnTo>
                    <a:pt x="110934" y="272376"/>
                  </a:lnTo>
                  <a:lnTo>
                    <a:pt x="113271" y="273596"/>
                  </a:lnTo>
                  <a:lnTo>
                    <a:pt x="116154" y="272643"/>
                  </a:lnTo>
                  <a:lnTo>
                    <a:pt x="117348" y="270230"/>
                  </a:lnTo>
                  <a:lnTo>
                    <a:pt x="118567" y="267817"/>
                  </a:lnTo>
                  <a:close/>
                </a:path>
                <a:path w="219710" h="346075">
                  <a:moveTo>
                    <a:pt x="121564" y="12331"/>
                  </a:moveTo>
                  <a:lnTo>
                    <a:pt x="120319" y="9994"/>
                  </a:lnTo>
                  <a:lnTo>
                    <a:pt x="119100" y="7696"/>
                  </a:lnTo>
                  <a:lnTo>
                    <a:pt x="115963" y="6883"/>
                  </a:lnTo>
                  <a:lnTo>
                    <a:pt x="113601" y="8534"/>
                  </a:lnTo>
                  <a:lnTo>
                    <a:pt x="113296" y="8724"/>
                  </a:lnTo>
                  <a:lnTo>
                    <a:pt x="113639" y="6718"/>
                  </a:lnTo>
                  <a:lnTo>
                    <a:pt x="114071" y="4114"/>
                  </a:lnTo>
                  <a:lnTo>
                    <a:pt x="111848" y="1612"/>
                  </a:lnTo>
                  <a:lnTo>
                    <a:pt x="108661" y="1739"/>
                  </a:lnTo>
                  <a:lnTo>
                    <a:pt x="105498" y="1943"/>
                  </a:lnTo>
                  <a:lnTo>
                    <a:pt x="103517" y="4495"/>
                  </a:lnTo>
                  <a:lnTo>
                    <a:pt x="104724" y="9601"/>
                  </a:lnTo>
                  <a:lnTo>
                    <a:pt x="106959" y="11379"/>
                  </a:lnTo>
                  <a:lnTo>
                    <a:pt x="109080" y="11239"/>
                  </a:lnTo>
                  <a:lnTo>
                    <a:pt x="111010" y="11150"/>
                  </a:lnTo>
                  <a:lnTo>
                    <a:pt x="110756" y="13258"/>
                  </a:lnTo>
                  <a:lnTo>
                    <a:pt x="113995" y="17386"/>
                  </a:lnTo>
                  <a:lnTo>
                    <a:pt x="116814" y="17716"/>
                  </a:lnTo>
                  <a:lnTo>
                    <a:pt x="118872" y="16446"/>
                  </a:lnTo>
                  <a:lnTo>
                    <a:pt x="120853" y="15049"/>
                  </a:lnTo>
                  <a:lnTo>
                    <a:pt x="121564" y="12331"/>
                  </a:lnTo>
                  <a:close/>
                </a:path>
                <a:path w="219710" h="346075">
                  <a:moveTo>
                    <a:pt x="125755" y="310286"/>
                  </a:moveTo>
                  <a:lnTo>
                    <a:pt x="125272" y="307251"/>
                  </a:lnTo>
                  <a:lnTo>
                    <a:pt x="120967" y="304253"/>
                  </a:lnTo>
                  <a:lnTo>
                    <a:pt x="118033" y="304749"/>
                  </a:lnTo>
                  <a:lnTo>
                    <a:pt x="116484" y="306781"/>
                  </a:lnTo>
                  <a:lnTo>
                    <a:pt x="114985" y="308864"/>
                  </a:lnTo>
                  <a:lnTo>
                    <a:pt x="115328" y="311772"/>
                  </a:lnTo>
                  <a:lnTo>
                    <a:pt x="117373" y="313423"/>
                  </a:lnTo>
                  <a:lnTo>
                    <a:pt x="119418" y="315061"/>
                  </a:lnTo>
                  <a:lnTo>
                    <a:pt x="122504" y="314680"/>
                  </a:lnTo>
                  <a:lnTo>
                    <a:pt x="124104" y="312458"/>
                  </a:lnTo>
                  <a:lnTo>
                    <a:pt x="125755" y="310286"/>
                  </a:lnTo>
                  <a:close/>
                </a:path>
                <a:path w="219710" h="346075">
                  <a:moveTo>
                    <a:pt x="128397" y="245605"/>
                  </a:moveTo>
                  <a:lnTo>
                    <a:pt x="127165" y="242785"/>
                  </a:lnTo>
                  <a:lnTo>
                    <a:pt x="122275" y="240880"/>
                  </a:lnTo>
                  <a:lnTo>
                    <a:pt x="119570" y="242100"/>
                  </a:lnTo>
                  <a:lnTo>
                    <a:pt x="118554" y="244487"/>
                  </a:lnTo>
                  <a:lnTo>
                    <a:pt x="117563" y="246900"/>
                  </a:lnTo>
                  <a:lnTo>
                    <a:pt x="118706" y="249682"/>
                  </a:lnTo>
                  <a:lnTo>
                    <a:pt x="121119" y="250710"/>
                  </a:lnTo>
                  <a:lnTo>
                    <a:pt x="123532" y="251739"/>
                  </a:lnTo>
                  <a:lnTo>
                    <a:pt x="126326" y="250571"/>
                  </a:lnTo>
                  <a:lnTo>
                    <a:pt x="128397" y="245605"/>
                  </a:lnTo>
                  <a:close/>
                </a:path>
                <a:path w="219710" h="346075">
                  <a:moveTo>
                    <a:pt x="135763" y="14262"/>
                  </a:moveTo>
                  <a:lnTo>
                    <a:pt x="133667" y="12090"/>
                  </a:lnTo>
                  <a:lnTo>
                    <a:pt x="131483" y="9969"/>
                  </a:lnTo>
                  <a:lnTo>
                    <a:pt x="128270" y="10096"/>
                  </a:lnTo>
                  <a:lnTo>
                    <a:pt x="125183" y="14351"/>
                  </a:lnTo>
                  <a:lnTo>
                    <a:pt x="125285" y="17221"/>
                  </a:lnTo>
                  <a:lnTo>
                    <a:pt x="126911" y="18770"/>
                  </a:lnTo>
                  <a:lnTo>
                    <a:pt x="128485" y="20408"/>
                  </a:lnTo>
                  <a:lnTo>
                    <a:pt x="131368" y="20586"/>
                  </a:lnTo>
                  <a:lnTo>
                    <a:pt x="133426" y="19037"/>
                  </a:lnTo>
                  <a:lnTo>
                    <a:pt x="135547" y="17424"/>
                  </a:lnTo>
                  <a:lnTo>
                    <a:pt x="135763" y="14262"/>
                  </a:lnTo>
                  <a:close/>
                </a:path>
                <a:path w="219710" h="346075">
                  <a:moveTo>
                    <a:pt x="136626" y="222808"/>
                  </a:moveTo>
                  <a:lnTo>
                    <a:pt x="135229" y="220078"/>
                  </a:lnTo>
                  <a:lnTo>
                    <a:pt x="130225" y="218490"/>
                  </a:lnTo>
                  <a:lnTo>
                    <a:pt x="127596" y="219862"/>
                  </a:lnTo>
                  <a:lnTo>
                    <a:pt x="125907" y="224802"/>
                  </a:lnTo>
                  <a:lnTo>
                    <a:pt x="127228" y="227507"/>
                  </a:lnTo>
                  <a:lnTo>
                    <a:pt x="129705" y="228371"/>
                  </a:lnTo>
                  <a:lnTo>
                    <a:pt x="132181" y="229235"/>
                  </a:lnTo>
                  <a:lnTo>
                    <a:pt x="134899" y="227888"/>
                  </a:lnTo>
                  <a:lnTo>
                    <a:pt x="136626" y="222808"/>
                  </a:lnTo>
                  <a:close/>
                </a:path>
                <a:path w="219710" h="346075">
                  <a:moveTo>
                    <a:pt x="138849" y="289610"/>
                  </a:moveTo>
                  <a:lnTo>
                    <a:pt x="138061" y="286677"/>
                  </a:lnTo>
                  <a:lnTo>
                    <a:pt x="133464" y="284149"/>
                  </a:lnTo>
                  <a:lnTo>
                    <a:pt x="130556" y="284949"/>
                  </a:lnTo>
                  <a:lnTo>
                    <a:pt x="128003" y="289445"/>
                  </a:lnTo>
                  <a:lnTo>
                    <a:pt x="128701" y="292328"/>
                  </a:lnTo>
                  <a:lnTo>
                    <a:pt x="130949" y="293700"/>
                  </a:lnTo>
                  <a:lnTo>
                    <a:pt x="133172" y="295059"/>
                  </a:lnTo>
                  <a:lnTo>
                    <a:pt x="136169" y="294309"/>
                  </a:lnTo>
                  <a:lnTo>
                    <a:pt x="138849" y="289610"/>
                  </a:lnTo>
                  <a:close/>
                </a:path>
                <a:path w="219710" h="346075">
                  <a:moveTo>
                    <a:pt x="143497" y="199605"/>
                  </a:moveTo>
                  <a:lnTo>
                    <a:pt x="141935" y="196951"/>
                  </a:lnTo>
                  <a:lnTo>
                    <a:pt x="136842" y="195656"/>
                  </a:lnTo>
                  <a:lnTo>
                    <a:pt x="134315" y="197180"/>
                  </a:lnTo>
                  <a:lnTo>
                    <a:pt x="133591" y="199694"/>
                  </a:lnTo>
                  <a:lnTo>
                    <a:pt x="132905" y="202209"/>
                  </a:lnTo>
                  <a:lnTo>
                    <a:pt x="134378" y="204825"/>
                  </a:lnTo>
                  <a:lnTo>
                    <a:pt x="136906" y="205549"/>
                  </a:lnTo>
                  <a:lnTo>
                    <a:pt x="139433" y="206273"/>
                  </a:lnTo>
                  <a:lnTo>
                    <a:pt x="142049" y="204762"/>
                  </a:lnTo>
                  <a:lnTo>
                    <a:pt x="143497" y="199605"/>
                  </a:lnTo>
                  <a:close/>
                </a:path>
                <a:path w="219710" h="346075">
                  <a:moveTo>
                    <a:pt x="143891" y="2806"/>
                  </a:moveTo>
                  <a:lnTo>
                    <a:pt x="141795" y="127"/>
                  </a:lnTo>
                  <a:lnTo>
                    <a:pt x="138620" y="114"/>
                  </a:lnTo>
                  <a:lnTo>
                    <a:pt x="135432" y="0"/>
                  </a:lnTo>
                  <a:lnTo>
                    <a:pt x="133337" y="2667"/>
                  </a:lnTo>
                  <a:lnTo>
                    <a:pt x="134239" y="7835"/>
                  </a:lnTo>
                  <a:lnTo>
                    <a:pt x="136359" y="9499"/>
                  </a:lnTo>
                  <a:lnTo>
                    <a:pt x="138480" y="9613"/>
                  </a:lnTo>
                  <a:lnTo>
                    <a:pt x="140601" y="9601"/>
                  </a:lnTo>
                  <a:lnTo>
                    <a:pt x="142735" y="7924"/>
                  </a:lnTo>
                  <a:lnTo>
                    <a:pt x="143319" y="5295"/>
                  </a:lnTo>
                  <a:lnTo>
                    <a:pt x="143891" y="2806"/>
                  </a:lnTo>
                  <a:close/>
                </a:path>
                <a:path w="219710" h="346075">
                  <a:moveTo>
                    <a:pt x="148094" y="36614"/>
                  </a:moveTo>
                  <a:lnTo>
                    <a:pt x="147040" y="34010"/>
                  </a:lnTo>
                  <a:lnTo>
                    <a:pt x="146024" y="31394"/>
                  </a:lnTo>
                  <a:lnTo>
                    <a:pt x="143154" y="30213"/>
                  </a:lnTo>
                  <a:lnTo>
                    <a:pt x="138404" y="32448"/>
                  </a:lnTo>
                  <a:lnTo>
                    <a:pt x="137287" y="35179"/>
                  </a:lnTo>
                  <a:lnTo>
                    <a:pt x="139128" y="39789"/>
                  </a:lnTo>
                  <a:lnTo>
                    <a:pt x="141744" y="41084"/>
                  </a:lnTo>
                  <a:lnTo>
                    <a:pt x="144259" y="40246"/>
                  </a:lnTo>
                  <a:lnTo>
                    <a:pt x="146723" y="39433"/>
                  </a:lnTo>
                  <a:lnTo>
                    <a:pt x="148094" y="36614"/>
                  </a:lnTo>
                  <a:close/>
                </a:path>
                <a:path w="219710" h="346075">
                  <a:moveTo>
                    <a:pt x="149910" y="267919"/>
                  </a:moveTo>
                  <a:lnTo>
                    <a:pt x="148869" y="265061"/>
                  </a:lnTo>
                  <a:lnTo>
                    <a:pt x="144081" y="262915"/>
                  </a:lnTo>
                  <a:lnTo>
                    <a:pt x="141274" y="263956"/>
                  </a:lnTo>
                  <a:lnTo>
                    <a:pt x="140144" y="266306"/>
                  </a:lnTo>
                  <a:lnTo>
                    <a:pt x="139052" y="268668"/>
                  </a:lnTo>
                  <a:lnTo>
                    <a:pt x="140055" y="271500"/>
                  </a:lnTo>
                  <a:lnTo>
                    <a:pt x="142392" y="272656"/>
                  </a:lnTo>
                  <a:lnTo>
                    <a:pt x="144767" y="273824"/>
                  </a:lnTo>
                  <a:lnTo>
                    <a:pt x="147612" y="272783"/>
                  </a:lnTo>
                  <a:lnTo>
                    <a:pt x="149910" y="267919"/>
                  </a:lnTo>
                  <a:close/>
                </a:path>
                <a:path w="219710" h="346075">
                  <a:moveTo>
                    <a:pt x="153187" y="152184"/>
                  </a:moveTo>
                  <a:lnTo>
                    <a:pt x="151409" y="149733"/>
                  </a:lnTo>
                  <a:lnTo>
                    <a:pt x="146215" y="149009"/>
                  </a:lnTo>
                  <a:lnTo>
                    <a:pt x="143789" y="150812"/>
                  </a:lnTo>
                  <a:lnTo>
                    <a:pt x="143014" y="155968"/>
                  </a:lnTo>
                  <a:lnTo>
                    <a:pt x="144767" y="158407"/>
                  </a:lnTo>
                  <a:lnTo>
                    <a:pt x="147345" y="158838"/>
                  </a:lnTo>
                  <a:lnTo>
                    <a:pt x="149936" y="159270"/>
                  </a:lnTo>
                  <a:lnTo>
                    <a:pt x="152400" y="157480"/>
                  </a:lnTo>
                  <a:lnTo>
                    <a:pt x="153187" y="152184"/>
                  </a:lnTo>
                  <a:close/>
                </a:path>
                <a:path w="219710" h="346075">
                  <a:moveTo>
                    <a:pt x="154127" y="60604"/>
                  </a:moveTo>
                  <a:lnTo>
                    <a:pt x="153187" y="55232"/>
                  </a:lnTo>
                  <a:lnTo>
                    <a:pt x="150583" y="53517"/>
                  </a:lnTo>
                  <a:lnTo>
                    <a:pt x="145453" y="54673"/>
                  </a:lnTo>
                  <a:lnTo>
                    <a:pt x="143878" y="57137"/>
                  </a:lnTo>
                  <a:lnTo>
                    <a:pt x="144754" y="62166"/>
                  </a:lnTo>
                  <a:lnTo>
                    <a:pt x="147218" y="63893"/>
                  </a:lnTo>
                  <a:lnTo>
                    <a:pt x="149809" y="63500"/>
                  </a:lnTo>
                  <a:lnTo>
                    <a:pt x="152412" y="63106"/>
                  </a:lnTo>
                  <a:lnTo>
                    <a:pt x="154127" y="60604"/>
                  </a:lnTo>
                  <a:close/>
                </a:path>
                <a:path w="219710" h="346075">
                  <a:moveTo>
                    <a:pt x="155968" y="128117"/>
                  </a:moveTo>
                  <a:lnTo>
                    <a:pt x="154038" y="125793"/>
                  </a:lnTo>
                  <a:lnTo>
                    <a:pt x="148805" y="125399"/>
                  </a:lnTo>
                  <a:lnTo>
                    <a:pt x="146507" y="127342"/>
                  </a:lnTo>
                  <a:lnTo>
                    <a:pt x="146062" y="132524"/>
                  </a:lnTo>
                  <a:lnTo>
                    <a:pt x="147942" y="134848"/>
                  </a:lnTo>
                  <a:lnTo>
                    <a:pt x="150545" y="135128"/>
                  </a:lnTo>
                  <a:lnTo>
                    <a:pt x="153162" y="135407"/>
                  </a:lnTo>
                  <a:lnTo>
                    <a:pt x="155524" y="133464"/>
                  </a:lnTo>
                  <a:lnTo>
                    <a:pt x="155968" y="128117"/>
                  </a:lnTo>
                  <a:close/>
                </a:path>
                <a:path w="219710" h="346075">
                  <a:moveTo>
                    <a:pt x="156768" y="84924"/>
                  </a:moveTo>
                  <a:lnTo>
                    <a:pt x="156616" y="82219"/>
                  </a:lnTo>
                  <a:lnTo>
                    <a:pt x="156413" y="79514"/>
                  </a:lnTo>
                  <a:lnTo>
                    <a:pt x="154114" y="77520"/>
                  </a:lnTo>
                  <a:lnTo>
                    <a:pt x="148882" y="77990"/>
                  </a:lnTo>
                  <a:lnTo>
                    <a:pt x="146939" y="80264"/>
                  </a:lnTo>
                  <a:lnTo>
                    <a:pt x="147142" y="82842"/>
                  </a:lnTo>
                  <a:lnTo>
                    <a:pt x="147269" y="85420"/>
                  </a:lnTo>
                  <a:lnTo>
                    <a:pt x="149517" y="87426"/>
                  </a:lnTo>
                  <a:lnTo>
                    <a:pt x="152133" y="87312"/>
                  </a:lnTo>
                  <a:lnTo>
                    <a:pt x="154749" y="87198"/>
                  </a:lnTo>
                  <a:lnTo>
                    <a:pt x="156768" y="84924"/>
                  </a:lnTo>
                  <a:close/>
                </a:path>
                <a:path w="219710" h="346075">
                  <a:moveTo>
                    <a:pt x="157187" y="103873"/>
                  </a:moveTo>
                  <a:lnTo>
                    <a:pt x="155067" y="101688"/>
                  </a:lnTo>
                  <a:lnTo>
                    <a:pt x="149809" y="101676"/>
                  </a:lnTo>
                  <a:lnTo>
                    <a:pt x="147675" y="103771"/>
                  </a:lnTo>
                  <a:lnTo>
                    <a:pt x="147561" y="108966"/>
                  </a:lnTo>
                  <a:lnTo>
                    <a:pt x="149631" y="111150"/>
                  </a:lnTo>
                  <a:lnTo>
                    <a:pt x="152234" y="111252"/>
                  </a:lnTo>
                  <a:lnTo>
                    <a:pt x="154876" y="111353"/>
                  </a:lnTo>
                  <a:lnTo>
                    <a:pt x="157060" y="109258"/>
                  </a:lnTo>
                  <a:lnTo>
                    <a:pt x="157111" y="106565"/>
                  </a:lnTo>
                  <a:lnTo>
                    <a:pt x="157187" y="103873"/>
                  </a:lnTo>
                  <a:close/>
                </a:path>
                <a:path w="219710" h="346075">
                  <a:moveTo>
                    <a:pt x="159270" y="245516"/>
                  </a:moveTo>
                  <a:lnTo>
                    <a:pt x="158026" y="242735"/>
                  </a:lnTo>
                  <a:lnTo>
                    <a:pt x="153098" y="240906"/>
                  </a:lnTo>
                  <a:lnTo>
                    <a:pt x="150380" y="242163"/>
                  </a:lnTo>
                  <a:lnTo>
                    <a:pt x="149415" y="244576"/>
                  </a:lnTo>
                  <a:lnTo>
                    <a:pt x="148475" y="247015"/>
                  </a:lnTo>
                  <a:lnTo>
                    <a:pt x="149669" y="249770"/>
                  </a:lnTo>
                  <a:lnTo>
                    <a:pt x="152107" y="250761"/>
                  </a:lnTo>
                  <a:lnTo>
                    <a:pt x="154546" y="251752"/>
                  </a:lnTo>
                  <a:lnTo>
                    <a:pt x="157302" y="250520"/>
                  </a:lnTo>
                  <a:lnTo>
                    <a:pt x="159270" y="245516"/>
                  </a:lnTo>
                  <a:close/>
                </a:path>
                <a:path w="219710" h="346075">
                  <a:moveTo>
                    <a:pt x="165163" y="13665"/>
                  </a:moveTo>
                  <a:lnTo>
                    <a:pt x="163055" y="11506"/>
                  </a:lnTo>
                  <a:lnTo>
                    <a:pt x="161023" y="9283"/>
                  </a:lnTo>
                  <a:lnTo>
                    <a:pt x="157695" y="9448"/>
                  </a:lnTo>
                  <a:lnTo>
                    <a:pt x="154482" y="13601"/>
                  </a:lnTo>
                  <a:lnTo>
                    <a:pt x="154622" y="16344"/>
                  </a:lnTo>
                  <a:lnTo>
                    <a:pt x="156159" y="18034"/>
                  </a:lnTo>
                  <a:lnTo>
                    <a:pt x="157772" y="19672"/>
                  </a:lnTo>
                  <a:lnTo>
                    <a:pt x="160578" y="20002"/>
                  </a:lnTo>
                  <a:lnTo>
                    <a:pt x="162699" y="18427"/>
                  </a:lnTo>
                  <a:lnTo>
                    <a:pt x="164795" y="16878"/>
                  </a:lnTo>
                  <a:lnTo>
                    <a:pt x="165163" y="13665"/>
                  </a:lnTo>
                  <a:close/>
                </a:path>
                <a:path w="219710" h="346075">
                  <a:moveTo>
                    <a:pt x="167157" y="222580"/>
                  </a:moveTo>
                  <a:lnTo>
                    <a:pt x="165760" y="219887"/>
                  </a:lnTo>
                  <a:lnTo>
                    <a:pt x="160743" y="218363"/>
                  </a:lnTo>
                  <a:lnTo>
                    <a:pt x="158076" y="219760"/>
                  </a:lnTo>
                  <a:lnTo>
                    <a:pt x="156476" y="224739"/>
                  </a:lnTo>
                  <a:lnTo>
                    <a:pt x="157861" y="227431"/>
                  </a:lnTo>
                  <a:lnTo>
                    <a:pt x="160337" y="228257"/>
                  </a:lnTo>
                  <a:lnTo>
                    <a:pt x="162826" y="229095"/>
                  </a:lnTo>
                  <a:lnTo>
                    <a:pt x="165506" y="227698"/>
                  </a:lnTo>
                  <a:lnTo>
                    <a:pt x="167157" y="222580"/>
                  </a:lnTo>
                  <a:close/>
                </a:path>
                <a:path w="219710" h="346075">
                  <a:moveTo>
                    <a:pt x="173697" y="199263"/>
                  </a:moveTo>
                  <a:lnTo>
                    <a:pt x="172173" y="196659"/>
                  </a:lnTo>
                  <a:lnTo>
                    <a:pt x="167081" y="195402"/>
                  </a:lnTo>
                  <a:lnTo>
                    <a:pt x="164490" y="196951"/>
                  </a:lnTo>
                  <a:lnTo>
                    <a:pt x="163207" y="202018"/>
                  </a:lnTo>
                  <a:lnTo>
                    <a:pt x="164693" y="204622"/>
                  </a:lnTo>
                  <a:lnTo>
                    <a:pt x="167220" y="205308"/>
                  </a:lnTo>
                  <a:lnTo>
                    <a:pt x="169760" y="205994"/>
                  </a:lnTo>
                  <a:lnTo>
                    <a:pt x="172389" y="204470"/>
                  </a:lnTo>
                  <a:lnTo>
                    <a:pt x="173697" y="199263"/>
                  </a:lnTo>
                  <a:close/>
                </a:path>
                <a:path w="219710" h="346075">
                  <a:moveTo>
                    <a:pt x="177253" y="36093"/>
                  </a:moveTo>
                  <a:lnTo>
                    <a:pt x="175183" y="30886"/>
                  </a:lnTo>
                  <a:lnTo>
                    <a:pt x="172351" y="29679"/>
                  </a:lnTo>
                  <a:lnTo>
                    <a:pt x="167601" y="31889"/>
                  </a:lnTo>
                  <a:lnTo>
                    <a:pt x="166446" y="34632"/>
                  </a:lnTo>
                  <a:lnTo>
                    <a:pt x="168300" y="39268"/>
                  </a:lnTo>
                  <a:lnTo>
                    <a:pt x="170916" y="40563"/>
                  </a:lnTo>
                  <a:lnTo>
                    <a:pt x="173431" y="39725"/>
                  </a:lnTo>
                  <a:lnTo>
                    <a:pt x="175895" y="38912"/>
                  </a:lnTo>
                  <a:lnTo>
                    <a:pt x="177253" y="36093"/>
                  </a:lnTo>
                  <a:close/>
                </a:path>
                <a:path w="219710" h="346075">
                  <a:moveTo>
                    <a:pt x="178993" y="175641"/>
                  </a:moveTo>
                  <a:lnTo>
                    <a:pt x="177317" y="173113"/>
                  </a:lnTo>
                  <a:lnTo>
                    <a:pt x="172148" y="172135"/>
                  </a:lnTo>
                  <a:lnTo>
                    <a:pt x="169659" y="173824"/>
                  </a:lnTo>
                  <a:lnTo>
                    <a:pt x="169164" y="176390"/>
                  </a:lnTo>
                  <a:lnTo>
                    <a:pt x="168643" y="178943"/>
                  </a:lnTo>
                  <a:lnTo>
                    <a:pt x="170268" y="181457"/>
                  </a:lnTo>
                  <a:lnTo>
                    <a:pt x="172834" y="182016"/>
                  </a:lnTo>
                  <a:lnTo>
                    <a:pt x="175399" y="182562"/>
                  </a:lnTo>
                  <a:lnTo>
                    <a:pt x="177939" y="180898"/>
                  </a:lnTo>
                  <a:lnTo>
                    <a:pt x="178485" y="178269"/>
                  </a:lnTo>
                  <a:lnTo>
                    <a:pt x="178993" y="175641"/>
                  </a:lnTo>
                  <a:close/>
                </a:path>
                <a:path w="219710" h="346075">
                  <a:moveTo>
                    <a:pt x="183019" y="151752"/>
                  </a:moveTo>
                  <a:lnTo>
                    <a:pt x="181152" y="149313"/>
                  </a:lnTo>
                  <a:lnTo>
                    <a:pt x="175945" y="148628"/>
                  </a:lnTo>
                  <a:lnTo>
                    <a:pt x="173609" y="150456"/>
                  </a:lnTo>
                  <a:lnTo>
                    <a:pt x="172808" y="155625"/>
                  </a:lnTo>
                  <a:lnTo>
                    <a:pt x="174599" y="158051"/>
                  </a:lnTo>
                  <a:lnTo>
                    <a:pt x="177190" y="158457"/>
                  </a:lnTo>
                  <a:lnTo>
                    <a:pt x="179781" y="158864"/>
                  </a:lnTo>
                  <a:lnTo>
                    <a:pt x="182206" y="157048"/>
                  </a:lnTo>
                  <a:lnTo>
                    <a:pt x="183019" y="151752"/>
                  </a:lnTo>
                  <a:close/>
                </a:path>
                <a:path w="219710" h="346075">
                  <a:moveTo>
                    <a:pt x="183349" y="60083"/>
                  </a:moveTo>
                  <a:lnTo>
                    <a:pt x="182880" y="57391"/>
                  </a:lnTo>
                  <a:lnTo>
                    <a:pt x="182359" y="54698"/>
                  </a:lnTo>
                  <a:lnTo>
                    <a:pt x="179781" y="52997"/>
                  </a:lnTo>
                  <a:lnTo>
                    <a:pt x="174663" y="54165"/>
                  </a:lnTo>
                  <a:lnTo>
                    <a:pt x="173050" y="56642"/>
                  </a:lnTo>
                  <a:lnTo>
                    <a:pt x="173532" y="59156"/>
                  </a:lnTo>
                  <a:lnTo>
                    <a:pt x="173977" y="61683"/>
                  </a:lnTo>
                  <a:lnTo>
                    <a:pt x="176441" y="63398"/>
                  </a:lnTo>
                  <a:lnTo>
                    <a:pt x="179031" y="62992"/>
                  </a:lnTo>
                  <a:lnTo>
                    <a:pt x="181622" y="62585"/>
                  </a:lnTo>
                  <a:lnTo>
                    <a:pt x="183349" y="60083"/>
                  </a:lnTo>
                  <a:close/>
                </a:path>
                <a:path w="219710" h="346075">
                  <a:moveTo>
                    <a:pt x="185623" y="127635"/>
                  </a:moveTo>
                  <a:lnTo>
                    <a:pt x="183603" y="125310"/>
                  </a:lnTo>
                  <a:lnTo>
                    <a:pt x="178371" y="124955"/>
                  </a:lnTo>
                  <a:lnTo>
                    <a:pt x="176149" y="126923"/>
                  </a:lnTo>
                  <a:lnTo>
                    <a:pt x="175895" y="129514"/>
                  </a:lnTo>
                  <a:lnTo>
                    <a:pt x="175666" y="132118"/>
                  </a:lnTo>
                  <a:lnTo>
                    <a:pt x="177596" y="134429"/>
                  </a:lnTo>
                  <a:lnTo>
                    <a:pt x="180213" y="134683"/>
                  </a:lnTo>
                  <a:lnTo>
                    <a:pt x="182829" y="134937"/>
                  </a:lnTo>
                  <a:lnTo>
                    <a:pt x="185127" y="132981"/>
                  </a:lnTo>
                  <a:lnTo>
                    <a:pt x="185623" y="127635"/>
                  </a:lnTo>
                  <a:close/>
                </a:path>
                <a:path w="219710" h="346075">
                  <a:moveTo>
                    <a:pt x="186131" y="84391"/>
                  </a:moveTo>
                  <a:lnTo>
                    <a:pt x="185712" y="78994"/>
                  </a:lnTo>
                  <a:lnTo>
                    <a:pt x="183413" y="77012"/>
                  </a:lnTo>
                  <a:lnTo>
                    <a:pt x="178193" y="77508"/>
                  </a:lnTo>
                  <a:lnTo>
                    <a:pt x="176237" y="79794"/>
                  </a:lnTo>
                  <a:lnTo>
                    <a:pt x="176644" y="84950"/>
                  </a:lnTo>
                  <a:lnTo>
                    <a:pt x="178841" y="86944"/>
                  </a:lnTo>
                  <a:lnTo>
                    <a:pt x="181470" y="86817"/>
                  </a:lnTo>
                  <a:lnTo>
                    <a:pt x="184073" y="86690"/>
                  </a:lnTo>
                  <a:lnTo>
                    <a:pt x="186131" y="84391"/>
                  </a:lnTo>
                  <a:close/>
                </a:path>
                <a:path w="219710" h="346075">
                  <a:moveTo>
                    <a:pt x="186639" y="103365"/>
                  </a:moveTo>
                  <a:lnTo>
                    <a:pt x="184454" y="101180"/>
                  </a:lnTo>
                  <a:lnTo>
                    <a:pt x="179209" y="101206"/>
                  </a:lnTo>
                  <a:lnTo>
                    <a:pt x="177139" y="103327"/>
                  </a:lnTo>
                  <a:lnTo>
                    <a:pt x="177025" y="108521"/>
                  </a:lnTo>
                  <a:lnTo>
                    <a:pt x="179108" y="110693"/>
                  </a:lnTo>
                  <a:lnTo>
                    <a:pt x="181724" y="110782"/>
                  </a:lnTo>
                  <a:lnTo>
                    <a:pt x="184353" y="110871"/>
                  </a:lnTo>
                  <a:lnTo>
                    <a:pt x="186524" y="108750"/>
                  </a:lnTo>
                  <a:lnTo>
                    <a:pt x="186639" y="103365"/>
                  </a:lnTo>
                  <a:close/>
                </a:path>
                <a:path w="219710" h="346075">
                  <a:moveTo>
                    <a:pt x="211162" y="188010"/>
                  </a:moveTo>
                  <a:lnTo>
                    <a:pt x="209524" y="185508"/>
                  </a:lnTo>
                  <a:lnTo>
                    <a:pt x="204381" y="184467"/>
                  </a:lnTo>
                  <a:lnTo>
                    <a:pt x="201853" y="186093"/>
                  </a:lnTo>
                  <a:lnTo>
                    <a:pt x="200774" y="191122"/>
                  </a:lnTo>
                  <a:lnTo>
                    <a:pt x="202412" y="193624"/>
                  </a:lnTo>
                  <a:lnTo>
                    <a:pt x="204978" y="194208"/>
                  </a:lnTo>
                  <a:lnTo>
                    <a:pt x="207543" y="194779"/>
                  </a:lnTo>
                  <a:lnTo>
                    <a:pt x="210058" y="193167"/>
                  </a:lnTo>
                  <a:lnTo>
                    <a:pt x="211162" y="188010"/>
                  </a:lnTo>
                  <a:close/>
                </a:path>
                <a:path w="219710" h="346075">
                  <a:moveTo>
                    <a:pt x="213131" y="50723"/>
                  </a:moveTo>
                  <a:lnTo>
                    <a:pt x="212318" y="48120"/>
                  </a:lnTo>
                  <a:lnTo>
                    <a:pt x="211582" y="45504"/>
                  </a:lnTo>
                  <a:lnTo>
                    <a:pt x="208800" y="44132"/>
                  </a:lnTo>
                  <a:lnTo>
                    <a:pt x="203847" y="45872"/>
                  </a:lnTo>
                  <a:lnTo>
                    <a:pt x="202552" y="48450"/>
                  </a:lnTo>
                  <a:lnTo>
                    <a:pt x="203212" y="50850"/>
                  </a:lnTo>
                  <a:lnTo>
                    <a:pt x="203962" y="53225"/>
                  </a:lnTo>
                  <a:lnTo>
                    <a:pt x="206502" y="54673"/>
                  </a:lnTo>
                  <a:lnTo>
                    <a:pt x="209042" y="54025"/>
                  </a:lnTo>
                  <a:lnTo>
                    <a:pt x="211594" y="53378"/>
                  </a:lnTo>
                  <a:lnTo>
                    <a:pt x="213131" y="50723"/>
                  </a:lnTo>
                  <a:close/>
                </a:path>
                <a:path w="219710" h="346075">
                  <a:moveTo>
                    <a:pt x="215353" y="164566"/>
                  </a:moveTo>
                  <a:lnTo>
                    <a:pt x="213563" y="162140"/>
                  </a:lnTo>
                  <a:lnTo>
                    <a:pt x="208368" y="161391"/>
                  </a:lnTo>
                  <a:lnTo>
                    <a:pt x="205955" y="163144"/>
                  </a:lnTo>
                  <a:lnTo>
                    <a:pt x="205206" y="168236"/>
                  </a:lnTo>
                  <a:lnTo>
                    <a:pt x="206895" y="170637"/>
                  </a:lnTo>
                  <a:lnTo>
                    <a:pt x="209499" y="171081"/>
                  </a:lnTo>
                  <a:lnTo>
                    <a:pt x="212077" y="171526"/>
                  </a:lnTo>
                  <a:lnTo>
                    <a:pt x="214579" y="169786"/>
                  </a:lnTo>
                  <a:lnTo>
                    <a:pt x="215353" y="164566"/>
                  </a:lnTo>
                  <a:close/>
                </a:path>
                <a:path w="219710" h="346075">
                  <a:moveTo>
                    <a:pt x="217792" y="74498"/>
                  </a:moveTo>
                  <a:lnTo>
                    <a:pt x="217398" y="71843"/>
                  </a:lnTo>
                  <a:lnTo>
                    <a:pt x="217055" y="69189"/>
                  </a:lnTo>
                  <a:lnTo>
                    <a:pt x="214566" y="67411"/>
                  </a:lnTo>
                  <a:lnTo>
                    <a:pt x="209384" y="68313"/>
                  </a:lnTo>
                  <a:lnTo>
                    <a:pt x="207670" y="70675"/>
                  </a:lnTo>
                  <a:lnTo>
                    <a:pt x="207987" y="73190"/>
                  </a:lnTo>
                  <a:lnTo>
                    <a:pt x="208356" y="75692"/>
                  </a:lnTo>
                  <a:lnTo>
                    <a:pt x="210731" y="77495"/>
                  </a:lnTo>
                  <a:lnTo>
                    <a:pt x="213321" y="77190"/>
                  </a:lnTo>
                  <a:lnTo>
                    <a:pt x="215950" y="76885"/>
                  </a:lnTo>
                  <a:lnTo>
                    <a:pt x="217792" y="74498"/>
                  </a:lnTo>
                  <a:close/>
                </a:path>
                <a:path w="219710" h="346075">
                  <a:moveTo>
                    <a:pt x="218262" y="140893"/>
                  </a:moveTo>
                  <a:lnTo>
                    <a:pt x="216319" y="138582"/>
                  </a:lnTo>
                  <a:lnTo>
                    <a:pt x="211086" y="138137"/>
                  </a:lnTo>
                  <a:lnTo>
                    <a:pt x="208788" y="140030"/>
                  </a:lnTo>
                  <a:lnTo>
                    <a:pt x="208559" y="142582"/>
                  </a:lnTo>
                  <a:lnTo>
                    <a:pt x="208280" y="145135"/>
                  </a:lnTo>
                  <a:lnTo>
                    <a:pt x="210172" y="147447"/>
                  </a:lnTo>
                  <a:lnTo>
                    <a:pt x="212775" y="147739"/>
                  </a:lnTo>
                  <a:lnTo>
                    <a:pt x="215379" y="148031"/>
                  </a:lnTo>
                  <a:lnTo>
                    <a:pt x="217728" y="146151"/>
                  </a:lnTo>
                  <a:lnTo>
                    <a:pt x="218020" y="143522"/>
                  </a:lnTo>
                  <a:lnTo>
                    <a:pt x="218262" y="140893"/>
                  </a:lnTo>
                  <a:close/>
                </a:path>
                <a:path w="219710" h="346075">
                  <a:moveTo>
                    <a:pt x="219671" y="98425"/>
                  </a:moveTo>
                  <a:lnTo>
                    <a:pt x="219557" y="95770"/>
                  </a:lnTo>
                  <a:lnTo>
                    <a:pt x="219417" y="93116"/>
                  </a:lnTo>
                  <a:lnTo>
                    <a:pt x="217182" y="91097"/>
                  </a:lnTo>
                  <a:lnTo>
                    <a:pt x="211950" y="91427"/>
                  </a:lnTo>
                  <a:lnTo>
                    <a:pt x="209931" y="93624"/>
                  </a:lnTo>
                  <a:lnTo>
                    <a:pt x="210070" y="96177"/>
                  </a:lnTo>
                  <a:lnTo>
                    <a:pt x="210172" y="98717"/>
                  </a:lnTo>
                  <a:lnTo>
                    <a:pt x="212331" y="100749"/>
                  </a:lnTo>
                  <a:lnTo>
                    <a:pt x="214960" y="100685"/>
                  </a:lnTo>
                  <a:lnTo>
                    <a:pt x="217576" y="100622"/>
                  </a:lnTo>
                  <a:lnTo>
                    <a:pt x="219671" y="98425"/>
                  </a:lnTo>
                  <a:close/>
                </a:path>
                <a:path w="219710" h="346075">
                  <a:moveTo>
                    <a:pt x="219710" y="117068"/>
                  </a:moveTo>
                  <a:lnTo>
                    <a:pt x="217614" y="114884"/>
                  </a:lnTo>
                  <a:lnTo>
                    <a:pt x="212356" y="114782"/>
                  </a:lnTo>
                  <a:lnTo>
                    <a:pt x="210210" y="116827"/>
                  </a:lnTo>
                  <a:lnTo>
                    <a:pt x="210134" y="119380"/>
                  </a:lnTo>
                  <a:lnTo>
                    <a:pt x="210019" y="121945"/>
                  </a:lnTo>
                  <a:lnTo>
                    <a:pt x="212051" y="124117"/>
                  </a:lnTo>
                  <a:lnTo>
                    <a:pt x="214668" y="124256"/>
                  </a:lnTo>
                  <a:lnTo>
                    <a:pt x="217284" y="124383"/>
                  </a:lnTo>
                  <a:lnTo>
                    <a:pt x="219506" y="122351"/>
                  </a:lnTo>
                  <a:lnTo>
                    <a:pt x="219621" y="119710"/>
                  </a:lnTo>
                  <a:lnTo>
                    <a:pt x="219710" y="117068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4" name="object 100">
              <a:extLst>
                <a:ext uri="{FF2B5EF4-FFF2-40B4-BE49-F238E27FC236}">
                  <a16:creationId xmlns:a16="http://schemas.microsoft.com/office/drawing/2014/main" id="{9F8E28A0-4752-473D-A38C-9C30B64B3F14}"/>
                </a:ext>
              </a:extLst>
            </p:cNvPr>
            <p:cNvSpPr/>
            <p:nvPr/>
          </p:nvSpPr>
          <p:spPr>
            <a:xfrm>
              <a:off x="6188659" y="3605275"/>
              <a:ext cx="205104" cy="326390"/>
            </a:xfrm>
            <a:custGeom>
              <a:avLst/>
              <a:gdLst/>
              <a:ahLst/>
              <a:cxnLst/>
              <a:rect l="l" t="t" r="r" b="b"/>
              <a:pathLst>
                <a:path w="205104" h="326389">
                  <a:moveTo>
                    <a:pt x="10642" y="298119"/>
                  </a:moveTo>
                  <a:lnTo>
                    <a:pt x="10071" y="295478"/>
                  </a:lnTo>
                  <a:lnTo>
                    <a:pt x="6731" y="292836"/>
                  </a:lnTo>
                  <a:lnTo>
                    <a:pt x="3886" y="292976"/>
                  </a:lnTo>
                  <a:lnTo>
                    <a:pt x="1968" y="294716"/>
                  </a:lnTo>
                  <a:lnTo>
                    <a:pt x="0" y="296506"/>
                  </a:lnTo>
                  <a:lnTo>
                    <a:pt x="139" y="299732"/>
                  </a:lnTo>
                  <a:lnTo>
                    <a:pt x="2578" y="301675"/>
                  </a:lnTo>
                  <a:lnTo>
                    <a:pt x="5080" y="303618"/>
                  </a:lnTo>
                  <a:lnTo>
                    <a:pt x="8369" y="302856"/>
                  </a:lnTo>
                  <a:lnTo>
                    <a:pt x="10642" y="298119"/>
                  </a:lnTo>
                  <a:close/>
                </a:path>
                <a:path w="205104" h="326389">
                  <a:moveTo>
                    <a:pt x="11785" y="226021"/>
                  </a:moveTo>
                  <a:lnTo>
                    <a:pt x="11747" y="220853"/>
                  </a:lnTo>
                  <a:lnTo>
                    <a:pt x="9728" y="218706"/>
                  </a:lnTo>
                  <a:lnTo>
                    <a:pt x="7086" y="218643"/>
                  </a:lnTo>
                  <a:lnTo>
                    <a:pt x="4483" y="218579"/>
                  </a:lnTo>
                  <a:lnTo>
                    <a:pt x="2247" y="220713"/>
                  </a:lnTo>
                  <a:lnTo>
                    <a:pt x="2273" y="223405"/>
                  </a:lnTo>
                  <a:lnTo>
                    <a:pt x="2273" y="226098"/>
                  </a:lnTo>
                  <a:lnTo>
                    <a:pt x="4406" y="228244"/>
                  </a:lnTo>
                  <a:lnTo>
                    <a:pt x="9652" y="228155"/>
                  </a:lnTo>
                  <a:lnTo>
                    <a:pt x="11785" y="226021"/>
                  </a:lnTo>
                  <a:close/>
                </a:path>
                <a:path w="205104" h="326389">
                  <a:moveTo>
                    <a:pt x="13030" y="249377"/>
                  </a:moveTo>
                  <a:lnTo>
                    <a:pt x="12763" y="246837"/>
                  </a:lnTo>
                  <a:lnTo>
                    <a:pt x="12560" y="244271"/>
                  </a:lnTo>
                  <a:lnTo>
                    <a:pt x="10261" y="242341"/>
                  </a:lnTo>
                  <a:lnTo>
                    <a:pt x="7645" y="242519"/>
                  </a:lnTo>
                  <a:lnTo>
                    <a:pt x="5029" y="242697"/>
                  </a:lnTo>
                  <a:lnTo>
                    <a:pt x="3086" y="245033"/>
                  </a:lnTo>
                  <a:lnTo>
                    <a:pt x="3302" y="247726"/>
                  </a:lnTo>
                  <a:lnTo>
                    <a:pt x="3594" y="250418"/>
                  </a:lnTo>
                  <a:lnTo>
                    <a:pt x="5943" y="252349"/>
                  </a:lnTo>
                  <a:lnTo>
                    <a:pt x="11150" y="251714"/>
                  </a:lnTo>
                  <a:lnTo>
                    <a:pt x="13030" y="249377"/>
                  </a:lnTo>
                  <a:close/>
                </a:path>
                <a:path w="205104" h="326389">
                  <a:moveTo>
                    <a:pt x="13030" y="197370"/>
                  </a:moveTo>
                  <a:lnTo>
                    <a:pt x="11099" y="195059"/>
                  </a:lnTo>
                  <a:lnTo>
                    <a:pt x="8483" y="194805"/>
                  </a:lnTo>
                  <a:lnTo>
                    <a:pt x="5867" y="194551"/>
                  </a:lnTo>
                  <a:lnTo>
                    <a:pt x="3568" y="196507"/>
                  </a:lnTo>
                  <a:lnTo>
                    <a:pt x="3098" y="201853"/>
                  </a:lnTo>
                  <a:lnTo>
                    <a:pt x="5118" y="204165"/>
                  </a:lnTo>
                  <a:lnTo>
                    <a:pt x="10350" y="204495"/>
                  </a:lnTo>
                  <a:lnTo>
                    <a:pt x="12573" y="202539"/>
                  </a:lnTo>
                  <a:lnTo>
                    <a:pt x="13030" y="197370"/>
                  </a:lnTo>
                  <a:close/>
                </a:path>
                <a:path w="205104" h="326389">
                  <a:moveTo>
                    <a:pt x="15900" y="173977"/>
                  </a:moveTo>
                  <a:lnTo>
                    <a:pt x="14122" y="171538"/>
                  </a:lnTo>
                  <a:lnTo>
                    <a:pt x="11531" y="171119"/>
                  </a:lnTo>
                  <a:lnTo>
                    <a:pt x="8940" y="170700"/>
                  </a:lnTo>
                  <a:lnTo>
                    <a:pt x="6515" y="172504"/>
                  </a:lnTo>
                  <a:lnTo>
                    <a:pt x="6121" y="175145"/>
                  </a:lnTo>
                  <a:lnTo>
                    <a:pt x="5702" y="177787"/>
                  </a:lnTo>
                  <a:lnTo>
                    <a:pt x="7543" y="180225"/>
                  </a:lnTo>
                  <a:lnTo>
                    <a:pt x="12738" y="180924"/>
                  </a:lnTo>
                  <a:lnTo>
                    <a:pt x="15113" y="179108"/>
                  </a:lnTo>
                  <a:lnTo>
                    <a:pt x="15519" y="176542"/>
                  </a:lnTo>
                  <a:lnTo>
                    <a:pt x="15900" y="173977"/>
                  </a:lnTo>
                  <a:close/>
                </a:path>
                <a:path w="205104" h="326389">
                  <a:moveTo>
                    <a:pt x="17081" y="272173"/>
                  </a:moveTo>
                  <a:lnTo>
                    <a:pt x="15862" y="267271"/>
                  </a:lnTo>
                  <a:lnTo>
                    <a:pt x="13411" y="265658"/>
                  </a:lnTo>
                  <a:lnTo>
                    <a:pt x="10820" y="266179"/>
                  </a:lnTo>
                  <a:lnTo>
                    <a:pt x="8267" y="266687"/>
                  </a:lnTo>
                  <a:lnTo>
                    <a:pt x="6578" y="269290"/>
                  </a:lnTo>
                  <a:lnTo>
                    <a:pt x="7899" y="274637"/>
                  </a:lnTo>
                  <a:lnTo>
                    <a:pt x="10515" y="276199"/>
                  </a:lnTo>
                  <a:lnTo>
                    <a:pt x="15557" y="274739"/>
                  </a:lnTo>
                  <a:lnTo>
                    <a:pt x="17081" y="272173"/>
                  </a:lnTo>
                  <a:close/>
                </a:path>
                <a:path w="205104" h="326389">
                  <a:moveTo>
                    <a:pt x="20243" y="150774"/>
                  </a:moveTo>
                  <a:lnTo>
                    <a:pt x="18618" y="148247"/>
                  </a:lnTo>
                  <a:lnTo>
                    <a:pt x="16052" y="147662"/>
                  </a:lnTo>
                  <a:lnTo>
                    <a:pt x="13487" y="147078"/>
                  </a:lnTo>
                  <a:lnTo>
                    <a:pt x="10960" y="148729"/>
                  </a:lnTo>
                  <a:lnTo>
                    <a:pt x="9829" y="153962"/>
                  </a:lnTo>
                  <a:lnTo>
                    <a:pt x="11506" y="156502"/>
                  </a:lnTo>
                  <a:lnTo>
                    <a:pt x="16649" y="157518"/>
                  </a:lnTo>
                  <a:lnTo>
                    <a:pt x="19151" y="155854"/>
                  </a:lnTo>
                  <a:lnTo>
                    <a:pt x="19710" y="153314"/>
                  </a:lnTo>
                  <a:lnTo>
                    <a:pt x="20243" y="150774"/>
                  </a:lnTo>
                  <a:close/>
                </a:path>
                <a:path w="205104" h="326389">
                  <a:moveTo>
                    <a:pt x="25361" y="293052"/>
                  </a:moveTo>
                  <a:lnTo>
                    <a:pt x="24257" y="290918"/>
                  </a:lnTo>
                  <a:lnTo>
                    <a:pt x="23050" y="288836"/>
                  </a:lnTo>
                  <a:lnTo>
                    <a:pt x="20383" y="287832"/>
                  </a:lnTo>
                  <a:lnTo>
                    <a:pt x="17945" y="288925"/>
                  </a:lnTo>
                  <a:lnTo>
                    <a:pt x="15595" y="289979"/>
                  </a:lnTo>
                  <a:lnTo>
                    <a:pt x="14490" y="292976"/>
                  </a:lnTo>
                  <a:lnTo>
                    <a:pt x="15913" y="295478"/>
                  </a:lnTo>
                  <a:lnTo>
                    <a:pt x="17246" y="298018"/>
                  </a:lnTo>
                  <a:lnTo>
                    <a:pt x="20396" y="298767"/>
                  </a:lnTo>
                  <a:lnTo>
                    <a:pt x="24726" y="295783"/>
                  </a:lnTo>
                  <a:lnTo>
                    <a:pt x="25361" y="293052"/>
                  </a:lnTo>
                  <a:close/>
                </a:path>
                <a:path w="205104" h="326389">
                  <a:moveTo>
                    <a:pt x="25946" y="127876"/>
                  </a:moveTo>
                  <a:lnTo>
                    <a:pt x="24460" y="125247"/>
                  </a:lnTo>
                  <a:lnTo>
                    <a:pt x="21945" y="124523"/>
                  </a:lnTo>
                  <a:lnTo>
                    <a:pt x="19418" y="123799"/>
                  </a:lnTo>
                  <a:lnTo>
                    <a:pt x="16802" y="125298"/>
                  </a:lnTo>
                  <a:lnTo>
                    <a:pt x="15367" y="130441"/>
                  </a:lnTo>
                  <a:lnTo>
                    <a:pt x="16891" y="133083"/>
                  </a:lnTo>
                  <a:lnTo>
                    <a:pt x="21971" y="134391"/>
                  </a:lnTo>
                  <a:lnTo>
                    <a:pt x="24549" y="132892"/>
                  </a:lnTo>
                  <a:lnTo>
                    <a:pt x="25260" y="130390"/>
                  </a:lnTo>
                  <a:lnTo>
                    <a:pt x="25946" y="127876"/>
                  </a:lnTo>
                  <a:close/>
                </a:path>
                <a:path w="205104" h="326389">
                  <a:moveTo>
                    <a:pt x="33032" y="105384"/>
                  </a:moveTo>
                  <a:lnTo>
                    <a:pt x="31724" y="102679"/>
                  </a:lnTo>
                  <a:lnTo>
                    <a:pt x="29273" y="101790"/>
                  </a:lnTo>
                  <a:lnTo>
                    <a:pt x="26797" y="100901"/>
                  </a:lnTo>
                  <a:lnTo>
                    <a:pt x="24066" y="102222"/>
                  </a:lnTo>
                  <a:lnTo>
                    <a:pt x="22326" y="107289"/>
                  </a:lnTo>
                  <a:lnTo>
                    <a:pt x="23672" y="110007"/>
                  </a:lnTo>
                  <a:lnTo>
                    <a:pt x="28663" y="111633"/>
                  </a:lnTo>
                  <a:lnTo>
                    <a:pt x="31343" y="110299"/>
                  </a:lnTo>
                  <a:lnTo>
                    <a:pt x="33032" y="105384"/>
                  </a:lnTo>
                  <a:close/>
                </a:path>
                <a:path w="205104" h="326389">
                  <a:moveTo>
                    <a:pt x="33616" y="302996"/>
                  </a:moveTo>
                  <a:lnTo>
                    <a:pt x="32512" y="300570"/>
                  </a:lnTo>
                  <a:lnTo>
                    <a:pt x="31419" y="298234"/>
                  </a:lnTo>
                  <a:lnTo>
                    <a:pt x="28841" y="296989"/>
                  </a:lnTo>
                  <a:lnTo>
                    <a:pt x="26746" y="297611"/>
                  </a:lnTo>
                  <a:lnTo>
                    <a:pt x="24663" y="298196"/>
                  </a:lnTo>
                  <a:lnTo>
                    <a:pt x="23152" y="300469"/>
                  </a:lnTo>
                  <a:lnTo>
                    <a:pt x="23342" y="303085"/>
                  </a:lnTo>
                  <a:lnTo>
                    <a:pt x="23533" y="305701"/>
                  </a:lnTo>
                  <a:lnTo>
                    <a:pt x="26289" y="307606"/>
                  </a:lnTo>
                  <a:lnTo>
                    <a:pt x="29298" y="306768"/>
                  </a:lnTo>
                  <a:lnTo>
                    <a:pt x="32258" y="305892"/>
                  </a:lnTo>
                  <a:lnTo>
                    <a:pt x="33616" y="302996"/>
                  </a:lnTo>
                  <a:close/>
                </a:path>
                <a:path w="205104" h="326389">
                  <a:moveTo>
                    <a:pt x="36614" y="241147"/>
                  </a:moveTo>
                  <a:lnTo>
                    <a:pt x="36563" y="238556"/>
                  </a:lnTo>
                  <a:lnTo>
                    <a:pt x="36487" y="235978"/>
                  </a:lnTo>
                  <a:lnTo>
                    <a:pt x="34302" y="233895"/>
                  </a:lnTo>
                  <a:lnTo>
                    <a:pt x="31699" y="233921"/>
                  </a:lnTo>
                  <a:lnTo>
                    <a:pt x="29057" y="233946"/>
                  </a:lnTo>
                  <a:lnTo>
                    <a:pt x="26987" y="236156"/>
                  </a:lnTo>
                  <a:lnTo>
                    <a:pt x="27063" y="238848"/>
                  </a:lnTo>
                  <a:lnTo>
                    <a:pt x="27114" y="241541"/>
                  </a:lnTo>
                  <a:lnTo>
                    <a:pt x="29387" y="243624"/>
                  </a:lnTo>
                  <a:lnTo>
                    <a:pt x="34632" y="243344"/>
                  </a:lnTo>
                  <a:lnTo>
                    <a:pt x="36614" y="241147"/>
                  </a:lnTo>
                  <a:close/>
                </a:path>
                <a:path w="205104" h="326389">
                  <a:moveTo>
                    <a:pt x="36944" y="212445"/>
                  </a:moveTo>
                  <a:lnTo>
                    <a:pt x="35001" y="210197"/>
                  </a:lnTo>
                  <a:lnTo>
                    <a:pt x="32372" y="210019"/>
                  </a:lnTo>
                  <a:lnTo>
                    <a:pt x="29768" y="209842"/>
                  </a:lnTo>
                  <a:lnTo>
                    <a:pt x="27457" y="211861"/>
                  </a:lnTo>
                  <a:lnTo>
                    <a:pt x="27228" y="217233"/>
                  </a:lnTo>
                  <a:lnTo>
                    <a:pt x="29248" y="219481"/>
                  </a:lnTo>
                  <a:lnTo>
                    <a:pt x="34493" y="219659"/>
                  </a:lnTo>
                  <a:lnTo>
                    <a:pt x="36715" y="217627"/>
                  </a:lnTo>
                  <a:lnTo>
                    <a:pt x="36944" y="212445"/>
                  </a:lnTo>
                  <a:close/>
                </a:path>
                <a:path w="205104" h="326389">
                  <a:moveTo>
                    <a:pt x="38785" y="264414"/>
                  </a:moveTo>
                  <a:lnTo>
                    <a:pt x="38442" y="261874"/>
                  </a:lnTo>
                  <a:lnTo>
                    <a:pt x="38061" y="259346"/>
                  </a:lnTo>
                  <a:lnTo>
                    <a:pt x="35763" y="257492"/>
                  </a:lnTo>
                  <a:lnTo>
                    <a:pt x="33147" y="257784"/>
                  </a:lnTo>
                  <a:lnTo>
                    <a:pt x="30556" y="258064"/>
                  </a:lnTo>
                  <a:lnTo>
                    <a:pt x="28625" y="260489"/>
                  </a:lnTo>
                  <a:lnTo>
                    <a:pt x="29032" y="263182"/>
                  </a:lnTo>
                  <a:lnTo>
                    <a:pt x="29400" y="265874"/>
                  </a:lnTo>
                  <a:lnTo>
                    <a:pt x="31838" y="267703"/>
                  </a:lnTo>
                  <a:lnTo>
                    <a:pt x="37020" y="266827"/>
                  </a:lnTo>
                  <a:lnTo>
                    <a:pt x="38785" y="264414"/>
                  </a:lnTo>
                  <a:close/>
                </a:path>
                <a:path w="205104" h="326389">
                  <a:moveTo>
                    <a:pt x="39166" y="188963"/>
                  </a:moveTo>
                  <a:lnTo>
                    <a:pt x="37338" y="186588"/>
                  </a:lnTo>
                  <a:lnTo>
                    <a:pt x="34734" y="186232"/>
                  </a:lnTo>
                  <a:lnTo>
                    <a:pt x="32131" y="185877"/>
                  </a:lnTo>
                  <a:lnTo>
                    <a:pt x="29743" y="187756"/>
                  </a:lnTo>
                  <a:lnTo>
                    <a:pt x="29400" y="190411"/>
                  </a:lnTo>
                  <a:lnTo>
                    <a:pt x="29108" y="193078"/>
                  </a:lnTo>
                  <a:lnTo>
                    <a:pt x="30988" y="195453"/>
                  </a:lnTo>
                  <a:lnTo>
                    <a:pt x="36207" y="195999"/>
                  </a:lnTo>
                  <a:lnTo>
                    <a:pt x="38557" y="194132"/>
                  </a:lnTo>
                  <a:lnTo>
                    <a:pt x="38836" y="191541"/>
                  </a:lnTo>
                  <a:lnTo>
                    <a:pt x="39166" y="188963"/>
                  </a:lnTo>
                  <a:close/>
                </a:path>
                <a:path w="205104" h="326389">
                  <a:moveTo>
                    <a:pt x="41478" y="308927"/>
                  </a:moveTo>
                  <a:lnTo>
                    <a:pt x="40271" y="306527"/>
                  </a:lnTo>
                  <a:lnTo>
                    <a:pt x="38404" y="305676"/>
                  </a:lnTo>
                  <a:lnTo>
                    <a:pt x="36537" y="304800"/>
                  </a:lnTo>
                  <a:lnTo>
                    <a:pt x="33832" y="305549"/>
                  </a:lnTo>
                  <a:lnTo>
                    <a:pt x="32308" y="307632"/>
                  </a:lnTo>
                  <a:lnTo>
                    <a:pt x="30721" y="309778"/>
                  </a:lnTo>
                  <a:lnTo>
                    <a:pt x="31572" y="312966"/>
                  </a:lnTo>
                  <a:lnTo>
                    <a:pt x="34480" y="314325"/>
                  </a:lnTo>
                  <a:lnTo>
                    <a:pt x="37439" y="315658"/>
                  </a:lnTo>
                  <a:lnTo>
                    <a:pt x="40462" y="314083"/>
                  </a:lnTo>
                  <a:lnTo>
                    <a:pt x="41478" y="308927"/>
                  </a:lnTo>
                  <a:close/>
                </a:path>
                <a:path w="205104" h="326389">
                  <a:moveTo>
                    <a:pt x="41567" y="83439"/>
                  </a:moveTo>
                  <a:lnTo>
                    <a:pt x="40513" y="80683"/>
                  </a:lnTo>
                  <a:lnTo>
                    <a:pt x="38100" y="79603"/>
                  </a:lnTo>
                  <a:lnTo>
                    <a:pt x="35712" y="78536"/>
                  </a:lnTo>
                  <a:lnTo>
                    <a:pt x="32842" y="79654"/>
                  </a:lnTo>
                  <a:lnTo>
                    <a:pt x="30797" y="84607"/>
                  </a:lnTo>
                  <a:lnTo>
                    <a:pt x="31927" y="87414"/>
                  </a:lnTo>
                  <a:lnTo>
                    <a:pt x="36804" y="89382"/>
                  </a:lnTo>
                  <a:lnTo>
                    <a:pt x="39573" y="88226"/>
                  </a:lnTo>
                  <a:lnTo>
                    <a:pt x="41567" y="83439"/>
                  </a:lnTo>
                  <a:close/>
                </a:path>
                <a:path w="205104" h="326389">
                  <a:moveTo>
                    <a:pt x="42849" y="165620"/>
                  </a:moveTo>
                  <a:lnTo>
                    <a:pt x="41173" y="163144"/>
                  </a:lnTo>
                  <a:lnTo>
                    <a:pt x="38595" y="162636"/>
                  </a:lnTo>
                  <a:lnTo>
                    <a:pt x="36017" y="162128"/>
                  </a:lnTo>
                  <a:lnTo>
                    <a:pt x="33515" y="163855"/>
                  </a:lnTo>
                  <a:lnTo>
                    <a:pt x="33020" y="166484"/>
                  </a:lnTo>
                  <a:lnTo>
                    <a:pt x="32562" y="169125"/>
                  </a:lnTo>
                  <a:lnTo>
                    <a:pt x="34290" y="171615"/>
                  </a:lnTo>
                  <a:lnTo>
                    <a:pt x="39471" y="172478"/>
                  </a:lnTo>
                  <a:lnTo>
                    <a:pt x="41922" y="170751"/>
                  </a:lnTo>
                  <a:lnTo>
                    <a:pt x="42367" y="168186"/>
                  </a:lnTo>
                  <a:lnTo>
                    <a:pt x="42849" y="165620"/>
                  </a:lnTo>
                  <a:close/>
                </a:path>
                <a:path w="205104" h="326389">
                  <a:moveTo>
                    <a:pt x="47879" y="142519"/>
                  </a:moveTo>
                  <a:lnTo>
                    <a:pt x="46367" y="139954"/>
                  </a:lnTo>
                  <a:lnTo>
                    <a:pt x="43815" y="139293"/>
                  </a:lnTo>
                  <a:lnTo>
                    <a:pt x="41287" y="138645"/>
                  </a:lnTo>
                  <a:lnTo>
                    <a:pt x="38658" y="140208"/>
                  </a:lnTo>
                  <a:lnTo>
                    <a:pt x="37426" y="145427"/>
                  </a:lnTo>
                  <a:lnTo>
                    <a:pt x="39001" y="148005"/>
                  </a:lnTo>
                  <a:lnTo>
                    <a:pt x="44119" y="149174"/>
                  </a:lnTo>
                  <a:lnTo>
                    <a:pt x="46685" y="147586"/>
                  </a:lnTo>
                  <a:lnTo>
                    <a:pt x="47269" y="145046"/>
                  </a:lnTo>
                  <a:lnTo>
                    <a:pt x="47879" y="142519"/>
                  </a:lnTo>
                  <a:close/>
                </a:path>
                <a:path w="205104" h="326389">
                  <a:moveTo>
                    <a:pt x="51816" y="62331"/>
                  </a:moveTo>
                  <a:lnTo>
                    <a:pt x="50927" y="59448"/>
                  </a:lnTo>
                  <a:lnTo>
                    <a:pt x="48653" y="58178"/>
                  </a:lnTo>
                  <a:lnTo>
                    <a:pt x="46342" y="56896"/>
                  </a:lnTo>
                  <a:lnTo>
                    <a:pt x="43459" y="57797"/>
                  </a:lnTo>
                  <a:lnTo>
                    <a:pt x="40906" y="62547"/>
                  </a:lnTo>
                  <a:lnTo>
                    <a:pt x="41884" y="65468"/>
                  </a:lnTo>
                  <a:lnTo>
                    <a:pt x="46570" y="67818"/>
                  </a:lnTo>
                  <a:lnTo>
                    <a:pt x="49364" y="66865"/>
                  </a:lnTo>
                  <a:lnTo>
                    <a:pt x="51816" y="62331"/>
                  </a:lnTo>
                  <a:close/>
                </a:path>
                <a:path w="205104" h="326389">
                  <a:moveTo>
                    <a:pt x="53530" y="288378"/>
                  </a:moveTo>
                  <a:lnTo>
                    <a:pt x="49733" y="284746"/>
                  </a:lnTo>
                  <a:lnTo>
                    <a:pt x="46761" y="284695"/>
                  </a:lnTo>
                  <a:lnTo>
                    <a:pt x="44970" y="286385"/>
                  </a:lnTo>
                  <a:lnTo>
                    <a:pt x="43662" y="287566"/>
                  </a:lnTo>
                  <a:lnTo>
                    <a:pt x="44005" y="286867"/>
                  </a:lnTo>
                  <a:lnTo>
                    <a:pt x="43294" y="284467"/>
                  </a:lnTo>
                  <a:lnTo>
                    <a:pt x="42557" y="282067"/>
                  </a:lnTo>
                  <a:lnTo>
                    <a:pt x="39941" y="280631"/>
                  </a:lnTo>
                  <a:lnTo>
                    <a:pt x="37426" y="281279"/>
                  </a:lnTo>
                  <a:lnTo>
                    <a:pt x="34861" y="281940"/>
                  </a:lnTo>
                  <a:lnTo>
                    <a:pt x="33413" y="284632"/>
                  </a:lnTo>
                  <a:lnTo>
                    <a:pt x="35013" y="289941"/>
                  </a:lnTo>
                  <a:lnTo>
                    <a:pt x="37833" y="291312"/>
                  </a:lnTo>
                  <a:lnTo>
                    <a:pt x="42760" y="289483"/>
                  </a:lnTo>
                  <a:lnTo>
                    <a:pt x="43103" y="288759"/>
                  </a:lnTo>
                  <a:lnTo>
                    <a:pt x="42964" y="290944"/>
                  </a:lnTo>
                  <a:lnTo>
                    <a:pt x="44602" y="293014"/>
                  </a:lnTo>
                  <a:lnTo>
                    <a:pt x="46228" y="295059"/>
                  </a:lnTo>
                  <a:lnTo>
                    <a:pt x="49339" y="295262"/>
                  </a:lnTo>
                  <a:lnTo>
                    <a:pt x="51422" y="293370"/>
                  </a:lnTo>
                  <a:lnTo>
                    <a:pt x="53454" y="291439"/>
                  </a:lnTo>
                  <a:lnTo>
                    <a:pt x="53530" y="288378"/>
                  </a:lnTo>
                  <a:close/>
                </a:path>
                <a:path w="205104" h="326389">
                  <a:moveTo>
                    <a:pt x="54114" y="306514"/>
                  </a:moveTo>
                  <a:lnTo>
                    <a:pt x="52743" y="304634"/>
                  </a:lnTo>
                  <a:lnTo>
                    <a:pt x="51409" y="302691"/>
                  </a:lnTo>
                  <a:lnTo>
                    <a:pt x="48526" y="302120"/>
                  </a:lnTo>
                  <a:lnTo>
                    <a:pt x="46266" y="303415"/>
                  </a:lnTo>
                  <a:lnTo>
                    <a:pt x="43967" y="304736"/>
                  </a:lnTo>
                  <a:lnTo>
                    <a:pt x="43370" y="307784"/>
                  </a:lnTo>
                  <a:lnTo>
                    <a:pt x="45034" y="310197"/>
                  </a:lnTo>
                  <a:lnTo>
                    <a:pt x="46774" y="312585"/>
                  </a:lnTo>
                  <a:lnTo>
                    <a:pt x="49949" y="312953"/>
                  </a:lnTo>
                  <a:lnTo>
                    <a:pt x="53771" y="309359"/>
                  </a:lnTo>
                  <a:lnTo>
                    <a:pt x="54114" y="306514"/>
                  </a:lnTo>
                  <a:close/>
                </a:path>
                <a:path w="205104" h="326389">
                  <a:moveTo>
                    <a:pt x="54216" y="119761"/>
                  </a:moveTo>
                  <a:lnTo>
                    <a:pt x="52882" y="117106"/>
                  </a:lnTo>
                  <a:lnTo>
                    <a:pt x="50368" y="116306"/>
                  </a:lnTo>
                  <a:lnTo>
                    <a:pt x="47879" y="115506"/>
                  </a:lnTo>
                  <a:lnTo>
                    <a:pt x="45148" y="116916"/>
                  </a:lnTo>
                  <a:lnTo>
                    <a:pt x="43637" y="122059"/>
                  </a:lnTo>
                  <a:lnTo>
                    <a:pt x="45059" y="124726"/>
                  </a:lnTo>
                  <a:lnTo>
                    <a:pt x="50101" y="126187"/>
                  </a:lnTo>
                  <a:lnTo>
                    <a:pt x="52743" y="124752"/>
                  </a:lnTo>
                  <a:lnTo>
                    <a:pt x="54216" y="119761"/>
                  </a:lnTo>
                  <a:close/>
                </a:path>
                <a:path w="205104" h="326389">
                  <a:moveTo>
                    <a:pt x="61963" y="97459"/>
                  </a:moveTo>
                  <a:lnTo>
                    <a:pt x="60782" y="94729"/>
                  </a:lnTo>
                  <a:lnTo>
                    <a:pt x="58331" y="93764"/>
                  </a:lnTo>
                  <a:lnTo>
                    <a:pt x="55892" y="92811"/>
                  </a:lnTo>
                  <a:lnTo>
                    <a:pt x="53098" y="94043"/>
                  </a:lnTo>
                  <a:lnTo>
                    <a:pt x="52158" y="96558"/>
                  </a:lnTo>
                  <a:lnTo>
                    <a:pt x="51244" y="99072"/>
                  </a:lnTo>
                  <a:lnTo>
                    <a:pt x="52489" y="101828"/>
                  </a:lnTo>
                  <a:lnTo>
                    <a:pt x="57442" y="103606"/>
                  </a:lnTo>
                  <a:lnTo>
                    <a:pt x="60159" y="102336"/>
                  </a:lnTo>
                  <a:lnTo>
                    <a:pt x="61963" y="97459"/>
                  </a:lnTo>
                  <a:close/>
                </a:path>
                <a:path w="205104" h="326389">
                  <a:moveTo>
                    <a:pt x="63995" y="42456"/>
                  </a:moveTo>
                  <a:lnTo>
                    <a:pt x="63436" y="39497"/>
                  </a:lnTo>
                  <a:lnTo>
                    <a:pt x="61341" y="37960"/>
                  </a:lnTo>
                  <a:lnTo>
                    <a:pt x="59194" y="36398"/>
                  </a:lnTo>
                  <a:lnTo>
                    <a:pt x="56222" y="36969"/>
                  </a:lnTo>
                  <a:lnTo>
                    <a:pt x="53124" y="41440"/>
                  </a:lnTo>
                  <a:lnTo>
                    <a:pt x="53784" y="44475"/>
                  </a:lnTo>
                  <a:lnTo>
                    <a:pt x="58216" y="47294"/>
                  </a:lnTo>
                  <a:lnTo>
                    <a:pt x="61074" y="46647"/>
                  </a:lnTo>
                  <a:lnTo>
                    <a:pt x="63995" y="42456"/>
                  </a:lnTo>
                  <a:close/>
                </a:path>
                <a:path w="205104" h="326389">
                  <a:moveTo>
                    <a:pt x="65125" y="309156"/>
                  </a:moveTo>
                  <a:lnTo>
                    <a:pt x="62420" y="304660"/>
                  </a:lnTo>
                  <a:lnTo>
                    <a:pt x="59715" y="303961"/>
                  </a:lnTo>
                  <a:lnTo>
                    <a:pt x="57607" y="304825"/>
                  </a:lnTo>
                  <a:lnTo>
                    <a:pt x="55549" y="305828"/>
                  </a:lnTo>
                  <a:lnTo>
                    <a:pt x="54381" y="308279"/>
                  </a:lnTo>
                  <a:lnTo>
                    <a:pt x="55105" y="310870"/>
                  </a:lnTo>
                  <a:lnTo>
                    <a:pt x="55778" y="313334"/>
                  </a:lnTo>
                  <a:lnTo>
                    <a:pt x="58813" y="314782"/>
                  </a:lnTo>
                  <a:lnTo>
                    <a:pt x="61506" y="313486"/>
                  </a:lnTo>
                  <a:lnTo>
                    <a:pt x="64287" y="312305"/>
                  </a:lnTo>
                  <a:lnTo>
                    <a:pt x="65125" y="309156"/>
                  </a:lnTo>
                  <a:close/>
                </a:path>
                <a:path w="205104" h="326389">
                  <a:moveTo>
                    <a:pt x="69164" y="272364"/>
                  </a:moveTo>
                  <a:lnTo>
                    <a:pt x="68643" y="269367"/>
                  </a:lnTo>
                  <a:lnTo>
                    <a:pt x="64274" y="266458"/>
                  </a:lnTo>
                  <a:lnTo>
                    <a:pt x="61328" y="266992"/>
                  </a:lnTo>
                  <a:lnTo>
                    <a:pt x="59880" y="269087"/>
                  </a:lnTo>
                  <a:lnTo>
                    <a:pt x="58381" y="271132"/>
                  </a:lnTo>
                  <a:lnTo>
                    <a:pt x="58826" y="274066"/>
                  </a:lnTo>
                  <a:lnTo>
                    <a:pt x="60909" y="275678"/>
                  </a:lnTo>
                  <a:lnTo>
                    <a:pt x="62979" y="277279"/>
                  </a:lnTo>
                  <a:lnTo>
                    <a:pt x="66001" y="276809"/>
                  </a:lnTo>
                  <a:lnTo>
                    <a:pt x="67614" y="274599"/>
                  </a:lnTo>
                  <a:lnTo>
                    <a:pt x="69164" y="272364"/>
                  </a:lnTo>
                  <a:close/>
                </a:path>
                <a:path w="205104" h="326389">
                  <a:moveTo>
                    <a:pt x="71208" y="75793"/>
                  </a:moveTo>
                  <a:lnTo>
                    <a:pt x="70192" y="72961"/>
                  </a:lnTo>
                  <a:lnTo>
                    <a:pt x="67830" y="71818"/>
                  </a:lnTo>
                  <a:lnTo>
                    <a:pt x="65468" y="70675"/>
                  </a:lnTo>
                  <a:lnTo>
                    <a:pt x="62623" y="71729"/>
                  </a:lnTo>
                  <a:lnTo>
                    <a:pt x="61480" y="74155"/>
                  </a:lnTo>
                  <a:lnTo>
                    <a:pt x="60350" y="76606"/>
                  </a:lnTo>
                  <a:lnTo>
                    <a:pt x="61442" y="79463"/>
                  </a:lnTo>
                  <a:lnTo>
                    <a:pt x="66255" y="81572"/>
                  </a:lnTo>
                  <a:lnTo>
                    <a:pt x="69024" y="80479"/>
                  </a:lnTo>
                  <a:lnTo>
                    <a:pt x="71208" y="75793"/>
                  </a:lnTo>
                  <a:close/>
                </a:path>
                <a:path w="205104" h="326389">
                  <a:moveTo>
                    <a:pt x="72885" y="323761"/>
                  </a:moveTo>
                  <a:lnTo>
                    <a:pt x="72694" y="318516"/>
                  </a:lnTo>
                  <a:lnTo>
                    <a:pt x="70916" y="316395"/>
                  </a:lnTo>
                  <a:lnTo>
                    <a:pt x="68884" y="316064"/>
                  </a:lnTo>
                  <a:lnTo>
                    <a:pt x="66865" y="315645"/>
                  </a:lnTo>
                  <a:lnTo>
                    <a:pt x="64465" y="317042"/>
                  </a:lnTo>
                  <a:lnTo>
                    <a:pt x="63449" y="319405"/>
                  </a:lnTo>
                  <a:lnTo>
                    <a:pt x="62395" y="321868"/>
                  </a:lnTo>
                  <a:lnTo>
                    <a:pt x="64008" y="324777"/>
                  </a:lnTo>
                  <a:lnTo>
                    <a:pt x="67183" y="325412"/>
                  </a:lnTo>
                  <a:lnTo>
                    <a:pt x="70370" y="325932"/>
                  </a:lnTo>
                  <a:lnTo>
                    <a:pt x="72885" y="323761"/>
                  </a:lnTo>
                  <a:close/>
                </a:path>
                <a:path w="205104" h="326389">
                  <a:moveTo>
                    <a:pt x="78752" y="21907"/>
                  </a:moveTo>
                  <a:lnTo>
                    <a:pt x="76974" y="19951"/>
                  </a:lnTo>
                  <a:lnTo>
                    <a:pt x="75222" y="18021"/>
                  </a:lnTo>
                  <a:lnTo>
                    <a:pt x="72110" y="17970"/>
                  </a:lnTo>
                  <a:lnTo>
                    <a:pt x="70154" y="19964"/>
                  </a:lnTo>
                  <a:lnTo>
                    <a:pt x="68237" y="21971"/>
                  </a:lnTo>
                  <a:lnTo>
                    <a:pt x="68300" y="25019"/>
                  </a:lnTo>
                  <a:lnTo>
                    <a:pt x="72237" y="28486"/>
                  </a:lnTo>
                  <a:lnTo>
                    <a:pt x="75222" y="28409"/>
                  </a:lnTo>
                  <a:lnTo>
                    <a:pt x="76949" y="26606"/>
                  </a:lnTo>
                  <a:lnTo>
                    <a:pt x="78689" y="24828"/>
                  </a:lnTo>
                  <a:lnTo>
                    <a:pt x="78752" y="21907"/>
                  </a:lnTo>
                  <a:close/>
                </a:path>
                <a:path w="205104" h="326389">
                  <a:moveTo>
                    <a:pt x="81749" y="251447"/>
                  </a:moveTo>
                  <a:lnTo>
                    <a:pt x="80873" y="248551"/>
                  </a:lnTo>
                  <a:lnTo>
                    <a:pt x="76212" y="246151"/>
                  </a:lnTo>
                  <a:lnTo>
                    <a:pt x="73329" y="247027"/>
                  </a:lnTo>
                  <a:lnTo>
                    <a:pt x="70904" y="251561"/>
                  </a:lnTo>
                  <a:lnTo>
                    <a:pt x="71691" y="254406"/>
                  </a:lnTo>
                  <a:lnTo>
                    <a:pt x="73977" y="255727"/>
                  </a:lnTo>
                  <a:lnTo>
                    <a:pt x="76238" y="257035"/>
                  </a:lnTo>
                  <a:lnTo>
                    <a:pt x="79197" y="256209"/>
                  </a:lnTo>
                  <a:lnTo>
                    <a:pt x="81749" y="251447"/>
                  </a:lnTo>
                  <a:close/>
                </a:path>
                <a:path w="205104" h="326389">
                  <a:moveTo>
                    <a:pt x="82080" y="54991"/>
                  </a:moveTo>
                  <a:lnTo>
                    <a:pt x="81394" y="52133"/>
                  </a:lnTo>
                  <a:lnTo>
                    <a:pt x="79133" y="50761"/>
                  </a:lnTo>
                  <a:lnTo>
                    <a:pt x="76911" y="49403"/>
                  </a:lnTo>
                  <a:lnTo>
                    <a:pt x="73888" y="50152"/>
                  </a:lnTo>
                  <a:lnTo>
                    <a:pt x="72593" y="52514"/>
                  </a:lnTo>
                  <a:lnTo>
                    <a:pt x="71259" y="54876"/>
                  </a:lnTo>
                  <a:lnTo>
                    <a:pt x="72034" y="57785"/>
                  </a:lnTo>
                  <a:lnTo>
                    <a:pt x="76657" y="60299"/>
                  </a:lnTo>
                  <a:lnTo>
                    <a:pt x="79565" y="59499"/>
                  </a:lnTo>
                  <a:lnTo>
                    <a:pt x="80835" y="57251"/>
                  </a:lnTo>
                  <a:lnTo>
                    <a:pt x="82080" y="54991"/>
                  </a:lnTo>
                  <a:close/>
                </a:path>
                <a:path w="205104" h="326389">
                  <a:moveTo>
                    <a:pt x="83947" y="296316"/>
                  </a:moveTo>
                  <a:lnTo>
                    <a:pt x="83883" y="293268"/>
                  </a:lnTo>
                  <a:lnTo>
                    <a:pt x="79946" y="289801"/>
                  </a:lnTo>
                  <a:lnTo>
                    <a:pt x="76962" y="289877"/>
                  </a:lnTo>
                  <a:lnTo>
                    <a:pt x="75234" y="291680"/>
                  </a:lnTo>
                  <a:lnTo>
                    <a:pt x="73494" y="293458"/>
                  </a:lnTo>
                  <a:lnTo>
                    <a:pt x="73431" y="296379"/>
                  </a:lnTo>
                  <a:lnTo>
                    <a:pt x="75209" y="298335"/>
                  </a:lnTo>
                  <a:lnTo>
                    <a:pt x="76962" y="300266"/>
                  </a:lnTo>
                  <a:lnTo>
                    <a:pt x="80073" y="300316"/>
                  </a:lnTo>
                  <a:lnTo>
                    <a:pt x="82029" y="298323"/>
                  </a:lnTo>
                  <a:lnTo>
                    <a:pt x="83947" y="296316"/>
                  </a:lnTo>
                  <a:close/>
                </a:path>
                <a:path w="205104" h="326389">
                  <a:moveTo>
                    <a:pt x="92113" y="229527"/>
                  </a:moveTo>
                  <a:lnTo>
                    <a:pt x="90957" y="226695"/>
                  </a:lnTo>
                  <a:lnTo>
                    <a:pt x="86106" y="224701"/>
                  </a:lnTo>
                  <a:lnTo>
                    <a:pt x="83350" y="225844"/>
                  </a:lnTo>
                  <a:lnTo>
                    <a:pt x="82334" y="228219"/>
                  </a:lnTo>
                  <a:lnTo>
                    <a:pt x="81280" y="230581"/>
                  </a:lnTo>
                  <a:lnTo>
                    <a:pt x="82372" y="233375"/>
                  </a:lnTo>
                  <a:lnTo>
                    <a:pt x="84759" y="234467"/>
                  </a:lnTo>
                  <a:lnTo>
                    <a:pt x="87147" y="235559"/>
                  </a:lnTo>
                  <a:lnTo>
                    <a:pt x="89966" y="234442"/>
                  </a:lnTo>
                  <a:lnTo>
                    <a:pt x="92113" y="229527"/>
                  </a:lnTo>
                  <a:close/>
                </a:path>
                <a:path w="205104" h="326389">
                  <a:moveTo>
                    <a:pt x="95059" y="35661"/>
                  </a:moveTo>
                  <a:lnTo>
                    <a:pt x="94767" y="32778"/>
                  </a:lnTo>
                  <a:lnTo>
                    <a:pt x="92710" y="31102"/>
                  </a:lnTo>
                  <a:lnTo>
                    <a:pt x="90703" y="29464"/>
                  </a:lnTo>
                  <a:lnTo>
                    <a:pt x="87579" y="29806"/>
                  </a:lnTo>
                  <a:lnTo>
                    <a:pt x="85979" y="32016"/>
                  </a:lnTo>
                  <a:lnTo>
                    <a:pt x="84340" y="34213"/>
                  </a:lnTo>
                  <a:lnTo>
                    <a:pt x="84785" y="37223"/>
                  </a:lnTo>
                  <a:lnTo>
                    <a:pt x="89077" y="40233"/>
                  </a:lnTo>
                  <a:lnTo>
                    <a:pt x="92036" y="39776"/>
                  </a:lnTo>
                  <a:lnTo>
                    <a:pt x="93573" y="37731"/>
                  </a:lnTo>
                  <a:lnTo>
                    <a:pt x="95059" y="35661"/>
                  </a:lnTo>
                  <a:close/>
                </a:path>
                <a:path w="205104" h="326389">
                  <a:moveTo>
                    <a:pt x="96380" y="314972"/>
                  </a:moveTo>
                  <a:lnTo>
                    <a:pt x="93268" y="310743"/>
                  </a:lnTo>
                  <a:lnTo>
                    <a:pt x="90398" y="310146"/>
                  </a:lnTo>
                  <a:lnTo>
                    <a:pt x="88392" y="311404"/>
                  </a:lnTo>
                  <a:lnTo>
                    <a:pt x="86360" y="312597"/>
                  </a:lnTo>
                  <a:lnTo>
                    <a:pt x="85547" y="315353"/>
                  </a:lnTo>
                  <a:lnTo>
                    <a:pt x="86601" y="317715"/>
                  </a:lnTo>
                  <a:lnTo>
                    <a:pt x="87693" y="320154"/>
                  </a:lnTo>
                  <a:lnTo>
                    <a:pt x="90741" y="321056"/>
                  </a:lnTo>
                  <a:lnTo>
                    <a:pt x="93256" y="319557"/>
                  </a:lnTo>
                  <a:lnTo>
                    <a:pt x="95732" y="318033"/>
                  </a:lnTo>
                  <a:lnTo>
                    <a:pt x="96380" y="314972"/>
                  </a:lnTo>
                  <a:close/>
                </a:path>
                <a:path w="205104" h="326389">
                  <a:moveTo>
                    <a:pt x="97802" y="10007"/>
                  </a:moveTo>
                  <a:lnTo>
                    <a:pt x="97078" y="7416"/>
                  </a:lnTo>
                  <a:lnTo>
                    <a:pt x="96405" y="4953"/>
                  </a:lnTo>
                  <a:lnTo>
                    <a:pt x="93370" y="3505"/>
                  </a:lnTo>
                  <a:lnTo>
                    <a:pt x="90665" y="4800"/>
                  </a:lnTo>
                  <a:lnTo>
                    <a:pt x="87896" y="5981"/>
                  </a:lnTo>
                  <a:lnTo>
                    <a:pt x="87058" y="9144"/>
                  </a:lnTo>
                  <a:lnTo>
                    <a:pt x="88392" y="11328"/>
                  </a:lnTo>
                  <a:lnTo>
                    <a:pt x="89763" y="13627"/>
                  </a:lnTo>
                  <a:lnTo>
                    <a:pt x="92468" y="14338"/>
                  </a:lnTo>
                  <a:lnTo>
                    <a:pt x="94576" y="13462"/>
                  </a:lnTo>
                  <a:lnTo>
                    <a:pt x="96634" y="12458"/>
                  </a:lnTo>
                  <a:lnTo>
                    <a:pt x="97802" y="10007"/>
                  </a:lnTo>
                  <a:close/>
                </a:path>
                <a:path w="205104" h="326389">
                  <a:moveTo>
                    <a:pt x="99047" y="276847"/>
                  </a:moveTo>
                  <a:lnTo>
                    <a:pt x="98386" y="273812"/>
                  </a:lnTo>
                  <a:lnTo>
                    <a:pt x="93954" y="270992"/>
                  </a:lnTo>
                  <a:lnTo>
                    <a:pt x="91097" y="271640"/>
                  </a:lnTo>
                  <a:lnTo>
                    <a:pt x="88176" y="275831"/>
                  </a:lnTo>
                  <a:lnTo>
                    <a:pt x="88734" y="278790"/>
                  </a:lnTo>
                  <a:lnTo>
                    <a:pt x="90830" y="280327"/>
                  </a:lnTo>
                  <a:lnTo>
                    <a:pt x="92976" y="281889"/>
                  </a:lnTo>
                  <a:lnTo>
                    <a:pt x="95948" y="281317"/>
                  </a:lnTo>
                  <a:lnTo>
                    <a:pt x="99047" y="276847"/>
                  </a:lnTo>
                  <a:close/>
                </a:path>
                <a:path w="205104" h="326389">
                  <a:moveTo>
                    <a:pt x="100672" y="206883"/>
                  </a:moveTo>
                  <a:lnTo>
                    <a:pt x="99352" y="204165"/>
                  </a:lnTo>
                  <a:lnTo>
                    <a:pt x="94361" y="202526"/>
                  </a:lnTo>
                  <a:lnTo>
                    <a:pt x="91668" y="203847"/>
                  </a:lnTo>
                  <a:lnTo>
                    <a:pt x="90817" y="206298"/>
                  </a:lnTo>
                  <a:lnTo>
                    <a:pt x="90004" y="208762"/>
                  </a:lnTo>
                  <a:lnTo>
                    <a:pt x="91236" y="211455"/>
                  </a:lnTo>
                  <a:lnTo>
                    <a:pt x="93713" y="212356"/>
                  </a:lnTo>
                  <a:lnTo>
                    <a:pt x="96164" y="213258"/>
                  </a:lnTo>
                  <a:lnTo>
                    <a:pt x="98945" y="211963"/>
                  </a:lnTo>
                  <a:lnTo>
                    <a:pt x="99796" y="209423"/>
                  </a:lnTo>
                  <a:lnTo>
                    <a:pt x="100672" y="206883"/>
                  </a:lnTo>
                  <a:close/>
                </a:path>
                <a:path w="205104" h="326389">
                  <a:moveTo>
                    <a:pt x="107683" y="183769"/>
                  </a:moveTo>
                  <a:lnTo>
                    <a:pt x="106184" y="181140"/>
                  </a:lnTo>
                  <a:lnTo>
                    <a:pt x="101104" y="179819"/>
                  </a:lnTo>
                  <a:lnTo>
                    <a:pt x="98501" y="181317"/>
                  </a:lnTo>
                  <a:lnTo>
                    <a:pt x="97116" y="186321"/>
                  </a:lnTo>
                  <a:lnTo>
                    <a:pt x="98590" y="188937"/>
                  </a:lnTo>
                  <a:lnTo>
                    <a:pt x="101092" y="189674"/>
                  </a:lnTo>
                  <a:lnTo>
                    <a:pt x="103619" y="190411"/>
                  </a:lnTo>
                  <a:lnTo>
                    <a:pt x="106248" y="188925"/>
                  </a:lnTo>
                  <a:lnTo>
                    <a:pt x="107683" y="183769"/>
                  </a:lnTo>
                  <a:close/>
                </a:path>
                <a:path w="205104" h="326389">
                  <a:moveTo>
                    <a:pt x="111086" y="16281"/>
                  </a:moveTo>
                  <a:lnTo>
                    <a:pt x="109524" y="14185"/>
                  </a:lnTo>
                  <a:lnTo>
                    <a:pt x="107950" y="12077"/>
                  </a:lnTo>
                  <a:lnTo>
                    <a:pt x="104813" y="11760"/>
                  </a:lnTo>
                  <a:lnTo>
                    <a:pt x="102704" y="13639"/>
                  </a:lnTo>
                  <a:lnTo>
                    <a:pt x="100545" y="15455"/>
                  </a:lnTo>
                  <a:lnTo>
                    <a:pt x="100495" y="18618"/>
                  </a:lnTo>
                  <a:lnTo>
                    <a:pt x="104178" y="22364"/>
                  </a:lnTo>
                  <a:lnTo>
                    <a:pt x="107061" y="22377"/>
                  </a:lnTo>
                  <a:lnTo>
                    <a:pt x="108953" y="20802"/>
                  </a:lnTo>
                  <a:lnTo>
                    <a:pt x="110794" y="19151"/>
                  </a:lnTo>
                  <a:lnTo>
                    <a:pt x="111086" y="16281"/>
                  </a:lnTo>
                  <a:close/>
                </a:path>
                <a:path w="205104" h="326389">
                  <a:moveTo>
                    <a:pt x="111277" y="255739"/>
                  </a:moveTo>
                  <a:lnTo>
                    <a:pt x="110299" y="252818"/>
                  </a:lnTo>
                  <a:lnTo>
                    <a:pt x="105613" y="250469"/>
                  </a:lnTo>
                  <a:lnTo>
                    <a:pt x="102819" y="251421"/>
                  </a:lnTo>
                  <a:lnTo>
                    <a:pt x="101574" y="253682"/>
                  </a:lnTo>
                  <a:lnTo>
                    <a:pt x="100368" y="255955"/>
                  </a:lnTo>
                  <a:lnTo>
                    <a:pt x="101257" y="258838"/>
                  </a:lnTo>
                  <a:lnTo>
                    <a:pt x="103530" y="260108"/>
                  </a:lnTo>
                  <a:lnTo>
                    <a:pt x="105841" y="261391"/>
                  </a:lnTo>
                  <a:lnTo>
                    <a:pt x="108724" y="260489"/>
                  </a:lnTo>
                  <a:lnTo>
                    <a:pt x="111277" y="255739"/>
                  </a:lnTo>
                  <a:close/>
                </a:path>
                <a:path w="205104" h="326389">
                  <a:moveTo>
                    <a:pt x="114274" y="301066"/>
                  </a:moveTo>
                  <a:lnTo>
                    <a:pt x="114096" y="298030"/>
                  </a:lnTo>
                  <a:lnTo>
                    <a:pt x="110032" y="294690"/>
                  </a:lnTo>
                  <a:lnTo>
                    <a:pt x="107048" y="294881"/>
                  </a:lnTo>
                  <a:lnTo>
                    <a:pt x="105397" y="296786"/>
                  </a:lnTo>
                  <a:lnTo>
                    <a:pt x="103695" y="298640"/>
                  </a:lnTo>
                  <a:lnTo>
                    <a:pt x="103784" y="301599"/>
                  </a:lnTo>
                  <a:lnTo>
                    <a:pt x="105651" y="303453"/>
                  </a:lnTo>
                  <a:lnTo>
                    <a:pt x="107505" y="305295"/>
                  </a:lnTo>
                  <a:lnTo>
                    <a:pt x="110591" y="305193"/>
                  </a:lnTo>
                  <a:lnTo>
                    <a:pt x="112458" y="303149"/>
                  </a:lnTo>
                  <a:lnTo>
                    <a:pt x="114274" y="301066"/>
                  </a:lnTo>
                  <a:close/>
                </a:path>
                <a:path w="205104" h="326389">
                  <a:moveTo>
                    <a:pt x="121373" y="233680"/>
                  </a:moveTo>
                  <a:lnTo>
                    <a:pt x="120243" y="230873"/>
                  </a:lnTo>
                  <a:lnTo>
                    <a:pt x="115366" y="228904"/>
                  </a:lnTo>
                  <a:lnTo>
                    <a:pt x="112585" y="230060"/>
                  </a:lnTo>
                  <a:lnTo>
                    <a:pt x="110604" y="234848"/>
                  </a:lnTo>
                  <a:lnTo>
                    <a:pt x="111658" y="237617"/>
                  </a:lnTo>
                  <a:lnTo>
                    <a:pt x="114071" y="238683"/>
                  </a:lnTo>
                  <a:lnTo>
                    <a:pt x="116459" y="239750"/>
                  </a:lnTo>
                  <a:lnTo>
                    <a:pt x="119329" y="238633"/>
                  </a:lnTo>
                  <a:lnTo>
                    <a:pt x="121373" y="233680"/>
                  </a:lnTo>
                  <a:close/>
                </a:path>
                <a:path w="205104" h="326389">
                  <a:moveTo>
                    <a:pt x="121462" y="8496"/>
                  </a:moveTo>
                  <a:lnTo>
                    <a:pt x="120611" y="5308"/>
                  </a:lnTo>
                  <a:lnTo>
                    <a:pt x="117703" y="3949"/>
                  </a:lnTo>
                  <a:lnTo>
                    <a:pt x="114744" y="2616"/>
                  </a:lnTo>
                  <a:lnTo>
                    <a:pt x="111721" y="4191"/>
                  </a:lnTo>
                  <a:lnTo>
                    <a:pt x="110705" y="9334"/>
                  </a:lnTo>
                  <a:lnTo>
                    <a:pt x="111912" y="11747"/>
                  </a:lnTo>
                  <a:lnTo>
                    <a:pt x="113779" y="12598"/>
                  </a:lnTo>
                  <a:lnTo>
                    <a:pt x="115646" y="13474"/>
                  </a:lnTo>
                  <a:lnTo>
                    <a:pt x="118338" y="12725"/>
                  </a:lnTo>
                  <a:lnTo>
                    <a:pt x="119875" y="10642"/>
                  </a:lnTo>
                  <a:lnTo>
                    <a:pt x="121462" y="8496"/>
                  </a:lnTo>
                  <a:close/>
                </a:path>
                <a:path w="205104" h="326389">
                  <a:moveTo>
                    <a:pt x="128790" y="281228"/>
                  </a:moveTo>
                  <a:lnTo>
                    <a:pt x="128143" y="278257"/>
                  </a:lnTo>
                  <a:lnTo>
                    <a:pt x="123659" y="275513"/>
                  </a:lnTo>
                  <a:lnTo>
                    <a:pt x="120738" y="276174"/>
                  </a:lnTo>
                  <a:lnTo>
                    <a:pt x="119341" y="278320"/>
                  </a:lnTo>
                  <a:lnTo>
                    <a:pt x="117970" y="280492"/>
                  </a:lnTo>
                  <a:lnTo>
                    <a:pt x="118491" y="283375"/>
                  </a:lnTo>
                  <a:lnTo>
                    <a:pt x="120662" y="284886"/>
                  </a:lnTo>
                  <a:lnTo>
                    <a:pt x="122809" y="286372"/>
                  </a:lnTo>
                  <a:lnTo>
                    <a:pt x="125857" y="285800"/>
                  </a:lnTo>
                  <a:lnTo>
                    <a:pt x="127304" y="283502"/>
                  </a:lnTo>
                  <a:lnTo>
                    <a:pt x="128790" y="281228"/>
                  </a:lnTo>
                  <a:close/>
                </a:path>
                <a:path w="205104" h="326389">
                  <a:moveTo>
                    <a:pt x="129844" y="210997"/>
                  </a:moveTo>
                  <a:lnTo>
                    <a:pt x="128511" y="208280"/>
                  </a:lnTo>
                  <a:lnTo>
                    <a:pt x="123520" y="206654"/>
                  </a:lnTo>
                  <a:lnTo>
                    <a:pt x="120840" y="207987"/>
                  </a:lnTo>
                  <a:lnTo>
                    <a:pt x="119151" y="212902"/>
                  </a:lnTo>
                  <a:lnTo>
                    <a:pt x="120446" y="215607"/>
                  </a:lnTo>
                  <a:lnTo>
                    <a:pt x="122910" y="216496"/>
                  </a:lnTo>
                  <a:lnTo>
                    <a:pt x="125387" y="217385"/>
                  </a:lnTo>
                  <a:lnTo>
                    <a:pt x="128117" y="216065"/>
                  </a:lnTo>
                  <a:lnTo>
                    <a:pt x="128968" y="213525"/>
                  </a:lnTo>
                  <a:lnTo>
                    <a:pt x="129844" y="210997"/>
                  </a:lnTo>
                  <a:close/>
                </a:path>
                <a:path w="205104" h="326389">
                  <a:moveTo>
                    <a:pt x="131254" y="7264"/>
                  </a:moveTo>
                  <a:lnTo>
                    <a:pt x="131089" y="4597"/>
                  </a:lnTo>
                  <a:lnTo>
                    <a:pt x="130949" y="2032"/>
                  </a:lnTo>
                  <a:lnTo>
                    <a:pt x="128193" y="0"/>
                  </a:lnTo>
                  <a:lnTo>
                    <a:pt x="125209" y="825"/>
                  </a:lnTo>
                  <a:lnTo>
                    <a:pt x="122224" y="1574"/>
                  </a:lnTo>
                  <a:lnTo>
                    <a:pt x="120827" y="4533"/>
                  </a:lnTo>
                  <a:lnTo>
                    <a:pt x="122885" y="9359"/>
                  </a:lnTo>
                  <a:lnTo>
                    <a:pt x="125425" y="10553"/>
                  </a:lnTo>
                  <a:lnTo>
                    <a:pt x="127558" y="10033"/>
                  </a:lnTo>
                  <a:lnTo>
                    <a:pt x="129679" y="9423"/>
                  </a:lnTo>
                  <a:lnTo>
                    <a:pt x="131254" y="7264"/>
                  </a:lnTo>
                  <a:close/>
                </a:path>
                <a:path w="205104" h="326389">
                  <a:moveTo>
                    <a:pt x="136817" y="187845"/>
                  </a:moveTo>
                  <a:lnTo>
                    <a:pt x="135293" y="185204"/>
                  </a:lnTo>
                  <a:lnTo>
                    <a:pt x="130213" y="183883"/>
                  </a:lnTo>
                  <a:lnTo>
                    <a:pt x="127635" y="185394"/>
                  </a:lnTo>
                  <a:lnTo>
                    <a:pt x="126923" y="187896"/>
                  </a:lnTo>
                  <a:lnTo>
                    <a:pt x="126238" y="190411"/>
                  </a:lnTo>
                  <a:lnTo>
                    <a:pt x="127723" y="193040"/>
                  </a:lnTo>
                  <a:lnTo>
                    <a:pt x="130238" y="193763"/>
                  </a:lnTo>
                  <a:lnTo>
                    <a:pt x="132765" y="194487"/>
                  </a:lnTo>
                  <a:lnTo>
                    <a:pt x="135382" y="192989"/>
                  </a:lnTo>
                  <a:lnTo>
                    <a:pt x="136817" y="187845"/>
                  </a:lnTo>
                  <a:close/>
                </a:path>
                <a:path w="205104" h="326389">
                  <a:moveTo>
                    <a:pt x="137693" y="25323"/>
                  </a:moveTo>
                  <a:lnTo>
                    <a:pt x="136271" y="22809"/>
                  </a:lnTo>
                  <a:lnTo>
                    <a:pt x="134937" y="20269"/>
                  </a:lnTo>
                  <a:lnTo>
                    <a:pt x="131787" y="19519"/>
                  </a:lnTo>
                  <a:lnTo>
                    <a:pt x="127457" y="22504"/>
                  </a:lnTo>
                  <a:lnTo>
                    <a:pt x="126822" y="25234"/>
                  </a:lnTo>
                  <a:lnTo>
                    <a:pt x="127927" y="27368"/>
                  </a:lnTo>
                  <a:lnTo>
                    <a:pt x="129133" y="29451"/>
                  </a:lnTo>
                  <a:lnTo>
                    <a:pt x="131800" y="30454"/>
                  </a:lnTo>
                  <a:lnTo>
                    <a:pt x="134239" y="29362"/>
                  </a:lnTo>
                  <a:lnTo>
                    <a:pt x="136588" y="28308"/>
                  </a:lnTo>
                  <a:lnTo>
                    <a:pt x="137693" y="25323"/>
                  </a:lnTo>
                  <a:close/>
                </a:path>
                <a:path w="205104" h="326389">
                  <a:moveTo>
                    <a:pt x="140677" y="259969"/>
                  </a:moveTo>
                  <a:lnTo>
                    <a:pt x="139750" y="257073"/>
                  </a:lnTo>
                  <a:lnTo>
                    <a:pt x="135026" y="254787"/>
                  </a:lnTo>
                  <a:lnTo>
                    <a:pt x="132168" y="255727"/>
                  </a:lnTo>
                  <a:lnTo>
                    <a:pt x="129844" y="260350"/>
                  </a:lnTo>
                  <a:lnTo>
                    <a:pt x="130708" y="263194"/>
                  </a:lnTo>
                  <a:lnTo>
                    <a:pt x="133019" y="264439"/>
                  </a:lnTo>
                  <a:lnTo>
                    <a:pt x="135318" y="265684"/>
                  </a:lnTo>
                  <a:lnTo>
                    <a:pt x="138252" y="264769"/>
                  </a:lnTo>
                  <a:lnTo>
                    <a:pt x="140677" y="259969"/>
                  </a:lnTo>
                  <a:close/>
                </a:path>
                <a:path w="205104" h="326389">
                  <a:moveTo>
                    <a:pt x="142354" y="164312"/>
                  </a:moveTo>
                  <a:lnTo>
                    <a:pt x="140677" y="161772"/>
                  </a:lnTo>
                  <a:lnTo>
                    <a:pt x="135534" y="160756"/>
                  </a:lnTo>
                  <a:lnTo>
                    <a:pt x="133032" y="162420"/>
                  </a:lnTo>
                  <a:lnTo>
                    <a:pt x="132473" y="164960"/>
                  </a:lnTo>
                  <a:lnTo>
                    <a:pt x="131940" y="167500"/>
                  </a:lnTo>
                  <a:lnTo>
                    <a:pt x="133565" y="170027"/>
                  </a:lnTo>
                  <a:lnTo>
                    <a:pt x="136131" y="170611"/>
                  </a:lnTo>
                  <a:lnTo>
                    <a:pt x="138696" y="171196"/>
                  </a:lnTo>
                  <a:lnTo>
                    <a:pt x="141224" y="169532"/>
                  </a:lnTo>
                  <a:lnTo>
                    <a:pt x="141770" y="166916"/>
                  </a:lnTo>
                  <a:lnTo>
                    <a:pt x="142354" y="164312"/>
                  </a:lnTo>
                  <a:close/>
                </a:path>
                <a:path w="205104" h="326389">
                  <a:moveTo>
                    <a:pt x="145605" y="48996"/>
                  </a:moveTo>
                  <a:lnTo>
                    <a:pt x="144284" y="43649"/>
                  </a:lnTo>
                  <a:lnTo>
                    <a:pt x="141668" y="42087"/>
                  </a:lnTo>
                  <a:lnTo>
                    <a:pt x="136626" y="43548"/>
                  </a:lnTo>
                  <a:lnTo>
                    <a:pt x="135102" y="46113"/>
                  </a:lnTo>
                  <a:lnTo>
                    <a:pt x="136321" y="51015"/>
                  </a:lnTo>
                  <a:lnTo>
                    <a:pt x="138772" y="52628"/>
                  </a:lnTo>
                  <a:lnTo>
                    <a:pt x="141363" y="52108"/>
                  </a:lnTo>
                  <a:lnTo>
                    <a:pt x="143916" y="51600"/>
                  </a:lnTo>
                  <a:lnTo>
                    <a:pt x="145605" y="48996"/>
                  </a:lnTo>
                  <a:close/>
                </a:path>
                <a:path w="205104" h="326389">
                  <a:moveTo>
                    <a:pt x="146481" y="140500"/>
                  </a:moveTo>
                  <a:lnTo>
                    <a:pt x="144640" y="138061"/>
                  </a:lnTo>
                  <a:lnTo>
                    <a:pt x="139446" y="137363"/>
                  </a:lnTo>
                  <a:lnTo>
                    <a:pt x="137071" y="139179"/>
                  </a:lnTo>
                  <a:lnTo>
                    <a:pt x="136664" y="141744"/>
                  </a:lnTo>
                  <a:lnTo>
                    <a:pt x="136283" y="144310"/>
                  </a:lnTo>
                  <a:lnTo>
                    <a:pt x="138061" y="146748"/>
                  </a:lnTo>
                  <a:lnTo>
                    <a:pt x="140652" y="147167"/>
                  </a:lnTo>
                  <a:lnTo>
                    <a:pt x="143243" y="147586"/>
                  </a:lnTo>
                  <a:lnTo>
                    <a:pt x="145669" y="145783"/>
                  </a:lnTo>
                  <a:lnTo>
                    <a:pt x="146062" y="143141"/>
                  </a:lnTo>
                  <a:lnTo>
                    <a:pt x="146481" y="140500"/>
                  </a:lnTo>
                  <a:close/>
                </a:path>
                <a:path w="205104" h="326389">
                  <a:moveTo>
                    <a:pt x="149085" y="116420"/>
                  </a:moveTo>
                  <a:lnTo>
                    <a:pt x="147066" y="114109"/>
                  </a:lnTo>
                  <a:lnTo>
                    <a:pt x="141833" y="113779"/>
                  </a:lnTo>
                  <a:lnTo>
                    <a:pt x="139611" y="115735"/>
                  </a:lnTo>
                  <a:lnTo>
                    <a:pt x="139153" y="120916"/>
                  </a:lnTo>
                  <a:lnTo>
                    <a:pt x="141084" y="123215"/>
                  </a:lnTo>
                  <a:lnTo>
                    <a:pt x="143700" y="123469"/>
                  </a:lnTo>
                  <a:lnTo>
                    <a:pt x="146316" y="123723"/>
                  </a:lnTo>
                  <a:lnTo>
                    <a:pt x="148615" y="121767"/>
                  </a:lnTo>
                  <a:lnTo>
                    <a:pt x="149085" y="116420"/>
                  </a:lnTo>
                  <a:close/>
                </a:path>
                <a:path w="205104" h="326389">
                  <a:moveTo>
                    <a:pt x="149085" y="73253"/>
                  </a:moveTo>
                  <a:lnTo>
                    <a:pt x="148869" y="70561"/>
                  </a:lnTo>
                  <a:lnTo>
                    <a:pt x="148577" y="67868"/>
                  </a:lnTo>
                  <a:lnTo>
                    <a:pt x="146227" y="65938"/>
                  </a:lnTo>
                  <a:lnTo>
                    <a:pt x="141020" y="66573"/>
                  </a:lnTo>
                  <a:lnTo>
                    <a:pt x="139141" y="68910"/>
                  </a:lnTo>
                  <a:lnTo>
                    <a:pt x="139407" y="71450"/>
                  </a:lnTo>
                  <a:lnTo>
                    <a:pt x="139611" y="74015"/>
                  </a:lnTo>
                  <a:lnTo>
                    <a:pt x="141909" y="75946"/>
                  </a:lnTo>
                  <a:lnTo>
                    <a:pt x="144526" y="75768"/>
                  </a:lnTo>
                  <a:lnTo>
                    <a:pt x="147142" y="75590"/>
                  </a:lnTo>
                  <a:lnTo>
                    <a:pt x="149085" y="73253"/>
                  </a:lnTo>
                  <a:close/>
                </a:path>
                <a:path w="205104" h="326389">
                  <a:moveTo>
                    <a:pt x="149936" y="97561"/>
                  </a:moveTo>
                  <a:lnTo>
                    <a:pt x="149910" y="94869"/>
                  </a:lnTo>
                  <a:lnTo>
                    <a:pt x="149910" y="92176"/>
                  </a:lnTo>
                  <a:lnTo>
                    <a:pt x="147777" y="90030"/>
                  </a:lnTo>
                  <a:lnTo>
                    <a:pt x="142532" y="90119"/>
                  </a:lnTo>
                  <a:lnTo>
                    <a:pt x="140398" y="92252"/>
                  </a:lnTo>
                  <a:lnTo>
                    <a:pt x="140423" y="97421"/>
                  </a:lnTo>
                  <a:lnTo>
                    <a:pt x="142455" y="99568"/>
                  </a:lnTo>
                  <a:lnTo>
                    <a:pt x="145097" y="99631"/>
                  </a:lnTo>
                  <a:lnTo>
                    <a:pt x="147701" y="99695"/>
                  </a:lnTo>
                  <a:lnTo>
                    <a:pt x="149936" y="97561"/>
                  </a:lnTo>
                  <a:close/>
                </a:path>
                <a:path w="205104" h="326389">
                  <a:moveTo>
                    <a:pt x="150685" y="237832"/>
                  </a:moveTo>
                  <a:lnTo>
                    <a:pt x="149517" y="235038"/>
                  </a:lnTo>
                  <a:lnTo>
                    <a:pt x="144640" y="233108"/>
                  </a:lnTo>
                  <a:lnTo>
                    <a:pt x="141871" y="234276"/>
                  </a:lnTo>
                  <a:lnTo>
                    <a:pt x="139877" y="239077"/>
                  </a:lnTo>
                  <a:lnTo>
                    <a:pt x="141008" y="241858"/>
                  </a:lnTo>
                  <a:lnTo>
                    <a:pt x="143395" y="242900"/>
                  </a:lnTo>
                  <a:lnTo>
                    <a:pt x="145808" y="243954"/>
                  </a:lnTo>
                  <a:lnTo>
                    <a:pt x="148615" y="242798"/>
                  </a:lnTo>
                  <a:lnTo>
                    <a:pt x="150685" y="237832"/>
                  </a:lnTo>
                  <a:close/>
                </a:path>
                <a:path w="205104" h="326389">
                  <a:moveTo>
                    <a:pt x="154559" y="10934"/>
                  </a:moveTo>
                  <a:lnTo>
                    <a:pt x="154419" y="7620"/>
                  </a:lnTo>
                  <a:lnTo>
                    <a:pt x="151866" y="5803"/>
                  </a:lnTo>
                  <a:lnTo>
                    <a:pt x="149390" y="3873"/>
                  </a:lnTo>
                  <a:lnTo>
                    <a:pt x="146037" y="4813"/>
                  </a:lnTo>
                  <a:lnTo>
                    <a:pt x="145008" y="7137"/>
                  </a:lnTo>
                  <a:lnTo>
                    <a:pt x="143878" y="9601"/>
                  </a:lnTo>
                  <a:lnTo>
                    <a:pt x="144589" y="12115"/>
                  </a:lnTo>
                  <a:lnTo>
                    <a:pt x="146265" y="13487"/>
                  </a:lnTo>
                  <a:lnTo>
                    <a:pt x="148043" y="14706"/>
                  </a:lnTo>
                  <a:lnTo>
                    <a:pt x="150812" y="14605"/>
                  </a:lnTo>
                  <a:lnTo>
                    <a:pt x="152730" y="12712"/>
                  </a:lnTo>
                  <a:lnTo>
                    <a:pt x="154559" y="10934"/>
                  </a:lnTo>
                  <a:close/>
                </a:path>
                <a:path w="205104" h="326389">
                  <a:moveTo>
                    <a:pt x="159042" y="215087"/>
                  </a:moveTo>
                  <a:lnTo>
                    <a:pt x="157657" y="212369"/>
                  </a:lnTo>
                  <a:lnTo>
                    <a:pt x="152666" y="210756"/>
                  </a:lnTo>
                  <a:lnTo>
                    <a:pt x="150025" y="212115"/>
                  </a:lnTo>
                  <a:lnTo>
                    <a:pt x="148310" y="217043"/>
                  </a:lnTo>
                  <a:lnTo>
                    <a:pt x="149631" y="219748"/>
                  </a:lnTo>
                  <a:lnTo>
                    <a:pt x="152107" y="220624"/>
                  </a:lnTo>
                  <a:lnTo>
                    <a:pt x="154584" y="221500"/>
                  </a:lnTo>
                  <a:lnTo>
                    <a:pt x="157289" y="220154"/>
                  </a:lnTo>
                  <a:lnTo>
                    <a:pt x="159042" y="215087"/>
                  </a:lnTo>
                  <a:close/>
                </a:path>
                <a:path w="205104" h="326389">
                  <a:moveTo>
                    <a:pt x="165950" y="191909"/>
                  </a:moveTo>
                  <a:lnTo>
                    <a:pt x="164401" y="189268"/>
                  </a:lnTo>
                  <a:lnTo>
                    <a:pt x="159321" y="187947"/>
                  </a:lnTo>
                  <a:lnTo>
                    <a:pt x="156756" y="189471"/>
                  </a:lnTo>
                  <a:lnTo>
                    <a:pt x="155359" y="194487"/>
                  </a:lnTo>
                  <a:lnTo>
                    <a:pt x="156832" y="197116"/>
                  </a:lnTo>
                  <a:lnTo>
                    <a:pt x="159359" y="197840"/>
                  </a:lnTo>
                  <a:lnTo>
                    <a:pt x="161886" y="198564"/>
                  </a:lnTo>
                  <a:lnTo>
                    <a:pt x="164503" y="197065"/>
                  </a:lnTo>
                  <a:lnTo>
                    <a:pt x="165214" y="194475"/>
                  </a:lnTo>
                  <a:lnTo>
                    <a:pt x="165950" y="191909"/>
                  </a:lnTo>
                  <a:close/>
                </a:path>
                <a:path w="205104" h="326389">
                  <a:moveTo>
                    <a:pt x="168808" y="29133"/>
                  </a:moveTo>
                  <a:lnTo>
                    <a:pt x="167601" y="26555"/>
                  </a:lnTo>
                  <a:lnTo>
                    <a:pt x="166433" y="23977"/>
                  </a:lnTo>
                  <a:lnTo>
                    <a:pt x="163461" y="22974"/>
                  </a:lnTo>
                  <a:lnTo>
                    <a:pt x="158877" y="25539"/>
                  </a:lnTo>
                  <a:lnTo>
                    <a:pt x="157962" y="28282"/>
                  </a:lnTo>
                  <a:lnTo>
                    <a:pt x="158965" y="30518"/>
                  </a:lnTo>
                  <a:lnTo>
                    <a:pt x="160007" y="32740"/>
                  </a:lnTo>
                  <a:lnTo>
                    <a:pt x="162674" y="33896"/>
                  </a:lnTo>
                  <a:lnTo>
                    <a:pt x="165150" y="32943"/>
                  </a:lnTo>
                  <a:lnTo>
                    <a:pt x="167576" y="32016"/>
                  </a:lnTo>
                  <a:lnTo>
                    <a:pt x="168808" y="29133"/>
                  </a:lnTo>
                  <a:close/>
                </a:path>
                <a:path w="205104" h="326389">
                  <a:moveTo>
                    <a:pt x="171450" y="168363"/>
                  </a:moveTo>
                  <a:lnTo>
                    <a:pt x="169799" y="165823"/>
                  </a:lnTo>
                  <a:lnTo>
                    <a:pt x="164642" y="164807"/>
                  </a:lnTo>
                  <a:lnTo>
                    <a:pt x="162140" y="166471"/>
                  </a:lnTo>
                  <a:lnTo>
                    <a:pt x="161048" y="171564"/>
                  </a:lnTo>
                  <a:lnTo>
                    <a:pt x="162674" y="174091"/>
                  </a:lnTo>
                  <a:lnTo>
                    <a:pt x="165239" y="174675"/>
                  </a:lnTo>
                  <a:lnTo>
                    <a:pt x="167805" y="175260"/>
                  </a:lnTo>
                  <a:lnTo>
                    <a:pt x="170332" y="173596"/>
                  </a:lnTo>
                  <a:lnTo>
                    <a:pt x="171450" y="168363"/>
                  </a:lnTo>
                  <a:close/>
                </a:path>
                <a:path w="205104" h="326389">
                  <a:moveTo>
                    <a:pt x="175615" y="144526"/>
                  </a:moveTo>
                  <a:lnTo>
                    <a:pt x="173824" y="142087"/>
                  </a:lnTo>
                  <a:lnTo>
                    <a:pt x="168630" y="141376"/>
                  </a:lnTo>
                  <a:lnTo>
                    <a:pt x="166217" y="143179"/>
                  </a:lnTo>
                  <a:lnTo>
                    <a:pt x="165430" y="148336"/>
                  </a:lnTo>
                  <a:lnTo>
                    <a:pt x="167208" y="150761"/>
                  </a:lnTo>
                  <a:lnTo>
                    <a:pt x="169786" y="151193"/>
                  </a:lnTo>
                  <a:lnTo>
                    <a:pt x="172389" y="151625"/>
                  </a:lnTo>
                  <a:lnTo>
                    <a:pt x="174815" y="149821"/>
                  </a:lnTo>
                  <a:lnTo>
                    <a:pt x="175615" y="144526"/>
                  </a:lnTo>
                  <a:close/>
                </a:path>
                <a:path w="205104" h="326389">
                  <a:moveTo>
                    <a:pt x="175729" y="52984"/>
                  </a:moveTo>
                  <a:lnTo>
                    <a:pt x="175133" y="50304"/>
                  </a:lnTo>
                  <a:lnTo>
                    <a:pt x="174599" y="47612"/>
                  </a:lnTo>
                  <a:lnTo>
                    <a:pt x="171958" y="45974"/>
                  </a:lnTo>
                  <a:lnTo>
                    <a:pt x="166878" y="47269"/>
                  </a:lnTo>
                  <a:lnTo>
                    <a:pt x="165341" y="49771"/>
                  </a:lnTo>
                  <a:lnTo>
                    <a:pt x="165836" y="52273"/>
                  </a:lnTo>
                  <a:lnTo>
                    <a:pt x="166395" y="54749"/>
                  </a:lnTo>
                  <a:lnTo>
                    <a:pt x="168808" y="56438"/>
                  </a:lnTo>
                  <a:lnTo>
                    <a:pt x="171399" y="55981"/>
                  </a:lnTo>
                  <a:lnTo>
                    <a:pt x="173977" y="55524"/>
                  </a:lnTo>
                  <a:lnTo>
                    <a:pt x="175729" y="52984"/>
                  </a:lnTo>
                  <a:close/>
                </a:path>
                <a:path w="205104" h="326389">
                  <a:moveTo>
                    <a:pt x="178333" y="120472"/>
                  </a:moveTo>
                  <a:lnTo>
                    <a:pt x="176352" y="118148"/>
                  </a:lnTo>
                  <a:lnTo>
                    <a:pt x="171119" y="117779"/>
                  </a:lnTo>
                  <a:lnTo>
                    <a:pt x="168859" y="119735"/>
                  </a:lnTo>
                  <a:lnTo>
                    <a:pt x="168389" y="124917"/>
                  </a:lnTo>
                  <a:lnTo>
                    <a:pt x="170332" y="127228"/>
                  </a:lnTo>
                  <a:lnTo>
                    <a:pt x="172923" y="127495"/>
                  </a:lnTo>
                  <a:lnTo>
                    <a:pt x="175552" y="127762"/>
                  </a:lnTo>
                  <a:lnTo>
                    <a:pt x="177850" y="125806"/>
                  </a:lnTo>
                  <a:lnTo>
                    <a:pt x="178079" y="123139"/>
                  </a:lnTo>
                  <a:lnTo>
                    <a:pt x="178333" y="120472"/>
                  </a:lnTo>
                  <a:close/>
                </a:path>
                <a:path w="205104" h="326389">
                  <a:moveTo>
                    <a:pt x="178790" y="77279"/>
                  </a:moveTo>
                  <a:lnTo>
                    <a:pt x="178549" y="74587"/>
                  </a:lnTo>
                  <a:lnTo>
                    <a:pt x="178346" y="71882"/>
                  </a:lnTo>
                  <a:lnTo>
                    <a:pt x="176009" y="69913"/>
                  </a:lnTo>
                  <a:lnTo>
                    <a:pt x="170789" y="70472"/>
                  </a:lnTo>
                  <a:lnTo>
                    <a:pt x="168884" y="72771"/>
                  </a:lnTo>
                  <a:lnTo>
                    <a:pt x="169075" y="75336"/>
                  </a:lnTo>
                  <a:lnTo>
                    <a:pt x="169303" y="77901"/>
                  </a:lnTo>
                  <a:lnTo>
                    <a:pt x="171526" y="79870"/>
                  </a:lnTo>
                  <a:lnTo>
                    <a:pt x="174142" y="79730"/>
                  </a:lnTo>
                  <a:lnTo>
                    <a:pt x="176771" y="79590"/>
                  </a:lnTo>
                  <a:lnTo>
                    <a:pt x="178790" y="77279"/>
                  </a:lnTo>
                  <a:close/>
                </a:path>
                <a:path w="205104" h="326389">
                  <a:moveTo>
                    <a:pt x="179349" y="96215"/>
                  </a:moveTo>
                  <a:lnTo>
                    <a:pt x="177190" y="94043"/>
                  </a:lnTo>
                  <a:lnTo>
                    <a:pt x="171932" y="94081"/>
                  </a:lnTo>
                  <a:lnTo>
                    <a:pt x="169849" y="96202"/>
                  </a:lnTo>
                  <a:lnTo>
                    <a:pt x="169760" y="101384"/>
                  </a:lnTo>
                  <a:lnTo>
                    <a:pt x="171843" y="103555"/>
                  </a:lnTo>
                  <a:lnTo>
                    <a:pt x="174459" y="103632"/>
                  </a:lnTo>
                  <a:lnTo>
                    <a:pt x="177088" y="103720"/>
                  </a:lnTo>
                  <a:lnTo>
                    <a:pt x="179260" y="101600"/>
                  </a:lnTo>
                  <a:lnTo>
                    <a:pt x="179349" y="96215"/>
                  </a:lnTo>
                  <a:close/>
                </a:path>
                <a:path w="205104" h="326389">
                  <a:moveTo>
                    <a:pt x="200571" y="172415"/>
                  </a:moveTo>
                  <a:lnTo>
                    <a:pt x="198920" y="169875"/>
                  </a:lnTo>
                  <a:lnTo>
                    <a:pt x="193776" y="168846"/>
                  </a:lnTo>
                  <a:lnTo>
                    <a:pt x="191262" y="170510"/>
                  </a:lnTo>
                  <a:lnTo>
                    <a:pt x="190169" y="175615"/>
                  </a:lnTo>
                  <a:lnTo>
                    <a:pt x="191795" y="178142"/>
                  </a:lnTo>
                  <a:lnTo>
                    <a:pt x="194360" y="178727"/>
                  </a:lnTo>
                  <a:lnTo>
                    <a:pt x="196926" y="179311"/>
                  </a:lnTo>
                  <a:lnTo>
                    <a:pt x="199453" y="177647"/>
                  </a:lnTo>
                  <a:lnTo>
                    <a:pt x="200571" y="172415"/>
                  </a:lnTo>
                  <a:close/>
                </a:path>
                <a:path w="205104" h="326389">
                  <a:moveTo>
                    <a:pt x="204762" y="148564"/>
                  </a:moveTo>
                  <a:lnTo>
                    <a:pt x="202984" y="146113"/>
                  </a:lnTo>
                  <a:lnTo>
                    <a:pt x="197789" y="145389"/>
                  </a:lnTo>
                  <a:lnTo>
                    <a:pt x="195364" y="147193"/>
                  </a:lnTo>
                  <a:lnTo>
                    <a:pt x="194589" y="152349"/>
                  </a:lnTo>
                  <a:lnTo>
                    <a:pt x="196342" y="154787"/>
                  </a:lnTo>
                  <a:lnTo>
                    <a:pt x="198920" y="155219"/>
                  </a:lnTo>
                  <a:lnTo>
                    <a:pt x="201510" y="155651"/>
                  </a:lnTo>
                  <a:lnTo>
                    <a:pt x="203974" y="153860"/>
                  </a:lnTo>
                  <a:lnTo>
                    <a:pt x="204762" y="148564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101">
              <a:extLst>
                <a:ext uri="{FF2B5EF4-FFF2-40B4-BE49-F238E27FC236}">
                  <a16:creationId xmlns:a16="http://schemas.microsoft.com/office/drawing/2014/main" id="{2686073F-8E13-4D8A-A606-E2779E3363A1}"/>
                </a:ext>
              </a:extLst>
            </p:cNvPr>
            <p:cNvSpPr/>
            <p:nvPr/>
          </p:nvSpPr>
          <p:spPr>
            <a:xfrm>
              <a:off x="6117069" y="3608158"/>
              <a:ext cx="192405" cy="300990"/>
            </a:xfrm>
            <a:custGeom>
              <a:avLst/>
              <a:gdLst/>
              <a:ahLst/>
              <a:cxnLst/>
              <a:rect l="l" t="t" r="r" b="b"/>
              <a:pathLst>
                <a:path w="192404" h="300989">
                  <a:moveTo>
                    <a:pt x="9779" y="189128"/>
                  </a:moveTo>
                  <a:lnTo>
                    <a:pt x="7835" y="186905"/>
                  </a:lnTo>
                  <a:lnTo>
                    <a:pt x="5207" y="186728"/>
                  </a:lnTo>
                  <a:lnTo>
                    <a:pt x="2590" y="186550"/>
                  </a:lnTo>
                  <a:lnTo>
                    <a:pt x="292" y="188569"/>
                  </a:lnTo>
                  <a:lnTo>
                    <a:pt x="203" y="191249"/>
                  </a:lnTo>
                  <a:lnTo>
                    <a:pt x="76" y="193929"/>
                  </a:lnTo>
                  <a:lnTo>
                    <a:pt x="2120" y="196164"/>
                  </a:lnTo>
                  <a:lnTo>
                    <a:pt x="7366" y="196303"/>
                  </a:lnTo>
                  <a:lnTo>
                    <a:pt x="9575" y="194271"/>
                  </a:lnTo>
                  <a:lnTo>
                    <a:pt x="9690" y="191706"/>
                  </a:lnTo>
                  <a:lnTo>
                    <a:pt x="9779" y="189128"/>
                  </a:lnTo>
                  <a:close/>
                </a:path>
                <a:path w="192404" h="300989">
                  <a:moveTo>
                    <a:pt x="9791" y="217576"/>
                  </a:moveTo>
                  <a:lnTo>
                    <a:pt x="9664" y="215023"/>
                  </a:lnTo>
                  <a:lnTo>
                    <a:pt x="9499" y="212471"/>
                  </a:lnTo>
                  <a:lnTo>
                    <a:pt x="7378" y="210439"/>
                  </a:lnTo>
                  <a:lnTo>
                    <a:pt x="4737" y="210502"/>
                  </a:lnTo>
                  <a:lnTo>
                    <a:pt x="2133" y="210566"/>
                  </a:lnTo>
                  <a:lnTo>
                    <a:pt x="0" y="212801"/>
                  </a:lnTo>
                  <a:lnTo>
                    <a:pt x="177" y="215493"/>
                  </a:lnTo>
                  <a:lnTo>
                    <a:pt x="304" y="218186"/>
                  </a:lnTo>
                  <a:lnTo>
                    <a:pt x="2565" y="220205"/>
                  </a:lnTo>
                  <a:lnTo>
                    <a:pt x="7797" y="219811"/>
                  </a:lnTo>
                  <a:lnTo>
                    <a:pt x="9791" y="217576"/>
                  </a:lnTo>
                  <a:close/>
                </a:path>
                <a:path w="192404" h="300989">
                  <a:moveTo>
                    <a:pt x="12052" y="165811"/>
                  </a:moveTo>
                  <a:lnTo>
                    <a:pt x="10223" y="163436"/>
                  </a:lnTo>
                  <a:lnTo>
                    <a:pt x="7620" y="163068"/>
                  </a:lnTo>
                  <a:lnTo>
                    <a:pt x="5016" y="162699"/>
                  </a:lnTo>
                  <a:lnTo>
                    <a:pt x="2628" y="164541"/>
                  </a:lnTo>
                  <a:lnTo>
                    <a:pt x="1930" y="169837"/>
                  </a:lnTo>
                  <a:lnTo>
                    <a:pt x="3860" y="172237"/>
                  </a:lnTo>
                  <a:lnTo>
                    <a:pt x="9080" y="172796"/>
                  </a:lnTo>
                  <a:lnTo>
                    <a:pt x="11366" y="170942"/>
                  </a:lnTo>
                  <a:lnTo>
                    <a:pt x="11722" y="168376"/>
                  </a:lnTo>
                  <a:lnTo>
                    <a:pt x="12052" y="165811"/>
                  </a:lnTo>
                  <a:close/>
                </a:path>
                <a:path w="192404" h="300989">
                  <a:moveTo>
                    <a:pt x="12712" y="240474"/>
                  </a:moveTo>
                  <a:lnTo>
                    <a:pt x="12242" y="237998"/>
                  </a:lnTo>
                  <a:lnTo>
                    <a:pt x="11811" y="235508"/>
                  </a:lnTo>
                  <a:lnTo>
                    <a:pt x="9347" y="233807"/>
                  </a:lnTo>
                  <a:lnTo>
                    <a:pt x="6769" y="234188"/>
                  </a:lnTo>
                  <a:lnTo>
                    <a:pt x="4152" y="234569"/>
                  </a:lnTo>
                  <a:lnTo>
                    <a:pt x="2425" y="237058"/>
                  </a:lnTo>
                  <a:lnTo>
                    <a:pt x="2895" y="239750"/>
                  </a:lnTo>
                  <a:lnTo>
                    <a:pt x="3403" y="242443"/>
                  </a:lnTo>
                  <a:lnTo>
                    <a:pt x="5981" y="244132"/>
                  </a:lnTo>
                  <a:lnTo>
                    <a:pt x="11099" y="242938"/>
                  </a:lnTo>
                  <a:lnTo>
                    <a:pt x="12712" y="240474"/>
                  </a:lnTo>
                  <a:close/>
                </a:path>
                <a:path w="192404" h="300989">
                  <a:moveTo>
                    <a:pt x="15913" y="142671"/>
                  </a:moveTo>
                  <a:lnTo>
                    <a:pt x="14312" y="140182"/>
                  </a:lnTo>
                  <a:lnTo>
                    <a:pt x="11734" y="139636"/>
                  </a:lnTo>
                  <a:lnTo>
                    <a:pt x="9169" y="139090"/>
                  </a:lnTo>
                  <a:lnTo>
                    <a:pt x="6604" y="140754"/>
                  </a:lnTo>
                  <a:lnTo>
                    <a:pt x="6121" y="143383"/>
                  </a:lnTo>
                  <a:lnTo>
                    <a:pt x="5613" y="145999"/>
                  </a:lnTo>
                  <a:lnTo>
                    <a:pt x="7302" y="148501"/>
                  </a:lnTo>
                  <a:lnTo>
                    <a:pt x="12471" y="149440"/>
                  </a:lnTo>
                  <a:lnTo>
                    <a:pt x="14960" y="147751"/>
                  </a:lnTo>
                  <a:lnTo>
                    <a:pt x="15913" y="142671"/>
                  </a:lnTo>
                  <a:close/>
                </a:path>
                <a:path w="192404" h="300989">
                  <a:moveTo>
                    <a:pt x="19710" y="261823"/>
                  </a:moveTo>
                  <a:lnTo>
                    <a:pt x="17716" y="257441"/>
                  </a:lnTo>
                  <a:lnTo>
                    <a:pt x="15049" y="256311"/>
                  </a:lnTo>
                  <a:lnTo>
                    <a:pt x="12560" y="257225"/>
                  </a:lnTo>
                  <a:lnTo>
                    <a:pt x="10121" y="258127"/>
                  </a:lnTo>
                  <a:lnTo>
                    <a:pt x="8902" y="260997"/>
                  </a:lnTo>
                  <a:lnTo>
                    <a:pt x="11252" y="266192"/>
                  </a:lnTo>
                  <a:lnTo>
                    <a:pt x="14274" y="267169"/>
                  </a:lnTo>
                  <a:lnTo>
                    <a:pt x="18821" y="264541"/>
                  </a:lnTo>
                  <a:lnTo>
                    <a:pt x="19710" y="261823"/>
                  </a:lnTo>
                  <a:close/>
                </a:path>
                <a:path w="192404" h="300989">
                  <a:moveTo>
                    <a:pt x="21424" y="119849"/>
                  </a:moveTo>
                  <a:lnTo>
                    <a:pt x="19964" y="117259"/>
                  </a:lnTo>
                  <a:lnTo>
                    <a:pt x="17437" y="116547"/>
                  </a:lnTo>
                  <a:lnTo>
                    <a:pt x="14909" y="115836"/>
                  </a:lnTo>
                  <a:lnTo>
                    <a:pt x="12268" y="117335"/>
                  </a:lnTo>
                  <a:lnTo>
                    <a:pt x="11531" y="119900"/>
                  </a:lnTo>
                  <a:lnTo>
                    <a:pt x="10896" y="122491"/>
                  </a:lnTo>
                  <a:lnTo>
                    <a:pt x="12446" y="125107"/>
                  </a:lnTo>
                  <a:lnTo>
                    <a:pt x="17538" y="126377"/>
                  </a:lnTo>
                  <a:lnTo>
                    <a:pt x="20104" y="124853"/>
                  </a:lnTo>
                  <a:lnTo>
                    <a:pt x="20713" y="122339"/>
                  </a:lnTo>
                  <a:lnTo>
                    <a:pt x="21424" y="119849"/>
                  </a:lnTo>
                  <a:close/>
                </a:path>
                <a:path w="192404" h="300989">
                  <a:moveTo>
                    <a:pt x="34137" y="216369"/>
                  </a:moveTo>
                  <a:lnTo>
                    <a:pt x="34074" y="213791"/>
                  </a:lnTo>
                  <a:lnTo>
                    <a:pt x="34048" y="211226"/>
                  </a:lnTo>
                  <a:lnTo>
                    <a:pt x="31927" y="209118"/>
                  </a:lnTo>
                  <a:lnTo>
                    <a:pt x="29298" y="209105"/>
                  </a:lnTo>
                  <a:lnTo>
                    <a:pt x="26682" y="209092"/>
                  </a:lnTo>
                  <a:lnTo>
                    <a:pt x="24536" y="211251"/>
                  </a:lnTo>
                  <a:lnTo>
                    <a:pt x="24561" y="213944"/>
                  </a:lnTo>
                  <a:lnTo>
                    <a:pt x="24638" y="216636"/>
                  </a:lnTo>
                  <a:lnTo>
                    <a:pt x="26822" y="218744"/>
                  </a:lnTo>
                  <a:lnTo>
                    <a:pt x="32067" y="218528"/>
                  </a:lnTo>
                  <a:lnTo>
                    <a:pt x="34137" y="216369"/>
                  </a:lnTo>
                  <a:close/>
                </a:path>
                <a:path w="192404" h="300989">
                  <a:moveTo>
                    <a:pt x="34315" y="279006"/>
                  </a:moveTo>
                  <a:lnTo>
                    <a:pt x="33337" y="276491"/>
                  </a:lnTo>
                  <a:lnTo>
                    <a:pt x="31610" y="275488"/>
                  </a:lnTo>
                  <a:lnTo>
                    <a:pt x="29845" y="274523"/>
                  </a:lnTo>
                  <a:lnTo>
                    <a:pt x="27101" y="275005"/>
                  </a:lnTo>
                  <a:lnTo>
                    <a:pt x="25374" y="276961"/>
                  </a:lnTo>
                  <a:lnTo>
                    <a:pt x="23622" y="278930"/>
                  </a:lnTo>
                  <a:lnTo>
                    <a:pt x="24155" y="282206"/>
                  </a:lnTo>
                  <a:lnTo>
                    <a:pt x="29819" y="285394"/>
                  </a:lnTo>
                  <a:lnTo>
                    <a:pt x="32981" y="284086"/>
                  </a:lnTo>
                  <a:lnTo>
                    <a:pt x="34315" y="279006"/>
                  </a:lnTo>
                  <a:close/>
                </a:path>
                <a:path w="192404" h="300989">
                  <a:moveTo>
                    <a:pt x="34899" y="187820"/>
                  </a:moveTo>
                  <a:lnTo>
                    <a:pt x="33007" y="185547"/>
                  </a:lnTo>
                  <a:lnTo>
                    <a:pt x="30378" y="185318"/>
                  </a:lnTo>
                  <a:lnTo>
                    <a:pt x="27774" y="185089"/>
                  </a:lnTo>
                  <a:lnTo>
                    <a:pt x="25425" y="187058"/>
                  </a:lnTo>
                  <a:lnTo>
                    <a:pt x="25273" y="189738"/>
                  </a:lnTo>
                  <a:lnTo>
                    <a:pt x="25095" y="192417"/>
                  </a:lnTo>
                  <a:lnTo>
                    <a:pt x="27063" y="194691"/>
                  </a:lnTo>
                  <a:lnTo>
                    <a:pt x="32308" y="194957"/>
                  </a:lnTo>
                  <a:lnTo>
                    <a:pt x="34582" y="192976"/>
                  </a:lnTo>
                  <a:lnTo>
                    <a:pt x="34899" y="187820"/>
                  </a:lnTo>
                  <a:close/>
                </a:path>
                <a:path w="192404" h="300989">
                  <a:moveTo>
                    <a:pt x="36068" y="239522"/>
                  </a:moveTo>
                  <a:lnTo>
                    <a:pt x="35699" y="237007"/>
                  </a:lnTo>
                  <a:lnTo>
                    <a:pt x="35369" y="234480"/>
                  </a:lnTo>
                  <a:lnTo>
                    <a:pt x="33070" y="232625"/>
                  </a:lnTo>
                  <a:lnTo>
                    <a:pt x="30441" y="232892"/>
                  </a:lnTo>
                  <a:lnTo>
                    <a:pt x="27851" y="233159"/>
                  </a:lnTo>
                  <a:lnTo>
                    <a:pt x="25920" y="235559"/>
                  </a:lnTo>
                  <a:lnTo>
                    <a:pt x="26670" y="240944"/>
                  </a:lnTo>
                  <a:lnTo>
                    <a:pt x="29057" y="242773"/>
                  </a:lnTo>
                  <a:lnTo>
                    <a:pt x="34239" y="241909"/>
                  </a:lnTo>
                  <a:lnTo>
                    <a:pt x="36068" y="239522"/>
                  </a:lnTo>
                  <a:close/>
                </a:path>
                <a:path w="192404" h="300989">
                  <a:moveTo>
                    <a:pt x="37630" y="164490"/>
                  </a:moveTo>
                  <a:lnTo>
                    <a:pt x="35839" y="162090"/>
                  </a:lnTo>
                  <a:lnTo>
                    <a:pt x="33248" y="161671"/>
                  </a:lnTo>
                  <a:lnTo>
                    <a:pt x="30657" y="161251"/>
                  </a:lnTo>
                  <a:lnTo>
                    <a:pt x="28232" y="163068"/>
                  </a:lnTo>
                  <a:lnTo>
                    <a:pt x="27825" y="165709"/>
                  </a:lnTo>
                  <a:lnTo>
                    <a:pt x="27457" y="168351"/>
                  </a:lnTo>
                  <a:lnTo>
                    <a:pt x="29311" y="170776"/>
                  </a:lnTo>
                  <a:lnTo>
                    <a:pt x="34518" y="171437"/>
                  </a:lnTo>
                  <a:lnTo>
                    <a:pt x="36868" y="169621"/>
                  </a:lnTo>
                  <a:lnTo>
                    <a:pt x="37236" y="167055"/>
                  </a:lnTo>
                  <a:lnTo>
                    <a:pt x="37630" y="164490"/>
                  </a:lnTo>
                  <a:close/>
                </a:path>
                <a:path w="192404" h="300989">
                  <a:moveTo>
                    <a:pt x="41363" y="261759"/>
                  </a:moveTo>
                  <a:lnTo>
                    <a:pt x="40538" y="259422"/>
                  </a:lnTo>
                  <a:lnTo>
                    <a:pt x="39827" y="257048"/>
                  </a:lnTo>
                  <a:lnTo>
                    <a:pt x="37185" y="255651"/>
                  </a:lnTo>
                  <a:lnTo>
                    <a:pt x="34658" y="256324"/>
                  </a:lnTo>
                  <a:lnTo>
                    <a:pt x="32118" y="256997"/>
                  </a:lnTo>
                  <a:lnTo>
                    <a:pt x="30695" y="259702"/>
                  </a:lnTo>
                  <a:lnTo>
                    <a:pt x="31496" y="262356"/>
                  </a:lnTo>
                  <a:lnTo>
                    <a:pt x="32423" y="264998"/>
                  </a:lnTo>
                  <a:lnTo>
                    <a:pt x="35140" y="266357"/>
                  </a:lnTo>
                  <a:lnTo>
                    <a:pt x="40017" y="264426"/>
                  </a:lnTo>
                  <a:lnTo>
                    <a:pt x="41363" y="261759"/>
                  </a:lnTo>
                  <a:close/>
                </a:path>
                <a:path w="192404" h="300989">
                  <a:moveTo>
                    <a:pt x="41884" y="141363"/>
                  </a:moveTo>
                  <a:lnTo>
                    <a:pt x="40259" y="138849"/>
                  </a:lnTo>
                  <a:lnTo>
                    <a:pt x="37693" y="138264"/>
                  </a:lnTo>
                  <a:lnTo>
                    <a:pt x="35128" y="137680"/>
                  </a:lnTo>
                  <a:lnTo>
                    <a:pt x="32600" y="139331"/>
                  </a:lnTo>
                  <a:lnTo>
                    <a:pt x="32054" y="141947"/>
                  </a:lnTo>
                  <a:lnTo>
                    <a:pt x="31470" y="144551"/>
                  </a:lnTo>
                  <a:lnTo>
                    <a:pt x="33172" y="147091"/>
                  </a:lnTo>
                  <a:lnTo>
                    <a:pt x="38315" y="148094"/>
                  </a:lnTo>
                  <a:lnTo>
                    <a:pt x="40792" y="146431"/>
                  </a:lnTo>
                  <a:lnTo>
                    <a:pt x="41351" y="143903"/>
                  </a:lnTo>
                  <a:lnTo>
                    <a:pt x="41884" y="141363"/>
                  </a:lnTo>
                  <a:close/>
                </a:path>
                <a:path w="192404" h="300989">
                  <a:moveTo>
                    <a:pt x="47599" y="118541"/>
                  </a:moveTo>
                  <a:lnTo>
                    <a:pt x="46164" y="115925"/>
                  </a:lnTo>
                  <a:lnTo>
                    <a:pt x="43649" y="115189"/>
                  </a:lnTo>
                  <a:lnTo>
                    <a:pt x="41122" y="114439"/>
                  </a:lnTo>
                  <a:lnTo>
                    <a:pt x="38468" y="115925"/>
                  </a:lnTo>
                  <a:lnTo>
                    <a:pt x="37058" y="121081"/>
                  </a:lnTo>
                  <a:lnTo>
                    <a:pt x="38544" y="123698"/>
                  </a:lnTo>
                  <a:lnTo>
                    <a:pt x="43611" y="125031"/>
                  </a:lnTo>
                  <a:lnTo>
                    <a:pt x="46240" y="123545"/>
                  </a:lnTo>
                  <a:lnTo>
                    <a:pt x="47599" y="118541"/>
                  </a:lnTo>
                  <a:close/>
                </a:path>
                <a:path w="192404" h="300989">
                  <a:moveTo>
                    <a:pt x="54813" y="96177"/>
                  </a:moveTo>
                  <a:lnTo>
                    <a:pt x="53555" y="93472"/>
                  </a:lnTo>
                  <a:lnTo>
                    <a:pt x="51092" y="92557"/>
                  </a:lnTo>
                  <a:lnTo>
                    <a:pt x="48641" y="91643"/>
                  </a:lnTo>
                  <a:lnTo>
                    <a:pt x="45885" y="92938"/>
                  </a:lnTo>
                  <a:lnTo>
                    <a:pt x="44983" y="95453"/>
                  </a:lnTo>
                  <a:lnTo>
                    <a:pt x="44119" y="97993"/>
                  </a:lnTo>
                  <a:lnTo>
                    <a:pt x="45427" y="100711"/>
                  </a:lnTo>
                  <a:lnTo>
                    <a:pt x="50406" y="102374"/>
                  </a:lnTo>
                  <a:lnTo>
                    <a:pt x="53111" y="101066"/>
                  </a:lnTo>
                  <a:lnTo>
                    <a:pt x="53949" y="98615"/>
                  </a:lnTo>
                  <a:lnTo>
                    <a:pt x="54813" y="96177"/>
                  </a:lnTo>
                  <a:close/>
                </a:path>
                <a:path w="192404" h="300989">
                  <a:moveTo>
                    <a:pt x="57619" y="279374"/>
                  </a:moveTo>
                  <a:lnTo>
                    <a:pt x="54864" y="274916"/>
                  </a:lnTo>
                  <a:lnTo>
                    <a:pt x="52197" y="274396"/>
                  </a:lnTo>
                  <a:lnTo>
                    <a:pt x="48082" y="276021"/>
                  </a:lnTo>
                  <a:lnTo>
                    <a:pt x="47752" y="276872"/>
                  </a:lnTo>
                  <a:lnTo>
                    <a:pt x="46253" y="276669"/>
                  </a:lnTo>
                  <a:lnTo>
                    <a:pt x="44081" y="278091"/>
                  </a:lnTo>
                  <a:lnTo>
                    <a:pt x="41859" y="279539"/>
                  </a:lnTo>
                  <a:lnTo>
                    <a:pt x="41440" y="282676"/>
                  </a:lnTo>
                  <a:lnTo>
                    <a:pt x="43370" y="284988"/>
                  </a:lnTo>
                  <a:lnTo>
                    <a:pt x="45364" y="287286"/>
                  </a:lnTo>
                  <a:lnTo>
                    <a:pt x="48666" y="287274"/>
                  </a:lnTo>
                  <a:lnTo>
                    <a:pt x="50711" y="284772"/>
                  </a:lnTo>
                  <a:lnTo>
                    <a:pt x="51295" y="285000"/>
                  </a:lnTo>
                  <a:lnTo>
                    <a:pt x="56921" y="282676"/>
                  </a:lnTo>
                  <a:lnTo>
                    <a:pt x="57619" y="279374"/>
                  </a:lnTo>
                  <a:close/>
                </a:path>
                <a:path w="192404" h="300989">
                  <a:moveTo>
                    <a:pt x="59004" y="202882"/>
                  </a:moveTo>
                  <a:lnTo>
                    <a:pt x="56972" y="200672"/>
                  </a:lnTo>
                  <a:lnTo>
                    <a:pt x="54356" y="200520"/>
                  </a:lnTo>
                  <a:lnTo>
                    <a:pt x="51739" y="200380"/>
                  </a:lnTo>
                  <a:lnTo>
                    <a:pt x="49517" y="202425"/>
                  </a:lnTo>
                  <a:lnTo>
                    <a:pt x="49390" y="205117"/>
                  </a:lnTo>
                  <a:lnTo>
                    <a:pt x="49288" y="207797"/>
                  </a:lnTo>
                  <a:lnTo>
                    <a:pt x="51409" y="210007"/>
                  </a:lnTo>
                  <a:lnTo>
                    <a:pt x="56654" y="210096"/>
                  </a:lnTo>
                  <a:lnTo>
                    <a:pt x="58788" y="208051"/>
                  </a:lnTo>
                  <a:lnTo>
                    <a:pt x="59004" y="202882"/>
                  </a:lnTo>
                  <a:close/>
                </a:path>
                <a:path w="192404" h="300989">
                  <a:moveTo>
                    <a:pt x="59169" y="231444"/>
                  </a:moveTo>
                  <a:lnTo>
                    <a:pt x="59067" y="228879"/>
                  </a:lnTo>
                  <a:lnTo>
                    <a:pt x="58902" y="226314"/>
                  </a:lnTo>
                  <a:lnTo>
                    <a:pt x="56718" y="224294"/>
                  </a:lnTo>
                  <a:lnTo>
                    <a:pt x="54102" y="224370"/>
                  </a:lnTo>
                  <a:lnTo>
                    <a:pt x="51460" y="224447"/>
                  </a:lnTo>
                  <a:lnTo>
                    <a:pt x="49415" y="226695"/>
                  </a:lnTo>
                  <a:lnTo>
                    <a:pt x="49568" y="229400"/>
                  </a:lnTo>
                  <a:lnTo>
                    <a:pt x="49695" y="232092"/>
                  </a:lnTo>
                  <a:lnTo>
                    <a:pt x="52006" y="234111"/>
                  </a:lnTo>
                  <a:lnTo>
                    <a:pt x="57238" y="233692"/>
                  </a:lnTo>
                  <a:lnTo>
                    <a:pt x="59169" y="231444"/>
                  </a:lnTo>
                  <a:close/>
                </a:path>
                <a:path w="192404" h="300989">
                  <a:moveTo>
                    <a:pt x="60921" y="179451"/>
                  </a:moveTo>
                  <a:lnTo>
                    <a:pt x="59105" y="177088"/>
                  </a:lnTo>
                  <a:lnTo>
                    <a:pt x="56502" y="176758"/>
                  </a:lnTo>
                  <a:lnTo>
                    <a:pt x="53898" y="176428"/>
                  </a:lnTo>
                  <a:lnTo>
                    <a:pt x="51498" y="178308"/>
                  </a:lnTo>
                  <a:lnTo>
                    <a:pt x="50927" y="183629"/>
                  </a:lnTo>
                  <a:lnTo>
                    <a:pt x="52806" y="185991"/>
                  </a:lnTo>
                  <a:lnTo>
                    <a:pt x="58026" y="186486"/>
                  </a:lnTo>
                  <a:lnTo>
                    <a:pt x="60388" y="184607"/>
                  </a:lnTo>
                  <a:lnTo>
                    <a:pt x="60667" y="182029"/>
                  </a:lnTo>
                  <a:lnTo>
                    <a:pt x="60921" y="179451"/>
                  </a:lnTo>
                  <a:close/>
                </a:path>
                <a:path w="192404" h="300989">
                  <a:moveTo>
                    <a:pt x="62115" y="254469"/>
                  </a:moveTo>
                  <a:lnTo>
                    <a:pt x="61696" y="251968"/>
                  </a:lnTo>
                  <a:lnTo>
                    <a:pt x="61239" y="249466"/>
                  </a:lnTo>
                  <a:lnTo>
                    <a:pt x="58801" y="247738"/>
                  </a:lnTo>
                  <a:lnTo>
                    <a:pt x="56222" y="248119"/>
                  </a:lnTo>
                  <a:lnTo>
                    <a:pt x="53606" y="248500"/>
                  </a:lnTo>
                  <a:lnTo>
                    <a:pt x="51866" y="250990"/>
                  </a:lnTo>
                  <a:lnTo>
                    <a:pt x="52349" y="253682"/>
                  </a:lnTo>
                  <a:lnTo>
                    <a:pt x="52806" y="256374"/>
                  </a:lnTo>
                  <a:lnTo>
                    <a:pt x="55422" y="258076"/>
                  </a:lnTo>
                  <a:lnTo>
                    <a:pt x="60540" y="256921"/>
                  </a:lnTo>
                  <a:lnTo>
                    <a:pt x="62115" y="254469"/>
                  </a:lnTo>
                  <a:close/>
                </a:path>
                <a:path w="192404" h="300989">
                  <a:moveTo>
                    <a:pt x="63601" y="74447"/>
                  </a:moveTo>
                  <a:lnTo>
                    <a:pt x="62547" y="71653"/>
                  </a:lnTo>
                  <a:lnTo>
                    <a:pt x="60185" y="70548"/>
                  </a:lnTo>
                  <a:lnTo>
                    <a:pt x="57797" y="69430"/>
                  </a:lnTo>
                  <a:lnTo>
                    <a:pt x="54952" y="70510"/>
                  </a:lnTo>
                  <a:lnTo>
                    <a:pt x="53886" y="72974"/>
                  </a:lnTo>
                  <a:lnTo>
                    <a:pt x="52781" y="75425"/>
                  </a:lnTo>
                  <a:lnTo>
                    <a:pt x="53911" y="78257"/>
                  </a:lnTo>
                  <a:lnTo>
                    <a:pt x="58750" y="80276"/>
                  </a:lnTo>
                  <a:lnTo>
                    <a:pt x="61518" y="79159"/>
                  </a:lnTo>
                  <a:lnTo>
                    <a:pt x="62572" y="76809"/>
                  </a:lnTo>
                  <a:lnTo>
                    <a:pt x="63601" y="74447"/>
                  </a:lnTo>
                  <a:close/>
                </a:path>
                <a:path w="192404" h="300989">
                  <a:moveTo>
                    <a:pt x="64503" y="156171"/>
                  </a:moveTo>
                  <a:lnTo>
                    <a:pt x="62852" y="153708"/>
                  </a:lnTo>
                  <a:lnTo>
                    <a:pt x="60261" y="153200"/>
                  </a:lnTo>
                  <a:lnTo>
                    <a:pt x="57696" y="152704"/>
                  </a:lnTo>
                  <a:lnTo>
                    <a:pt x="55156" y="154419"/>
                  </a:lnTo>
                  <a:lnTo>
                    <a:pt x="54254" y="159689"/>
                  </a:lnTo>
                  <a:lnTo>
                    <a:pt x="55981" y="162166"/>
                  </a:lnTo>
                  <a:lnTo>
                    <a:pt x="61163" y="163017"/>
                  </a:lnTo>
                  <a:lnTo>
                    <a:pt x="63627" y="161290"/>
                  </a:lnTo>
                  <a:lnTo>
                    <a:pt x="64503" y="156171"/>
                  </a:lnTo>
                  <a:close/>
                </a:path>
                <a:path w="192404" h="300989">
                  <a:moveTo>
                    <a:pt x="68846" y="276148"/>
                  </a:moveTo>
                  <a:lnTo>
                    <a:pt x="67919" y="273875"/>
                  </a:lnTo>
                  <a:lnTo>
                    <a:pt x="66954" y="271627"/>
                  </a:lnTo>
                  <a:lnTo>
                    <a:pt x="64287" y="270421"/>
                  </a:lnTo>
                  <a:lnTo>
                    <a:pt x="61823" y="271272"/>
                  </a:lnTo>
                  <a:lnTo>
                    <a:pt x="59334" y="272135"/>
                  </a:lnTo>
                  <a:lnTo>
                    <a:pt x="58051" y="274967"/>
                  </a:lnTo>
                  <a:lnTo>
                    <a:pt x="59156" y="277571"/>
                  </a:lnTo>
                  <a:lnTo>
                    <a:pt x="60236" y="280174"/>
                  </a:lnTo>
                  <a:lnTo>
                    <a:pt x="63220" y="281254"/>
                  </a:lnTo>
                  <a:lnTo>
                    <a:pt x="67881" y="278841"/>
                  </a:lnTo>
                  <a:lnTo>
                    <a:pt x="68846" y="276148"/>
                  </a:lnTo>
                  <a:close/>
                </a:path>
                <a:path w="192404" h="300989">
                  <a:moveTo>
                    <a:pt x="69532" y="133146"/>
                  </a:moveTo>
                  <a:lnTo>
                    <a:pt x="68008" y="130581"/>
                  </a:lnTo>
                  <a:lnTo>
                    <a:pt x="65468" y="129921"/>
                  </a:lnTo>
                  <a:lnTo>
                    <a:pt x="62928" y="129260"/>
                  </a:lnTo>
                  <a:lnTo>
                    <a:pt x="60325" y="130835"/>
                  </a:lnTo>
                  <a:lnTo>
                    <a:pt x="59677" y="133426"/>
                  </a:lnTo>
                  <a:lnTo>
                    <a:pt x="59080" y="136029"/>
                  </a:lnTo>
                  <a:lnTo>
                    <a:pt x="60655" y="138607"/>
                  </a:lnTo>
                  <a:lnTo>
                    <a:pt x="65773" y="139776"/>
                  </a:lnTo>
                  <a:lnTo>
                    <a:pt x="68326" y="138201"/>
                  </a:lnTo>
                  <a:lnTo>
                    <a:pt x="69532" y="133146"/>
                  </a:lnTo>
                  <a:close/>
                </a:path>
                <a:path w="192404" h="300989">
                  <a:moveTo>
                    <a:pt x="74231" y="53644"/>
                  </a:moveTo>
                  <a:lnTo>
                    <a:pt x="73444" y="50761"/>
                  </a:lnTo>
                  <a:lnTo>
                    <a:pt x="71208" y="49428"/>
                  </a:lnTo>
                  <a:lnTo>
                    <a:pt x="68935" y="48069"/>
                  </a:lnTo>
                  <a:lnTo>
                    <a:pt x="66014" y="48882"/>
                  </a:lnTo>
                  <a:lnTo>
                    <a:pt x="64693" y="51231"/>
                  </a:lnTo>
                  <a:lnTo>
                    <a:pt x="63334" y="53568"/>
                  </a:lnTo>
                  <a:lnTo>
                    <a:pt x="64249" y="56527"/>
                  </a:lnTo>
                  <a:lnTo>
                    <a:pt x="68884" y="58978"/>
                  </a:lnTo>
                  <a:lnTo>
                    <a:pt x="71691" y="58102"/>
                  </a:lnTo>
                  <a:lnTo>
                    <a:pt x="72974" y="55880"/>
                  </a:lnTo>
                  <a:lnTo>
                    <a:pt x="74231" y="53644"/>
                  </a:lnTo>
                  <a:close/>
                </a:path>
                <a:path w="192404" h="300989">
                  <a:moveTo>
                    <a:pt x="75971" y="110490"/>
                  </a:moveTo>
                  <a:lnTo>
                    <a:pt x="74587" y="107823"/>
                  </a:lnTo>
                  <a:lnTo>
                    <a:pt x="72097" y="107010"/>
                  </a:lnTo>
                  <a:lnTo>
                    <a:pt x="69608" y="106197"/>
                  </a:lnTo>
                  <a:lnTo>
                    <a:pt x="66916" y="107594"/>
                  </a:lnTo>
                  <a:lnTo>
                    <a:pt x="66103" y="110147"/>
                  </a:lnTo>
                  <a:lnTo>
                    <a:pt x="65316" y="112699"/>
                  </a:lnTo>
                  <a:lnTo>
                    <a:pt x="66763" y="115392"/>
                  </a:lnTo>
                  <a:lnTo>
                    <a:pt x="71793" y="116865"/>
                  </a:lnTo>
                  <a:lnTo>
                    <a:pt x="74422" y="115443"/>
                  </a:lnTo>
                  <a:lnTo>
                    <a:pt x="75184" y="112966"/>
                  </a:lnTo>
                  <a:lnTo>
                    <a:pt x="75971" y="110490"/>
                  </a:lnTo>
                  <a:close/>
                </a:path>
                <a:path w="192404" h="300989">
                  <a:moveTo>
                    <a:pt x="76149" y="266179"/>
                  </a:moveTo>
                  <a:lnTo>
                    <a:pt x="75869" y="263055"/>
                  </a:lnTo>
                  <a:lnTo>
                    <a:pt x="71831" y="259689"/>
                  </a:lnTo>
                  <a:lnTo>
                    <a:pt x="68961" y="259956"/>
                  </a:lnTo>
                  <a:lnTo>
                    <a:pt x="67284" y="261785"/>
                  </a:lnTo>
                  <a:lnTo>
                    <a:pt x="65544" y="263525"/>
                  </a:lnTo>
                  <a:lnTo>
                    <a:pt x="65608" y="266484"/>
                  </a:lnTo>
                  <a:lnTo>
                    <a:pt x="67424" y="268376"/>
                  </a:lnTo>
                  <a:lnTo>
                    <a:pt x="69240" y="270281"/>
                  </a:lnTo>
                  <a:lnTo>
                    <a:pt x="72301" y="270205"/>
                  </a:lnTo>
                  <a:lnTo>
                    <a:pt x="74269" y="268224"/>
                  </a:lnTo>
                  <a:lnTo>
                    <a:pt x="76149" y="266179"/>
                  </a:lnTo>
                  <a:close/>
                </a:path>
                <a:path w="192404" h="300989">
                  <a:moveTo>
                    <a:pt x="82232" y="295236"/>
                  </a:moveTo>
                  <a:lnTo>
                    <a:pt x="81661" y="292595"/>
                  </a:lnTo>
                  <a:lnTo>
                    <a:pt x="78320" y="289953"/>
                  </a:lnTo>
                  <a:lnTo>
                    <a:pt x="75476" y="290093"/>
                  </a:lnTo>
                  <a:lnTo>
                    <a:pt x="73558" y="291833"/>
                  </a:lnTo>
                  <a:lnTo>
                    <a:pt x="73012" y="292341"/>
                  </a:lnTo>
                  <a:lnTo>
                    <a:pt x="71818" y="288086"/>
                  </a:lnTo>
                  <a:lnTo>
                    <a:pt x="69557" y="286473"/>
                  </a:lnTo>
                  <a:lnTo>
                    <a:pt x="67500" y="286651"/>
                  </a:lnTo>
                  <a:lnTo>
                    <a:pt x="65481" y="286766"/>
                  </a:lnTo>
                  <a:lnTo>
                    <a:pt x="63525" y="288658"/>
                  </a:lnTo>
                  <a:lnTo>
                    <a:pt x="63080" y="291211"/>
                  </a:lnTo>
                  <a:lnTo>
                    <a:pt x="62636" y="293827"/>
                  </a:lnTo>
                  <a:lnTo>
                    <a:pt x="64909" y="296303"/>
                  </a:lnTo>
                  <a:lnTo>
                    <a:pt x="68160" y="296138"/>
                  </a:lnTo>
                  <a:lnTo>
                    <a:pt x="71361" y="295859"/>
                  </a:lnTo>
                  <a:lnTo>
                    <a:pt x="71666" y="295427"/>
                  </a:lnTo>
                  <a:lnTo>
                    <a:pt x="71729" y="296849"/>
                  </a:lnTo>
                  <a:lnTo>
                    <a:pt x="74168" y="298792"/>
                  </a:lnTo>
                  <a:lnTo>
                    <a:pt x="76669" y="300736"/>
                  </a:lnTo>
                  <a:lnTo>
                    <a:pt x="79959" y="299974"/>
                  </a:lnTo>
                  <a:lnTo>
                    <a:pt x="82232" y="295236"/>
                  </a:lnTo>
                  <a:close/>
                </a:path>
                <a:path w="192404" h="300989">
                  <a:moveTo>
                    <a:pt x="83870" y="88341"/>
                  </a:moveTo>
                  <a:lnTo>
                    <a:pt x="82651" y="85585"/>
                  </a:lnTo>
                  <a:lnTo>
                    <a:pt x="80238" y="84594"/>
                  </a:lnTo>
                  <a:lnTo>
                    <a:pt x="77800" y="83604"/>
                  </a:lnTo>
                  <a:lnTo>
                    <a:pt x="75044" y="84823"/>
                  </a:lnTo>
                  <a:lnTo>
                    <a:pt x="73075" y="89814"/>
                  </a:lnTo>
                  <a:lnTo>
                    <a:pt x="74345" y="92595"/>
                  </a:lnTo>
                  <a:lnTo>
                    <a:pt x="79260" y="94399"/>
                  </a:lnTo>
                  <a:lnTo>
                    <a:pt x="81965" y="93154"/>
                  </a:lnTo>
                  <a:lnTo>
                    <a:pt x="83870" y="88341"/>
                  </a:lnTo>
                  <a:close/>
                </a:path>
                <a:path w="192404" h="300989">
                  <a:moveTo>
                    <a:pt x="87058" y="34404"/>
                  </a:moveTo>
                  <a:lnTo>
                    <a:pt x="86753" y="31508"/>
                  </a:lnTo>
                  <a:lnTo>
                    <a:pt x="84709" y="29819"/>
                  </a:lnTo>
                  <a:lnTo>
                    <a:pt x="82702" y="28155"/>
                  </a:lnTo>
                  <a:lnTo>
                    <a:pt x="79603" y="28511"/>
                  </a:lnTo>
                  <a:lnTo>
                    <a:pt x="76339" y="32893"/>
                  </a:lnTo>
                  <a:lnTo>
                    <a:pt x="76784" y="35902"/>
                  </a:lnTo>
                  <a:lnTo>
                    <a:pt x="81089" y="38900"/>
                  </a:lnTo>
                  <a:lnTo>
                    <a:pt x="84048" y="38455"/>
                  </a:lnTo>
                  <a:lnTo>
                    <a:pt x="87058" y="34404"/>
                  </a:lnTo>
                  <a:close/>
                </a:path>
                <a:path w="192404" h="300989">
                  <a:moveTo>
                    <a:pt x="90487" y="246265"/>
                  </a:moveTo>
                  <a:lnTo>
                    <a:pt x="89814" y="243319"/>
                  </a:lnTo>
                  <a:lnTo>
                    <a:pt x="85293" y="240639"/>
                  </a:lnTo>
                  <a:lnTo>
                    <a:pt x="82372" y="241300"/>
                  </a:lnTo>
                  <a:lnTo>
                    <a:pt x="79692" y="245630"/>
                  </a:lnTo>
                  <a:lnTo>
                    <a:pt x="80340" y="248564"/>
                  </a:lnTo>
                  <a:lnTo>
                    <a:pt x="82473" y="250024"/>
                  </a:lnTo>
                  <a:lnTo>
                    <a:pt x="84670" y="251523"/>
                  </a:lnTo>
                  <a:lnTo>
                    <a:pt x="87630" y="250875"/>
                  </a:lnTo>
                  <a:lnTo>
                    <a:pt x="90487" y="246265"/>
                  </a:lnTo>
                  <a:close/>
                </a:path>
                <a:path w="192404" h="300989">
                  <a:moveTo>
                    <a:pt x="93357" y="66890"/>
                  </a:moveTo>
                  <a:lnTo>
                    <a:pt x="92405" y="64058"/>
                  </a:lnTo>
                  <a:lnTo>
                    <a:pt x="90068" y="62865"/>
                  </a:lnTo>
                  <a:lnTo>
                    <a:pt x="87731" y="61671"/>
                  </a:lnTo>
                  <a:lnTo>
                    <a:pt x="84848" y="62649"/>
                  </a:lnTo>
                  <a:lnTo>
                    <a:pt x="83667" y="65074"/>
                  </a:lnTo>
                  <a:lnTo>
                    <a:pt x="82524" y="67500"/>
                  </a:lnTo>
                  <a:lnTo>
                    <a:pt x="83527" y="70358"/>
                  </a:lnTo>
                  <a:lnTo>
                    <a:pt x="85915" y="71462"/>
                  </a:lnTo>
                  <a:lnTo>
                    <a:pt x="88303" y="72542"/>
                  </a:lnTo>
                  <a:lnTo>
                    <a:pt x="91122" y="71539"/>
                  </a:lnTo>
                  <a:lnTo>
                    <a:pt x="92227" y="69202"/>
                  </a:lnTo>
                  <a:lnTo>
                    <a:pt x="93357" y="66890"/>
                  </a:lnTo>
                  <a:close/>
                </a:path>
                <a:path w="192404" h="300989">
                  <a:moveTo>
                    <a:pt x="94602" y="280466"/>
                  </a:moveTo>
                  <a:lnTo>
                    <a:pt x="90995" y="276656"/>
                  </a:lnTo>
                  <a:lnTo>
                    <a:pt x="88036" y="276402"/>
                  </a:lnTo>
                  <a:lnTo>
                    <a:pt x="86194" y="277990"/>
                  </a:lnTo>
                  <a:lnTo>
                    <a:pt x="84289" y="279450"/>
                  </a:lnTo>
                  <a:lnTo>
                    <a:pt x="83934" y="282371"/>
                  </a:lnTo>
                  <a:lnTo>
                    <a:pt x="85369" y="284518"/>
                  </a:lnTo>
                  <a:lnTo>
                    <a:pt x="86855" y="286727"/>
                  </a:lnTo>
                  <a:lnTo>
                    <a:pt x="89916" y="287121"/>
                  </a:lnTo>
                  <a:lnTo>
                    <a:pt x="92189" y="285369"/>
                  </a:lnTo>
                  <a:lnTo>
                    <a:pt x="94335" y="283527"/>
                  </a:lnTo>
                  <a:lnTo>
                    <a:pt x="94602" y="280466"/>
                  </a:lnTo>
                  <a:close/>
                </a:path>
                <a:path w="192404" h="300989">
                  <a:moveTo>
                    <a:pt x="102006" y="224878"/>
                  </a:moveTo>
                  <a:lnTo>
                    <a:pt x="101028" y="222034"/>
                  </a:lnTo>
                  <a:lnTo>
                    <a:pt x="96253" y="219837"/>
                  </a:lnTo>
                  <a:lnTo>
                    <a:pt x="93408" y="220827"/>
                  </a:lnTo>
                  <a:lnTo>
                    <a:pt x="91173" y="225450"/>
                  </a:lnTo>
                  <a:lnTo>
                    <a:pt x="92151" y="228295"/>
                  </a:lnTo>
                  <a:lnTo>
                    <a:pt x="94488" y="229501"/>
                  </a:lnTo>
                  <a:lnTo>
                    <a:pt x="96824" y="230708"/>
                  </a:lnTo>
                  <a:lnTo>
                    <a:pt x="99656" y="229717"/>
                  </a:lnTo>
                  <a:lnTo>
                    <a:pt x="102006" y="224878"/>
                  </a:lnTo>
                  <a:close/>
                </a:path>
                <a:path w="192404" h="300989">
                  <a:moveTo>
                    <a:pt x="103263" y="15519"/>
                  </a:moveTo>
                  <a:lnTo>
                    <a:pt x="101828" y="13373"/>
                  </a:lnTo>
                  <a:lnTo>
                    <a:pt x="100342" y="11163"/>
                  </a:lnTo>
                  <a:lnTo>
                    <a:pt x="97282" y="10769"/>
                  </a:lnTo>
                  <a:lnTo>
                    <a:pt x="95008" y="12522"/>
                  </a:lnTo>
                  <a:lnTo>
                    <a:pt x="92862" y="14363"/>
                  </a:lnTo>
                  <a:lnTo>
                    <a:pt x="92595" y="17424"/>
                  </a:lnTo>
                  <a:lnTo>
                    <a:pt x="96202" y="21234"/>
                  </a:lnTo>
                  <a:lnTo>
                    <a:pt x="99161" y="21488"/>
                  </a:lnTo>
                  <a:lnTo>
                    <a:pt x="101003" y="19913"/>
                  </a:lnTo>
                  <a:lnTo>
                    <a:pt x="102908" y="18440"/>
                  </a:lnTo>
                  <a:lnTo>
                    <a:pt x="103263" y="15519"/>
                  </a:lnTo>
                  <a:close/>
                </a:path>
                <a:path w="192404" h="300989">
                  <a:moveTo>
                    <a:pt x="104736" y="46507"/>
                  </a:moveTo>
                  <a:lnTo>
                    <a:pt x="104114" y="43611"/>
                  </a:lnTo>
                  <a:lnTo>
                    <a:pt x="101917" y="42164"/>
                  </a:lnTo>
                  <a:lnTo>
                    <a:pt x="99733" y="40728"/>
                  </a:lnTo>
                  <a:lnTo>
                    <a:pt x="96723" y="41389"/>
                  </a:lnTo>
                  <a:lnTo>
                    <a:pt x="93916" y="46012"/>
                  </a:lnTo>
                  <a:lnTo>
                    <a:pt x="94615" y="48958"/>
                  </a:lnTo>
                  <a:lnTo>
                    <a:pt x="99161" y="51587"/>
                  </a:lnTo>
                  <a:lnTo>
                    <a:pt x="102082" y="50876"/>
                  </a:lnTo>
                  <a:lnTo>
                    <a:pt x="103403" y="48679"/>
                  </a:lnTo>
                  <a:lnTo>
                    <a:pt x="104736" y="46507"/>
                  </a:lnTo>
                  <a:close/>
                </a:path>
                <a:path w="192404" h="300989">
                  <a:moveTo>
                    <a:pt x="110858" y="264998"/>
                  </a:moveTo>
                  <a:lnTo>
                    <a:pt x="110413" y="261988"/>
                  </a:lnTo>
                  <a:lnTo>
                    <a:pt x="106108" y="258991"/>
                  </a:lnTo>
                  <a:lnTo>
                    <a:pt x="103149" y="259435"/>
                  </a:lnTo>
                  <a:lnTo>
                    <a:pt x="100139" y="263486"/>
                  </a:lnTo>
                  <a:lnTo>
                    <a:pt x="100444" y="266382"/>
                  </a:lnTo>
                  <a:lnTo>
                    <a:pt x="102489" y="268071"/>
                  </a:lnTo>
                  <a:lnTo>
                    <a:pt x="104495" y="269735"/>
                  </a:lnTo>
                  <a:lnTo>
                    <a:pt x="107594" y="269379"/>
                  </a:lnTo>
                  <a:lnTo>
                    <a:pt x="110858" y="264998"/>
                  </a:lnTo>
                  <a:close/>
                </a:path>
                <a:path w="192404" h="300989">
                  <a:moveTo>
                    <a:pt x="111379" y="202590"/>
                  </a:moveTo>
                  <a:lnTo>
                    <a:pt x="110147" y="199834"/>
                  </a:lnTo>
                  <a:lnTo>
                    <a:pt x="105219" y="198043"/>
                  </a:lnTo>
                  <a:lnTo>
                    <a:pt x="102476" y="199263"/>
                  </a:lnTo>
                  <a:lnTo>
                    <a:pt x="100647" y="204089"/>
                  </a:lnTo>
                  <a:lnTo>
                    <a:pt x="101879" y="206844"/>
                  </a:lnTo>
                  <a:lnTo>
                    <a:pt x="104317" y="207835"/>
                  </a:lnTo>
                  <a:lnTo>
                    <a:pt x="106756" y="208826"/>
                  </a:lnTo>
                  <a:lnTo>
                    <a:pt x="109486" y="207594"/>
                  </a:lnTo>
                  <a:lnTo>
                    <a:pt x="111379" y="202590"/>
                  </a:lnTo>
                  <a:close/>
                </a:path>
                <a:path w="192404" h="300989">
                  <a:moveTo>
                    <a:pt x="118503" y="28016"/>
                  </a:moveTo>
                  <a:lnTo>
                    <a:pt x="118325" y="25069"/>
                  </a:lnTo>
                  <a:lnTo>
                    <a:pt x="116433" y="23279"/>
                  </a:lnTo>
                  <a:lnTo>
                    <a:pt x="115620" y="22517"/>
                  </a:lnTo>
                  <a:lnTo>
                    <a:pt x="117563" y="21348"/>
                  </a:lnTo>
                  <a:lnTo>
                    <a:pt x="118300" y="18186"/>
                  </a:lnTo>
                  <a:lnTo>
                    <a:pt x="116395" y="15849"/>
                  </a:lnTo>
                  <a:lnTo>
                    <a:pt x="114566" y="13462"/>
                  </a:lnTo>
                  <a:lnTo>
                    <a:pt x="111277" y="13271"/>
                  </a:lnTo>
                  <a:lnTo>
                    <a:pt x="107721" y="17132"/>
                  </a:lnTo>
                  <a:lnTo>
                    <a:pt x="107543" y="19900"/>
                  </a:lnTo>
                  <a:lnTo>
                    <a:pt x="108902" y="21691"/>
                  </a:lnTo>
                  <a:lnTo>
                    <a:pt x="110147" y="23177"/>
                  </a:lnTo>
                  <a:lnTo>
                    <a:pt x="109651" y="23761"/>
                  </a:lnTo>
                  <a:lnTo>
                    <a:pt x="107835" y="25844"/>
                  </a:lnTo>
                  <a:lnTo>
                    <a:pt x="108191" y="28930"/>
                  </a:lnTo>
                  <a:lnTo>
                    <a:pt x="112318" y="32169"/>
                  </a:lnTo>
                  <a:lnTo>
                    <a:pt x="115227" y="31826"/>
                  </a:lnTo>
                  <a:lnTo>
                    <a:pt x="116878" y="29933"/>
                  </a:lnTo>
                  <a:lnTo>
                    <a:pt x="118503" y="28016"/>
                  </a:lnTo>
                  <a:close/>
                </a:path>
                <a:path w="192404" h="300989">
                  <a:moveTo>
                    <a:pt x="118986" y="179692"/>
                  </a:moveTo>
                  <a:lnTo>
                    <a:pt x="117538" y="177038"/>
                  </a:lnTo>
                  <a:lnTo>
                    <a:pt x="112496" y="175602"/>
                  </a:lnTo>
                  <a:lnTo>
                    <a:pt x="109867" y="177025"/>
                  </a:lnTo>
                  <a:lnTo>
                    <a:pt x="109156" y="179514"/>
                  </a:lnTo>
                  <a:lnTo>
                    <a:pt x="108483" y="182016"/>
                  </a:lnTo>
                  <a:lnTo>
                    <a:pt x="109778" y="184619"/>
                  </a:lnTo>
                  <a:lnTo>
                    <a:pt x="112293" y="185432"/>
                  </a:lnTo>
                  <a:lnTo>
                    <a:pt x="114769" y="186220"/>
                  </a:lnTo>
                  <a:lnTo>
                    <a:pt x="117551" y="184848"/>
                  </a:lnTo>
                  <a:lnTo>
                    <a:pt x="118249" y="182270"/>
                  </a:lnTo>
                  <a:lnTo>
                    <a:pt x="118986" y="179692"/>
                  </a:lnTo>
                  <a:close/>
                </a:path>
                <a:path w="192404" h="300989">
                  <a:moveTo>
                    <a:pt x="123863" y="244309"/>
                  </a:moveTo>
                  <a:lnTo>
                    <a:pt x="122948" y="241350"/>
                  </a:lnTo>
                  <a:lnTo>
                    <a:pt x="118313" y="238899"/>
                  </a:lnTo>
                  <a:lnTo>
                    <a:pt x="115506" y="239776"/>
                  </a:lnTo>
                  <a:lnTo>
                    <a:pt x="114223" y="241985"/>
                  </a:lnTo>
                  <a:lnTo>
                    <a:pt x="112966" y="244233"/>
                  </a:lnTo>
                  <a:lnTo>
                    <a:pt x="113753" y="247116"/>
                  </a:lnTo>
                  <a:lnTo>
                    <a:pt x="115989" y="248450"/>
                  </a:lnTo>
                  <a:lnTo>
                    <a:pt x="118262" y="249809"/>
                  </a:lnTo>
                  <a:lnTo>
                    <a:pt x="121183" y="248996"/>
                  </a:lnTo>
                  <a:lnTo>
                    <a:pt x="122504" y="246646"/>
                  </a:lnTo>
                  <a:lnTo>
                    <a:pt x="123863" y="244309"/>
                  </a:lnTo>
                  <a:close/>
                </a:path>
                <a:path w="192404" h="300989">
                  <a:moveTo>
                    <a:pt x="124561" y="4064"/>
                  </a:moveTo>
                  <a:lnTo>
                    <a:pt x="122288" y="1587"/>
                  </a:lnTo>
                  <a:lnTo>
                    <a:pt x="119037" y="1752"/>
                  </a:lnTo>
                  <a:lnTo>
                    <a:pt x="115836" y="2032"/>
                  </a:lnTo>
                  <a:lnTo>
                    <a:pt x="113957" y="4749"/>
                  </a:lnTo>
                  <a:lnTo>
                    <a:pt x="115379" y="9804"/>
                  </a:lnTo>
                  <a:lnTo>
                    <a:pt x="117640" y="11417"/>
                  </a:lnTo>
                  <a:lnTo>
                    <a:pt x="119697" y="11239"/>
                  </a:lnTo>
                  <a:lnTo>
                    <a:pt x="121716" y="11125"/>
                  </a:lnTo>
                  <a:lnTo>
                    <a:pt x="123672" y="9232"/>
                  </a:lnTo>
                  <a:lnTo>
                    <a:pt x="124117" y="6680"/>
                  </a:lnTo>
                  <a:lnTo>
                    <a:pt x="124561" y="4064"/>
                  </a:lnTo>
                  <a:close/>
                </a:path>
                <a:path w="192404" h="300989">
                  <a:moveTo>
                    <a:pt x="125107" y="156375"/>
                  </a:moveTo>
                  <a:lnTo>
                    <a:pt x="123431" y="153809"/>
                  </a:lnTo>
                  <a:lnTo>
                    <a:pt x="118300" y="152704"/>
                  </a:lnTo>
                  <a:lnTo>
                    <a:pt x="115824" y="154330"/>
                  </a:lnTo>
                  <a:lnTo>
                    <a:pt x="115176" y="156832"/>
                  </a:lnTo>
                  <a:lnTo>
                    <a:pt x="114566" y="159346"/>
                  </a:lnTo>
                  <a:lnTo>
                    <a:pt x="116128" y="161886"/>
                  </a:lnTo>
                  <a:lnTo>
                    <a:pt x="118681" y="162521"/>
                  </a:lnTo>
                  <a:lnTo>
                    <a:pt x="121234" y="163144"/>
                  </a:lnTo>
                  <a:lnTo>
                    <a:pt x="123812" y="161556"/>
                  </a:lnTo>
                  <a:lnTo>
                    <a:pt x="124447" y="158965"/>
                  </a:lnTo>
                  <a:lnTo>
                    <a:pt x="125107" y="156375"/>
                  </a:lnTo>
                  <a:close/>
                </a:path>
                <a:path w="192404" h="300989">
                  <a:moveTo>
                    <a:pt x="128181" y="41440"/>
                  </a:moveTo>
                  <a:lnTo>
                    <a:pt x="127355" y="38785"/>
                  </a:lnTo>
                  <a:lnTo>
                    <a:pt x="126593" y="36118"/>
                  </a:lnTo>
                  <a:lnTo>
                    <a:pt x="123799" y="34709"/>
                  </a:lnTo>
                  <a:lnTo>
                    <a:pt x="118872" y="36487"/>
                  </a:lnTo>
                  <a:lnTo>
                    <a:pt x="117563" y="39065"/>
                  </a:lnTo>
                  <a:lnTo>
                    <a:pt x="118237" y="41465"/>
                  </a:lnTo>
                  <a:lnTo>
                    <a:pt x="118973" y="43827"/>
                  </a:lnTo>
                  <a:lnTo>
                    <a:pt x="121450" y="45339"/>
                  </a:lnTo>
                  <a:lnTo>
                    <a:pt x="124028" y="44716"/>
                  </a:lnTo>
                  <a:lnTo>
                    <a:pt x="126542" y="44107"/>
                  </a:lnTo>
                  <a:lnTo>
                    <a:pt x="128181" y="41440"/>
                  </a:lnTo>
                  <a:close/>
                </a:path>
                <a:path w="192404" h="300989">
                  <a:moveTo>
                    <a:pt x="129514" y="132676"/>
                  </a:moveTo>
                  <a:lnTo>
                    <a:pt x="127736" y="130238"/>
                  </a:lnTo>
                  <a:lnTo>
                    <a:pt x="122542" y="129489"/>
                  </a:lnTo>
                  <a:lnTo>
                    <a:pt x="120129" y="131254"/>
                  </a:lnTo>
                  <a:lnTo>
                    <a:pt x="119735" y="133807"/>
                  </a:lnTo>
                  <a:lnTo>
                    <a:pt x="119303" y="136359"/>
                  </a:lnTo>
                  <a:lnTo>
                    <a:pt x="121043" y="138798"/>
                  </a:lnTo>
                  <a:lnTo>
                    <a:pt x="123621" y="139255"/>
                  </a:lnTo>
                  <a:lnTo>
                    <a:pt x="126199" y="139712"/>
                  </a:lnTo>
                  <a:lnTo>
                    <a:pt x="128663" y="137960"/>
                  </a:lnTo>
                  <a:lnTo>
                    <a:pt x="129120" y="135318"/>
                  </a:lnTo>
                  <a:lnTo>
                    <a:pt x="129514" y="132676"/>
                  </a:lnTo>
                  <a:close/>
                </a:path>
                <a:path w="192404" h="300989">
                  <a:moveTo>
                    <a:pt x="132308" y="65633"/>
                  </a:moveTo>
                  <a:lnTo>
                    <a:pt x="131991" y="62941"/>
                  </a:lnTo>
                  <a:lnTo>
                    <a:pt x="131711" y="60248"/>
                  </a:lnTo>
                  <a:lnTo>
                    <a:pt x="129273" y="58369"/>
                  </a:lnTo>
                  <a:lnTo>
                    <a:pt x="124079" y="59118"/>
                  </a:lnTo>
                  <a:lnTo>
                    <a:pt x="122288" y="61455"/>
                  </a:lnTo>
                  <a:lnTo>
                    <a:pt x="122542" y="63982"/>
                  </a:lnTo>
                  <a:lnTo>
                    <a:pt x="122847" y="66509"/>
                  </a:lnTo>
                  <a:lnTo>
                    <a:pt x="125107" y="68402"/>
                  </a:lnTo>
                  <a:lnTo>
                    <a:pt x="127723" y="68199"/>
                  </a:lnTo>
                  <a:lnTo>
                    <a:pt x="130340" y="67983"/>
                  </a:lnTo>
                  <a:lnTo>
                    <a:pt x="132308" y="65633"/>
                  </a:lnTo>
                  <a:close/>
                </a:path>
                <a:path w="192404" h="300989">
                  <a:moveTo>
                    <a:pt x="132359" y="108712"/>
                  </a:moveTo>
                  <a:lnTo>
                    <a:pt x="130378" y="106400"/>
                  </a:lnTo>
                  <a:lnTo>
                    <a:pt x="125133" y="106032"/>
                  </a:lnTo>
                  <a:lnTo>
                    <a:pt x="122885" y="107975"/>
                  </a:lnTo>
                  <a:lnTo>
                    <a:pt x="122631" y="110540"/>
                  </a:lnTo>
                  <a:lnTo>
                    <a:pt x="122428" y="113118"/>
                  </a:lnTo>
                  <a:lnTo>
                    <a:pt x="124320" y="115417"/>
                  </a:lnTo>
                  <a:lnTo>
                    <a:pt x="126923" y="115697"/>
                  </a:lnTo>
                  <a:lnTo>
                    <a:pt x="129540" y="115976"/>
                  </a:lnTo>
                  <a:lnTo>
                    <a:pt x="131876" y="114046"/>
                  </a:lnTo>
                  <a:lnTo>
                    <a:pt x="132105" y="111379"/>
                  </a:lnTo>
                  <a:lnTo>
                    <a:pt x="132359" y="108712"/>
                  </a:lnTo>
                  <a:close/>
                </a:path>
                <a:path w="192404" h="300989">
                  <a:moveTo>
                    <a:pt x="133261" y="89903"/>
                  </a:moveTo>
                  <a:lnTo>
                    <a:pt x="133223" y="84518"/>
                  </a:lnTo>
                  <a:lnTo>
                    <a:pt x="131089" y="82384"/>
                  </a:lnTo>
                  <a:lnTo>
                    <a:pt x="125844" y="82499"/>
                  </a:lnTo>
                  <a:lnTo>
                    <a:pt x="123723" y="84620"/>
                  </a:lnTo>
                  <a:lnTo>
                    <a:pt x="123723" y="87198"/>
                  </a:lnTo>
                  <a:lnTo>
                    <a:pt x="123761" y="89763"/>
                  </a:lnTo>
                  <a:lnTo>
                    <a:pt x="125780" y="91897"/>
                  </a:lnTo>
                  <a:lnTo>
                    <a:pt x="128422" y="91960"/>
                  </a:lnTo>
                  <a:lnTo>
                    <a:pt x="131025" y="92024"/>
                  </a:lnTo>
                  <a:lnTo>
                    <a:pt x="133261" y="89903"/>
                  </a:lnTo>
                  <a:close/>
                </a:path>
                <a:path w="192404" h="300989">
                  <a:moveTo>
                    <a:pt x="134404" y="222465"/>
                  </a:moveTo>
                  <a:lnTo>
                    <a:pt x="133273" y="219646"/>
                  </a:lnTo>
                  <a:lnTo>
                    <a:pt x="128435" y="217614"/>
                  </a:lnTo>
                  <a:lnTo>
                    <a:pt x="125666" y="218732"/>
                  </a:lnTo>
                  <a:lnTo>
                    <a:pt x="124612" y="221081"/>
                  </a:lnTo>
                  <a:lnTo>
                    <a:pt x="123583" y="223443"/>
                  </a:lnTo>
                  <a:lnTo>
                    <a:pt x="124637" y="226237"/>
                  </a:lnTo>
                  <a:lnTo>
                    <a:pt x="127000" y="227342"/>
                  </a:lnTo>
                  <a:lnTo>
                    <a:pt x="129387" y="228460"/>
                  </a:lnTo>
                  <a:lnTo>
                    <a:pt x="132232" y="227380"/>
                  </a:lnTo>
                  <a:lnTo>
                    <a:pt x="133299" y="224917"/>
                  </a:lnTo>
                  <a:lnTo>
                    <a:pt x="134404" y="222465"/>
                  </a:lnTo>
                  <a:close/>
                </a:path>
                <a:path w="192404" h="300989">
                  <a:moveTo>
                    <a:pt x="136156" y="10871"/>
                  </a:moveTo>
                  <a:lnTo>
                    <a:pt x="135013" y="8496"/>
                  </a:lnTo>
                  <a:lnTo>
                    <a:pt x="133883" y="6134"/>
                  </a:lnTo>
                  <a:lnTo>
                    <a:pt x="130797" y="5308"/>
                  </a:lnTo>
                  <a:lnTo>
                    <a:pt x="125869" y="8432"/>
                  </a:lnTo>
                  <a:lnTo>
                    <a:pt x="125361" y="11544"/>
                  </a:lnTo>
                  <a:lnTo>
                    <a:pt x="128587" y="15684"/>
                  </a:lnTo>
                  <a:lnTo>
                    <a:pt x="131432" y="16154"/>
                  </a:lnTo>
                  <a:lnTo>
                    <a:pt x="135420" y="13639"/>
                  </a:lnTo>
                  <a:lnTo>
                    <a:pt x="136156" y="10871"/>
                  </a:lnTo>
                  <a:close/>
                </a:path>
                <a:path w="192404" h="300989">
                  <a:moveTo>
                    <a:pt x="143065" y="199885"/>
                  </a:moveTo>
                  <a:lnTo>
                    <a:pt x="141757" y="197167"/>
                  </a:lnTo>
                  <a:lnTo>
                    <a:pt x="136779" y="195503"/>
                  </a:lnTo>
                  <a:lnTo>
                    <a:pt x="134073" y="196811"/>
                  </a:lnTo>
                  <a:lnTo>
                    <a:pt x="133235" y="199263"/>
                  </a:lnTo>
                  <a:lnTo>
                    <a:pt x="132372" y="201701"/>
                  </a:lnTo>
                  <a:lnTo>
                    <a:pt x="133629" y="204406"/>
                  </a:lnTo>
                  <a:lnTo>
                    <a:pt x="136093" y="205320"/>
                  </a:lnTo>
                  <a:lnTo>
                    <a:pt x="138544" y="206235"/>
                  </a:lnTo>
                  <a:lnTo>
                    <a:pt x="141300" y="204939"/>
                  </a:lnTo>
                  <a:lnTo>
                    <a:pt x="142201" y="202425"/>
                  </a:lnTo>
                  <a:lnTo>
                    <a:pt x="143065" y="199885"/>
                  </a:lnTo>
                  <a:close/>
                </a:path>
                <a:path w="192404" h="300989">
                  <a:moveTo>
                    <a:pt x="145745" y="15214"/>
                  </a:moveTo>
                  <a:lnTo>
                    <a:pt x="143814" y="12903"/>
                  </a:lnTo>
                  <a:lnTo>
                    <a:pt x="141820" y="10604"/>
                  </a:lnTo>
                  <a:lnTo>
                    <a:pt x="138518" y="10617"/>
                  </a:lnTo>
                  <a:lnTo>
                    <a:pt x="135191" y="14681"/>
                  </a:lnTo>
                  <a:lnTo>
                    <a:pt x="135166" y="17424"/>
                  </a:lnTo>
                  <a:lnTo>
                    <a:pt x="136626" y="19126"/>
                  </a:lnTo>
                  <a:lnTo>
                    <a:pt x="138061" y="20853"/>
                  </a:lnTo>
                  <a:lnTo>
                    <a:pt x="140931" y="21221"/>
                  </a:lnTo>
                  <a:lnTo>
                    <a:pt x="143103" y="19799"/>
                  </a:lnTo>
                  <a:lnTo>
                    <a:pt x="145326" y="18351"/>
                  </a:lnTo>
                  <a:lnTo>
                    <a:pt x="145745" y="15214"/>
                  </a:lnTo>
                  <a:close/>
                </a:path>
                <a:path w="192404" h="300989">
                  <a:moveTo>
                    <a:pt x="150139" y="176809"/>
                  </a:moveTo>
                  <a:lnTo>
                    <a:pt x="148653" y="174193"/>
                  </a:lnTo>
                  <a:lnTo>
                    <a:pt x="143586" y="172859"/>
                  </a:lnTo>
                  <a:lnTo>
                    <a:pt x="140957" y="174345"/>
                  </a:lnTo>
                  <a:lnTo>
                    <a:pt x="139598" y="179349"/>
                  </a:lnTo>
                  <a:lnTo>
                    <a:pt x="141033" y="181965"/>
                  </a:lnTo>
                  <a:lnTo>
                    <a:pt x="143548" y="182702"/>
                  </a:lnTo>
                  <a:lnTo>
                    <a:pt x="146075" y="183438"/>
                  </a:lnTo>
                  <a:lnTo>
                    <a:pt x="148729" y="181965"/>
                  </a:lnTo>
                  <a:lnTo>
                    <a:pt x="150139" y="176809"/>
                  </a:lnTo>
                  <a:close/>
                </a:path>
                <a:path w="192404" h="300989">
                  <a:moveTo>
                    <a:pt x="155714" y="153339"/>
                  </a:moveTo>
                  <a:lnTo>
                    <a:pt x="154012" y="150799"/>
                  </a:lnTo>
                  <a:lnTo>
                    <a:pt x="148869" y="149796"/>
                  </a:lnTo>
                  <a:lnTo>
                    <a:pt x="146392" y="151460"/>
                  </a:lnTo>
                  <a:lnTo>
                    <a:pt x="145834" y="153987"/>
                  </a:lnTo>
                  <a:lnTo>
                    <a:pt x="145300" y="156527"/>
                  </a:lnTo>
                  <a:lnTo>
                    <a:pt x="146926" y="159042"/>
                  </a:lnTo>
                  <a:lnTo>
                    <a:pt x="149491" y="159626"/>
                  </a:lnTo>
                  <a:lnTo>
                    <a:pt x="152057" y="160210"/>
                  </a:lnTo>
                  <a:lnTo>
                    <a:pt x="154584" y="158559"/>
                  </a:lnTo>
                  <a:lnTo>
                    <a:pt x="155130" y="155943"/>
                  </a:lnTo>
                  <a:lnTo>
                    <a:pt x="155714" y="153339"/>
                  </a:lnTo>
                  <a:close/>
                </a:path>
                <a:path w="192404" h="300989">
                  <a:moveTo>
                    <a:pt x="156502" y="38188"/>
                  </a:moveTo>
                  <a:lnTo>
                    <a:pt x="155702" y="35534"/>
                  </a:lnTo>
                  <a:lnTo>
                    <a:pt x="154774" y="32893"/>
                  </a:lnTo>
                  <a:lnTo>
                    <a:pt x="152057" y="31534"/>
                  </a:lnTo>
                  <a:lnTo>
                    <a:pt x="147180" y="33464"/>
                  </a:lnTo>
                  <a:lnTo>
                    <a:pt x="145834" y="36131"/>
                  </a:lnTo>
                  <a:lnTo>
                    <a:pt x="146659" y="38468"/>
                  </a:lnTo>
                  <a:lnTo>
                    <a:pt x="147370" y="40843"/>
                  </a:lnTo>
                  <a:lnTo>
                    <a:pt x="150012" y="42240"/>
                  </a:lnTo>
                  <a:lnTo>
                    <a:pt x="152539" y="41567"/>
                  </a:lnTo>
                  <a:lnTo>
                    <a:pt x="155079" y="40894"/>
                  </a:lnTo>
                  <a:lnTo>
                    <a:pt x="156502" y="38188"/>
                  </a:lnTo>
                  <a:close/>
                </a:path>
                <a:path w="192404" h="300989">
                  <a:moveTo>
                    <a:pt x="159118" y="4165"/>
                  </a:moveTo>
                  <a:lnTo>
                    <a:pt x="157543" y="1206"/>
                  </a:lnTo>
                  <a:lnTo>
                    <a:pt x="154330" y="546"/>
                  </a:lnTo>
                  <a:lnTo>
                    <a:pt x="151104" y="0"/>
                  </a:lnTo>
                  <a:lnTo>
                    <a:pt x="148590" y="2222"/>
                  </a:lnTo>
                  <a:lnTo>
                    <a:pt x="148844" y="7454"/>
                  </a:lnTo>
                  <a:lnTo>
                    <a:pt x="150609" y="9550"/>
                  </a:lnTo>
                  <a:lnTo>
                    <a:pt x="152603" y="9880"/>
                  </a:lnTo>
                  <a:lnTo>
                    <a:pt x="154571" y="10287"/>
                  </a:lnTo>
                  <a:lnTo>
                    <a:pt x="156959" y="8953"/>
                  </a:lnTo>
                  <a:lnTo>
                    <a:pt x="158026" y="6591"/>
                  </a:lnTo>
                  <a:lnTo>
                    <a:pt x="159118" y="4165"/>
                  </a:lnTo>
                  <a:close/>
                </a:path>
                <a:path w="192404" h="300989">
                  <a:moveTo>
                    <a:pt x="159727" y="129540"/>
                  </a:moveTo>
                  <a:lnTo>
                    <a:pt x="157873" y="127114"/>
                  </a:lnTo>
                  <a:lnTo>
                    <a:pt x="152666" y="126453"/>
                  </a:lnTo>
                  <a:lnTo>
                    <a:pt x="150317" y="128270"/>
                  </a:lnTo>
                  <a:lnTo>
                    <a:pt x="149948" y="130835"/>
                  </a:lnTo>
                  <a:lnTo>
                    <a:pt x="149555" y="133400"/>
                  </a:lnTo>
                  <a:lnTo>
                    <a:pt x="151345" y="135813"/>
                  </a:lnTo>
                  <a:lnTo>
                    <a:pt x="153936" y="136220"/>
                  </a:lnTo>
                  <a:lnTo>
                    <a:pt x="156527" y="136639"/>
                  </a:lnTo>
                  <a:lnTo>
                    <a:pt x="158953" y="134823"/>
                  </a:lnTo>
                  <a:lnTo>
                    <a:pt x="159359" y="132181"/>
                  </a:lnTo>
                  <a:lnTo>
                    <a:pt x="159727" y="129540"/>
                  </a:lnTo>
                  <a:close/>
                </a:path>
                <a:path w="192404" h="300989">
                  <a:moveTo>
                    <a:pt x="161277" y="62331"/>
                  </a:moveTo>
                  <a:lnTo>
                    <a:pt x="160528" y="56934"/>
                  </a:lnTo>
                  <a:lnTo>
                    <a:pt x="158127" y="55105"/>
                  </a:lnTo>
                  <a:lnTo>
                    <a:pt x="152958" y="55968"/>
                  </a:lnTo>
                  <a:lnTo>
                    <a:pt x="151130" y="58356"/>
                  </a:lnTo>
                  <a:lnTo>
                    <a:pt x="151498" y="60871"/>
                  </a:lnTo>
                  <a:lnTo>
                    <a:pt x="151828" y="63398"/>
                  </a:lnTo>
                  <a:lnTo>
                    <a:pt x="154127" y="65252"/>
                  </a:lnTo>
                  <a:lnTo>
                    <a:pt x="156756" y="64985"/>
                  </a:lnTo>
                  <a:lnTo>
                    <a:pt x="159346" y="64719"/>
                  </a:lnTo>
                  <a:lnTo>
                    <a:pt x="161277" y="62331"/>
                  </a:lnTo>
                  <a:close/>
                </a:path>
                <a:path w="192404" h="300989">
                  <a:moveTo>
                    <a:pt x="162102" y="105473"/>
                  </a:moveTo>
                  <a:lnTo>
                    <a:pt x="160134" y="103200"/>
                  </a:lnTo>
                  <a:lnTo>
                    <a:pt x="154889" y="102933"/>
                  </a:lnTo>
                  <a:lnTo>
                    <a:pt x="152615" y="104914"/>
                  </a:lnTo>
                  <a:lnTo>
                    <a:pt x="152298" y="110070"/>
                  </a:lnTo>
                  <a:lnTo>
                    <a:pt x="154190" y="112344"/>
                  </a:lnTo>
                  <a:lnTo>
                    <a:pt x="156819" y="112572"/>
                  </a:lnTo>
                  <a:lnTo>
                    <a:pt x="159423" y="112801"/>
                  </a:lnTo>
                  <a:lnTo>
                    <a:pt x="161772" y="110832"/>
                  </a:lnTo>
                  <a:lnTo>
                    <a:pt x="161925" y="108153"/>
                  </a:lnTo>
                  <a:lnTo>
                    <a:pt x="162102" y="105473"/>
                  </a:lnTo>
                  <a:close/>
                </a:path>
                <a:path w="192404" h="300989">
                  <a:moveTo>
                    <a:pt x="162648" y="86639"/>
                  </a:moveTo>
                  <a:lnTo>
                    <a:pt x="162623" y="83947"/>
                  </a:lnTo>
                  <a:lnTo>
                    <a:pt x="162560" y="81254"/>
                  </a:lnTo>
                  <a:lnTo>
                    <a:pt x="160375" y="79146"/>
                  </a:lnTo>
                  <a:lnTo>
                    <a:pt x="155130" y="79362"/>
                  </a:lnTo>
                  <a:lnTo>
                    <a:pt x="153060" y="81534"/>
                  </a:lnTo>
                  <a:lnTo>
                    <a:pt x="153123" y="84099"/>
                  </a:lnTo>
                  <a:lnTo>
                    <a:pt x="153149" y="86664"/>
                  </a:lnTo>
                  <a:lnTo>
                    <a:pt x="155270" y="88773"/>
                  </a:lnTo>
                  <a:lnTo>
                    <a:pt x="157899" y="88785"/>
                  </a:lnTo>
                  <a:lnTo>
                    <a:pt x="160515" y="88798"/>
                  </a:lnTo>
                  <a:lnTo>
                    <a:pt x="162648" y="86639"/>
                  </a:lnTo>
                  <a:close/>
                </a:path>
                <a:path w="192404" h="300989">
                  <a:moveTo>
                    <a:pt x="177774" y="18732"/>
                  </a:moveTo>
                  <a:lnTo>
                    <a:pt x="176110" y="16306"/>
                  </a:lnTo>
                  <a:lnTo>
                    <a:pt x="174485" y="13855"/>
                  </a:lnTo>
                  <a:lnTo>
                    <a:pt x="171272" y="13411"/>
                  </a:lnTo>
                  <a:lnTo>
                    <a:pt x="167335" y="16878"/>
                  </a:lnTo>
                  <a:lnTo>
                    <a:pt x="166941" y="19659"/>
                  </a:lnTo>
                  <a:lnTo>
                    <a:pt x="168224" y="21602"/>
                  </a:lnTo>
                  <a:lnTo>
                    <a:pt x="169545" y="23533"/>
                  </a:lnTo>
                  <a:lnTo>
                    <a:pt x="172313" y="24282"/>
                  </a:lnTo>
                  <a:lnTo>
                    <a:pt x="174637" y="23037"/>
                  </a:lnTo>
                  <a:lnTo>
                    <a:pt x="176936" y="21805"/>
                  </a:lnTo>
                  <a:lnTo>
                    <a:pt x="177774" y="18732"/>
                  </a:lnTo>
                  <a:close/>
                </a:path>
                <a:path w="192404" h="300989">
                  <a:moveTo>
                    <a:pt x="184835" y="157378"/>
                  </a:moveTo>
                  <a:lnTo>
                    <a:pt x="183146" y="154838"/>
                  </a:lnTo>
                  <a:lnTo>
                    <a:pt x="178003" y="153835"/>
                  </a:lnTo>
                  <a:lnTo>
                    <a:pt x="175514" y="155498"/>
                  </a:lnTo>
                  <a:lnTo>
                    <a:pt x="174955" y="158026"/>
                  </a:lnTo>
                  <a:lnTo>
                    <a:pt x="174421" y="160566"/>
                  </a:lnTo>
                  <a:lnTo>
                    <a:pt x="176047" y="163093"/>
                  </a:lnTo>
                  <a:lnTo>
                    <a:pt x="178612" y="163677"/>
                  </a:lnTo>
                  <a:lnTo>
                    <a:pt x="181178" y="164261"/>
                  </a:lnTo>
                  <a:lnTo>
                    <a:pt x="183705" y="162610"/>
                  </a:lnTo>
                  <a:lnTo>
                    <a:pt x="184251" y="159994"/>
                  </a:lnTo>
                  <a:lnTo>
                    <a:pt x="184835" y="157378"/>
                  </a:lnTo>
                  <a:close/>
                </a:path>
                <a:path w="192404" h="300989">
                  <a:moveTo>
                    <a:pt x="186918" y="42151"/>
                  </a:moveTo>
                  <a:lnTo>
                    <a:pt x="186207" y="39484"/>
                  </a:lnTo>
                  <a:lnTo>
                    <a:pt x="185407" y="36830"/>
                  </a:lnTo>
                  <a:lnTo>
                    <a:pt x="182765" y="35344"/>
                  </a:lnTo>
                  <a:lnTo>
                    <a:pt x="177800" y="37007"/>
                  </a:lnTo>
                  <a:lnTo>
                    <a:pt x="176326" y="39636"/>
                  </a:lnTo>
                  <a:lnTo>
                    <a:pt x="177050" y="42037"/>
                  </a:lnTo>
                  <a:lnTo>
                    <a:pt x="177698" y="44462"/>
                  </a:lnTo>
                  <a:lnTo>
                    <a:pt x="180251" y="45961"/>
                  </a:lnTo>
                  <a:lnTo>
                    <a:pt x="182816" y="45377"/>
                  </a:lnTo>
                  <a:lnTo>
                    <a:pt x="185369" y="44792"/>
                  </a:lnTo>
                  <a:lnTo>
                    <a:pt x="186918" y="42151"/>
                  </a:lnTo>
                  <a:close/>
                </a:path>
                <a:path w="192404" h="300989">
                  <a:moveTo>
                    <a:pt x="188937" y="133578"/>
                  </a:moveTo>
                  <a:lnTo>
                    <a:pt x="187045" y="131140"/>
                  </a:lnTo>
                  <a:lnTo>
                    <a:pt x="181851" y="130467"/>
                  </a:lnTo>
                  <a:lnTo>
                    <a:pt x="179514" y="132283"/>
                  </a:lnTo>
                  <a:lnTo>
                    <a:pt x="178714" y="137414"/>
                  </a:lnTo>
                  <a:lnTo>
                    <a:pt x="180505" y="139827"/>
                  </a:lnTo>
                  <a:lnTo>
                    <a:pt x="183095" y="140246"/>
                  </a:lnTo>
                  <a:lnTo>
                    <a:pt x="185686" y="140665"/>
                  </a:lnTo>
                  <a:lnTo>
                    <a:pt x="188112" y="138861"/>
                  </a:lnTo>
                  <a:lnTo>
                    <a:pt x="188506" y="136220"/>
                  </a:lnTo>
                  <a:lnTo>
                    <a:pt x="188937" y="133578"/>
                  </a:lnTo>
                  <a:close/>
                </a:path>
                <a:path w="192404" h="300989">
                  <a:moveTo>
                    <a:pt x="191020" y="66357"/>
                  </a:moveTo>
                  <a:lnTo>
                    <a:pt x="190703" y="63652"/>
                  </a:lnTo>
                  <a:lnTo>
                    <a:pt x="190436" y="60960"/>
                  </a:lnTo>
                  <a:lnTo>
                    <a:pt x="187985" y="59080"/>
                  </a:lnTo>
                  <a:lnTo>
                    <a:pt x="182791" y="59829"/>
                  </a:lnTo>
                  <a:lnTo>
                    <a:pt x="181013" y="62166"/>
                  </a:lnTo>
                  <a:lnTo>
                    <a:pt x="181267" y="64719"/>
                  </a:lnTo>
                  <a:lnTo>
                    <a:pt x="181559" y="67259"/>
                  </a:lnTo>
                  <a:lnTo>
                    <a:pt x="183857" y="69151"/>
                  </a:lnTo>
                  <a:lnTo>
                    <a:pt x="186461" y="68935"/>
                  </a:lnTo>
                  <a:lnTo>
                    <a:pt x="189090" y="68719"/>
                  </a:lnTo>
                  <a:lnTo>
                    <a:pt x="191020" y="66357"/>
                  </a:lnTo>
                  <a:close/>
                </a:path>
                <a:path w="192404" h="300989">
                  <a:moveTo>
                    <a:pt x="191376" y="109512"/>
                  </a:moveTo>
                  <a:lnTo>
                    <a:pt x="189395" y="107226"/>
                  </a:lnTo>
                  <a:lnTo>
                    <a:pt x="184162" y="106921"/>
                  </a:lnTo>
                  <a:lnTo>
                    <a:pt x="181902" y="108889"/>
                  </a:lnTo>
                  <a:lnTo>
                    <a:pt x="181724" y="111467"/>
                  </a:lnTo>
                  <a:lnTo>
                    <a:pt x="181521" y="114058"/>
                  </a:lnTo>
                  <a:lnTo>
                    <a:pt x="183438" y="116344"/>
                  </a:lnTo>
                  <a:lnTo>
                    <a:pt x="186055" y="116586"/>
                  </a:lnTo>
                  <a:lnTo>
                    <a:pt x="188658" y="116827"/>
                  </a:lnTo>
                  <a:lnTo>
                    <a:pt x="190982" y="114858"/>
                  </a:lnTo>
                  <a:lnTo>
                    <a:pt x="191198" y="112191"/>
                  </a:lnTo>
                  <a:lnTo>
                    <a:pt x="191376" y="109512"/>
                  </a:lnTo>
                  <a:close/>
                </a:path>
                <a:path w="192404" h="300989">
                  <a:moveTo>
                    <a:pt x="192087" y="85267"/>
                  </a:moveTo>
                  <a:lnTo>
                    <a:pt x="189852" y="83146"/>
                  </a:lnTo>
                  <a:lnTo>
                    <a:pt x="184607" y="83286"/>
                  </a:lnTo>
                  <a:lnTo>
                    <a:pt x="182587" y="85432"/>
                  </a:lnTo>
                  <a:lnTo>
                    <a:pt x="182562" y="88023"/>
                  </a:lnTo>
                  <a:lnTo>
                    <a:pt x="182575" y="90601"/>
                  </a:lnTo>
                  <a:lnTo>
                    <a:pt x="184708" y="92722"/>
                  </a:lnTo>
                  <a:lnTo>
                    <a:pt x="187312" y="92760"/>
                  </a:lnTo>
                  <a:lnTo>
                    <a:pt x="189953" y="92798"/>
                  </a:lnTo>
                  <a:lnTo>
                    <a:pt x="192074" y="90652"/>
                  </a:lnTo>
                  <a:lnTo>
                    <a:pt x="192062" y="87960"/>
                  </a:lnTo>
                  <a:lnTo>
                    <a:pt x="192087" y="85267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102">
              <a:extLst>
                <a:ext uri="{FF2B5EF4-FFF2-40B4-BE49-F238E27FC236}">
                  <a16:creationId xmlns:a16="http://schemas.microsoft.com/office/drawing/2014/main" id="{80921B2F-EE97-4173-BFE7-80D9479A7687}"/>
                </a:ext>
              </a:extLst>
            </p:cNvPr>
            <p:cNvSpPr/>
            <p:nvPr/>
          </p:nvSpPr>
          <p:spPr>
            <a:xfrm>
              <a:off x="6067717" y="3611562"/>
              <a:ext cx="156210" cy="273050"/>
            </a:xfrm>
            <a:custGeom>
              <a:avLst/>
              <a:gdLst/>
              <a:ahLst/>
              <a:cxnLst/>
              <a:rect l="l" t="t" r="r" b="b"/>
              <a:pathLst>
                <a:path w="156210" h="273050">
                  <a:moveTo>
                    <a:pt x="9779" y="171018"/>
                  </a:moveTo>
                  <a:lnTo>
                    <a:pt x="7734" y="168821"/>
                  </a:lnTo>
                  <a:lnTo>
                    <a:pt x="5118" y="168681"/>
                  </a:lnTo>
                  <a:lnTo>
                    <a:pt x="2501" y="168541"/>
                  </a:lnTo>
                  <a:lnTo>
                    <a:pt x="279" y="170611"/>
                  </a:lnTo>
                  <a:lnTo>
                    <a:pt x="165" y="173304"/>
                  </a:lnTo>
                  <a:lnTo>
                    <a:pt x="0" y="175996"/>
                  </a:lnTo>
                  <a:lnTo>
                    <a:pt x="2235" y="178193"/>
                  </a:lnTo>
                  <a:lnTo>
                    <a:pt x="7480" y="178219"/>
                  </a:lnTo>
                  <a:lnTo>
                    <a:pt x="9499" y="176149"/>
                  </a:lnTo>
                  <a:lnTo>
                    <a:pt x="9664" y="173583"/>
                  </a:lnTo>
                  <a:lnTo>
                    <a:pt x="9779" y="171018"/>
                  </a:lnTo>
                  <a:close/>
                </a:path>
                <a:path w="156210" h="273050">
                  <a:moveTo>
                    <a:pt x="10579" y="199339"/>
                  </a:moveTo>
                  <a:lnTo>
                    <a:pt x="10325" y="196811"/>
                  </a:lnTo>
                  <a:lnTo>
                    <a:pt x="10020" y="194297"/>
                  </a:lnTo>
                  <a:lnTo>
                    <a:pt x="7823" y="192354"/>
                  </a:lnTo>
                  <a:lnTo>
                    <a:pt x="5207" y="192506"/>
                  </a:lnTo>
                  <a:lnTo>
                    <a:pt x="2578" y="192659"/>
                  </a:lnTo>
                  <a:lnTo>
                    <a:pt x="533" y="194983"/>
                  </a:lnTo>
                  <a:lnTo>
                    <a:pt x="863" y="197688"/>
                  </a:lnTo>
                  <a:lnTo>
                    <a:pt x="1130" y="200406"/>
                  </a:lnTo>
                  <a:lnTo>
                    <a:pt x="3467" y="202336"/>
                  </a:lnTo>
                  <a:lnTo>
                    <a:pt x="8674" y="201663"/>
                  </a:lnTo>
                  <a:lnTo>
                    <a:pt x="10579" y="199339"/>
                  </a:lnTo>
                  <a:close/>
                </a:path>
                <a:path w="156210" h="273050">
                  <a:moveTo>
                    <a:pt x="11861" y="147751"/>
                  </a:moveTo>
                  <a:lnTo>
                    <a:pt x="10020" y="145364"/>
                  </a:lnTo>
                  <a:lnTo>
                    <a:pt x="7429" y="144983"/>
                  </a:lnTo>
                  <a:lnTo>
                    <a:pt x="4838" y="144602"/>
                  </a:lnTo>
                  <a:lnTo>
                    <a:pt x="2451" y="146456"/>
                  </a:lnTo>
                  <a:lnTo>
                    <a:pt x="1778" y="151777"/>
                  </a:lnTo>
                  <a:lnTo>
                    <a:pt x="3619" y="154165"/>
                  </a:lnTo>
                  <a:lnTo>
                    <a:pt x="8839" y="154711"/>
                  </a:lnTo>
                  <a:lnTo>
                    <a:pt x="11214" y="152857"/>
                  </a:lnTo>
                  <a:lnTo>
                    <a:pt x="11861" y="147751"/>
                  </a:lnTo>
                  <a:close/>
                </a:path>
                <a:path w="156210" h="273050">
                  <a:moveTo>
                    <a:pt x="15113" y="221640"/>
                  </a:moveTo>
                  <a:lnTo>
                    <a:pt x="14389" y="219303"/>
                  </a:lnTo>
                  <a:lnTo>
                    <a:pt x="13576" y="216979"/>
                  </a:lnTo>
                  <a:lnTo>
                    <a:pt x="11188" y="215442"/>
                  </a:lnTo>
                  <a:lnTo>
                    <a:pt x="8597" y="216052"/>
                  </a:lnTo>
                  <a:lnTo>
                    <a:pt x="6083" y="216649"/>
                  </a:lnTo>
                  <a:lnTo>
                    <a:pt x="4368" y="219341"/>
                  </a:lnTo>
                  <a:lnTo>
                    <a:pt x="5270" y="222008"/>
                  </a:lnTo>
                  <a:lnTo>
                    <a:pt x="6108" y="224688"/>
                  </a:lnTo>
                  <a:lnTo>
                    <a:pt x="8788" y="226123"/>
                  </a:lnTo>
                  <a:lnTo>
                    <a:pt x="13703" y="224282"/>
                  </a:lnTo>
                  <a:lnTo>
                    <a:pt x="15113" y="221640"/>
                  </a:lnTo>
                  <a:close/>
                </a:path>
                <a:path w="156210" h="273050">
                  <a:moveTo>
                    <a:pt x="15989" y="124688"/>
                  </a:moveTo>
                  <a:lnTo>
                    <a:pt x="14351" y="122161"/>
                  </a:lnTo>
                  <a:lnTo>
                    <a:pt x="11823" y="121564"/>
                  </a:lnTo>
                  <a:lnTo>
                    <a:pt x="9245" y="120954"/>
                  </a:lnTo>
                  <a:lnTo>
                    <a:pt x="6718" y="122593"/>
                  </a:lnTo>
                  <a:lnTo>
                    <a:pt x="5626" y="127850"/>
                  </a:lnTo>
                  <a:lnTo>
                    <a:pt x="7277" y="130390"/>
                  </a:lnTo>
                  <a:lnTo>
                    <a:pt x="12420" y="131381"/>
                  </a:lnTo>
                  <a:lnTo>
                    <a:pt x="14935" y="129743"/>
                  </a:lnTo>
                  <a:lnTo>
                    <a:pt x="15989" y="124688"/>
                  </a:lnTo>
                  <a:close/>
                </a:path>
                <a:path w="156210" h="273050">
                  <a:moveTo>
                    <a:pt x="22047" y="102095"/>
                  </a:moveTo>
                  <a:lnTo>
                    <a:pt x="20789" y="99479"/>
                  </a:lnTo>
                  <a:lnTo>
                    <a:pt x="18275" y="98640"/>
                  </a:lnTo>
                  <a:lnTo>
                    <a:pt x="15811" y="97815"/>
                  </a:lnTo>
                  <a:lnTo>
                    <a:pt x="13004" y="99187"/>
                  </a:lnTo>
                  <a:lnTo>
                    <a:pt x="12268" y="101765"/>
                  </a:lnTo>
                  <a:lnTo>
                    <a:pt x="11506" y="104343"/>
                  </a:lnTo>
                  <a:lnTo>
                    <a:pt x="12941" y="107022"/>
                  </a:lnTo>
                  <a:lnTo>
                    <a:pt x="17983" y="108470"/>
                  </a:lnTo>
                  <a:lnTo>
                    <a:pt x="20624" y="107048"/>
                  </a:lnTo>
                  <a:lnTo>
                    <a:pt x="21348" y="104584"/>
                  </a:lnTo>
                  <a:lnTo>
                    <a:pt x="22047" y="102095"/>
                  </a:lnTo>
                  <a:close/>
                </a:path>
                <a:path w="156210" h="273050">
                  <a:moveTo>
                    <a:pt x="25425" y="242150"/>
                  </a:moveTo>
                  <a:lnTo>
                    <a:pt x="25323" y="241109"/>
                  </a:lnTo>
                  <a:lnTo>
                    <a:pt x="25298" y="239903"/>
                  </a:lnTo>
                  <a:lnTo>
                    <a:pt x="24968" y="238848"/>
                  </a:lnTo>
                  <a:lnTo>
                    <a:pt x="24180" y="238125"/>
                  </a:lnTo>
                  <a:lnTo>
                    <a:pt x="22618" y="236791"/>
                  </a:lnTo>
                  <a:lnTo>
                    <a:pt x="19989" y="236270"/>
                  </a:lnTo>
                  <a:lnTo>
                    <a:pt x="17767" y="237871"/>
                  </a:lnTo>
                  <a:lnTo>
                    <a:pt x="15722" y="239318"/>
                  </a:lnTo>
                  <a:lnTo>
                    <a:pt x="15113" y="242697"/>
                  </a:lnTo>
                  <a:lnTo>
                    <a:pt x="17487" y="244868"/>
                  </a:lnTo>
                  <a:lnTo>
                    <a:pt x="18630" y="245948"/>
                  </a:lnTo>
                  <a:lnTo>
                    <a:pt x="20040" y="246507"/>
                  </a:lnTo>
                  <a:lnTo>
                    <a:pt x="21272" y="246468"/>
                  </a:lnTo>
                  <a:lnTo>
                    <a:pt x="22656" y="246329"/>
                  </a:lnTo>
                  <a:lnTo>
                    <a:pt x="23799" y="245605"/>
                  </a:lnTo>
                  <a:lnTo>
                    <a:pt x="25209" y="243408"/>
                  </a:lnTo>
                  <a:lnTo>
                    <a:pt x="25425" y="242150"/>
                  </a:lnTo>
                  <a:close/>
                </a:path>
                <a:path w="156210" h="273050">
                  <a:moveTo>
                    <a:pt x="26276" y="198920"/>
                  </a:moveTo>
                  <a:lnTo>
                    <a:pt x="26225" y="196354"/>
                  </a:lnTo>
                  <a:lnTo>
                    <a:pt x="26136" y="193802"/>
                  </a:lnTo>
                  <a:lnTo>
                    <a:pt x="23939" y="191770"/>
                  </a:lnTo>
                  <a:lnTo>
                    <a:pt x="21310" y="191820"/>
                  </a:lnTo>
                  <a:lnTo>
                    <a:pt x="18681" y="191871"/>
                  </a:lnTo>
                  <a:lnTo>
                    <a:pt x="16637" y="194094"/>
                  </a:lnTo>
                  <a:lnTo>
                    <a:pt x="16738" y="196799"/>
                  </a:lnTo>
                  <a:lnTo>
                    <a:pt x="16789" y="199504"/>
                  </a:lnTo>
                  <a:lnTo>
                    <a:pt x="19113" y="201536"/>
                  </a:lnTo>
                  <a:lnTo>
                    <a:pt x="24345" y="201129"/>
                  </a:lnTo>
                  <a:lnTo>
                    <a:pt x="26276" y="198920"/>
                  </a:lnTo>
                  <a:close/>
                </a:path>
                <a:path w="156210" h="273050">
                  <a:moveTo>
                    <a:pt x="26593" y="170497"/>
                  </a:moveTo>
                  <a:lnTo>
                    <a:pt x="24587" y="168249"/>
                  </a:lnTo>
                  <a:lnTo>
                    <a:pt x="21971" y="168033"/>
                  </a:lnTo>
                  <a:lnTo>
                    <a:pt x="19354" y="167817"/>
                  </a:lnTo>
                  <a:lnTo>
                    <a:pt x="17106" y="169824"/>
                  </a:lnTo>
                  <a:lnTo>
                    <a:pt x="16802" y="175196"/>
                  </a:lnTo>
                  <a:lnTo>
                    <a:pt x="18808" y="177444"/>
                  </a:lnTo>
                  <a:lnTo>
                    <a:pt x="24053" y="177634"/>
                  </a:lnTo>
                  <a:lnTo>
                    <a:pt x="26301" y="175628"/>
                  </a:lnTo>
                  <a:lnTo>
                    <a:pt x="26593" y="170497"/>
                  </a:lnTo>
                  <a:close/>
                </a:path>
                <a:path w="156210" h="273050">
                  <a:moveTo>
                    <a:pt x="29210" y="147243"/>
                  </a:moveTo>
                  <a:lnTo>
                    <a:pt x="27381" y="144818"/>
                  </a:lnTo>
                  <a:lnTo>
                    <a:pt x="24815" y="144399"/>
                  </a:lnTo>
                  <a:lnTo>
                    <a:pt x="22199" y="143967"/>
                  </a:lnTo>
                  <a:lnTo>
                    <a:pt x="19812" y="145770"/>
                  </a:lnTo>
                  <a:lnTo>
                    <a:pt x="19062" y="151079"/>
                  </a:lnTo>
                  <a:lnTo>
                    <a:pt x="20878" y="153504"/>
                  </a:lnTo>
                  <a:lnTo>
                    <a:pt x="26085" y="154152"/>
                  </a:lnTo>
                  <a:lnTo>
                    <a:pt x="28486" y="152349"/>
                  </a:lnTo>
                  <a:lnTo>
                    <a:pt x="29210" y="147243"/>
                  </a:lnTo>
                  <a:close/>
                </a:path>
                <a:path w="156210" h="273050">
                  <a:moveTo>
                    <a:pt x="29400" y="221716"/>
                  </a:moveTo>
                  <a:lnTo>
                    <a:pt x="28879" y="219265"/>
                  </a:lnTo>
                  <a:lnTo>
                    <a:pt x="28282" y="216839"/>
                  </a:lnTo>
                  <a:lnTo>
                    <a:pt x="25984" y="215112"/>
                  </a:lnTo>
                  <a:lnTo>
                    <a:pt x="23368" y="215519"/>
                  </a:lnTo>
                  <a:lnTo>
                    <a:pt x="20802" y="215925"/>
                  </a:lnTo>
                  <a:lnTo>
                    <a:pt x="18910" y="218452"/>
                  </a:lnTo>
                  <a:lnTo>
                    <a:pt x="19558" y="221132"/>
                  </a:lnTo>
                  <a:lnTo>
                    <a:pt x="20129" y="223837"/>
                  </a:lnTo>
                  <a:lnTo>
                    <a:pt x="22669" y="225501"/>
                  </a:lnTo>
                  <a:lnTo>
                    <a:pt x="27762" y="224218"/>
                  </a:lnTo>
                  <a:lnTo>
                    <a:pt x="29400" y="221716"/>
                  </a:lnTo>
                  <a:close/>
                </a:path>
                <a:path w="156210" h="273050">
                  <a:moveTo>
                    <a:pt x="30403" y="80352"/>
                  </a:moveTo>
                  <a:lnTo>
                    <a:pt x="29311" y="77558"/>
                  </a:lnTo>
                  <a:lnTo>
                    <a:pt x="26936" y="76454"/>
                  </a:lnTo>
                  <a:lnTo>
                    <a:pt x="24561" y="75349"/>
                  </a:lnTo>
                  <a:lnTo>
                    <a:pt x="21742" y="76454"/>
                  </a:lnTo>
                  <a:lnTo>
                    <a:pt x="20637" y="78930"/>
                  </a:lnTo>
                  <a:lnTo>
                    <a:pt x="19494" y="81394"/>
                  </a:lnTo>
                  <a:lnTo>
                    <a:pt x="20764" y="84251"/>
                  </a:lnTo>
                  <a:lnTo>
                    <a:pt x="25628" y="86194"/>
                  </a:lnTo>
                  <a:lnTo>
                    <a:pt x="28282" y="85001"/>
                  </a:lnTo>
                  <a:lnTo>
                    <a:pt x="29362" y="82689"/>
                  </a:lnTo>
                  <a:lnTo>
                    <a:pt x="30403" y="80352"/>
                  </a:lnTo>
                  <a:close/>
                </a:path>
                <a:path w="156210" h="273050">
                  <a:moveTo>
                    <a:pt x="33693" y="124231"/>
                  </a:moveTo>
                  <a:lnTo>
                    <a:pt x="32080" y="121678"/>
                  </a:lnTo>
                  <a:lnTo>
                    <a:pt x="29527" y="121056"/>
                  </a:lnTo>
                  <a:lnTo>
                    <a:pt x="26974" y="120434"/>
                  </a:lnTo>
                  <a:lnTo>
                    <a:pt x="24434" y="122047"/>
                  </a:lnTo>
                  <a:lnTo>
                    <a:pt x="23279" y="127266"/>
                  </a:lnTo>
                  <a:lnTo>
                    <a:pt x="24892" y="129819"/>
                  </a:lnTo>
                  <a:lnTo>
                    <a:pt x="30022" y="130886"/>
                  </a:lnTo>
                  <a:lnTo>
                    <a:pt x="32562" y="129273"/>
                  </a:lnTo>
                  <a:lnTo>
                    <a:pt x="33693" y="124231"/>
                  </a:lnTo>
                  <a:close/>
                </a:path>
                <a:path w="156210" h="273050">
                  <a:moveTo>
                    <a:pt x="36969" y="242544"/>
                  </a:moveTo>
                  <a:lnTo>
                    <a:pt x="35941" y="240411"/>
                  </a:lnTo>
                  <a:lnTo>
                    <a:pt x="34759" y="238391"/>
                  </a:lnTo>
                  <a:lnTo>
                    <a:pt x="32054" y="237401"/>
                  </a:lnTo>
                  <a:lnTo>
                    <a:pt x="29667" y="238404"/>
                  </a:lnTo>
                  <a:lnTo>
                    <a:pt x="27216" y="239433"/>
                  </a:lnTo>
                  <a:lnTo>
                    <a:pt x="26123" y="242392"/>
                  </a:lnTo>
                  <a:lnTo>
                    <a:pt x="27584" y="244932"/>
                  </a:lnTo>
                  <a:lnTo>
                    <a:pt x="28879" y="247548"/>
                  </a:lnTo>
                  <a:lnTo>
                    <a:pt x="32029" y="248310"/>
                  </a:lnTo>
                  <a:lnTo>
                    <a:pt x="36296" y="245249"/>
                  </a:lnTo>
                  <a:lnTo>
                    <a:pt x="36969" y="242544"/>
                  </a:lnTo>
                  <a:close/>
                </a:path>
                <a:path w="156210" h="273050">
                  <a:moveTo>
                    <a:pt x="39941" y="101676"/>
                  </a:moveTo>
                  <a:lnTo>
                    <a:pt x="38544" y="99009"/>
                  </a:lnTo>
                  <a:lnTo>
                    <a:pt x="36055" y="98171"/>
                  </a:lnTo>
                  <a:lnTo>
                    <a:pt x="33566" y="97332"/>
                  </a:lnTo>
                  <a:lnTo>
                    <a:pt x="30911" y="98742"/>
                  </a:lnTo>
                  <a:lnTo>
                    <a:pt x="29324" y="103860"/>
                  </a:lnTo>
                  <a:lnTo>
                    <a:pt x="30734" y="106540"/>
                  </a:lnTo>
                  <a:lnTo>
                    <a:pt x="35763" y="108000"/>
                  </a:lnTo>
                  <a:lnTo>
                    <a:pt x="38430" y="106603"/>
                  </a:lnTo>
                  <a:lnTo>
                    <a:pt x="39941" y="101676"/>
                  </a:lnTo>
                  <a:close/>
                </a:path>
                <a:path w="156210" h="273050">
                  <a:moveTo>
                    <a:pt x="41224" y="59994"/>
                  </a:moveTo>
                  <a:lnTo>
                    <a:pt x="40627" y="57124"/>
                  </a:lnTo>
                  <a:lnTo>
                    <a:pt x="38455" y="55626"/>
                  </a:lnTo>
                  <a:lnTo>
                    <a:pt x="36296" y="54140"/>
                  </a:lnTo>
                  <a:lnTo>
                    <a:pt x="33274" y="54787"/>
                  </a:lnTo>
                  <a:lnTo>
                    <a:pt x="31788" y="57111"/>
                  </a:lnTo>
                  <a:lnTo>
                    <a:pt x="30416" y="59474"/>
                  </a:lnTo>
                  <a:lnTo>
                    <a:pt x="31153" y="62445"/>
                  </a:lnTo>
                  <a:lnTo>
                    <a:pt x="35725" y="65011"/>
                  </a:lnTo>
                  <a:lnTo>
                    <a:pt x="38608" y="64287"/>
                  </a:lnTo>
                  <a:lnTo>
                    <a:pt x="39878" y="62103"/>
                  </a:lnTo>
                  <a:lnTo>
                    <a:pt x="41224" y="59994"/>
                  </a:lnTo>
                  <a:close/>
                </a:path>
                <a:path w="156210" h="273050">
                  <a:moveTo>
                    <a:pt x="42468" y="198412"/>
                  </a:moveTo>
                  <a:lnTo>
                    <a:pt x="42405" y="195846"/>
                  </a:lnTo>
                  <a:lnTo>
                    <a:pt x="42303" y="193294"/>
                  </a:lnTo>
                  <a:lnTo>
                    <a:pt x="40322" y="191173"/>
                  </a:lnTo>
                  <a:lnTo>
                    <a:pt x="37668" y="191135"/>
                  </a:lnTo>
                  <a:lnTo>
                    <a:pt x="35077" y="191096"/>
                  </a:lnTo>
                  <a:lnTo>
                    <a:pt x="32791" y="193243"/>
                  </a:lnTo>
                  <a:lnTo>
                    <a:pt x="32905" y="195935"/>
                  </a:lnTo>
                  <a:lnTo>
                    <a:pt x="32969" y="198628"/>
                  </a:lnTo>
                  <a:lnTo>
                    <a:pt x="35153" y="200748"/>
                  </a:lnTo>
                  <a:lnTo>
                    <a:pt x="40398" y="200558"/>
                  </a:lnTo>
                  <a:lnTo>
                    <a:pt x="42468" y="198412"/>
                  </a:lnTo>
                  <a:close/>
                </a:path>
                <a:path w="156210" h="273050">
                  <a:moveTo>
                    <a:pt x="43434" y="169938"/>
                  </a:moveTo>
                  <a:lnTo>
                    <a:pt x="41656" y="167652"/>
                  </a:lnTo>
                  <a:lnTo>
                    <a:pt x="39014" y="167386"/>
                  </a:lnTo>
                  <a:lnTo>
                    <a:pt x="36436" y="167119"/>
                  </a:lnTo>
                  <a:lnTo>
                    <a:pt x="33972" y="169049"/>
                  </a:lnTo>
                  <a:lnTo>
                    <a:pt x="33832" y="171729"/>
                  </a:lnTo>
                  <a:lnTo>
                    <a:pt x="33655" y="174409"/>
                  </a:lnTo>
                  <a:lnTo>
                    <a:pt x="35623" y="176707"/>
                  </a:lnTo>
                  <a:lnTo>
                    <a:pt x="40868" y="177038"/>
                  </a:lnTo>
                  <a:lnTo>
                    <a:pt x="43129" y="175082"/>
                  </a:lnTo>
                  <a:lnTo>
                    <a:pt x="43307" y="172516"/>
                  </a:lnTo>
                  <a:lnTo>
                    <a:pt x="43434" y="169938"/>
                  </a:lnTo>
                  <a:close/>
                </a:path>
                <a:path w="156210" h="273050">
                  <a:moveTo>
                    <a:pt x="44323" y="221488"/>
                  </a:moveTo>
                  <a:lnTo>
                    <a:pt x="43649" y="216471"/>
                  </a:lnTo>
                  <a:lnTo>
                    <a:pt x="41249" y="214642"/>
                  </a:lnTo>
                  <a:lnTo>
                    <a:pt x="38646" y="214896"/>
                  </a:lnTo>
                  <a:lnTo>
                    <a:pt x="36017" y="215150"/>
                  </a:lnTo>
                  <a:lnTo>
                    <a:pt x="34201" y="217551"/>
                  </a:lnTo>
                  <a:lnTo>
                    <a:pt x="34937" y="222948"/>
                  </a:lnTo>
                  <a:lnTo>
                    <a:pt x="37325" y="224777"/>
                  </a:lnTo>
                  <a:lnTo>
                    <a:pt x="42494" y="223888"/>
                  </a:lnTo>
                  <a:lnTo>
                    <a:pt x="44323" y="221488"/>
                  </a:lnTo>
                  <a:close/>
                </a:path>
                <a:path w="156210" h="273050">
                  <a:moveTo>
                    <a:pt x="46532" y="146710"/>
                  </a:moveTo>
                  <a:lnTo>
                    <a:pt x="44818" y="144272"/>
                  </a:lnTo>
                  <a:lnTo>
                    <a:pt x="42252" y="143814"/>
                  </a:lnTo>
                  <a:lnTo>
                    <a:pt x="39649" y="143344"/>
                  </a:lnTo>
                  <a:lnTo>
                    <a:pt x="37160" y="145097"/>
                  </a:lnTo>
                  <a:lnTo>
                    <a:pt x="36791" y="147751"/>
                  </a:lnTo>
                  <a:lnTo>
                    <a:pt x="36385" y="150393"/>
                  </a:lnTo>
                  <a:lnTo>
                    <a:pt x="38176" y="152844"/>
                  </a:lnTo>
                  <a:lnTo>
                    <a:pt x="43370" y="153593"/>
                  </a:lnTo>
                  <a:lnTo>
                    <a:pt x="45783" y="151815"/>
                  </a:lnTo>
                  <a:lnTo>
                    <a:pt x="46177" y="149263"/>
                  </a:lnTo>
                  <a:lnTo>
                    <a:pt x="46532" y="146710"/>
                  </a:lnTo>
                  <a:close/>
                </a:path>
                <a:path w="156210" h="273050">
                  <a:moveTo>
                    <a:pt x="48056" y="79768"/>
                  </a:moveTo>
                  <a:lnTo>
                    <a:pt x="47015" y="77025"/>
                  </a:lnTo>
                  <a:lnTo>
                    <a:pt x="44615" y="75958"/>
                  </a:lnTo>
                  <a:lnTo>
                    <a:pt x="42227" y="74891"/>
                  </a:lnTo>
                  <a:lnTo>
                    <a:pt x="39331" y="75996"/>
                  </a:lnTo>
                  <a:lnTo>
                    <a:pt x="38354" y="78498"/>
                  </a:lnTo>
                  <a:lnTo>
                    <a:pt x="37350" y="81000"/>
                  </a:lnTo>
                  <a:lnTo>
                    <a:pt x="38519" y="83794"/>
                  </a:lnTo>
                  <a:lnTo>
                    <a:pt x="43395" y="85699"/>
                  </a:lnTo>
                  <a:lnTo>
                    <a:pt x="46164" y="84543"/>
                  </a:lnTo>
                  <a:lnTo>
                    <a:pt x="47129" y="82169"/>
                  </a:lnTo>
                  <a:lnTo>
                    <a:pt x="48056" y="79768"/>
                  </a:lnTo>
                  <a:close/>
                </a:path>
                <a:path w="156210" h="273050">
                  <a:moveTo>
                    <a:pt x="49911" y="243459"/>
                  </a:moveTo>
                  <a:lnTo>
                    <a:pt x="48120" y="238925"/>
                  </a:lnTo>
                  <a:lnTo>
                    <a:pt x="45694" y="237490"/>
                  </a:lnTo>
                  <a:lnTo>
                    <a:pt x="43116" y="238239"/>
                  </a:lnTo>
                  <a:lnTo>
                    <a:pt x="40652" y="238950"/>
                  </a:lnTo>
                  <a:lnTo>
                    <a:pt x="39039" y="241731"/>
                  </a:lnTo>
                  <a:lnTo>
                    <a:pt x="39154" y="242036"/>
                  </a:lnTo>
                  <a:lnTo>
                    <a:pt x="38862" y="242189"/>
                  </a:lnTo>
                  <a:lnTo>
                    <a:pt x="37693" y="244348"/>
                  </a:lnTo>
                  <a:lnTo>
                    <a:pt x="38125" y="246989"/>
                  </a:lnTo>
                  <a:lnTo>
                    <a:pt x="38531" y="249542"/>
                  </a:lnTo>
                  <a:lnTo>
                    <a:pt x="41694" y="251320"/>
                  </a:lnTo>
                  <a:lnTo>
                    <a:pt x="44526" y="249872"/>
                  </a:lnTo>
                  <a:lnTo>
                    <a:pt x="47536" y="248704"/>
                  </a:lnTo>
                  <a:lnTo>
                    <a:pt x="47993" y="246443"/>
                  </a:lnTo>
                  <a:lnTo>
                    <a:pt x="48666" y="246151"/>
                  </a:lnTo>
                  <a:lnTo>
                    <a:pt x="49911" y="243459"/>
                  </a:lnTo>
                  <a:close/>
                </a:path>
                <a:path w="156210" h="273050">
                  <a:moveTo>
                    <a:pt x="51346" y="123761"/>
                  </a:moveTo>
                  <a:lnTo>
                    <a:pt x="49758" y="121196"/>
                  </a:lnTo>
                  <a:lnTo>
                    <a:pt x="47218" y="120548"/>
                  </a:lnTo>
                  <a:lnTo>
                    <a:pt x="44678" y="119900"/>
                  </a:lnTo>
                  <a:lnTo>
                    <a:pt x="42113" y="121488"/>
                  </a:lnTo>
                  <a:lnTo>
                    <a:pt x="40894" y="126695"/>
                  </a:lnTo>
                  <a:lnTo>
                    <a:pt x="42481" y="129260"/>
                  </a:lnTo>
                  <a:lnTo>
                    <a:pt x="47612" y="130378"/>
                  </a:lnTo>
                  <a:lnTo>
                    <a:pt x="50165" y="128790"/>
                  </a:lnTo>
                  <a:lnTo>
                    <a:pt x="51346" y="123761"/>
                  </a:lnTo>
                  <a:close/>
                </a:path>
                <a:path w="156210" h="273050">
                  <a:moveTo>
                    <a:pt x="55829" y="40132"/>
                  </a:moveTo>
                  <a:lnTo>
                    <a:pt x="54368" y="38061"/>
                  </a:lnTo>
                  <a:lnTo>
                    <a:pt x="52806" y="35852"/>
                  </a:lnTo>
                  <a:lnTo>
                    <a:pt x="49733" y="35636"/>
                  </a:lnTo>
                  <a:lnTo>
                    <a:pt x="47536" y="37566"/>
                  </a:lnTo>
                  <a:lnTo>
                    <a:pt x="45237" y="39408"/>
                  </a:lnTo>
                  <a:lnTo>
                    <a:pt x="45453" y="42697"/>
                  </a:lnTo>
                  <a:lnTo>
                    <a:pt x="49276" y="46278"/>
                  </a:lnTo>
                  <a:lnTo>
                    <a:pt x="52031" y="46075"/>
                  </a:lnTo>
                  <a:lnTo>
                    <a:pt x="53873" y="44640"/>
                  </a:lnTo>
                  <a:lnTo>
                    <a:pt x="55638" y="43091"/>
                  </a:lnTo>
                  <a:lnTo>
                    <a:pt x="55829" y="40132"/>
                  </a:lnTo>
                  <a:close/>
                </a:path>
                <a:path w="156210" h="273050">
                  <a:moveTo>
                    <a:pt x="57746" y="101219"/>
                  </a:moveTo>
                  <a:lnTo>
                    <a:pt x="56375" y="98552"/>
                  </a:lnTo>
                  <a:lnTo>
                    <a:pt x="53886" y="97713"/>
                  </a:lnTo>
                  <a:lnTo>
                    <a:pt x="51396" y="96875"/>
                  </a:lnTo>
                  <a:lnTo>
                    <a:pt x="48717" y="98272"/>
                  </a:lnTo>
                  <a:lnTo>
                    <a:pt x="47078" y="103365"/>
                  </a:lnTo>
                  <a:lnTo>
                    <a:pt x="48463" y="106032"/>
                  </a:lnTo>
                  <a:lnTo>
                    <a:pt x="53492" y="107518"/>
                  </a:lnTo>
                  <a:lnTo>
                    <a:pt x="56172" y="106133"/>
                  </a:lnTo>
                  <a:lnTo>
                    <a:pt x="57746" y="101219"/>
                  </a:lnTo>
                  <a:close/>
                </a:path>
                <a:path w="156210" h="273050">
                  <a:moveTo>
                    <a:pt x="58559" y="59105"/>
                  </a:moveTo>
                  <a:lnTo>
                    <a:pt x="57797" y="56222"/>
                  </a:lnTo>
                  <a:lnTo>
                    <a:pt x="55562" y="54838"/>
                  </a:lnTo>
                  <a:lnTo>
                    <a:pt x="53327" y="53454"/>
                  </a:lnTo>
                  <a:lnTo>
                    <a:pt x="50393" y="54241"/>
                  </a:lnTo>
                  <a:lnTo>
                    <a:pt x="47612" y="58928"/>
                  </a:lnTo>
                  <a:lnTo>
                    <a:pt x="48564" y="61912"/>
                  </a:lnTo>
                  <a:lnTo>
                    <a:pt x="53200" y="64350"/>
                  </a:lnTo>
                  <a:lnTo>
                    <a:pt x="55968" y="63461"/>
                  </a:lnTo>
                  <a:lnTo>
                    <a:pt x="57251" y="61277"/>
                  </a:lnTo>
                  <a:lnTo>
                    <a:pt x="58559" y="59105"/>
                  </a:lnTo>
                  <a:close/>
                </a:path>
                <a:path w="156210" h="273050">
                  <a:moveTo>
                    <a:pt x="61937" y="263156"/>
                  </a:moveTo>
                  <a:lnTo>
                    <a:pt x="61391" y="260807"/>
                  </a:lnTo>
                  <a:lnTo>
                    <a:pt x="59918" y="259270"/>
                  </a:lnTo>
                  <a:lnTo>
                    <a:pt x="58420" y="257759"/>
                  </a:lnTo>
                  <a:lnTo>
                    <a:pt x="55410" y="257949"/>
                  </a:lnTo>
                  <a:lnTo>
                    <a:pt x="54013" y="259041"/>
                  </a:lnTo>
                  <a:lnTo>
                    <a:pt x="53606" y="255371"/>
                  </a:lnTo>
                  <a:lnTo>
                    <a:pt x="51854" y="253174"/>
                  </a:lnTo>
                  <a:lnTo>
                    <a:pt x="50012" y="253060"/>
                  </a:lnTo>
                  <a:lnTo>
                    <a:pt x="48272" y="252425"/>
                  </a:lnTo>
                  <a:lnTo>
                    <a:pt x="45796" y="254050"/>
                  </a:lnTo>
                  <a:lnTo>
                    <a:pt x="44615" y="256286"/>
                  </a:lnTo>
                  <a:lnTo>
                    <a:pt x="43357" y="258699"/>
                  </a:lnTo>
                  <a:lnTo>
                    <a:pt x="45008" y="261454"/>
                  </a:lnTo>
                  <a:lnTo>
                    <a:pt x="48285" y="262407"/>
                  </a:lnTo>
                  <a:lnTo>
                    <a:pt x="51346" y="262737"/>
                  </a:lnTo>
                  <a:lnTo>
                    <a:pt x="51422" y="264248"/>
                  </a:lnTo>
                  <a:lnTo>
                    <a:pt x="55918" y="268630"/>
                  </a:lnTo>
                  <a:lnTo>
                    <a:pt x="59524" y="267843"/>
                  </a:lnTo>
                  <a:lnTo>
                    <a:pt x="60655" y="265607"/>
                  </a:lnTo>
                  <a:lnTo>
                    <a:pt x="61937" y="263156"/>
                  </a:lnTo>
                  <a:close/>
                </a:path>
                <a:path w="156210" h="273050">
                  <a:moveTo>
                    <a:pt x="65862" y="79298"/>
                  </a:moveTo>
                  <a:lnTo>
                    <a:pt x="64719" y="76517"/>
                  </a:lnTo>
                  <a:lnTo>
                    <a:pt x="62306" y="75476"/>
                  </a:lnTo>
                  <a:lnTo>
                    <a:pt x="59905" y="74434"/>
                  </a:lnTo>
                  <a:lnTo>
                    <a:pt x="57111" y="75590"/>
                  </a:lnTo>
                  <a:lnTo>
                    <a:pt x="55029" y="80543"/>
                  </a:lnTo>
                  <a:lnTo>
                    <a:pt x="56197" y="83324"/>
                  </a:lnTo>
                  <a:lnTo>
                    <a:pt x="61099" y="85204"/>
                  </a:lnTo>
                  <a:lnTo>
                    <a:pt x="63868" y="84035"/>
                  </a:lnTo>
                  <a:lnTo>
                    <a:pt x="65862" y="79298"/>
                  </a:lnTo>
                  <a:close/>
                </a:path>
                <a:path w="156210" h="273050">
                  <a:moveTo>
                    <a:pt x="65989" y="230911"/>
                  </a:moveTo>
                  <a:lnTo>
                    <a:pt x="65582" y="227888"/>
                  </a:lnTo>
                  <a:lnTo>
                    <a:pt x="61277" y="224904"/>
                  </a:lnTo>
                  <a:lnTo>
                    <a:pt x="58318" y="225298"/>
                  </a:lnTo>
                  <a:lnTo>
                    <a:pt x="56781" y="227228"/>
                  </a:lnTo>
                  <a:lnTo>
                    <a:pt x="55308" y="229222"/>
                  </a:lnTo>
                  <a:lnTo>
                    <a:pt x="55575" y="232117"/>
                  </a:lnTo>
                  <a:lnTo>
                    <a:pt x="57492" y="233845"/>
                  </a:lnTo>
                  <a:lnTo>
                    <a:pt x="59474" y="235635"/>
                  </a:lnTo>
                  <a:lnTo>
                    <a:pt x="62585" y="235343"/>
                  </a:lnTo>
                  <a:lnTo>
                    <a:pt x="64249" y="233108"/>
                  </a:lnTo>
                  <a:lnTo>
                    <a:pt x="65989" y="230911"/>
                  </a:lnTo>
                  <a:close/>
                </a:path>
                <a:path w="156210" h="273050">
                  <a:moveTo>
                    <a:pt x="70777" y="116446"/>
                  </a:moveTo>
                  <a:lnTo>
                    <a:pt x="69316" y="113855"/>
                  </a:lnTo>
                  <a:lnTo>
                    <a:pt x="66789" y="113144"/>
                  </a:lnTo>
                  <a:lnTo>
                    <a:pt x="64262" y="112433"/>
                  </a:lnTo>
                  <a:lnTo>
                    <a:pt x="61620" y="113931"/>
                  </a:lnTo>
                  <a:lnTo>
                    <a:pt x="60883" y="116497"/>
                  </a:lnTo>
                  <a:lnTo>
                    <a:pt x="60248" y="119087"/>
                  </a:lnTo>
                  <a:lnTo>
                    <a:pt x="61798" y="121704"/>
                  </a:lnTo>
                  <a:lnTo>
                    <a:pt x="66890" y="122974"/>
                  </a:lnTo>
                  <a:lnTo>
                    <a:pt x="69456" y="121450"/>
                  </a:lnTo>
                  <a:lnTo>
                    <a:pt x="70065" y="118935"/>
                  </a:lnTo>
                  <a:lnTo>
                    <a:pt x="70777" y="116446"/>
                  </a:lnTo>
                  <a:close/>
                </a:path>
                <a:path w="156210" h="273050">
                  <a:moveTo>
                    <a:pt x="75946" y="58318"/>
                  </a:moveTo>
                  <a:lnTo>
                    <a:pt x="75069" y="55435"/>
                  </a:lnTo>
                  <a:lnTo>
                    <a:pt x="72796" y="54127"/>
                  </a:lnTo>
                  <a:lnTo>
                    <a:pt x="70523" y="52819"/>
                  </a:lnTo>
                  <a:lnTo>
                    <a:pt x="67640" y="53695"/>
                  </a:lnTo>
                  <a:lnTo>
                    <a:pt x="65074" y="58458"/>
                  </a:lnTo>
                  <a:lnTo>
                    <a:pt x="65951" y="61341"/>
                  </a:lnTo>
                  <a:lnTo>
                    <a:pt x="70637" y="63690"/>
                  </a:lnTo>
                  <a:lnTo>
                    <a:pt x="73533" y="62814"/>
                  </a:lnTo>
                  <a:lnTo>
                    <a:pt x="75946" y="58318"/>
                  </a:lnTo>
                  <a:close/>
                </a:path>
                <a:path w="156210" h="273050">
                  <a:moveTo>
                    <a:pt x="76428" y="249008"/>
                  </a:moveTo>
                  <a:lnTo>
                    <a:pt x="72732" y="245287"/>
                  </a:lnTo>
                  <a:lnTo>
                    <a:pt x="69735" y="244970"/>
                  </a:lnTo>
                  <a:lnTo>
                    <a:pt x="67945" y="246507"/>
                  </a:lnTo>
                  <a:lnTo>
                    <a:pt x="66205" y="248145"/>
                  </a:lnTo>
                  <a:lnTo>
                    <a:pt x="65684" y="250723"/>
                  </a:lnTo>
                  <a:lnTo>
                    <a:pt x="67094" y="253009"/>
                  </a:lnTo>
                  <a:lnTo>
                    <a:pt x="68427" y="255206"/>
                  </a:lnTo>
                  <a:lnTo>
                    <a:pt x="71793" y="255854"/>
                  </a:lnTo>
                  <a:lnTo>
                    <a:pt x="73914" y="253898"/>
                  </a:lnTo>
                  <a:lnTo>
                    <a:pt x="76123" y="252031"/>
                  </a:lnTo>
                  <a:lnTo>
                    <a:pt x="76428" y="249008"/>
                  </a:lnTo>
                  <a:close/>
                </a:path>
                <a:path w="156210" h="273050">
                  <a:moveTo>
                    <a:pt x="77698" y="94043"/>
                  </a:moveTo>
                  <a:lnTo>
                    <a:pt x="76377" y="91351"/>
                  </a:lnTo>
                  <a:lnTo>
                    <a:pt x="73939" y="90462"/>
                  </a:lnTo>
                  <a:lnTo>
                    <a:pt x="71450" y="89560"/>
                  </a:lnTo>
                  <a:lnTo>
                    <a:pt x="68732" y="90893"/>
                  </a:lnTo>
                  <a:lnTo>
                    <a:pt x="67068" y="95973"/>
                  </a:lnTo>
                  <a:lnTo>
                    <a:pt x="68414" y="98679"/>
                  </a:lnTo>
                  <a:lnTo>
                    <a:pt x="73406" y="100291"/>
                  </a:lnTo>
                  <a:lnTo>
                    <a:pt x="76085" y="98958"/>
                  </a:lnTo>
                  <a:lnTo>
                    <a:pt x="77698" y="94043"/>
                  </a:lnTo>
                  <a:close/>
                </a:path>
                <a:path w="156210" h="273050">
                  <a:moveTo>
                    <a:pt x="77952" y="31864"/>
                  </a:moveTo>
                  <a:lnTo>
                    <a:pt x="76365" y="28994"/>
                  </a:lnTo>
                  <a:lnTo>
                    <a:pt x="72974" y="28105"/>
                  </a:lnTo>
                  <a:lnTo>
                    <a:pt x="69545" y="27698"/>
                  </a:lnTo>
                  <a:lnTo>
                    <a:pt x="66992" y="29984"/>
                  </a:lnTo>
                  <a:lnTo>
                    <a:pt x="67373" y="32537"/>
                  </a:lnTo>
                  <a:lnTo>
                    <a:pt x="67576" y="34061"/>
                  </a:lnTo>
                  <a:lnTo>
                    <a:pt x="64897" y="34163"/>
                  </a:lnTo>
                  <a:lnTo>
                    <a:pt x="63017" y="36245"/>
                  </a:lnTo>
                  <a:lnTo>
                    <a:pt x="61277" y="38417"/>
                  </a:lnTo>
                  <a:lnTo>
                    <a:pt x="61556" y="41478"/>
                  </a:lnTo>
                  <a:lnTo>
                    <a:pt x="65722" y="44665"/>
                  </a:lnTo>
                  <a:lnTo>
                    <a:pt x="68656" y="44399"/>
                  </a:lnTo>
                  <a:lnTo>
                    <a:pt x="70205" y="42456"/>
                  </a:lnTo>
                  <a:lnTo>
                    <a:pt x="71843" y="40652"/>
                  </a:lnTo>
                  <a:lnTo>
                    <a:pt x="71742" y="37757"/>
                  </a:lnTo>
                  <a:lnTo>
                    <a:pt x="71513" y="37528"/>
                  </a:lnTo>
                  <a:lnTo>
                    <a:pt x="72961" y="37985"/>
                  </a:lnTo>
                  <a:lnTo>
                    <a:pt x="75412" y="36449"/>
                  </a:lnTo>
                  <a:lnTo>
                    <a:pt x="76619" y="34302"/>
                  </a:lnTo>
                  <a:lnTo>
                    <a:pt x="77952" y="31864"/>
                  </a:lnTo>
                  <a:close/>
                </a:path>
                <a:path w="156210" h="273050">
                  <a:moveTo>
                    <a:pt x="78574" y="209727"/>
                  </a:moveTo>
                  <a:lnTo>
                    <a:pt x="77635" y="206857"/>
                  </a:lnTo>
                  <a:lnTo>
                    <a:pt x="72885" y="204622"/>
                  </a:lnTo>
                  <a:lnTo>
                    <a:pt x="70027" y="205562"/>
                  </a:lnTo>
                  <a:lnTo>
                    <a:pt x="68872" y="207835"/>
                  </a:lnTo>
                  <a:lnTo>
                    <a:pt x="67741" y="210108"/>
                  </a:lnTo>
                  <a:lnTo>
                    <a:pt x="68656" y="212966"/>
                  </a:lnTo>
                  <a:lnTo>
                    <a:pt x="70916" y="214223"/>
                  </a:lnTo>
                  <a:lnTo>
                    <a:pt x="73240" y="215519"/>
                  </a:lnTo>
                  <a:lnTo>
                    <a:pt x="76123" y="214591"/>
                  </a:lnTo>
                  <a:lnTo>
                    <a:pt x="78574" y="209727"/>
                  </a:lnTo>
                  <a:close/>
                </a:path>
                <a:path w="156210" h="273050">
                  <a:moveTo>
                    <a:pt x="84607" y="267589"/>
                  </a:moveTo>
                  <a:lnTo>
                    <a:pt x="82080" y="262991"/>
                  </a:lnTo>
                  <a:lnTo>
                    <a:pt x="79400" y="261759"/>
                  </a:lnTo>
                  <a:lnTo>
                    <a:pt x="77406" y="262610"/>
                  </a:lnTo>
                  <a:lnTo>
                    <a:pt x="75438" y="263372"/>
                  </a:lnTo>
                  <a:lnTo>
                    <a:pt x="74041" y="265506"/>
                  </a:lnTo>
                  <a:lnTo>
                    <a:pt x="74333" y="268211"/>
                  </a:lnTo>
                  <a:lnTo>
                    <a:pt x="74574" y="270725"/>
                  </a:lnTo>
                  <a:lnTo>
                    <a:pt x="77546" y="272681"/>
                  </a:lnTo>
                  <a:lnTo>
                    <a:pt x="80479" y="271614"/>
                  </a:lnTo>
                  <a:lnTo>
                    <a:pt x="83350" y="270446"/>
                  </a:lnTo>
                  <a:lnTo>
                    <a:pt x="84607" y="267589"/>
                  </a:lnTo>
                  <a:close/>
                </a:path>
                <a:path w="156210" h="273050">
                  <a:moveTo>
                    <a:pt x="86334" y="72275"/>
                  </a:moveTo>
                  <a:lnTo>
                    <a:pt x="85217" y="69481"/>
                  </a:lnTo>
                  <a:lnTo>
                    <a:pt x="82829" y="68389"/>
                  </a:lnTo>
                  <a:lnTo>
                    <a:pt x="80441" y="67297"/>
                  </a:lnTo>
                  <a:lnTo>
                    <a:pt x="77647" y="68414"/>
                  </a:lnTo>
                  <a:lnTo>
                    <a:pt x="75539" y="73342"/>
                  </a:lnTo>
                  <a:lnTo>
                    <a:pt x="76644" y="76149"/>
                  </a:lnTo>
                  <a:lnTo>
                    <a:pt x="81508" y="78130"/>
                  </a:lnTo>
                  <a:lnTo>
                    <a:pt x="84302" y="77012"/>
                  </a:lnTo>
                  <a:lnTo>
                    <a:pt x="86334" y="72275"/>
                  </a:lnTo>
                  <a:close/>
                </a:path>
                <a:path w="156210" h="273050">
                  <a:moveTo>
                    <a:pt x="87934" y="187223"/>
                  </a:moveTo>
                  <a:lnTo>
                    <a:pt x="86614" y="184467"/>
                  </a:lnTo>
                  <a:lnTo>
                    <a:pt x="81635" y="182791"/>
                  </a:lnTo>
                  <a:lnTo>
                    <a:pt x="78955" y="184086"/>
                  </a:lnTo>
                  <a:lnTo>
                    <a:pt x="78130" y="186512"/>
                  </a:lnTo>
                  <a:lnTo>
                    <a:pt x="77190" y="188899"/>
                  </a:lnTo>
                  <a:lnTo>
                    <a:pt x="78422" y="191617"/>
                  </a:lnTo>
                  <a:lnTo>
                    <a:pt x="80860" y="192582"/>
                  </a:lnTo>
                  <a:lnTo>
                    <a:pt x="83299" y="193548"/>
                  </a:lnTo>
                  <a:lnTo>
                    <a:pt x="86080" y="192290"/>
                  </a:lnTo>
                  <a:lnTo>
                    <a:pt x="87058" y="189763"/>
                  </a:lnTo>
                  <a:lnTo>
                    <a:pt x="87934" y="187223"/>
                  </a:lnTo>
                  <a:close/>
                </a:path>
                <a:path w="156210" h="273050">
                  <a:moveTo>
                    <a:pt x="88430" y="38976"/>
                  </a:moveTo>
                  <a:lnTo>
                    <a:pt x="88138" y="36118"/>
                  </a:lnTo>
                  <a:lnTo>
                    <a:pt x="86093" y="34429"/>
                  </a:lnTo>
                  <a:lnTo>
                    <a:pt x="84099" y="32766"/>
                  </a:lnTo>
                  <a:lnTo>
                    <a:pt x="80962" y="33096"/>
                  </a:lnTo>
                  <a:lnTo>
                    <a:pt x="79324" y="35306"/>
                  </a:lnTo>
                  <a:lnTo>
                    <a:pt x="77749" y="37553"/>
                  </a:lnTo>
                  <a:lnTo>
                    <a:pt x="78232" y="40563"/>
                  </a:lnTo>
                  <a:lnTo>
                    <a:pt x="82562" y="43522"/>
                  </a:lnTo>
                  <a:lnTo>
                    <a:pt x="85496" y="43053"/>
                  </a:lnTo>
                  <a:lnTo>
                    <a:pt x="86931" y="40995"/>
                  </a:lnTo>
                  <a:lnTo>
                    <a:pt x="88430" y="38976"/>
                  </a:lnTo>
                  <a:close/>
                </a:path>
                <a:path w="156210" h="273050">
                  <a:moveTo>
                    <a:pt x="90030" y="24955"/>
                  </a:moveTo>
                  <a:lnTo>
                    <a:pt x="89814" y="23660"/>
                  </a:lnTo>
                  <a:lnTo>
                    <a:pt x="89598" y="22364"/>
                  </a:lnTo>
                  <a:lnTo>
                    <a:pt x="88836" y="21297"/>
                  </a:lnTo>
                  <a:lnTo>
                    <a:pt x="87668" y="20662"/>
                  </a:lnTo>
                  <a:lnTo>
                    <a:pt x="86461" y="19964"/>
                  </a:lnTo>
                  <a:lnTo>
                    <a:pt x="84924" y="19837"/>
                  </a:lnTo>
                  <a:lnTo>
                    <a:pt x="83553" y="20510"/>
                  </a:lnTo>
                  <a:lnTo>
                    <a:pt x="80606" y="21653"/>
                  </a:lnTo>
                  <a:lnTo>
                    <a:pt x="79552" y="24650"/>
                  </a:lnTo>
                  <a:lnTo>
                    <a:pt x="82270" y="29121"/>
                  </a:lnTo>
                  <a:lnTo>
                    <a:pt x="84975" y="30137"/>
                  </a:lnTo>
                  <a:lnTo>
                    <a:pt x="86956" y="29375"/>
                  </a:lnTo>
                  <a:lnTo>
                    <a:pt x="87960" y="28854"/>
                  </a:lnTo>
                  <a:lnTo>
                    <a:pt x="88696" y="28105"/>
                  </a:lnTo>
                  <a:lnTo>
                    <a:pt x="89230" y="27203"/>
                  </a:lnTo>
                  <a:lnTo>
                    <a:pt x="89738" y="26225"/>
                  </a:lnTo>
                  <a:lnTo>
                    <a:pt x="90030" y="24955"/>
                  </a:lnTo>
                  <a:close/>
                </a:path>
                <a:path w="156210" h="273050">
                  <a:moveTo>
                    <a:pt x="92100" y="232841"/>
                  </a:moveTo>
                  <a:lnTo>
                    <a:pt x="91541" y="229882"/>
                  </a:lnTo>
                  <a:lnTo>
                    <a:pt x="87083" y="227101"/>
                  </a:lnTo>
                  <a:lnTo>
                    <a:pt x="84124" y="227672"/>
                  </a:lnTo>
                  <a:lnTo>
                    <a:pt x="81267" y="231800"/>
                  </a:lnTo>
                  <a:lnTo>
                    <a:pt x="81851" y="234784"/>
                  </a:lnTo>
                  <a:lnTo>
                    <a:pt x="83908" y="236334"/>
                  </a:lnTo>
                  <a:lnTo>
                    <a:pt x="86042" y="237934"/>
                  </a:lnTo>
                  <a:lnTo>
                    <a:pt x="88976" y="237363"/>
                  </a:lnTo>
                  <a:lnTo>
                    <a:pt x="92100" y="232841"/>
                  </a:lnTo>
                  <a:close/>
                </a:path>
                <a:path w="156210" h="273050">
                  <a:moveTo>
                    <a:pt x="94856" y="163982"/>
                  </a:moveTo>
                  <a:lnTo>
                    <a:pt x="93319" y="161366"/>
                  </a:lnTo>
                  <a:lnTo>
                    <a:pt x="88214" y="160159"/>
                  </a:lnTo>
                  <a:lnTo>
                    <a:pt x="85636" y="161683"/>
                  </a:lnTo>
                  <a:lnTo>
                    <a:pt x="85013" y="164185"/>
                  </a:lnTo>
                  <a:lnTo>
                    <a:pt x="84416" y="166700"/>
                  </a:lnTo>
                  <a:lnTo>
                    <a:pt x="85864" y="169278"/>
                  </a:lnTo>
                  <a:lnTo>
                    <a:pt x="88379" y="169989"/>
                  </a:lnTo>
                  <a:lnTo>
                    <a:pt x="90906" y="170700"/>
                  </a:lnTo>
                  <a:lnTo>
                    <a:pt x="93586" y="169202"/>
                  </a:lnTo>
                  <a:lnTo>
                    <a:pt x="94208" y="166585"/>
                  </a:lnTo>
                  <a:lnTo>
                    <a:pt x="94856" y="163982"/>
                  </a:lnTo>
                  <a:close/>
                </a:path>
                <a:path w="156210" h="273050">
                  <a:moveTo>
                    <a:pt x="96761" y="51447"/>
                  </a:moveTo>
                  <a:lnTo>
                    <a:pt x="95923" y="48552"/>
                  </a:lnTo>
                  <a:lnTo>
                    <a:pt x="93662" y="47218"/>
                  </a:lnTo>
                  <a:lnTo>
                    <a:pt x="91401" y="45885"/>
                  </a:lnTo>
                  <a:lnTo>
                    <a:pt x="88519" y="46723"/>
                  </a:lnTo>
                  <a:lnTo>
                    <a:pt x="85915" y="51460"/>
                  </a:lnTo>
                  <a:lnTo>
                    <a:pt x="86753" y="54356"/>
                  </a:lnTo>
                  <a:lnTo>
                    <a:pt x="91414" y="56769"/>
                  </a:lnTo>
                  <a:lnTo>
                    <a:pt x="94297" y="55930"/>
                  </a:lnTo>
                  <a:lnTo>
                    <a:pt x="96761" y="51447"/>
                  </a:lnTo>
                  <a:close/>
                </a:path>
                <a:path w="156210" h="273050">
                  <a:moveTo>
                    <a:pt x="103632" y="254774"/>
                  </a:moveTo>
                  <a:lnTo>
                    <a:pt x="103327" y="251599"/>
                  </a:lnTo>
                  <a:lnTo>
                    <a:pt x="99314" y="248221"/>
                  </a:lnTo>
                  <a:lnTo>
                    <a:pt x="96469" y="248513"/>
                  </a:lnTo>
                  <a:lnTo>
                    <a:pt x="94703" y="250202"/>
                  </a:lnTo>
                  <a:lnTo>
                    <a:pt x="92989" y="251942"/>
                  </a:lnTo>
                  <a:lnTo>
                    <a:pt x="93052" y="254939"/>
                  </a:lnTo>
                  <a:lnTo>
                    <a:pt x="94830" y="256870"/>
                  </a:lnTo>
                  <a:lnTo>
                    <a:pt x="96608" y="258800"/>
                  </a:lnTo>
                  <a:lnTo>
                    <a:pt x="99644" y="258749"/>
                  </a:lnTo>
                  <a:lnTo>
                    <a:pt x="101600" y="256730"/>
                  </a:lnTo>
                  <a:lnTo>
                    <a:pt x="103632" y="254774"/>
                  </a:lnTo>
                  <a:close/>
                </a:path>
                <a:path w="156210" h="273050">
                  <a:moveTo>
                    <a:pt x="103860" y="211416"/>
                  </a:moveTo>
                  <a:lnTo>
                    <a:pt x="102831" y="208546"/>
                  </a:lnTo>
                  <a:lnTo>
                    <a:pt x="98044" y="206387"/>
                  </a:lnTo>
                  <a:lnTo>
                    <a:pt x="95237" y="207403"/>
                  </a:lnTo>
                  <a:lnTo>
                    <a:pt x="94170" y="209727"/>
                  </a:lnTo>
                  <a:lnTo>
                    <a:pt x="93078" y="212039"/>
                  </a:lnTo>
                  <a:lnTo>
                    <a:pt x="93941" y="214807"/>
                  </a:lnTo>
                  <a:lnTo>
                    <a:pt x="96291" y="216039"/>
                  </a:lnTo>
                  <a:lnTo>
                    <a:pt x="98602" y="217246"/>
                  </a:lnTo>
                  <a:lnTo>
                    <a:pt x="101574" y="216306"/>
                  </a:lnTo>
                  <a:lnTo>
                    <a:pt x="102730" y="213868"/>
                  </a:lnTo>
                  <a:lnTo>
                    <a:pt x="103860" y="211416"/>
                  </a:lnTo>
                  <a:close/>
                </a:path>
                <a:path w="156210" h="273050">
                  <a:moveTo>
                    <a:pt x="104851" y="20802"/>
                  </a:moveTo>
                  <a:lnTo>
                    <a:pt x="103555" y="18478"/>
                  </a:lnTo>
                  <a:lnTo>
                    <a:pt x="102298" y="16217"/>
                  </a:lnTo>
                  <a:lnTo>
                    <a:pt x="99110" y="15544"/>
                  </a:lnTo>
                  <a:lnTo>
                    <a:pt x="96735" y="17246"/>
                  </a:lnTo>
                  <a:lnTo>
                    <a:pt x="94513" y="19062"/>
                  </a:lnTo>
                  <a:lnTo>
                    <a:pt x="94145" y="22136"/>
                  </a:lnTo>
                  <a:lnTo>
                    <a:pt x="97650" y="26047"/>
                  </a:lnTo>
                  <a:lnTo>
                    <a:pt x="100558" y="26403"/>
                  </a:lnTo>
                  <a:lnTo>
                    <a:pt x="102387" y="24879"/>
                  </a:lnTo>
                  <a:lnTo>
                    <a:pt x="104292" y="23545"/>
                  </a:lnTo>
                  <a:lnTo>
                    <a:pt x="104851" y="20802"/>
                  </a:lnTo>
                  <a:close/>
                </a:path>
                <a:path w="156210" h="273050">
                  <a:moveTo>
                    <a:pt x="112877" y="27724"/>
                  </a:moveTo>
                  <a:lnTo>
                    <a:pt x="110451" y="25615"/>
                  </a:lnTo>
                  <a:lnTo>
                    <a:pt x="108292" y="23291"/>
                  </a:lnTo>
                  <a:lnTo>
                    <a:pt x="104686" y="23964"/>
                  </a:lnTo>
                  <a:lnTo>
                    <a:pt x="103517" y="26111"/>
                  </a:lnTo>
                  <a:lnTo>
                    <a:pt x="101866" y="26238"/>
                  </a:lnTo>
                  <a:lnTo>
                    <a:pt x="100342" y="28498"/>
                  </a:lnTo>
                  <a:lnTo>
                    <a:pt x="98755" y="30721"/>
                  </a:lnTo>
                  <a:lnTo>
                    <a:pt x="99212" y="33731"/>
                  </a:lnTo>
                  <a:lnTo>
                    <a:pt x="103530" y="36715"/>
                  </a:lnTo>
                  <a:lnTo>
                    <a:pt x="106476" y="36258"/>
                  </a:lnTo>
                  <a:lnTo>
                    <a:pt x="107950" y="34201"/>
                  </a:lnTo>
                  <a:lnTo>
                    <a:pt x="108343" y="34163"/>
                  </a:lnTo>
                  <a:lnTo>
                    <a:pt x="110426" y="32600"/>
                  </a:lnTo>
                  <a:lnTo>
                    <a:pt x="112534" y="31013"/>
                  </a:lnTo>
                  <a:lnTo>
                    <a:pt x="112877" y="27724"/>
                  </a:lnTo>
                  <a:close/>
                </a:path>
                <a:path w="156210" h="273050">
                  <a:moveTo>
                    <a:pt x="112979" y="188912"/>
                  </a:moveTo>
                  <a:lnTo>
                    <a:pt x="111696" y="186169"/>
                  </a:lnTo>
                  <a:lnTo>
                    <a:pt x="106718" y="184492"/>
                  </a:lnTo>
                  <a:lnTo>
                    <a:pt x="104013" y="185775"/>
                  </a:lnTo>
                  <a:lnTo>
                    <a:pt x="102298" y="190627"/>
                  </a:lnTo>
                  <a:lnTo>
                    <a:pt x="103568" y="193357"/>
                  </a:lnTo>
                  <a:lnTo>
                    <a:pt x="105994" y="194297"/>
                  </a:lnTo>
                  <a:lnTo>
                    <a:pt x="108470" y="195249"/>
                  </a:lnTo>
                  <a:lnTo>
                    <a:pt x="111201" y="193967"/>
                  </a:lnTo>
                  <a:lnTo>
                    <a:pt x="112979" y="188912"/>
                  </a:lnTo>
                  <a:close/>
                </a:path>
                <a:path w="156210" h="273050">
                  <a:moveTo>
                    <a:pt x="117906" y="234696"/>
                  </a:moveTo>
                  <a:lnTo>
                    <a:pt x="117208" y="231749"/>
                  </a:lnTo>
                  <a:lnTo>
                    <a:pt x="112661" y="229120"/>
                  </a:lnTo>
                  <a:lnTo>
                    <a:pt x="109740" y="229819"/>
                  </a:lnTo>
                  <a:lnTo>
                    <a:pt x="108419" y="231990"/>
                  </a:lnTo>
                  <a:lnTo>
                    <a:pt x="107124" y="234175"/>
                  </a:lnTo>
                  <a:lnTo>
                    <a:pt x="107759" y="237070"/>
                  </a:lnTo>
                  <a:lnTo>
                    <a:pt x="109905" y="238518"/>
                  </a:lnTo>
                  <a:lnTo>
                    <a:pt x="112115" y="240004"/>
                  </a:lnTo>
                  <a:lnTo>
                    <a:pt x="115100" y="239356"/>
                  </a:lnTo>
                  <a:lnTo>
                    <a:pt x="116484" y="237020"/>
                  </a:lnTo>
                  <a:lnTo>
                    <a:pt x="117906" y="234696"/>
                  </a:lnTo>
                  <a:close/>
                </a:path>
                <a:path w="156210" h="273050">
                  <a:moveTo>
                    <a:pt x="119989" y="165747"/>
                  </a:moveTo>
                  <a:lnTo>
                    <a:pt x="118478" y="163144"/>
                  </a:lnTo>
                  <a:lnTo>
                    <a:pt x="113385" y="161874"/>
                  </a:lnTo>
                  <a:lnTo>
                    <a:pt x="110794" y="163385"/>
                  </a:lnTo>
                  <a:lnTo>
                    <a:pt x="109474" y="168376"/>
                  </a:lnTo>
                  <a:lnTo>
                    <a:pt x="110972" y="170992"/>
                  </a:lnTo>
                  <a:lnTo>
                    <a:pt x="113499" y="171716"/>
                  </a:lnTo>
                  <a:lnTo>
                    <a:pt x="116027" y="172440"/>
                  </a:lnTo>
                  <a:lnTo>
                    <a:pt x="118618" y="170929"/>
                  </a:lnTo>
                  <a:lnTo>
                    <a:pt x="119989" y="165747"/>
                  </a:lnTo>
                  <a:close/>
                </a:path>
                <a:path w="156210" h="273050">
                  <a:moveTo>
                    <a:pt x="124218" y="50749"/>
                  </a:moveTo>
                  <a:lnTo>
                    <a:pt x="123418" y="48069"/>
                  </a:lnTo>
                  <a:lnTo>
                    <a:pt x="122682" y="45377"/>
                  </a:lnTo>
                  <a:lnTo>
                    <a:pt x="119634" y="44081"/>
                  </a:lnTo>
                  <a:lnTo>
                    <a:pt x="114782" y="46101"/>
                  </a:lnTo>
                  <a:lnTo>
                    <a:pt x="113741" y="48615"/>
                  </a:lnTo>
                  <a:lnTo>
                    <a:pt x="114376" y="51003"/>
                  </a:lnTo>
                  <a:lnTo>
                    <a:pt x="115074" y="53378"/>
                  </a:lnTo>
                  <a:lnTo>
                    <a:pt x="117716" y="54762"/>
                  </a:lnTo>
                  <a:lnTo>
                    <a:pt x="120256" y="54102"/>
                  </a:lnTo>
                  <a:lnTo>
                    <a:pt x="122796" y="53441"/>
                  </a:lnTo>
                  <a:lnTo>
                    <a:pt x="124218" y="50749"/>
                  </a:lnTo>
                  <a:close/>
                </a:path>
                <a:path w="156210" h="273050">
                  <a:moveTo>
                    <a:pt x="125107" y="142138"/>
                  </a:moveTo>
                  <a:lnTo>
                    <a:pt x="123405" y="139649"/>
                  </a:lnTo>
                  <a:lnTo>
                    <a:pt x="118224" y="138785"/>
                  </a:lnTo>
                  <a:lnTo>
                    <a:pt x="115747" y="140500"/>
                  </a:lnTo>
                  <a:lnTo>
                    <a:pt x="114833" y="145580"/>
                  </a:lnTo>
                  <a:lnTo>
                    <a:pt x="116547" y="148056"/>
                  </a:lnTo>
                  <a:lnTo>
                    <a:pt x="119113" y="148590"/>
                  </a:lnTo>
                  <a:lnTo>
                    <a:pt x="121678" y="149123"/>
                  </a:lnTo>
                  <a:lnTo>
                    <a:pt x="124155" y="147408"/>
                  </a:lnTo>
                  <a:lnTo>
                    <a:pt x="125107" y="142138"/>
                  </a:lnTo>
                  <a:close/>
                </a:path>
                <a:path w="156210" h="273050">
                  <a:moveTo>
                    <a:pt x="127393" y="13385"/>
                  </a:moveTo>
                  <a:lnTo>
                    <a:pt x="125780" y="10566"/>
                  </a:lnTo>
                  <a:lnTo>
                    <a:pt x="123253" y="9829"/>
                  </a:lnTo>
                  <a:lnTo>
                    <a:pt x="122669" y="8915"/>
                  </a:lnTo>
                  <a:lnTo>
                    <a:pt x="119570" y="8483"/>
                  </a:lnTo>
                  <a:lnTo>
                    <a:pt x="117398" y="10337"/>
                  </a:lnTo>
                  <a:lnTo>
                    <a:pt x="115176" y="12128"/>
                  </a:lnTo>
                  <a:lnTo>
                    <a:pt x="114871" y="15138"/>
                  </a:lnTo>
                  <a:lnTo>
                    <a:pt x="118478" y="18948"/>
                  </a:lnTo>
                  <a:lnTo>
                    <a:pt x="121475" y="19265"/>
                  </a:lnTo>
                  <a:lnTo>
                    <a:pt x="122605" y="19608"/>
                  </a:lnTo>
                  <a:lnTo>
                    <a:pt x="125056" y="18084"/>
                  </a:lnTo>
                  <a:lnTo>
                    <a:pt x="126225" y="15735"/>
                  </a:lnTo>
                  <a:lnTo>
                    <a:pt x="127393" y="13385"/>
                  </a:lnTo>
                  <a:close/>
                </a:path>
                <a:path w="156210" h="273050">
                  <a:moveTo>
                    <a:pt x="128384" y="118160"/>
                  </a:moveTo>
                  <a:lnTo>
                    <a:pt x="126479" y="115824"/>
                  </a:lnTo>
                  <a:lnTo>
                    <a:pt x="121246" y="115392"/>
                  </a:lnTo>
                  <a:lnTo>
                    <a:pt x="118922" y="117297"/>
                  </a:lnTo>
                  <a:lnTo>
                    <a:pt x="118402" y="122415"/>
                  </a:lnTo>
                  <a:lnTo>
                    <a:pt x="120332" y="124764"/>
                  </a:lnTo>
                  <a:lnTo>
                    <a:pt x="122910" y="125082"/>
                  </a:lnTo>
                  <a:lnTo>
                    <a:pt x="125539" y="125412"/>
                  </a:lnTo>
                  <a:lnTo>
                    <a:pt x="127850" y="123507"/>
                  </a:lnTo>
                  <a:lnTo>
                    <a:pt x="128384" y="118160"/>
                  </a:lnTo>
                  <a:close/>
                </a:path>
                <a:path w="156210" h="273050">
                  <a:moveTo>
                    <a:pt x="128651" y="74980"/>
                  </a:moveTo>
                  <a:lnTo>
                    <a:pt x="128409" y="72275"/>
                  </a:lnTo>
                  <a:lnTo>
                    <a:pt x="128079" y="69583"/>
                  </a:lnTo>
                  <a:lnTo>
                    <a:pt x="125615" y="67703"/>
                  </a:lnTo>
                  <a:lnTo>
                    <a:pt x="120421" y="68491"/>
                  </a:lnTo>
                  <a:lnTo>
                    <a:pt x="118668" y="70827"/>
                  </a:lnTo>
                  <a:lnTo>
                    <a:pt x="118960" y="73342"/>
                  </a:lnTo>
                  <a:lnTo>
                    <a:pt x="119189" y="75882"/>
                  </a:lnTo>
                  <a:lnTo>
                    <a:pt x="121488" y="77762"/>
                  </a:lnTo>
                  <a:lnTo>
                    <a:pt x="124104" y="77558"/>
                  </a:lnTo>
                  <a:lnTo>
                    <a:pt x="126720" y="77343"/>
                  </a:lnTo>
                  <a:lnTo>
                    <a:pt x="128651" y="74980"/>
                  </a:lnTo>
                  <a:close/>
                </a:path>
                <a:path w="156210" h="273050">
                  <a:moveTo>
                    <a:pt x="129159" y="213131"/>
                  </a:moveTo>
                  <a:lnTo>
                    <a:pt x="128143" y="210299"/>
                  </a:lnTo>
                  <a:lnTo>
                    <a:pt x="123329" y="208203"/>
                  </a:lnTo>
                  <a:lnTo>
                    <a:pt x="120497" y="209232"/>
                  </a:lnTo>
                  <a:lnTo>
                    <a:pt x="118300" y="213868"/>
                  </a:lnTo>
                  <a:lnTo>
                    <a:pt x="119316" y="216687"/>
                  </a:lnTo>
                  <a:lnTo>
                    <a:pt x="121666" y="217855"/>
                  </a:lnTo>
                  <a:lnTo>
                    <a:pt x="124015" y="219024"/>
                  </a:lnTo>
                  <a:lnTo>
                    <a:pt x="126860" y="217995"/>
                  </a:lnTo>
                  <a:lnTo>
                    <a:pt x="129159" y="213131"/>
                  </a:lnTo>
                  <a:close/>
                </a:path>
                <a:path w="156210" h="273050">
                  <a:moveTo>
                    <a:pt x="129552" y="93941"/>
                  </a:moveTo>
                  <a:lnTo>
                    <a:pt x="127457" y="91782"/>
                  </a:lnTo>
                  <a:lnTo>
                    <a:pt x="122199" y="91859"/>
                  </a:lnTo>
                  <a:lnTo>
                    <a:pt x="120053" y="93980"/>
                  </a:lnTo>
                  <a:lnTo>
                    <a:pt x="119989" y="99110"/>
                  </a:lnTo>
                  <a:lnTo>
                    <a:pt x="122097" y="101257"/>
                  </a:lnTo>
                  <a:lnTo>
                    <a:pt x="124714" y="101346"/>
                  </a:lnTo>
                  <a:lnTo>
                    <a:pt x="127330" y="101434"/>
                  </a:lnTo>
                  <a:lnTo>
                    <a:pt x="129489" y="99326"/>
                  </a:lnTo>
                  <a:lnTo>
                    <a:pt x="129552" y="93941"/>
                  </a:lnTo>
                  <a:close/>
                </a:path>
                <a:path w="156210" h="273050">
                  <a:moveTo>
                    <a:pt x="138112" y="190639"/>
                  </a:moveTo>
                  <a:lnTo>
                    <a:pt x="136842" y="187921"/>
                  </a:lnTo>
                  <a:lnTo>
                    <a:pt x="131864" y="186232"/>
                  </a:lnTo>
                  <a:lnTo>
                    <a:pt x="129133" y="187515"/>
                  </a:lnTo>
                  <a:lnTo>
                    <a:pt x="127355" y="192354"/>
                  </a:lnTo>
                  <a:lnTo>
                    <a:pt x="128625" y="195072"/>
                  </a:lnTo>
                  <a:lnTo>
                    <a:pt x="131076" y="196011"/>
                  </a:lnTo>
                  <a:lnTo>
                    <a:pt x="133527" y="196951"/>
                  </a:lnTo>
                  <a:lnTo>
                    <a:pt x="136258" y="195668"/>
                  </a:lnTo>
                  <a:lnTo>
                    <a:pt x="138112" y="190639"/>
                  </a:lnTo>
                  <a:close/>
                </a:path>
                <a:path w="156210" h="273050">
                  <a:moveTo>
                    <a:pt x="144970" y="29095"/>
                  </a:moveTo>
                  <a:lnTo>
                    <a:pt x="142240" y="23964"/>
                  </a:lnTo>
                  <a:lnTo>
                    <a:pt x="138874" y="23380"/>
                  </a:lnTo>
                  <a:lnTo>
                    <a:pt x="136880" y="24968"/>
                  </a:lnTo>
                  <a:lnTo>
                    <a:pt x="134747" y="26631"/>
                  </a:lnTo>
                  <a:lnTo>
                    <a:pt x="134315" y="29235"/>
                  </a:lnTo>
                  <a:lnTo>
                    <a:pt x="136486" y="33401"/>
                  </a:lnTo>
                  <a:lnTo>
                    <a:pt x="139331" y="34213"/>
                  </a:lnTo>
                  <a:lnTo>
                    <a:pt x="141719" y="33134"/>
                  </a:lnTo>
                  <a:lnTo>
                    <a:pt x="144106" y="32054"/>
                  </a:lnTo>
                  <a:lnTo>
                    <a:pt x="144970" y="29095"/>
                  </a:lnTo>
                  <a:close/>
                </a:path>
                <a:path w="156210" h="273050">
                  <a:moveTo>
                    <a:pt x="145161" y="167538"/>
                  </a:moveTo>
                  <a:lnTo>
                    <a:pt x="143675" y="164922"/>
                  </a:lnTo>
                  <a:lnTo>
                    <a:pt x="138595" y="163614"/>
                  </a:lnTo>
                  <a:lnTo>
                    <a:pt x="135966" y="165112"/>
                  </a:lnTo>
                  <a:lnTo>
                    <a:pt x="134594" y="170091"/>
                  </a:lnTo>
                  <a:lnTo>
                    <a:pt x="136080" y="172707"/>
                  </a:lnTo>
                  <a:lnTo>
                    <a:pt x="138595" y="173443"/>
                  </a:lnTo>
                  <a:lnTo>
                    <a:pt x="141109" y="174180"/>
                  </a:lnTo>
                  <a:lnTo>
                    <a:pt x="143738" y="172694"/>
                  </a:lnTo>
                  <a:lnTo>
                    <a:pt x="145161" y="167538"/>
                  </a:lnTo>
                  <a:close/>
                </a:path>
                <a:path w="156210" h="273050">
                  <a:moveTo>
                    <a:pt x="147116" y="2489"/>
                  </a:moveTo>
                  <a:lnTo>
                    <a:pt x="144945" y="152"/>
                  </a:lnTo>
                  <a:lnTo>
                    <a:pt x="141655" y="0"/>
                  </a:lnTo>
                  <a:lnTo>
                    <a:pt x="138442" y="63"/>
                  </a:lnTo>
                  <a:lnTo>
                    <a:pt x="136461" y="2933"/>
                  </a:lnTo>
                  <a:lnTo>
                    <a:pt x="137071" y="5384"/>
                  </a:lnTo>
                  <a:lnTo>
                    <a:pt x="137693" y="8026"/>
                  </a:lnTo>
                  <a:lnTo>
                    <a:pt x="139877" y="9512"/>
                  </a:lnTo>
                  <a:lnTo>
                    <a:pt x="141884" y="9499"/>
                  </a:lnTo>
                  <a:lnTo>
                    <a:pt x="143840" y="9664"/>
                  </a:lnTo>
                  <a:lnTo>
                    <a:pt x="145923" y="7594"/>
                  </a:lnTo>
                  <a:lnTo>
                    <a:pt x="146519" y="5041"/>
                  </a:lnTo>
                  <a:lnTo>
                    <a:pt x="147116" y="2489"/>
                  </a:lnTo>
                  <a:close/>
                </a:path>
                <a:path w="156210" h="273050">
                  <a:moveTo>
                    <a:pt x="150495" y="144005"/>
                  </a:moveTo>
                  <a:lnTo>
                    <a:pt x="148805" y="141503"/>
                  </a:lnTo>
                  <a:lnTo>
                    <a:pt x="143649" y="140563"/>
                  </a:lnTo>
                  <a:lnTo>
                    <a:pt x="141160" y="142240"/>
                  </a:lnTo>
                  <a:lnTo>
                    <a:pt x="140182" y="147320"/>
                  </a:lnTo>
                  <a:lnTo>
                    <a:pt x="141859" y="149821"/>
                  </a:lnTo>
                  <a:lnTo>
                    <a:pt x="144424" y="150380"/>
                  </a:lnTo>
                  <a:lnTo>
                    <a:pt x="146989" y="150939"/>
                  </a:lnTo>
                  <a:lnTo>
                    <a:pt x="149479" y="149263"/>
                  </a:lnTo>
                  <a:lnTo>
                    <a:pt x="150495" y="144005"/>
                  </a:lnTo>
                  <a:close/>
                </a:path>
                <a:path w="156210" h="273050">
                  <a:moveTo>
                    <a:pt x="152806" y="52832"/>
                  </a:moveTo>
                  <a:lnTo>
                    <a:pt x="152247" y="50139"/>
                  </a:lnTo>
                  <a:lnTo>
                    <a:pt x="151777" y="47434"/>
                  </a:lnTo>
                  <a:lnTo>
                    <a:pt x="148958" y="45859"/>
                  </a:lnTo>
                  <a:lnTo>
                    <a:pt x="143903" y="47282"/>
                  </a:lnTo>
                  <a:lnTo>
                    <a:pt x="142557" y="49733"/>
                  </a:lnTo>
                  <a:lnTo>
                    <a:pt x="142976" y="52222"/>
                  </a:lnTo>
                  <a:lnTo>
                    <a:pt x="143471" y="54673"/>
                  </a:lnTo>
                  <a:lnTo>
                    <a:pt x="145986" y="56299"/>
                  </a:lnTo>
                  <a:lnTo>
                    <a:pt x="148564" y="55841"/>
                  </a:lnTo>
                  <a:lnTo>
                    <a:pt x="151142" y="55384"/>
                  </a:lnTo>
                  <a:lnTo>
                    <a:pt x="152806" y="52832"/>
                  </a:lnTo>
                  <a:close/>
                </a:path>
                <a:path w="156210" h="273050">
                  <a:moveTo>
                    <a:pt x="154152" y="120142"/>
                  </a:moveTo>
                  <a:lnTo>
                    <a:pt x="152273" y="117754"/>
                  </a:lnTo>
                  <a:lnTo>
                    <a:pt x="147053" y="117221"/>
                  </a:lnTo>
                  <a:lnTo>
                    <a:pt x="144716" y="119075"/>
                  </a:lnTo>
                  <a:lnTo>
                    <a:pt x="144424" y="121640"/>
                  </a:lnTo>
                  <a:lnTo>
                    <a:pt x="144183" y="124206"/>
                  </a:lnTo>
                  <a:lnTo>
                    <a:pt x="145910" y="126568"/>
                  </a:lnTo>
                  <a:lnTo>
                    <a:pt x="148526" y="126936"/>
                  </a:lnTo>
                  <a:lnTo>
                    <a:pt x="151104" y="127304"/>
                  </a:lnTo>
                  <a:lnTo>
                    <a:pt x="153606" y="125463"/>
                  </a:lnTo>
                  <a:lnTo>
                    <a:pt x="153860" y="122796"/>
                  </a:lnTo>
                  <a:lnTo>
                    <a:pt x="154152" y="120142"/>
                  </a:lnTo>
                  <a:close/>
                </a:path>
                <a:path w="156210" h="273050">
                  <a:moveTo>
                    <a:pt x="155816" y="77127"/>
                  </a:moveTo>
                  <a:lnTo>
                    <a:pt x="155575" y="74422"/>
                  </a:lnTo>
                  <a:lnTo>
                    <a:pt x="155359" y="71729"/>
                  </a:lnTo>
                  <a:lnTo>
                    <a:pt x="153073" y="69748"/>
                  </a:lnTo>
                  <a:lnTo>
                    <a:pt x="147853" y="70243"/>
                  </a:lnTo>
                  <a:lnTo>
                    <a:pt x="145897" y="72504"/>
                  </a:lnTo>
                  <a:lnTo>
                    <a:pt x="146088" y="75057"/>
                  </a:lnTo>
                  <a:lnTo>
                    <a:pt x="146329" y="77597"/>
                  </a:lnTo>
                  <a:lnTo>
                    <a:pt x="148501" y="79590"/>
                  </a:lnTo>
                  <a:lnTo>
                    <a:pt x="151104" y="79489"/>
                  </a:lnTo>
                  <a:lnTo>
                    <a:pt x="153746" y="79387"/>
                  </a:lnTo>
                  <a:lnTo>
                    <a:pt x="155816" y="77127"/>
                  </a:lnTo>
                  <a:close/>
                </a:path>
                <a:path w="156210" h="273050">
                  <a:moveTo>
                    <a:pt x="155905" y="96012"/>
                  </a:moveTo>
                  <a:lnTo>
                    <a:pt x="153835" y="93802"/>
                  </a:lnTo>
                  <a:lnTo>
                    <a:pt x="148590" y="93713"/>
                  </a:lnTo>
                  <a:lnTo>
                    <a:pt x="146405" y="95758"/>
                  </a:lnTo>
                  <a:lnTo>
                    <a:pt x="146354" y="98323"/>
                  </a:lnTo>
                  <a:lnTo>
                    <a:pt x="146329" y="100901"/>
                  </a:lnTo>
                  <a:lnTo>
                    <a:pt x="148196" y="103111"/>
                  </a:lnTo>
                  <a:lnTo>
                    <a:pt x="150850" y="103263"/>
                  </a:lnTo>
                  <a:lnTo>
                    <a:pt x="153441" y="103416"/>
                  </a:lnTo>
                  <a:lnTo>
                    <a:pt x="155816" y="101384"/>
                  </a:lnTo>
                  <a:lnTo>
                    <a:pt x="155841" y="98691"/>
                  </a:lnTo>
                  <a:lnTo>
                    <a:pt x="155905" y="9601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103">
              <a:extLst>
                <a:ext uri="{FF2B5EF4-FFF2-40B4-BE49-F238E27FC236}">
                  <a16:creationId xmlns:a16="http://schemas.microsoft.com/office/drawing/2014/main" id="{81E6FB71-D8CC-4014-89DF-4CF389EC26B9}"/>
                </a:ext>
              </a:extLst>
            </p:cNvPr>
            <p:cNvSpPr/>
            <p:nvPr/>
          </p:nvSpPr>
          <p:spPr>
            <a:xfrm>
              <a:off x="6013640" y="3639261"/>
              <a:ext cx="157480" cy="214629"/>
            </a:xfrm>
            <a:custGeom>
              <a:avLst/>
              <a:gdLst/>
              <a:ahLst/>
              <a:cxnLst/>
              <a:rect l="l" t="t" r="r" b="b"/>
              <a:pathLst>
                <a:path w="157479" h="214629">
                  <a:moveTo>
                    <a:pt x="14439" y="143675"/>
                  </a:moveTo>
                  <a:lnTo>
                    <a:pt x="14312" y="141135"/>
                  </a:lnTo>
                  <a:lnTo>
                    <a:pt x="14135" y="138582"/>
                  </a:lnTo>
                  <a:lnTo>
                    <a:pt x="11912" y="136575"/>
                  </a:lnTo>
                  <a:lnTo>
                    <a:pt x="9321" y="136652"/>
                  </a:lnTo>
                  <a:lnTo>
                    <a:pt x="9144" y="136664"/>
                  </a:lnTo>
                  <a:lnTo>
                    <a:pt x="9994" y="135585"/>
                  </a:lnTo>
                  <a:lnTo>
                    <a:pt x="9474" y="130657"/>
                  </a:lnTo>
                  <a:lnTo>
                    <a:pt x="7302" y="128714"/>
                  </a:lnTo>
                  <a:lnTo>
                    <a:pt x="4660" y="128841"/>
                  </a:lnTo>
                  <a:lnTo>
                    <a:pt x="2070" y="128968"/>
                  </a:lnTo>
                  <a:lnTo>
                    <a:pt x="0" y="131292"/>
                  </a:lnTo>
                  <a:lnTo>
                    <a:pt x="571" y="136817"/>
                  </a:lnTo>
                  <a:lnTo>
                    <a:pt x="2984" y="138722"/>
                  </a:lnTo>
                  <a:lnTo>
                    <a:pt x="5207" y="138379"/>
                  </a:lnTo>
                  <a:lnTo>
                    <a:pt x="4648" y="139001"/>
                  </a:lnTo>
                  <a:lnTo>
                    <a:pt x="4838" y="141744"/>
                  </a:lnTo>
                  <a:lnTo>
                    <a:pt x="4965" y="144487"/>
                  </a:lnTo>
                  <a:lnTo>
                    <a:pt x="7327" y="146494"/>
                  </a:lnTo>
                  <a:lnTo>
                    <a:pt x="12547" y="145948"/>
                  </a:lnTo>
                  <a:lnTo>
                    <a:pt x="14439" y="143675"/>
                  </a:lnTo>
                  <a:close/>
                </a:path>
                <a:path w="157479" h="214629">
                  <a:moveTo>
                    <a:pt x="14605" y="115265"/>
                  </a:moveTo>
                  <a:lnTo>
                    <a:pt x="12776" y="112979"/>
                  </a:lnTo>
                  <a:lnTo>
                    <a:pt x="10147" y="112712"/>
                  </a:lnTo>
                  <a:lnTo>
                    <a:pt x="9563" y="112661"/>
                  </a:lnTo>
                  <a:lnTo>
                    <a:pt x="9804" y="110261"/>
                  </a:lnTo>
                  <a:lnTo>
                    <a:pt x="10071" y="107746"/>
                  </a:lnTo>
                  <a:lnTo>
                    <a:pt x="8178" y="105435"/>
                  </a:lnTo>
                  <a:lnTo>
                    <a:pt x="5575" y="105092"/>
                  </a:lnTo>
                  <a:lnTo>
                    <a:pt x="2971" y="104749"/>
                  </a:lnTo>
                  <a:lnTo>
                    <a:pt x="635" y="106680"/>
                  </a:lnTo>
                  <a:lnTo>
                    <a:pt x="342" y="109385"/>
                  </a:lnTo>
                  <a:lnTo>
                    <a:pt x="76" y="112102"/>
                  </a:lnTo>
                  <a:lnTo>
                    <a:pt x="2120" y="114439"/>
                  </a:lnTo>
                  <a:lnTo>
                    <a:pt x="5130" y="114604"/>
                  </a:lnTo>
                  <a:lnTo>
                    <a:pt x="5003" y="117144"/>
                  </a:lnTo>
                  <a:lnTo>
                    <a:pt x="4826" y="119862"/>
                  </a:lnTo>
                  <a:lnTo>
                    <a:pt x="6807" y="122161"/>
                  </a:lnTo>
                  <a:lnTo>
                    <a:pt x="12052" y="122389"/>
                  </a:lnTo>
                  <a:lnTo>
                    <a:pt x="14312" y="120396"/>
                  </a:lnTo>
                  <a:lnTo>
                    <a:pt x="14478" y="117830"/>
                  </a:lnTo>
                  <a:lnTo>
                    <a:pt x="14605" y="115265"/>
                  </a:lnTo>
                  <a:close/>
                </a:path>
                <a:path w="157479" h="214629">
                  <a:moveTo>
                    <a:pt x="17995" y="92113"/>
                  </a:moveTo>
                  <a:lnTo>
                    <a:pt x="16459" y="89636"/>
                  </a:lnTo>
                  <a:lnTo>
                    <a:pt x="13881" y="89052"/>
                  </a:lnTo>
                  <a:lnTo>
                    <a:pt x="13423" y="88963"/>
                  </a:lnTo>
                  <a:lnTo>
                    <a:pt x="13817" y="87655"/>
                  </a:lnTo>
                  <a:lnTo>
                    <a:pt x="14439" y="85217"/>
                  </a:lnTo>
                  <a:lnTo>
                    <a:pt x="13017" y="82638"/>
                  </a:lnTo>
                  <a:lnTo>
                    <a:pt x="10541" y="81851"/>
                  </a:lnTo>
                  <a:lnTo>
                    <a:pt x="8026" y="81051"/>
                  </a:lnTo>
                  <a:lnTo>
                    <a:pt x="5321" y="82537"/>
                  </a:lnTo>
                  <a:lnTo>
                    <a:pt x="4635" y="85191"/>
                  </a:lnTo>
                  <a:lnTo>
                    <a:pt x="3873" y="87833"/>
                  </a:lnTo>
                  <a:lnTo>
                    <a:pt x="5549" y="90474"/>
                  </a:lnTo>
                  <a:lnTo>
                    <a:pt x="8521" y="91147"/>
                  </a:lnTo>
                  <a:lnTo>
                    <a:pt x="8242" y="92837"/>
                  </a:lnTo>
                  <a:lnTo>
                    <a:pt x="7734" y="95504"/>
                  </a:lnTo>
                  <a:lnTo>
                    <a:pt x="9436" y="98031"/>
                  </a:lnTo>
                  <a:lnTo>
                    <a:pt x="14617" y="98882"/>
                  </a:lnTo>
                  <a:lnTo>
                    <a:pt x="17094" y="97180"/>
                  </a:lnTo>
                  <a:lnTo>
                    <a:pt x="17564" y="94653"/>
                  </a:lnTo>
                  <a:lnTo>
                    <a:pt x="17995" y="92113"/>
                  </a:lnTo>
                  <a:close/>
                </a:path>
                <a:path w="157479" h="214629">
                  <a:moveTo>
                    <a:pt x="18580" y="166141"/>
                  </a:moveTo>
                  <a:lnTo>
                    <a:pt x="17932" y="163753"/>
                  </a:lnTo>
                  <a:lnTo>
                    <a:pt x="17170" y="161429"/>
                  </a:lnTo>
                  <a:lnTo>
                    <a:pt x="14795" y="159842"/>
                  </a:lnTo>
                  <a:lnTo>
                    <a:pt x="14198" y="159981"/>
                  </a:lnTo>
                  <a:lnTo>
                    <a:pt x="15773" y="158381"/>
                  </a:lnTo>
                  <a:lnTo>
                    <a:pt x="16319" y="155854"/>
                  </a:lnTo>
                  <a:lnTo>
                    <a:pt x="15278" y="154051"/>
                  </a:lnTo>
                  <a:lnTo>
                    <a:pt x="14262" y="152158"/>
                  </a:lnTo>
                  <a:lnTo>
                    <a:pt x="11544" y="151206"/>
                  </a:lnTo>
                  <a:lnTo>
                    <a:pt x="9131" y="152107"/>
                  </a:lnTo>
                  <a:lnTo>
                    <a:pt x="6642" y="153035"/>
                  </a:lnTo>
                  <a:lnTo>
                    <a:pt x="5549" y="156032"/>
                  </a:lnTo>
                  <a:lnTo>
                    <a:pt x="7035" y="158762"/>
                  </a:lnTo>
                  <a:lnTo>
                    <a:pt x="8623" y="161544"/>
                  </a:lnTo>
                  <a:lnTo>
                    <a:pt x="9232" y="161658"/>
                  </a:lnTo>
                  <a:lnTo>
                    <a:pt x="7924" y="163652"/>
                  </a:lnTo>
                  <a:lnTo>
                    <a:pt x="8801" y="166357"/>
                  </a:lnTo>
                  <a:lnTo>
                    <a:pt x="9550" y="169100"/>
                  </a:lnTo>
                  <a:lnTo>
                    <a:pt x="12306" y="170561"/>
                  </a:lnTo>
                  <a:lnTo>
                    <a:pt x="17233" y="168732"/>
                  </a:lnTo>
                  <a:lnTo>
                    <a:pt x="18580" y="166141"/>
                  </a:lnTo>
                  <a:close/>
                </a:path>
                <a:path w="157479" h="214629">
                  <a:moveTo>
                    <a:pt x="24396" y="69761"/>
                  </a:moveTo>
                  <a:lnTo>
                    <a:pt x="23152" y="67068"/>
                  </a:lnTo>
                  <a:lnTo>
                    <a:pt x="22072" y="66649"/>
                  </a:lnTo>
                  <a:lnTo>
                    <a:pt x="23190" y="64643"/>
                  </a:lnTo>
                  <a:lnTo>
                    <a:pt x="22606" y="61925"/>
                  </a:lnTo>
                  <a:lnTo>
                    <a:pt x="20472" y="60350"/>
                  </a:lnTo>
                  <a:lnTo>
                    <a:pt x="18376" y="58801"/>
                  </a:lnTo>
                  <a:lnTo>
                    <a:pt x="15201" y="59474"/>
                  </a:lnTo>
                  <a:lnTo>
                    <a:pt x="13804" y="61988"/>
                  </a:lnTo>
                  <a:lnTo>
                    <a:pt x="12319" y="64465"/>
                  </a:lnTo>
                  <a:lnTo>
                    <a:pt x="13373" y="67462"/>
                  </a:lnTo>
                  <a:lnTo>
                    <a:pt x="14846" y="68173"/>
                  </a:lnTo>
                  <a:lnTo>
                    <a:pt x="14541" y="69037"/>
                  </a:lnTo>
                  <a:lnTo>
                    <a:pt x="13703" y="71653"/>
                  </a:lnTo>
                  <a:lnTo>
                    <a:pt x="15049" y="74396"/>
                  </a:lnTo>
                  <a:lnTo>
                    <a:pt x="20066" y="75933"/>
                  </a:lnTo>
                  <a:lnTo>
                    <a:pt x="22745" y="74574"/>
                  </a:lnTo>
                  <a:lnTo>
                    <a:pt x="23520" y="72148"/>
                  </a:lnTo>
                  <a:lnTo>
                    <a:pt x="24396" y="69761"/>
                  </a:lnTo>
                  <a:close/>
                </a:path>
                <a:path w="157479" h="214629">
                  <a:moveTo>
                    <a:pt x="29832" y="185229"/>
                  </a:moveTo>
                  <a:lnTo>
                    <a:pt x="29235" y="182702"/>
                  </a:lnTo>
                  <a:lnTo>
                    <a:pt x="26365" y="180657"/>
                  </a:lnTo>
                  <a:lnTo>
                    <a:pt x="23647" y="180581"/>
                  </a:lnTo>
                  <a:lnTo>
                    <a:pt x="21590" y="182219"/>
                  </a:lnTo>
                  <a:lnTo>
                    <a:pt x="19545" y="183845"/>
                  </a:lnTo>
                  <a:lnTo>
                    <a:pt x="19392" y="187248"/>
                  </a:lnTo>
                  <a:lnTo>
                    <a:pt x="22225" y="189369"/>
                  </a:lnTo>
                  <a:lnTo>
                    <a:pt x="25133" y="191439"/>
                  </a:lnTo>
                  <a:lnTo>
                    <a:pt x="28651" y="190360"/>
                  </a:lnTo>
                  <a:lnTo>
                    <a:pt x="29832" y="185229"/>
                  </a:lnTo>
                  <a:close/>
                </a:path>
                <a:path w="157479" h="214629">
                  <a:moveTo>
                    <a:pt x="30886" y="149440"/>
                  </a:moveTo>
                  <a:lnTo>
                    <a:pt x="30835" y="146875"/>
                  </a:lnTo>
                  <a:lnTo>
                    <a:pt x="30734" y="144322"/>
                  </a:lnTo>
                  <a:lnTo>
                    <a:pt x="28536" y="142290"/>
                  </a:lnTo>
                  <a:lnTo>
                    <a:pt x="25908" y="142341"/>
                  </a:lnTo>
                  <a:lnTo>
                    <a:pt x="23279" y="142392"/>
                  </a:lnTo>
                  <a:lnTo>
                    <a:pt x="21234" y="144627"/>
                  </a:lnTo>
                  <a:lnTo>
                    <a:pt x="21348" y="147358"/>
                  </a:lnTo>
                  <a:lnTo>
                    <a:pt x="21399" y="150088"/>
                  </a:lnTo>
                  <a:lnTo>
                    <a:pt x="23837" y="152107"/>
                  </a:lnTo>
                  <a:lnTo>
                    <a:pt x="29057" y="151650"/>
                  </a:lnTo>
                  <a:lnTo>
                    <a:pt x="30886" y="149440"/>
                  </a:lnTo>
                  <a:close/>
                </a:path>
                <a:path w="157479" h="214629">
                  <a:moveTo>
                    <a:pt x="31407" y="121031"/>
                  </a:moveTo>
                  <a:lnTo>
                    <a:pt x="29476" y="118745"/>
                  </a:lnTo>
                  <a:lnTo>
                    <a:pt x="26860" y="118478"/>
                  </a:lnTo>
                  <a:lnTo>
                    <a:pt x="24244" y="118211"/>
                  </a:lnTo>
                  <a:lnTo>
                    <a:pt x="21932" y="120192"/>
                  </a:lnTo>
                  <a:lnTo>
                    <a:pt x="21539" y="124714"/>
                  </a:lnTo>
                  <a:lnTo>
                    <a:pt x="21043" y="124510"/>
                  </a:lnTo>
                  <a:lnTo>
                    <a:pt x="18402" y="125564"/>
                  </a:lnTo>
                  <a:lnTo>
                    <a:pt x="17348" y="127558"/>
                  </a:lnTo>
                  <a:lnTo>
                    <a:pt x="16344" y="129578"/>
                  </a:lnTo>
                  <a:lnTo>
                    <a:pt x="17094" y="132219"/>
                  </a:lnTo>
                  <a:lnTo>
                    <a:pt x="19202" y="133756"/>
                  </a:lnTo>
                  <a:lnTo>
                    <a:pt x="21336" y="135318"/>
                  </a:lnTo>
                  <a:lnTo>
                    <a:pt x="24498" y="134505"/>
                  </a:lnTo>
                  <a:lnTo>
                    <a:pt x="25806" y="131889"/>
                  </a:lnTo>
                  <a:lnTo>
                    <a:pt x="27152" y="129298"/>
                  </a:lnTo>
                  <a:lnTo>
                    <a:pt x="26606" y="128041"/>
                  </a:lnTo>
                  <a:lnTo>
                    <a:pt x="28790" y="128130"/>
                  </a:lnTo>
                  <a:lnTo>
                    <a:pt x="30949" y="126149"/>
                  </a:lnTo>
                  <a:lnTo>
                    <a:pt x="31165" y="123596"/>
                  </a:lnTo>
                  <a:lnTo>
                    <a:pt x="31407" y="121031"/>
                  </a:lnTo>
                  <a:close/>
                </a:path>
                <a:path w="157479" h="214629">
                  <a:moveTo>
                    <a:pt x="34569" y="97853"/>
                  </a:moveTo>
                  <a:lnTo>
                    <a:pt x="33032" y="95402"/>
                  </a:lnTo>
                  <a:lnTo>
                    <a:pt x="30429" y="94856"/>
                  </a:lnTo>
                  <a:lnTo>
                    <a:pt x="27889" y="94322"/>
                  </a:lnTo>
                  <a:lnTo>
                    <a:pt x="25247" y="96012"/>
                  </a:lnTo>
                  <a:lnTo>
                    <a:pt x="24841" y="98691"/>
                  </a:lnTo>
                  <a:lnTo>
                    <a:pt x="24384" y="101358"/>
                  </a:lnTo>
                  <a:lnTo>
                    <a:pt x="25488" y="102958"/>
                  </a:lnTo>
                  <a:lnTo>
                    <a:pt x="23799" y="104305"/>
                  </a:lnTo>
                  <a:lnTo>
                    <a:pt x="23444" y="106705"/>
                  </a:lnTo>
                  <a:lnTo>
                    <a:pt x="23126" y="109118"/>
                  </a:lnTo>
                  <a:lnTo>
                    <a:pt x="24790" y="111455"/>
                  </a:lnTo>
                  <a:lnTo>
                    <a:pt x="27381" y="111988"/>
                  </a:lnTo>
                  <a:lnTo>
                    <a:pt x="29933" y="112509"/>
                  </a:lnTo>
                  <a:lnTo>
                    <a:pt x="32499" y="110756"/>
                  </a:lnTo>
                  <a:lnTo>
                    <a:pt x="32854" y="108026"/>
                  </a:lnTo>
                  <a:lnTo>
                    <a:pt x="33248" y="105321"/>
                  </a:lnTo>
                  <a:lnTo>
                    <a:pt x="32181" y="104038"/>
                  </a:lnTo>
                  <a:lnTo>
                    <a:pt x="33743" y="102946"/>
                  </a:lnTo>
                  <a:lnTo>
                    <a:pt x="34188" y="100406"/>
                  </a:lnTo>
                  <a:lnTo>
                    <a:pt x="34569" y="97853"/>
                  </a:lnTo>
                  <a:close/>
                </a:path>
                <a:path w="157479" h="214629">
                  <a:moveTo>
                    <a:pt x="36207" y="161366"/>
                  </a:moveTo>
                  <a:lnTo>
                    <a:pt x="35864" y="158089"/>
                  </a:lnTo>
                  <a:lnTo>
                    <a:pt x="31724" y="154889"/>
                  </a:lnTo>
                  <a:lnTo>
                    <a:pt x="28943" y="155155"/>
                  </a:lnTo>
                  <a:lnTo>
                    <a:pt x="27406" y="156502"/>
                  </a:lnTo>
                  <a:lnTo>
                    <a:pt x="25946" y="157873"/>
                  </a:lnTo>
                  <a:lnTo>
                    <a:pt x="25692" y="160426"/>
                  </a:lnTo>
                  <a:lnTo>
                    <a:pt x="26758" y="162775"/>
                  </a:lnTo>
                  <a:lnTo>
                    <a:pt x="27863" y="165227"/>
                  </a:lnTo>
                  <a:lnTo>
                    <a:pt x="30695" y="165646"/>
                  </a:lnTo>
                  <a:lnTo>
                    <a:pt x="28295" y="166090"/>
                  </a:lnTo>
                  <a:lnTo>
                    <a:pt x="25742" y="166560"/>
                  </a:lnTo>
                  <a:lnTo>
                    <a:pt x="24003" y="169164"/>
                  </a:lnTo>
                  <a:lnTo>
                    <a:pt x="24663" y="171881"/>
                  </a:lnTo>
                  <a:lnTo>
                    <a:pt x="25387" y="174599"/>
                  </a:lnTo>
                  <a:lnTo>
                    <a:pt x="28003" y="176161"/>
                  </a:lnTo>
                  <a:lnTo>
                    <a:pt x="33020" y="174612"/>
                  </a:lnTo>
                  <a:lnTo>
                    <a:pt x="34544" y="172034"/>
                  </a:lnTo>
                  <a:lnTo>
                    <a:pt x="33896" y="169646"/>
                  </a:lnTo>
                  <a:lnTo>
                    <a:pt x="33312" y="167233"/>
                  </a:lnTo>
                  <a:lnTo>
                    <a:pt x="31013" y="165696"/>
                  </a:lnTo>
                  <a:lnTo>
                    <a:pt x="31419" y="165747"/>
                  </a:lnTo>
                  <a:lnTo>
                    <a:pt x="33807" y="163525"/>
                  </a:lnTo>
                  <a:lnTo>
                    <a:pt x="36207" y="161366"/>
                  </a:lnTo>
                  <a:close/>
                </a:path>
                <a:path w="157479" h="214629">
                  <a:moveTo>
                    <a:pt x="40373" y="75234"/>
                  </a:moveTo>
                  <a:lnTo>
                    <a:pt x="39001" y="72580"/>
                  </a:lnTo>
                  <a:lnTo>
                    <a:pt x="36537" y="71755"/>
                  </a:lnTo>
                  <a:lnTo>
                    <a:pt x="34023" y="70904"/>
                  </a:lnTo>
                  <a:lnTo>
                    <a:pt x="31330" y="72326"/>
                  </a:lnTo>
                  <a:lnTo>
                    <a:pt x="29794" y="77546"/>
                  </a:lnTo>
                  <a:lnTo>
                    <a:pt x="30797" y="79438"/>
                  </a:lnTo>
                  <a:lnTo>
                    <a:pt x="29603" y="78689"/>
                  </a:lnTo>
                  <a:lnTo>
                    <a:pt x="24599" y="80264"/>
                  </a:lnTo>
                  <a:lnTo>
                    <a:pt x="23063" y="82588"/>
                  </a:lnTo>
                  <a:lnTo>
                    <a:pt x="23444" y="84861"/>
                  </a:lnTo>
                  <a:lnTo>
                    <a:pt x="23876" y="87122"/>
                  </a:lnTo>
                  <a:lnTo>
                    <a:pt x="26085" y="88900"/>
                  </a:lnTo>
                  <a:lnTo>
                    <a:pt x="28740" y="88684"/>
                  </a:lnTo>
                  <a:lnTo>
                    <a:pt x="31318" y="88480"/>
                  </a:lnTo>
                  <a:lnTo>
                    <a:pt x="33324" y="86055"/>
                  </a:lnTo>
                  <a:lnTo>
                    <a:pt x="32804" y="83223"/>
                  </a:lnTo>
                  <a:lnTo>
                    <a:pt x="32334" y="80518"/>
                  </a:lnTo>
                  <a:lnTo>
                    <a:pt x="36271" y="81584"/>
                  </a:lnTo>
                  <a:lnTo>
                    <a:pt x="38925" y="80149"/>
                  </a:lnTo>
                  <a:lnTo>
                    <a:pt x="39662" y="77698"/>
                  </a:lnTo>
                  <a:lnTo>
                    <a:pt x="40373" y="75234"/>
                  </a:lnTo>
                  <a:close/>
                </a:path>
                <a:path w="157479" h="214629">
                  <a:moveTo>
                    <a:pt x="43967" y="193382"/>
                  </a:moveTo>
                  <a:lnTo>
                    <a:pt x="43878" y="190906"/>
                  </a:lnTo>
                  <a:lnTo>
                    <a:pt x="42595" y="189242"/>
                  </a:lnTo>
                  <a:lnTo>
                    <a:pt x="41198" y="187693"/>
                  </a:lnTo>
                  <a:lnTo>
                    <a:pt x="38442" y="187159"/>
                  </a:lnTo>
                  <a:lnTo>
                    <a:pt x="36207" y="188493"/>
                  </a:lnTo>
                  <a:lnTo>
                    <a:pt x="33947" y="189839"/>
                  </a:lnTo>
                  <a:lnTo>
                    <a:pt x="33299" y="193052"/>
                  </a:lnTo>
                  <a:lnTo>
                    <a:pt x="35407" y="195465"/>
                  </a:lnTo>
                  <a:lnTo>
                    <a:pt x="37414" y="197954"/>
                  </a:lnTo>
                  <a:lnTo>
                    <a:pt x="41071" y="197777"/>
                  </a:lnTo>
                  <a:lnTo>
                    <a:pt x="42443" y="195656"/>
                  </a:lnTo>
                  <a:lnTo>
                    <a:pt x="43967" y="193382"/>
                  </a:lnTo>
                  <a:close/>
                </a:path>
                <a:path w="157479" h="214629">
                  <a:moveTo>
                    <a:pt x="48285" y="138976"/>
                  </a:moveTo>
                  <a:lnTo>
                    <a:pt x="46977" y="136194"/>
                  </a:lnTo>
                  <a:lnTo>
                    <a:pt x="41986" y="134569"/>
                  </a:lnTo>
                  <a:lnTo>
                    <a:pt x="39306" y="135826"/>
                  </a:lnTo>
                  <a:lnTo>
                    <a:pt x="38417" y="138137"/>
                  </a:lnTo>
                  <a:lnTo>
                    <a:pt x="37553" y="140462"/>
                  </a:lnTo>
                  <a:lnTo>
                    <a:pt x="38493" y="142875"/>
                  </a:lnTo>
                  <a:lnTo>
                    <a:pt x="37566" y="143738"/>
                  </a:lnTo>
                  <a:lnTo>
                    <a:pt x="37668" y="146456"/>
                  </a:lnTo>
                  <a:lnTo>
                    <a:pt x="37706" y="149161"/>
                  </a:lnTo>
                  <a:lnTo>
                    <a:pt x="39878" y="151282"/>
                  </a:lnTo>
                  <a:lnTo>
                    <a:pt x="45123" y="151104"/>
                  </a:lnTo>
                  <a:lnTo>
                    <a:pt x="47218" y="148958"/>
                  </a:lnTo>
                  <a:lnTo>
                    <a:pt x="47167" y="146405"/>
                  </a:lnTo>
                  <a:lnTo>
                    <a:pt x="47078" y="143840"/>
                  </a:lnTo>
                  <a:lnTo>
                    <a:pt x="46609" y="143344"/>
                  </a:lnTo>
                  <a:lnTo>
                    <a:pt x="47282" y="141566"/>
                  </a:lnTo>
                  <a:lnTo>
                    <a:pt x="48285" y="138976"/>
                  </a:lnTo>
                  <a:close/>
                </a:path>
                <a:path w="157479" h="214629">
                  <a:moveTo>
                    <a:pt x="48907" y="53708"/>
                  </a:moveTo>
                  <a:lnTo>
                    <a:pt x="48069" y="50965"/>
                  </a:lnTo>
                  <a:lnTo>
                    <a:pt x="45732" y="49720"/>
                  </a:lnTo>
                  <a:lnTo>
                    <a:pt x="43434" y="48488"/>
                  </a:lnTo>
                  <a:lnTo>
                    <a:pt x="40665" y="49364"/>
                  </a:lnTo>
                  <a:lnTo>
                    <a:pt x="40157" y="48145"/>
                  </a:lnTo>
                  <a:lnTo>
                    <a:pt x="38862" y="46736"/>
                  </a:lnTo>
                  <a:lnTo>
                    <a:pt x="36817" y="46393"/>
                  </a:lnTo>
                  <a:lnTo>
                    <a:pt x="34861" y="45821"/>
                  </a:lnTo>
                  <a:lnTo>
                    <a:pt x="33680" y="46380"/>
                  </a:lnTo>
                  <a:lnTo>
                    <a:pt x="31737" y="44907"/>
                  </a:lnTo>
                  <a:lnTo>
                    <a:pt x="29654" y="43345"/>
                  </a:lnTo>
                  <a:lnTo>
                    <a:pt x="26555" y="43954"/>
                  </a:lnTo>
                  <a:lnTo>
                    <a:pt x="25019" y="46367"/>
                  </a:lnTo>
                  <a:lnTo>
                    <a:pt x="23583" y="48806"/>
                  </a:lnTo>
                  <a:lnTo>
                    <a:pt x="24320" y="51790"/>
                  </a:lnTo>
                  <a:lnTo>
                    <a:pt x="28956" y="54241"/>
                  </a:lnTo>
                  <a:lnTo>
                    <a:pt x="31851" y="53517"/>
                  </a:lnTo>
                  <a:lnTo>
                    <a:pt x="32042" y="53174"/>
                  </a:lnTo>
                  <a:lnTo>
                    <a:pt x="32346" y="53555"/>
                  </a:lnTo>
                  <a:lnTo>
                    <a:pt x="33045" y="54229"/>
                  </a:lnTo>
                  <a:lnTo>
                    <a:pt x="33743" y="55143"/>
                  </a:lnTo>
                  <a:lnTo>
                    <a:pt x="34290" y="55422"/>
                  </a:lnTo>
                  <a:lnTo>
                    <a:pt x="34874" y="55689"/>
                  </a:lnTo>
                  <a:lnTo>
                    <a:pt x="35890" y="55765"/>
                  </a:lnTo>
                  <a:lnTo>
                    <a:pt x="38328" y="55029"/>
                  </a:lnTo>
                  <a:lnTo>
                    <a:pt x="39179" y="57315"/>
                  </a:lnTo>
                  <a:lnTo>
                    <a:pt x="44018" y="59359"/>
                  </a:lnTo>
                  <a:lnTo>
                    <a:pt x="46837" y="58331"/>
                  </a:lnTo>
                  <a:lnTo>
                    <a:pt x="47891" y="56032"/>
                  </a:lnTo>
                  <a:lnTo>
                    <a:pt x="48907" y="53708"/>
                  </a:lnTo>
                  <a:close/>
                </a:path>
                <a:path w="157479" h="214629">
                  <a:moveTo>
                    <a:pt x="49288" y="171958"/>
                  </a:moveTo>
                  <a:lnTo>
                    <a:pt x="48844" y="169481"/>
                  </a:lnTo>
                  <a:lnTo>
                    <a:pt x="48463" y="166992"/>
                  </a:lnTo>
                  <a:lnTo>
                    <a:pt x="46177" y="165176"/>
                  </a:lnTo>
                  <a:lnTo>
                    <a:pt x="43548" y="165468"/>
                  </a:lnTo>
                  <a:lnTo>
                    <a:pt x="40957" y="165760"/>
                  </a:lnTo>
                  <a:lnTo>
                    <a:pt x="39039" y="168211"/>
                  </a:lnTo>
                  <a:lnTo>
                    <a:pt x="39458" y="170916"/>
                  </a:lnTo>
                  <a:lnTo>
                    <a:pt x="39941" y="173634"/>
                  </a:lnTo>
                  <a:lnTo>
                    <a:pt x="42418" y="175412"/>
                  </a:lnTo>
                  <a:lnTo>
                    <a:pt x="47561" y="174383"/>
                  </a:lnTo>
                  <a:lnTo>
                    <a:pt x="49288" y="171958"/>
                  </a:lnTo>
                  <a:close/>
                </a:path>
                <a:path w="157479" h="214629">
                  <a:moveTo>
                    <a:pt x="51879" y="182689"/>
                  </a:moveTo>
                  <a:lnTo>
                    <a:pt x="51498" y="179438"/>
                  </a:lnTo>
                  <a:lnTo>
                    <a:pt x="47371" y="176199"/>
                  </a:lnTo>
                  <a:lnTo>
                    <a:pt x="44589" y="176555"/>
                  </a:lnTo>
                  <a:lnTo>
                    <a:pt x="42951" y="178092"/>
                  </a:lnTo>
                  <a:lnTo>
                    <a:pt x="41402" y="179743"/>
                  </a:lnTo>
                  <a:lnTo>
                    <a:pt x="41224" y="182410"/>
                  </a:lnTo>
                  <a:lnTo>
                    <a:pt x="42697" y="184581"/>
                  </a:lnTo>
                  <a:lnTo>
                    <a:pt x="44183" y="186753"/>
                  </a:lnTo>
                  <a:lnTo>
                    <a:pt x="47574" y="187007"/>
                  </a:lnTo>
                  <a:lnTo>
                    <a:pt x="49669" y="184797"/>
                  </a:lnTo>
                  <a:lnTo>
                    <a:pt x="51879" y="182689"/>
                  </a:lnTo>
                  <a:close/>
                </a:path>
                <a:path w="157479" h="214629">
                  <a:moveTo>
                    <a:pt x="54254" y="115062"/>
                  </a:moveTo>
                  <a:lnTo>
                    <a:pt x="52387" y="112572"/>
                  </a:lnTo>
                  <a:lnTo>
                    <a:pt x="47180" y="111874"/>
                  </a:lnTo>
                  <a:lnTo>
                    <a:pt x="44856" y="113626"/>
                  </a:lnTo>
                  <a:lnTo>
                    <a:pt x="44043" y="117856"/>
                  </a:lnTo>
                  <a:lnTo>
                    <a:pt x="41554" y="117538"/>
                  </a:lnTo>
                  <a:lnTo>
                    <a:pt x="39204" y="119443"/>
                  </a:lnTo>
                  <a:lnTo>
                    <a:pt x="38912" y="122123"/>
                  </a:lnTo>
                  <a:lnTo>
                    <a:pt x="38582" y="124802"/>
                  </a:lnTo>
                  <a:lnTo>
                    <a:pt x="40538" y="127152"/>
                  </a:lnTo>
                  <a:lnTo>
                    <a:pt x="45770" y="127571"/>
                  </a:lnTo>
                  <a:lnTo>
                    <a:pt x="48044" y="125653"/>
                  </a:lnTo>
                  <a:lnTo>
                    <a:pt x="48361" y="123101"/>
                  </a:lnTo>
                  <a:lnTo>
                    <a:pt x="48514" y="121678"/>
                  </a:lnTo>
                  <a:lnTo>
                    <a:pt x="50774" y="122161"/>
                  </a:lnTo>
                  <a:lnTo>
                    <a:pt x="53238" y="120434"/>
                  </a:lnTo>
                  <a:lnTo>
                    <a:pt x="54254" y="115062"/>
                  </a:lnTo>
                  <a:close/>
                </a:path>
                <a:path w="157479" h="214629">
                  <a:moveTo>
                    <a:pt x="55714" y="193357"/>
                  </a:moveTo>
                  <a:lnTo>
                    <a:pt x="54864" y="191122"/>
                  </a:lnTo>
                  <a:lnTo>
                    <a:pt x="53898" y="188937"/>
                  </a:lnTo>
                  <a:lnTo>
                    <a:pt x="51117" y="187858"/>
                  </a:lnTo>
                  <a:lnTo>
                    <a:pt x="48704" y="188709"/>
                  </a:lnTo>
                  <a:lnTo>
                    <a:pt x="46164" y="189598"/>
                  </a:lnTo>
                  <a:lnTo>
                    <a:pt x="45059" y="192455"/>
                  </a:lnTo>
                  <a:lnTo>
                    <a:pt x="46228" y="195097"/>
                  </a:lnTo>
                  <a:lnTo>
                    <a:pt x="47294" y="197789"/>
                  </a:lnTo>
                  <a:lnTo>
                    <a:pt x="50609" y="198691"/>
                  </a:lnTo>
                  <a:lnTo>
                    <a:pt x="55054" y="195884"/>
                  </a:lnTo>
                  <a:lnTo>
                    <a:pt x="55714" y="193357"/>
                  </a:lnTo>
                  <a:close/>
                </a:path>
                <a:path w="157479" h="214629">
                  <a:moveTo>
                    <a:pt x="55994" y="93281"/>
                  </a:moveTo>
                  <a:lnTo>
                    <a:pt x="55981" y="90538"/>
                  </a:lnTo>
                  <a:lnTo>
                    <a:pt x="53784" y="88392"/>
                  </a:lnTo>
                  <a:lnTo>
                    <a:pt x="48539" y="88607"/>
                  </a:lnTo>
                  <a:lnTo>
                    <a:pt x="46469" y="90728"/>
                  </a:lnTo>
                  <a:lnTo>
                    <a:pt x="46494" y="93230"/>
                  </a:lnTo>
                  <a:lnTo>
                    <a:pt x="46469" y="94005"/>
                  </a:lnTo>
                  <a:lnTo>
                    <a:pt x="45618" y="93802"/>
                  </a:lnTo>
                  <a:lnTo>
                    <a:pt x="43027" y="95465"/>
                  </a:lnTo>
                  <a:lnTo>
                    <a:pt x="42557" y="98107"/>
                  </a:lnTo>
                  <a:lnTo>
                    <a:pt x="42049" y="100761"/>
                  </a:lnTo>
                  <a:lnTo>
                    <a:pt x="43738" y="103276"/>
                  </a:lnTo>
                  <a:lnTo>
                    <a:pt x="48895" y="104190"/>
                  </a:lnTo>
                  <a:lnTo>
                    <a:pt x="51384" y="102514"/>
                  </a:lnTo>
                  <a:lnTo>
                    <a:pt x="51879" y="99974"/>
                  </a:lnTo>
                  <a:lnTo>
                    <a:pt x="52209" y="98082"/>
                  </a:lnTo>
                  <a:lnTo>
                    <a:pt x="53746" y="98145"/>
                  </a:lnTo>
                  <a:lnTo>
                    <a:pt x="55930" y="96024"/>
                  </a:lnTo>
                  <a:lnTo>
                    <a:pt x="55994" y="93281"/>
                  </a:lnTo>
                  <a:close/>
                </a:path>
                <a:path w="157479" h="214629">
                  <a:moveTo>
                    <a:pt x="58356" y="74853"/>
                  </a:moveTo>
                  <a:lnTo>
                    <a:pt x="56972" y="72199"/>
                  </a:lnTo>
                  <a:lnTo>
                    <a:pt x="54483" y="71361"/>
                  </a:lnTo>
                  <a:lnTo>
                    <a:pt x="54000" y="71208"/>
                  </a:lnTo>
                  <a:lnTo>
                    <a:pt x="53378" y="68503"/>
                  </a:lnTo>
                  <a:lnTo>
                    <a:pt x="52641" y="65735"/>
                  </a:lnTo>
                  <a:lnTo>
                    <a:pt x="49936" y="64198"/>
                  </a:lnTo>
                  <a:lnTo>
                    <a:pt x="44983" y="65963"/>
                  </a:lnTo>
                  <a:lnTo>
                    <a:pt x="43535" y="68503"/>
                  </a:lnTo>
                  <a:lnTo>
                    <a:pt x="44157" y="70802"/>
                  </a:lnTo>
                  <a:lnTo>
                    <a:pt x="44704" y="73152"/>
                  </a:lnTo>
                  <a:lnTo>
                    <a:pt x="47193" y="74739"/>
                  </a:lnTo>
                  <a:lnTo>
                    <a:pt x="48450" y="74536"/>
                  </a:lnTo>
                  <a:lnTo>
                    <a:pt x="47637" y="77076"/>
                  </a:lnTo>
                  <a:lnTo>
                    <a:pt x="49187" y="79781"/>
                  </a:lnTo>
                  <a:lnTo>
                    <a:pt x="54241" y="81203"/>
                  </a:lnTo>
                  <a:lnTo>
                    <a:pt x="56756" y="79730"/>
                  </a:lnTo>
                  <a:lnTo>
                    <a:pt x="57569" y="77292"/>
                  </a:lnTo>
                  <a:lnTo>
                    <a:pt x="58356" y="74853"/>
                  </a:lnTo>
                  <a:close/>
                </a:path>
                <a:path w="157479" h="214629">
                  <a:moveTo>
                    <a:pt x="61328" y="35102"/>
                  </a:moveTo>
                  <a:lnTo>
                    <a:pt x="61315" y="32372"/>
                  </a:lnTo>
                  <a:lnTo>
                    <a:pt x="59563" y="30391"/>
                  </a:lnTo>
                  <a:lnTo>
                    <a:pt x="57835" y="28435"/>
                  </a:lnTo>
                  <a:lnTo>
                    <a:pt x="54508" y="28448"/>
                  </a:lnTo>
                  <a:lnTo>
                    <a:pt x="52679" y="30695"/>
                  </a:lnTo>
                  <a:lnTo>
                    <a:pt x="51104" y="32410"/>
                  </a:lnTo>
                  <a:lnTo>
                    <a:pt x="51244" y="31305"/>
                  </a:lnTo>
                  <a:lnTo>
                    <a:pt x="50787" y="30111"/>
                  </a:lnTo>
                  <a:lnTo>
                    <a:pt x="49669" y="29273"/>
                  </a:lnTo>
                  <a:lnTo>
                    <a:pt x="48564" y="28384"/>
                  </a:lnTo>
                  <a:lnTo>
                    <a:pt x="46812" y="27927"/>
                  </a:lnTo>
                  <a:lnTo>
                    <a:pt x="45148" y="28486"/>
                  </a:lnTo>
                  <a:lnTo>
                    <a:pt x="43383" y="28867"/>
                  </a:lnTo>
                  <a:lnTo>
                    <a:pt x="42214" y="30010"/>
                  </a:lnTo>
                  <a:lnTo>
                    <a:pt x="41719" y="31280"/>
                  </a:lnTo>
                  <a:lnTo>
                    <a:pt x="41173" y="32512"/>
                  </a:lnTo>
                  <a:lnTo>
                    <a:pt x="41275" y="33794"/>
                  </a:lnTo>
                  <a:lnTo>
                    <a:pt x="43383" y="37274"/>
                  </a:lnTo>
                  <a:lnTo>
                    <a:pt x="45923" y="37934"/>
                  </a:lnTo>
                  <a:lnTo>
                    <a:pt x="47548" y="37680"/>
                  </a:lnTo>
                  <a:lnTo>
                    <a:pt x="50863" y="34061"/>
                  </a:lnTo>
                  <a:lnTo>
                    <a:pt x="51142" y="36004"/>
                  </a:lnTo>
                  <a:lnTo>
                    <a:pt x="55384" y="39103"/>
                  </a:lnTo>
                  <a:lnTo>
                    <a:pt x="58216" y="38696"/>
                  </a:lnTo>
                  <a:lnTo>
                    <a:pt x="59829" y="36969"/>
                  </a:lnTo>
                  <a:lnTo>
                    <a:pt x="61328" y="35102"/>
                  </a:lnTo>
                  <a:close/>
                </a:path>
                <a:path w="157479" h="214629">
                  <a:moveTo>
                    <a:pt x="64655" y="160820"/>
                  </a:moveTo>
                  <a:lnTo>
                    <a:pt x="63576" y="157962"/>
                  </a:lnTo>
                  <a:lnTo>
                    <a:pt x="58699" y="156032"/>
                  </a:lnTo>
                  <a:lnTo>
                    <a:pt x="55905" y="157111"/>
                  </a:lnTo>
                  <a:lnTo>
                    <a:pt x="54902" y="159435"/>
                  </a:lnTo>
                  <a:lnTo>
                    <a:pt x="53886" y="161734"/>
                  </a:lnTo>
                  <a:lnTo>
                    <a:pt x="54787" y="164477"/>
                  </a:lnTo>
                  <a:lnTo>
                    <a:pt x="57137" y="165709"/>
                  </a:lnTo>
                  <a:lnTo>
                    <a:pt x="59436" y="166916"/>
                  </a:lnTo>
                  <a:lnTo>
                    <a:pt x="62433" y="165900"/>
                  </a:lnTo>
                  <a:lnTo>
                    <a:pt x="64655" y="160820"/>
                  </a:lnTo>
                  <a:close/>
                </a:path>
                <a:path w="157479" h="214629">
                  <a:moveTo>
                    <a:pt x="66027" y="195376"/>
                  </a:moveTo>
                  <a:lnTo>
                    <a:pt x="62560" y="191452"/>
                  </a:lnTo>
                  <a:lnTo>
                    <a:pt x="59664" y="190779"/>
                  </a:lnTo>
                  <a:lnTo>
                    <a:pt x="57937" y="192036"/>
                  </a:lnTo>
                  <a:lnTo>
                    <a:pt x="56159" y="192874"/>
                  </a:lnTo>
                  <a:lnTo>
                    <a:pt x="55346" y="195618"/>
                  </a:lnTo>
                  <a:lnTo>
                    <a:pt x="55981" y="198031"/>
                  </a:lnTo>
                  <a:lnTo>
                    <a:pt x="56705" y="200698"/>
                  </a:lnTo>
                  <a:lnTo>
                    <a:pt x="59804" y="201739"/>
                  </a:lnTo>
                  <a:lnTo>
                    <a:pt x="62763" y="200228"/>
                  </a:lnTo>
                  <a:lnTo>
                    <a:pt x="65354" y="198437"/>
                  </a:lnTo>
                  <a:lnTo>
                    <a:pt x="66027" y="195376"/>
                  </a:lnTo>
                  <a:close/>
                </a:path>
                <a:path w="157479" h="214629">
                  <a:moveTo>
                    <a:pt x="70612" y="45097"/>
                  </a:moveTo>
                  <a:lnTo>
                    <a:pt x="69240" y="42443"/>
                  </a:lnTo>
                  <a:lnTo>
                    <a:pt x="67894" y="39763"/>
                  </a:lnTo>
                  <a:lnTo>
                    <a:pt x="64617" y="38976"/>
                  </a:lnTo>
                  <a:lnTo>
                    <a:pt x="60426" y="42138"/>
                  </a:lnTo>
                  <a:lnTo>
                    <a:pt x="59791" y="44780"/>
                  </a:lnTo>
                  <a:lnTo>
                    <a:pt x="60820" y="46837"/>
                  </a:lnTo>
                  <a:lnTo>
                    <a:pt x="61620" y="48399"/>
                  </a:lnTo>
                  <a:lnTo>
                    <a:pt x="61010" y="48094"/>
                  </a:lnTo>
                  <a:lnTo>
                    <a:pt x="58064" y="49110"/>
                  </a:lnTo>
                  <a:lnTo>
                    <a:pt x="56972" y="51612"/>
                  </a:lnTo>
                  <a:lnTo>
                    <a:pt x="55905" y="54114"/>
                  </a:lnTo>
                  <a:lnTo>
                    <a:pt x="57010" y="56946"/>
                  </a:lnTo>
                  <a:lnTo>
                    <a:pt x="61874" y="58940"/>
                  </a:lnTo>
                  <a:lnTo>
                    <a:pt x="64655" y="57835"/>
                  </a:lnTo>
                  <a:lnTo>
                    <a:pt x="65646" y="55486"/>
                  </a:lnTo>
                  <a:lnTo>
                    <a:pt x="66662" y="53149"/>
                  </a:lnTo>
                  <a:lnTo>
                    <a:pt x="65722" y="50406"/>
                  </a:lnTo>
                  <a:lnTo>
                    <a:pt x="64668" y="49898"/>
                  </a:lnTo>
                  <a:lnTo>
                    <a:pt x="67017" y="48996"/>
                  </a:lnTo>
                  <a:lnTo>
                    <a:pt x="69507" y="48044"/>
                  </a:lnTo>
                  <a:lnTo>
                    <a:pt x="70612" y="45097"/>
                  </a:lnTo>
                  <a:close/>
                </a:path>
                <a:path w="157479" h="214629">
                  <a:moveTo>
                    <a:pt x="72250" y="211836"/>
                  </a:moveTo>
                  <a:lnTo>
                    <a:pt x="71323" y="206679"/>
                  </a:lnTo>
                  <a:lnTo>
                    <a:pt x="69532" y="204495"/>
                  </a:lnTo>
                  <a:lnTo>
                    <a:pt x="67856" y="204368"/>
                  </a:lnTo>
                  <a:lnTo>
                    <a:pt x="66992" y="204076"/>
                  </a:lnTo>
                  <a:lnTo>
                    <a:pt x="66065" y="204393"/>
                  </a:lnTo>
                  <a:lnTo>
                    <a:pt x="65062" y="205028"/>
                  </a:lnTo>
                  <a:lnTo>
                    <a:pt x="64122" y="205498"/>
                  </a:lnTo>
                  <a:lnTo>
                    <a:pt x="63157" y="206286"/>
                  </a:lnTo>
                  <a:lnTo>
                    <a:pt x="62547" y="207454"/>
                  </a:lnTo>
                  <a:lnTo>
                    <a:pt x="61950" y="208610"/>
                  </a:lnTo>
                  <a:lnTo>
                    <a:pt x="61874" y="209981"/>
                  </a:lnTo>
                  <a:lnTo>
                    <a:pt x="62484" y="211226"/>
                  </a:lnTo>
                  <a:lnTo>
                    <a:pt x="63131" y="212331"/>
                  </a:lnTo>
                  <a:lnTo>
                    <a:pt x="64503" y="213283"/>
                  </a:lnTo>
                  <a:lnTo>
                    <a:pt x="66179" y="213715"/>
                  </a:lnTo>
                  <a:lnTo>
                    <a:pt x="69697" y="214134"/>
                  </a:lnTo>
                  <a:lnTo>
                    <a:pt x="72250" y="211836"/>
                  </a:lnTo>
                  <a:close/>
                </a:path>
                <a:path w="157479" h="214629">
                  <a:moveTo>
                    <a:pt x="72453" y="137388"/>
                  </a:moveTo>
                  <a:lnTo>
                    <a:pt x="70789" y="134734"/>
                  </a:lnTo>
                  <a:lnTo>
                    <a:pt x="65684" y="133553"/>
                  </a:lnTo>
                  <a:lnTo>
                    <a:pt x="63220" y="135128"/>
                  </a:lnTo>
                  <a:lnTo>
                    <a:pt x="62509" y="137579"/>
                  </a:lnTo>
                  <a:lnTo>
                    <a:pt x="61836" y="140055"/>
                  </a:lnTo>
                  <a:lnTo>
                    <a:pt x="63322" y="142671"/>
                  </a:lnTo>
                  <a:lnTo>
                    <a:pt x="65836" y="143421"/>
                  </a:lnTo>
                  <a:lnTo>
                    <a:pt x="68351" y="144170"/>
                  </a:lnTo>
                  <a:lnTo>
                    <a:pt x="70980" y="142646"/>
                  </a:lnTo>
                  <a:lnTo>
                    <a:pt x="71691" y="140017"/>
                  </a:lnTo>
                  <a:lnTo>
                    <a:pt x="72453" y="137388"/>
                  </a:lnTo>
                  <a:close/>
                </a:path>
                <a:path w="157479" h="214629">
                  <a:moveTo>
                    <a:pt x="76847" y="113233"/>
                  </a:moveTo>
                  <a:lnTo>
                    <a:pt x="74866" y="110807"/>
                  </a:lnTo>
                  <a:lnTo>
                    <a:pt x="69646" y="110261"/>
                  </a:lnTo>
                  <a:lnTo>
                    <a:pt x="67398" y="112128"/>
                  </a:lnTo>
                  <a:lnTo>
                    <a:pt x="66636" y="117221"/>
                  </a:lnTo>
                  <a:lnTo>
                    <a:pt x="68440" y="119621"/>
                  </a:lnTo>
                  <a:lnTo>
                    <a:pt x="71031" y="120040"/>
                  </a:lnTo>
                  <a:lnTo>
                    <a:pt x="73621" y="120459"/>
                  </a:lnTo>
                  <a:lnTo>
                    <a:pt x="76034" y="118618"/>
                  </a:lnTo>
                  <a:lnTo>
                    <a:pt x="76428" y="115925"/>
                  </a:lnTo>
                  <a:lnTo>
                    <a:pt x="76847" y="113233"/>
                  </a:lnTo>
                  <a:close/>
                </a:path>
                <a:path w="157479" h="214629">
                  <a:moveTo>
                    <a:pt x="77025" y="69519"/>
                  </a:moveTo>
                  <a:lnTo>
                    <a:pt x="76517" y="66776"/>
                  </a:lnTo>
                  <a:lnTo>
                    <a:pt x="76085" y="64046"/>
                  </a:lnTo>
                  <a:lnTo>
                    <a:pt x="73621" y="62242"/>
                  </a:lnTo>
                  <a:lnTo>
                    <a:pt x="68478" y="63309"/>
                  </a:lnTo>
                  <a:lnTo>
                    <a:pt x="66725" y="65760"/>
                  </a:lnTo>
                  <a:lnTo>
                    <a:pt x="67132" y="68249"/>
                  </a:lnTo>
                  <a:lnTo>
                    <a:pt x="67589" y="70713"/>
                  </a:lnTo>
                  <a:lnTo>
                    <a:pt x="69824" y="72555"/>
                  </a:lnTo>
                  <a:lnTo>
                    <a:pt x="72466" y="72263"/>
                  </a:lnTo>
                  <a:lnTo>
                    <a:pt x="75044" y="71970"/>
                  </a:lnTo>
                  <a:lnTo>
                    <a:pt x="77025" y="69519"/>
                  </a:lnTo>
                  <a:close/>
                </a:path>
                <a:path w="157479" h="214629">
                  <a:moveTo>
                    <a:pt x="78244" y="88709"/>
                  </a:moveTo>
                  <a:lnTo>
                    <a:pt x="76009" y="86537"/>
                  </a:lnTo>
                  <a:lnTo>
                    <a:pt x="70764" y="86664"/>
                  </a:lnTo>
                  <a:lnTo>
                    <a:pt x="68745" y="88798"/>
                  </a:lnTo>
                  <a:lnTo>
                    <a:pt x="68707" y="91363"/>
                  </a:lnTo>
                  <a:lnTo>
                    <a:pt x="68643" y="93929"/>
                  </a:lnTo>
                  <a:lnTo>
                    <a:pt x="70726" y="96088"/>
                  </a:lnTo>
                  <a:lnTo>
                    <a:pt x="73342" y="96189"/>
                  </a:lnTo>
                  <a:lnTo>
                    <a:pt x="75958" y="96291"/>
                  </a:lnTo>
                  <a:lnTo>
                    <a:pt x="78143" y="94170"/>
                  </a:lnTo>
                  <a:lnTo>
                    <a:pt x="78206" y="91440"/>
                  </a:lnTo>
                  <a:lnTo>
                    <a:pt x="78244" y="88709"/>
                  </a:lnTo>
                  <a:close/>
                </a:path>
                <a:path w="157479" h="214629">
                  <a:moveTo>
                    <a:pt x="81876" y="178765"/>
                  </a:moveTo>
                  <a:lnTo>
                    <a:pt x="81026" y="175755"/>
                  </a:lnTo>
                  <a:lnTo>
                    <a:pt x="76415" y="173253"/>
                  </a:lnTo>
                  <a:lnTo>
                    <a:pt x="73609" y="174066"/>
                  </a:lnTo>
                  <a:lnTo>
                    <a:pt x="72263" y="176136"/>
                  </a:lnTo>
                  <a:lnTo>
                    <a:pt x="71005" y="178282"/>
                  </a:lnTo>
                  <a:lnTo>
                    <a:pt x="71602" y="181140"/>
                  </a:lnTo>
                  <a:lnTo>
                    <a:pt x="73710" y="182638"/>
                  </a:lnTo>
                  <a:lnTo>
                    <a:pt x="75882" y="184188"/>
                  </a:lnTo>
                  <a:lnTo>
                    <a:pt x="78930" y="183527"/>
                  </a:lnTo>
                  <a:lnTo>
                    <a:pt x="80352" y="181114"/>
                  </a:lnTo>
                  <a:lnTo>
                    <a:pt x="81876" y="178765"/>
                  </a:lnTo>
                  <a:close/>
                </a:path>
                <a:path w="157479" h="214629">
                  <a:moveTo>
                    <a:pt x="82486" y="22948"/>
                  </a:moveTo>
                  <a:lnTo>
                    <a:pt x="81165" y="19583"/>
                  </a:lnTo>
                  <a:lnTo>
                    <a:pt x="77470" y="18884"/>
                  </a:lnTo>
                  <a:lnTo>
                    <a:pt x="73837" y="18402"/>
                  </a:lnTo>
                  <a:lnTo>
                    <a:pt x="71297" y="20866"/>
                  </a:lnTo>
                  <a:lnTo>
                    <a:pt x="72453" y="25971"/>
                  </a:lnTo>
                  <a:lnTo>
                    <a:pt x="73571" y="27279"/>
                  </a:lnTo>
                  <a:lnTo>
                    <a:pt x="70650" y="27736"/>
                  </a:lnTo>
                  <a:lnTo>
                    <a:pt x="68948" y="29984"/>
                  </a:lnTo>
                  <a:lnTo>
                    <a:pt x="67411" y="32308"/>
                  </a:lnTo>
                  <a:lnTo>
                    <a:pt x="68021" y="35331"/>
                  </a:lnTo>
                  <a:lnTo>
                    <a:pt x="72478" y="38100"/>
                  </a:lnTo>
                  <a:lnTo>
                    <a:pt x="75361" y="37515"/>
                  </a:lnTo>
                  <a:lnTo>
                    <a:pt x="76733" y="35433"/>
                  </a:lnTo>
                  <a:lnTo>
                    <a:pt x="78219" y="33489"/>
                  </a:lnTo>
                  <a:lnTo>
                    <a:pt x="77762" y="30556"/>
                  </a:lnTo>
                  <a:lnTo>
                    <a:pt x="75717" y="28905"/>
                  </a:lnTo>
                  <a:lnTo>
                    <a:pt x="74739" y="28130"/>
                  </a:lnTo>
                  <a:lnTo>
                    <a:pt x="75819" y="28244"/>
                  </a:lnTo>
                  <a:lnTo>
                    <a:pt x="76631" y="28549"/>
                  </a:lnTo>
                  <a:lnTo>
                    <a:pt x="77584" y="28028"/>
                  </a:lnTo>
                  <a:lnTo>
                    <a:pt x="79463" y="27152"/>
                  </a:lnTo>
                  <a:lnTo>
                    <a:pt x="80467" y="26339"/>
                  </a:lnTo>
                  <a:lnTo>
                    <a:pt x="81102" y="25196"/>
                  </a:lnTo>
                  <a:lnTo>
                    <a:pt x="82486" y="22948"/>
                  </a:lnTo>
                  <a:close/>
                </a:path>
                <a:path w="157479" h="214629">
                  <a:moveTo>
                    <a:pt x="92024" y="156235"/>
                  </a:moveTo>
                  <a:lnTo>
                    <a:pt x="90716" y="153454"/>
                  </a:lnTo>
                  <a:lnTo>
                    <a:pt x="85750" y="151765"/>
                  </a:lnTo>
                  <a:lnTo>
                    <a:pt x="83070" y="153047"/>
                  </a:lnTo>
                  <a:lnTo>
                    <a:pt x="82194" y="155448"/>
                  </a:lnTo>
                  <a:lnTo>
                    <a:pt x="81254" y="157797"/>
                  </a:lnTo>
                  <a:lnTo>
                    <a:pt x="82435" y="160540"/>
                  </a:lnTo>
                  <a:lnTo>
                    <a:pt x="84861" y="161556"/>
                  </a:lnTo>
                  <a:lnTo>
                    <a:pt x="87274" y="162572"/>
                  </a:lnTo>
                  <a:lnTo>
                    <a:pt x="90068" y="161340"/>
                  </a:lnTo>
                  <a:lnTo>
                    <a:pt x="91084" y="158800"/>
                  </a:lnTo>
                  <a:lnTo>
                    <a:pt x="92024" y="156235"/>
                  </a:lnTo>
                  <a:close/>
                </a:path>
                <a:path w="157479" h="214629">
                  <a:moveTo>
                    <a:pt x="93345" y="201079"/>
                  </a:moveTo>
                  <a:lnTo>
                    <a:pt x="93256" y="197993"/>
                  </a:lnTo>
                  <a:lnTo>
                    <a:pt x="89204" y="194652"/>
                  </a:lnTo>
                  <a:lnTo>
                    <a:pt x="86258" y="194729"/>
                  </a:lnTo>
                  <a:lnTo>
                    <a:pt x="84658" y="196519"/>
                  </a:lnTo>
                  <a:lnTo>
                    <a:pt x="82956" y="198094"/>
                  </a:lnTo>
                  <a:lnTo>
                    <a:pt x="82867" y="200990"/>
                  </a:lnTo>
                  <a:lnTo>
                    <a:pt x="84493" y="203060"/>
                  </a:lnTo>
                  <a:lnTo>
                    <a:pt x="86106" y="205117"/>
                  </a:lnTo>
                  <a:lnTo>
                    <a:pt x="89268" y="205219"/>
                  </a:lnTo>
                  <a:lnTo>
                    <a:pt x="91401" y="203212"/>
                  </a:lnTo>
                  <a:lnTo>
                    <a:pt x="93345" y="201079"/>
                  </a:lnTo>
                  <a:close/>
                </a:path>
                <a:path w="157479" h="214629">
                  <a:moveTo>
                    <a:pt x="94665" y="15963"/>
                  </a:moveTo>
                  <a:lnTo>
                    <a:pt x="94348" y="14693"/>
                  </a:lnTo>
                  <a:lnTo>
                    <a:pt x="94030" y="13423"/>
                  </a:lnTo>
                  <a:lnTo>
                    <a:pt x="93192" y="12395"/>
                  </a:lnTo>
                  <a:lnTo>
                    <a:pt x="91922" y="11811"/>
                  </a:lnTo>
                  <a:lnTo>
                    <a:pt x="90716" y="11353"/>
                  </a:lnTo>
                  <a:lnTo>
                    <a:pt x="89217" y="11468"/>
                  </a:lnTo>
                  <a:lnTo>
                    <a:pt x="87782" y="12128"/>
                  </a:lnTo>
                  <a:lnTo>
                    <a:pt x="84886" y="13512"/>
                  </a:lnTo>
                  <a:lnTo>
                    <a:pt x="84340" y="16852"/>
                  </a:lnTo>
                  <a:lnTo>
                    <a:pt x="85852" y="18872"/>
                  </a:lnTo>
                  <a:lnTo>
                    <a:pt x="87452" y="21056"/>
                  </a:lnTo>
                  <a:lnTo>
                    <a:pt x="90157" y="21463"/>
                  </a:lnTo>
                  <a:lnTo>
                    <a:pt x="93002" y="20205"/>
                  </a:lnTo>
                  <a:lnTo>
                    <a:pt x="93637" y="19265"/>
                  </a:lnTo>
                  <a:lnTo>
                    <a:pt x="94056" y="18186"/>
                  </a:lnTo>
                  <a:lnTo>
                    <a:pt x="94462" y="17233"/>
                  </a:lnTo>
                  <a:lnTo>
                    <a:pt x="94665" y="15963"/>
                  </a:lnTo>
                  <a:close/>
                </a:path>
                <a:path w="157479" h="214629">
                  <a:moveTo>
                    <a:pt x="98145" y="40805"/>
                  </a:moveTo>
                  <a:lnTo>
                    <a:pt x="97002" y="38138"/>
                  </a:lnTo>
                  <a:lnTo>
                    <a:pt x="95783" y="35471"/>
                  </a:lnTo>
                  <a:lnTo>
                    <a:pt x="92951" y="34340"/>
                  </a:lnTo>
                  <a:lnTo>
                    <a:pt x="88366" y="36906"/>
                  </a:lnTo>
                  <a:lnTo>
                    <a:pt x="87261" y="39700"/>
                  </a:lnTo>
                  <a:lnTo>
                    <a:pt x="88252" y="41833"/>
                  </a:lnTo>
                  <a:lnTo>
                    <a:pt x="89192" y="44018"/>
                  </a:lnTo>
                  <a:lnTo>
                    <a:pt x="91770" y="45288"/>
                  </a:lnTo>
                  <a:lnTo>
                    <a:pt x="94297" y="44462"/>
                  </a:lnTo>
                  <a:lnTo>
                    <a:pt x="96748" y="43662"/>
                  </a:lnTo>
                  <a:lnTo>
                    <a:pt x="98145" y="40805"/>
                  </a:lnTo>
                  <a:close/>
                </a:path>
                <a:path w="157479" h="214629">
                  <a:moveTo>
                    <a:pt x="98882" y="132753"/>
                  </a:moveTo>
                  <a:lnTo>
                    <a:pt x="97193" y="130149"/>
                  </a:lnTo>
                  <a:lnTo>
                    <a:pt x="92049" y="129057"/>
                  </a:lnTo>
                  <a:lnTo>
                    <a:pt x="89611" y="130670"/>
                  </a:lnTo>
                  <a:lnTo>
                    <a:pt x="88341" y="135648"/>
                  </a:lnTo>
                  <a:lnTo>
                    <a:pt x="89877" y="138214"/>
                  </a:lnTo>
                  <a:lnTo>
                    <a:pt x="92417" y="138899"/>
                  </a:lnTo>
                  <a:lnTo>
                    <a:pt x="94957" y="139585"/>
                  </a:lnTo>
                  <a:lnTo>
                    <a:pt x="97548" y="138010"/>
                  </a:lnTo>
                  <a:lnTo>
                    <a:pt x="98882" y="132753"/>
                  </a:lnTo>
                  <a:close/>
                </a:path>
                <a:path w="157479" h="214629">
                  <a:moveTo>
                    <a:pt x="102946" y="108699"/>
                  </a:moveTo>
                  <a:lnTo>
                    <a:pt x="101130" y="106299"/>
                  </a:lnTo>
                  <a:lnTo>
                    <a:pt x="95910" y="105752"/>
                  </a:lnTo>
                  <a:lnTo>
                    <a:pt x="93510" y="107607"/>
                  </a:lnTo>
                  <a:lnTo>
                    <a:pt x="92837" y="112712"/>
                  </a:lnTo>
                  <a:lnTo>
                    <a:pt x="94678" y="115100"/>
                  </a:lnTo>
                  <a:lnTo>
                    <a:pt x="97269" y="115506"/>
                  </a:lnTo>
                  <a:lnTo>
                    <a:pt x="99860" y="115912"/>
                  </a:lnTo>
                  <a:lnTo>
                    <a:pt x="102247" y="114058"/>
                  </a:lnTo>
                  <a:lnTo>
                    <a:pt x="102946" y="108699"/>
                  </a:lnTo>
                  <a:close/>
                </a:path>
                <a:path w="157479" h="214629">
                  <a:moveTo>
                    <a:pt x="103543" y="65201"/>
                  </a:moveTo>
                  <a:lnTo>
                    <a:pt x="103124" y="62471"/>
                  </a:lnTo>
                  <a:lnTo>
                    <a:pt x="102743" y="59740"/>
                  </a:lnTo>
                  <a:lnTo>
                    <a:pt x="100368" y="57899"/>
                  </a:lnTo>
                  <a:lnTo>
                    <a:pt x="95199" y="58813"/>
                  </a:lnTo>
                  <a:lnTo>
                    <a:pt x="93345" y="61214"/>
                  </a:lnTo>
                  <a:lnTo>
                    <a:pt x="93700" y="63715"/>
                  </a:lnTo>
                  <a:lnTo>
                    <a:pt x="94094" y="66205"/>
                  </a:lnTo>
                  <a:lnTo>
                    <a:pt x="96342" y="68084"/>
                  </a:lnTo>
                  <a:lnTo>
                    <a:pt x="98958" y="67843"/>
                  </a:lnTo>
                  <a:lnTo>
                    <a:pt x="101561" y="67602"/>
                  </a:lnTo>
                  <a:lnTo>
                    <a:pt x="103543" y="65201"/>
                  </a:lnTo>
                  <a:close/>
                </a:path>
                <a:path w="157479" h="214629">
                  <a:moveTo>
                    <a:pt x="104444" y="89738"/>
                  </a:moveTo>
                  <a:lnTo>
                    <a:pt x="104419" y="87020"/>
                  </a:lnTo>
                  <a:lnTo>
                    <a:pt x="104432" y="84302"/>
                  </a:lnTo>
                  <a:lnTo>
                    <a:pt x="102323" y="82130"/>
                  </a:lnTo>
                  <a:lnTo>
                    <a:pt x="97078" y="82194"/>
                  </a:lnTo>
                  <a:lnTo>
                    <a:pt x="94932" y="84302"/>
                  </a:lnTo>
                  <a:lnTo>
                    <a:pt x="94919" y="86868"/>
                  </a:lnTo>
                  <a:lnTo>
                    <a:pt x="94945" y="89433"/>
                  </a:lnTo>
                  <a:lnTo>
                    <a:pt x="96888" y="91605"/>
                  </a:lnTo>
                  <a:lnTo>
                    <a:pt x="99529" y="91719"/>
                  </a:lnTo>
                  <a:lnTo>
                    <a:pt x="102133" y="91833"/>
                  </a:lnTo>
                  <a:lnTo>
                    <a:pt x="104444" y="89738"/>
                  </a:lnTo>
                  <a:close/>
                </a:path>
                <a:path w="157479" h="214629">
                  <a:moveTo>
                    <a:pt x="107365" y="180390"/>
                  </a:moveTo>
                  <a:lnTo>
                    <a:pt x="106400" y="177444"/>
                  </a:lnTo>
                  <a:lnTo>
                    <a:pt x="101701" y="175107"/>
                  </a:lnTo>
                  <a:lnTo>
                    <a:pt x="98920" y="176034"/>
                  </a:lnTo>
                  <a:lnTo>
                    <a:pt x="97650" y="178206"/>
                  </a:lnTo>
                  <a:lnTo>
                    <a:pt x="96431" y="180403"/>
                  </a:lnTo>
                  <a:lnTo>
                    <a:pt x="97256" y="183299"/>
                  </a:lnTo>
                  <a:lnTo>
                    <a:pt x="99491" y="184658"/>
                  </a:lnTo>
                  <a:lnTo>
                    <a:pt x="101739" y="186029"/>
                  </a:lnTo>
                  <a:lnTo>
                    <a:pt x="104648" y="185191"/>
                  </a:lnTo>
                  <a:lnTo>
                    <a:pt x="105981" y="182778"/>
                  </a:lnTo>
                  <a:lnTo>
                    <a:pt x="107365" y="180390"/>
                  </a:lnTo>
                  <a:close/>
                </a:path>
                <a:path w="157479" h="214629">
                  <a:moveTo>
                    <a:pt x="116992" y="157861"/>
                  </a:moveTo>
                  <a:lnTo>
                    <a:pt x="115747" y="155117"/>
                  </a:lnTo>
                  <a:lnTo>
                    <a:pt x="110782" y="153441"/>
                  </a:lnTo>
                  <a:lnTo>
                    <a:pt x="108038" y="154698"/>
                  </a:lnTo>
                  <a:lnTo>
                    <a:pt x="106248" y="159499"/>
                  </a:lnTo>
                  <a:lnTo>
                    <a:pt x="107505" y="162242"/>
                  </a:lnTo>
                  <a:lnTo>
                    <a:pt x="109931" y="163220"/>
                  </a:lnTo>
                  <a:lnTo>
                    <a:pt x="112382" y="164211"/>
                  </a:lnTo>
                  <a:lnTo>
                    <a:pt x="115112" y="162941"/>
                  </a:lnTo>
                  <a:lnTo>
                    <a:pt x="116992" y="157861"/>
                  </a:lnTo>
                  <a:close/>
                </a:path>
                <a:path w="157479" h="214629">
                  <a:moveTo>
                    <a:pt x="117005" y="19418"/>
                  </a:moveTo>
                  <a:lnTo>
                    <a:pt x="115049" y="16992"/>
                  </a:lnTo>
                  <a:lnTo>
                    <a:pt x="112623" y="14782"/>
                  </a:lnTo>
                  <a:lnTo>
                    <a:pt x="109486" y="14770"/>
                  </a:lnTo>
                  <a:lnTo>
                    <a:pt x="107962" y="17094"/>
                  </a:lnTo>
                  <a:lnTo>
                    <a:pt x="106641" y="19164"/>
                  </a:lnTo>
                  <a:lnTo>
                    <a:pt x="106553" y="22174"/>
                  </a:lnTo>
                  <a:lnTo>
                    <a:pt x="108077" y="23444"/>
                  </a:lnTo>
                  <a:lnTo>
                    <a:pt x="109385" y="25158"/>
                  </a:lnTo>
                  <a:lnTo>
                    <a:pt x="112280" y="25374"/>
                  </a:lnTo>
                  <a:lnTo>
                    <a:pt x="114503" y="23977"/>
                  </a:lnTo>
                  <a:lnTo>
                    <a:pt x="116725" y="22580"/>
                  </a:lnTo>
                  <a:lnTo>
                    <a:pt x="117005" y="19418"/>
                  </a:lnTo>
                  <a:close/>
                </a:path>
                <a:path w="157479" h="214629">
                  <a:moveTo>
                    <a:pt x="123863" y="134505"/>
                  </a:moveTo>
                  <a:lnTo>
                    <a:pt x="122275" y="131902"/>
                  </a:lnTo>
                  <a:lnTo>
                    <a:pt x="117157" y="130746"/>
                  </a:lnTo>
                  <a:lnTo>
                    <a:pt x="114617" y="132308"/>
                  </a:lnTo>
                  <a:lnTo>
                    <a:pt x="114033" y="134810"/>
                  </a:lnTo>
                  <a:lnTo>
                    <a:pt x="113411" y="137312"/>
                  </a:lnTo>
                  <a:lnTo>
                    <a:pt x="114858" y="139877"/>
                  </a:lnTo>
                  <a:lnTo>
                    <a:pt x="117398" y="140576"/>
                  </a:lnTo>
                  <a:lnTo>
                    <a:pt x="119913" y="141274"/>
                  </a:lnTo>
                  <a:lnTo>
                    <a:pt x="122593" y="139738"/>
                  </a:lnTo>
                  <a:lnTo>
                    <a:pt x="123240" y="137121"/>
                  </a:lnTo>
                  <a:lnTo>
                    <a:pt x="123863" y="134505"/>
                  </a:lnTo>
                  <a:close/>
                </a:path>
                <a:path w="157479" h="214629">
                  <a:moveTo>
                    <a:pt x="127127" y="42964"/>
                  </a:moveTo>
                  <a:lnTo>
                    <a:pt x="125818" y="37541"/>
                  </a:lnTo>
                  <a:lnTo>
                    <a:pt x="122923" y="36080"/>
                  </a:lnTo>
                  <a:lnTo>
                    <a:pt x="117970" y="37807"/>
                  </a:lnTo>
                  <a:lnTo>
                    <a:pt x="116725" y="40309"/>
                  </a:lnTo>
                  <a:lnTo>
                    <a:pt x="117284" y="42722"/>
                  </a:lnTo>
                  <a:lnTo>
                    <a:pt x="117868" y="45135"/>
                  </a:lnTo>
                  <a:lnTo>
                    <a:pt x="120446" y="46659"/>
                  </a:lnTo>
                  <a:lnTo>
                    <a:pt x="123012" y="46126"/>
                  </a:lnTo>
                  <a:lnTo>
                    <a:pt x="125577" y="45593"/>
                  </a:lnTo>
                  <a:lnTo>
                    <a:pt x="127127" y="42964"/>
                  </a:lnTo>
                  <a:close/>
                </a:path>
                <a:path w="157479" h="214629">
                  <a:moveTo>
                    <a:pt x="128397" y="110629"/>
                  </a:moveTo>
                  <a:lnTo>
                    <a:pt x="126606" y="108191"/>
                  </a:lnTo>
                  <a:lnTo>
                    <a:pt x="121399" y="107518"/>
                  </a:lnTo>
                  <a:lnTo>
                    <a:pt x="118986" y="109321"/>
                  </a:lnTo>
                  <a:lnTo>
                    <a:pt x="118211" y="114414"/>
                  </a:lnTo>
                  <a:lnTo>
                    <a:pt x="119989" y="116840"/>
                  </a:lnTo>
                  <a:lnTo>
                    <a:pt x="122580" y="117297"/>
                  </a:lnTo>
                  <a:lnTo>
                    <a:pt x="125171" y="117754"/>
                  </a:lnTo>
                  <a:lnTo>
                    <a:pt x="127584" y="115951"/>
                  </a:lnTo>
                  <a:lnTo>
                    <a:pt x="128397" y="110629"/>
                  </a:lnTo>
                  <a:close/>
                </a:path>
                <a:path w="157479" h="214629">
                  <a:moveTo>
                    <a:pt x="130492" y="67398"/>
                  </a:moveTo>
                  <a:lnTo>
                    <a:pt x="130314" y="64681"/>
                  </a:lnTo>
                  <a:lnTo>
                    <a:pt x="130175" y="61963"/>
                  </a:lnTo>
                  <a:lnTo>
                    <a:pt x="127812" y="59994"/>
                  </a:lnTo>
                  <a:lnTo>
                    <a:pt x="122593" y="60553"/>
                  </a:lnTo>
                  <a:lnTo>
                    <a:pt x="120700" y="62814"/>
                  </a:lnTo>
                  <a:lnTo>
                    <a:pt x="120827" y="65366"/>
                  </a:lnTo>
                  <a:lnTo>
                    <a:pt x="120992" y="67906"/>
                  </a:lnTo>
                  <a:lnTo>
                    <a:pt x="123266" y="69888"/>
                  </a:lnTo>
                  <a:lnTo>
                    <a:pt x="125882" y="69786"/>
                  </a:lnTo>
                  <a:lnTo>
                    <a:pt x="128498" y="69684"/>
                  </a:lnTo>
                  <a:lnTo>
                    <a:pt x="130492" y="67398"/>
                  </a:lnTo>
                  <a:close/>
                </a:path>
                <a:path w="157479" h="214629">
                  <a:moveTo>
                    <a:pt x="130657" y="86410"/>
                  </a:moveTo>
                  <a:lnTo>
                    <a:pt x="128536" y="84162"/>
                  </a:lnTo>
                  <a:lnTo>
                    <a:pt x="123291" y="84023"/>
                  </a:lnTo>
                  <a:lnTo>
                    <a:pt x="121158" y="86055"/>
                  </a:lnTo>
                  <a:lnTo>
                    <a:pt x="121018" y="88620"/>
                  </a:lnTo>
                  <a:lnTo>
                    <a:pt x="120840" y="91186"/>
                  </a:lnTo>
                  <a:lnTo>
                    <a:pt x="122821" y="93421"/>
                  </a:lnTo>
                  <a:lnTo>
                    <a:pt x="125437" y="93624"/>
                  </a:lnTo>
                  <a:lnTo>
                    <a:pt x="128054" y="93827"/>
                  </a:lnTo>
                  <a:lnTo>
                    <a:pt x="130327" y="91808"/>
                  </a:lnTo>
                  <a:lnTo>
                    <a:pt x="130517" y="89103"/>
                  </a:lnTo>
                  <a:lnTo>
                    <a:pt x="130657" y="86410"/>
                  </a:lnTo>
                  <a:close/>
                </a:path>
                <a:path w="157479" h="214629">
                  <a:moveTo>
                    <a:pt x="132029" y="4165"/>
                  </a:moveTo>
                  <a:lnTo>
                    <a:pt x="130441" y="1295"/>
                  </a:lnTo>
                  <a:lnTo>
                    <a:pt x="127050" y="406"/>
                  </a:lnTo>
                  <a:lnTo>
                    <a:pt x="123621" y="0"/>
                  </a:lnTo>
                  <a:lnTo>
                    <a:pt x="121069" y="2286"/>
                  </a:lnTo>
                  <a:lnTo>
                    <a:pt x="121450" y="4838"/>
                  </a:lnTo>
                  <a:lnTo>
                    <a:pt x="121818" y="7480"/>
                  </a:lnTo>
                  <a:lnTo>
                    <a:pt x="123583" y="9613"/>
                  </a:lnTo>
                  <a:lnTo>
                    <a:pt x="125349" y="9753"/>
                  </a:lnTo>
                  <a:lnTo>
                    <a:pt x="127038" y="10287"/>
                  </a:lnTo>
                  <a:lnTo>
                    <a:pt x="129489" y="8750"/>
                  </a:lnTo>
                  <a:lnTo>
                    <a:pt x="130695" y="6604"/>
                  </a:lnTo>
                  <a:lnTo>
                    <a:pt x="132029" y="4165"/>
                  </a:lnTo>
                  <a:close/>
                </a:path>
                <a:path w="157479" h="214629">
                  <a:moveTo>
                    <a:pt x="148717" y="21031"/>
                  </a:moveTo>
                  <a:lnTo>
                    <a:pt x="147447" y="18427"/>
                  </a:lnTo>
                  <a:lnTo>
                    <a:pt x="146024" y="15849"/>
                  </a:lnTo>
                  <a:lnTo>
                    <a:pt x="143065" y="14935"/>
                  </a:lnTo>
                  <a:lnTo>
                    <a:pt x="138696" y="17830"/>
                  </a:lnTo>
                  <a:lnTo>
                    <a:pt x="137807" y="20650"/>
                  </a:lnTo>
                  <a:lnTo>
                    <a:pt x="138938" y="22669"/>
                  </a:lnTo>
                  <a:lnTo>
                    <a:pt x="139979" y="24790"/>
                  </a:lnTo>
                  <a:lnTo>
                    <a:pt x="142621" y="25882"/>
                  </a:lnTo>
                  <a:lnTo>
                    <a:pt x="145097" y="24917"/>
                  </a:lnTo>
                  <a:lnTo>
                    <a:pt x="147510" y="23977"/>
                  </a:lnTo>
                  <a:lnTo>
                    <a:pt x="148717" y="21031"/>
                  </a:lnTo>
                  <a:close/>
                </a:path>
                <a:path w="157479" h="214629">
                  <a:moveTo>
                    <a:pt x="153797" y="112534"/>
                  </a:moveTo>
                  <a:lnTo>
                    <a:pt x="152044" y="110070"/>
                  </a:lnTo>
                  <a:lnTo>
                    <a:pt x="146862" y="109296"/>
                  </a:lnTo>
                  <a:lnTo>
                    <a:pt x="144411" y="111048"/>
                  </a:lnTo>
                  <a:lnTo>
                    <a:pt x="143560" y="116128"/>
                  </a:lnTo>
                  <a:lnTo>
                    <a:pt x="145300" y="118592"/>
                  </a:lnTo>
                  <a:lnTo>
                    <a:pt x="147878" y="119087"/>
                  </a:lnTo>
                  <a:lnTo>
                    <a:pt x="150456" y="119583"/>
                  </a:lnTo>
                  <a:lnTo>
                    <a:pt x="152908" y="117830"/>
                  </a:lnTo>
                  <a:lnTo>
                    <a:pt x="153797" y="112534"/>
                  </a:lnTo>
                  <a:close/>
                </a:path>
                <a:path w="157479" h="214629">
                  <a:moveTo>
                    <a:pt x="155232" y="45148"/>
                  </a:moveTo>
                  <a:lnTo>
                    <a:pt x="154800" y="42430"/>
                  </a:lnTo>
                  <a:lnTo>
                    <a:pt x="154432" y="39712"/>
                  </a:lnTo>
                  <a:lnTo>
                    <a:pt x="151714" y="38011"/>
                  </a:lnTo>
                  <a:lnTo>
                    <a:pt x="146596" y="39192"/>
                  </a:lnTo>
                  <a:lnTo>
                    <a:pt x="145110" y="41579"/>
                  </a:lnTo>
                  <a:lnTo>
                    <a:pt x="145440" y="44094"/>
                  </a:lnTo>
                  <a:lnTo>
                    <a:pt x="145834" y="46583"/>
                  </a:lnTo>
                  <a:lnTo>
                    <a:pt x="148272" y="48310"/>
                  </a:lnTo>
                  <a:lnTo>
                    <a:pt x="150876" y="47967"/>
                  </a:lnTo>
                  <a:lnTo>
                    <a:pt x="153479" y="47625"/>
                  </a:lnTo>
                  <a:lnTo>
                    <a:pt x="155232" y="45148"/>
                  </a:lnTo>
                  <a:close/>
                </a:path>
                <a:path w="157479" h="214629">
                  <a:moveTo>
                    <a:pt x="156629" y="88455"/>
                  </a:moveTo>
                  <a:lnTo>
                    <a:pt x="154660" y="86156"/>
                  </a:lnTo>
                  <a:lnTo>
                    <a:pt x="149428" y="85852"/>
                  </a:lnTo>
                  <a:lnTo>
                    <a:pt x="147142" y="87807"/>
                  </a:lnTo>
                  <a:lnTo>
                    <a:pt x="146697" y="92938"/>
                  </a:lnTo>
                  <a:lnTo>
                    <a:pt x="148628" y="95237"/>
                  </a:lnTo>
                  <a:lnTo>
                    <a:pt x="151244" y="95504"/>
                  </a:lnTo>
                  <a:lnTo>
                    <a:pt x="153860" y="95770"/>
                  </a:lnTo>
                  <a:lnTo>
                    <a:pt x="156159" y="93814"/>
                  </a:lnTo>
                  <a:lnTo>
                    <a:pt x="156629" y="88455"/>
                  </a:lnTo>
                  <a:close/>
                </a:path>
                <a:path w="157479" h="214629">
                  <a:moveTo>
                    <a:pt x="157162" y="69532"/>
                  </a:moveTo>
                  <a:lnTo>
                    <a:pt x="157149" y="66827"/>
                  </a:lnTo>
                  <a:lnTo>
                    <a:pt x="157022" y="64122"/>
                  </a:lnTo>
                  <a:lnTo>
                    <a:pt x="154787" y="62039"/>
                  </a:lnTo>
                  <a:lnTo>
                    <a:pt x="149542" y="62331"/>
                  </a:lnTo>
                  <a:lnTo>
                    <a:pt x="147523" y="64528"/>
                  </a:lnTo>
                  <a:lnTo>
                    <a:pt x="147650" y="67068"/>
                  </a:lnTo>
                  <a:lnTo>
                    <a:pt x="147662" y="69634"/>
                  </a:lnTo>
                  <a:lnTo>
                    <a:pt x="149783" y="71716"/>
                  </a:lnTo>
                  <a:lnTo>
                    <a:pt x="152412" y="71716"/>
                  </a:lnTo>
                  <a:lnTo>
                    <a:pt x="155028" y="71716"/>
                  </a:lnTo>
                  <a:lnTo>
                    <a:pt x="157162" y="69532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104">
              <a:extLst>
                <a:ext uri="{FF2B5EF4-FFF2-40B4-BE49-F238E27FC236}">
                  <a16:creationId xmlns:a16="http://schemas.microsoft.com/office/drawing/2014/main" id="{A81AEDD3-B950-4BD2-881B-63D12BFC8FAC}"/>
                </a:ext>
              </a:extLst>
            </p:cNvPr>
            <p:cNvSpPr/>
            <p:nvPr/>
          </p:nvSpPr>
          <p:spPr>
            <a:xfrm>
              <a:off x="6008636" y="3704348"/>
              <a:ext cx="32384" cy="76200"/>
            </a:xfrm>
            <a:custGeom>
              <a:avLst/>
              <a:gdLst/>
              <a:ahLst/>
              <a:cxnLst/>
              <a:rect l="l" t="t" r="r" b="b"/>
              <a:pathLst>
                <a:path w="32385" h="76200">
                  <a:moveTo>
                    <a:pt x="9537" y="45897"/>
                  </a:moveTo>
                  <a:lnTo>
                    <a:pt x="7531" y="43789"/>
                  </a:lnTo>
                  <a:lnTo>
                    <a:pt x="4927" y="43599"/>
                  </a:lnTo>
                  <a:lnTo>
                    <a:pt x="2298" y="43408"/>
                  </a:lnTo>
                  <a:lnTo>
                    <a:pt x="38" y="45478"/>
                  </a:lnTo>
                  <a:lnTo>
                    <a:pt x="0" y="48247"/>
                  </a:lnTo>
                  <a:lnTo>
                    <a:pt x="0" y="51015"/>
                  </a:lnTo>
                  <a:lnTo>
                    <a:pt x="2235" y="53136"/>
                  </a:lnTo>
                  <a:lnTo>
                    <a:pt x="7467" y="52781"/>
                  </a:lnTo>
                  <a:lnTo>
                    <a:pt x="9512" y="50711"/>
                  </a:lnTo>
                  <a:lnTo>
                    <a:pt x="9499" y="48310"/>
                  </a:lnTo>
                  <a:lnTo>
                    <a:pt x="9537" y="45897"/>
                  </a:lnTo>
                  <a:close/>
                </a:path>
                <a:path w="32385" h="76200">
                  <a:moveTo>
                    <a:pt x="13246" y="24155"/>
                  </a:moveTo>
                  <a:lnTo>
                    <a:pt x="11887" y="21615"/>
                  </a:lnTo>
                  <a:lnTo>
                    <a:pt x="9436" y="20701"/>
                  </a:lnTo>
                  <a:lnTo>
                    <a:pt x="6959" y="19786"/>
                  </a:lnTo>
                  <a:lnTo>
                    <a:pt x="4216" y="21196"/>
                  </a:lnTo>
                  <a:lnTo>
                    <a:pt x="2679" y="26530"/>
                  </a:lnTo>
                  <a:lnTo>
                    <a:pt x="4318" y="29159"/>
                  </a:lnTo>
                  <a:lnTo>
                    <a:pt x="9448" y="30251"/>
                  </a:lnTo>
                  <a:lnTo>
                    <a:pt x="11925" y="28765"/>
                  </a:lnTo>
                  <a:lnTo>
                    <a:pt x="13246" y="24155"/>
                  </a:lnTo>
                  <a:close/>
                </a:path>
                <a:path w="32385" h="76200">
                  <a:moveTo>
                    <a:pt x="14262" y="69646"/>
                  </a:moveTo>
                  <a:lnTo>
                    <a:pt x="13423" y="68300"/>
                  </a:lnTo>
                  <a:lnTo>
                    <a:pt x="12471" y="66916"/>
                  </a:lnTo>
                  <a:lnTo>
                    <a:pt x="9880" y="65862"/>
                  </a:lnTo>
                  <a:lnTo>
                    <a:pt x="7404" y="66725"/>
                  </a:lnTo>
                  <a:lnTo>
                    <a:pt x="4940" y="67564"/>
                  </a:lnTo>
                  <a:lnTo>
                    <a:pt x="3594" y="70586"/>
                  </a:lnTo>
                  <a:lnTo>
                    <a:pt x="6400" y="74955"/>
                  </a:lnTo>
                  <a:lnTo>
                    <a:pt x="7975" y="75946"/>
                  </a:lnTo>
                  <a:lnTo>
                    <a:pt x="9486" y="76009"/>
                  </a:lnTo>
                  <a:lnTo>
                    <a:pt x="10934" y="76136"/>
                  </a:lnTo>
                  <a:lnTo>
                    <a:pt x="12153" y="75323"/>
                  </a:lnTo>
                  <a:lnTo>
                    <a:pt x="12738" y="74180"/>
                  </a:lnTo>
                  <a:lnTo>
                    <a:pt x="13716" y="71742"/>
                  </a:lnTo>
                  <a:lnTo>
                    <a:pt x="14262" y="69646"/>
                  </a:lnTo>
                  <a:close/>
                </a:path>
                <a:path w="32385" h="76200">
                  <a:moveTo>
                    <a:pt x="24003" y="2679"/>
                  </a:moveTo>
                  <a:lnTo>
                    <a:pt x="23507" y="1460"/>
                  </a:lnTo>
                  <a:lnTo>
                    <a:pt x="22021" y="673"/>
                  </a:lnTo>
                  <a:lnTo>
                    <a:pt x="20624" y="0"/>
                  </a:lnTo>
                  <a:lnTo>
                    <a:pt x="18478" y="139"/>
                  </a:lnTo>
                  <a:lnTo>
                    <a:pt x="16852" y="1181"/>
                  </a:lnTo>
                  <a:lnTo>
                    <a:pt x="13627" y="3352"/>
                  </a:lnTo>
                  <a:lnTo>
                    <a:pt x="13970" y="6769"/>
                  </a:lnTo>
                  <a:lnTo>
                    <a:pt x="15976" y="8356"/>
                  </a:lnTo>
                  <a:lnTo>
                    <a:pt x="18021" y="10007"/>
                  </a:lnTo>
                  <a:lnTo>
                    <a:pt x="20815" y="9880"/>
                  </a:lnTo>
                  <a:lnTo>
                    <a:pt x="22542" y="8864"/>
                  </a:lnTo>
                  <a:lnTo>
                    <a:pt x="22631" y="8280"/>
                  </a:lnTo>
                  <a:lnTo>
                    <a:pt x="22910" y="7340"/>
                  </a:lnTo>
                  <a:lnTo>
                    <a:pt x="23126" y="6515"/>
                  </a:lnTo>
                  <a:lnTo>
                    <a:pt x="23672" y="5270"/>
                  </a:lnTo>
                  <a:lnTo>
                    <a:pt x="23837" y="3975"/>
                  </a:lnTo>
                  <a:lnTo>
                    <a:pt x="24003" y="2679"/>
                  </a:lnTo>
                  <a:close/>
                </a:path>
                <a:path w="32385" h="76200">
                  <a:moveTo>
                    <a:pt x="32156" y="64211"/>
                  </a:moveTo>
                  <a:lnTo>
                    <a:pt x="30937" y="61315"/>
                  </a:lnTo>
                  <a:lnTo>
                    <a:pt x="26047" y="59423"/>
                  </a:lnTo>
                  <a:lnTo>
                    <a:pt x="23406" y="60477"/>
                  </a:lnTo>
                  <a:lnTo>
                    <a:pt x="22352" y="62471"/>
                  </a:lnTo>
                  <a:lnTo>
                    <a:pt x="21348" y="64490"/>
                  </a:lnTo>
                  <a:lnTo>
                    <a:pt x="22098" y="67132"/>
                  </a:lnTo>
                  <a:lnTo>
                    <a:pt x="24206" y="68668"/>
                  </a:lnTo>
                  <a:lnTo>
                    <a:pt x="26339" y="70231"/>
                  </a:lnTo>
                  <a:lnTo>
                    <a:pt x="29502" y="69418"/>
                  </a:lnTo>
                  <a:lnTo>
                    <a:pt x="30810" y="66802"/>
                  </a:lnTo>
                  <a:lnTo>
                    <a:pt x="32156" y="64211"/>
                  </a:lnTo>
                  <a:close/>
                </a:path>
              </a:pathLst>
            </a:custGeom>
            <a:solidFill>
              <a:srgbClr val="86BD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105">
              <a:extLst>
                <a:ext uri="{FF2B5EF4-FFF2-40B4-BE49-F238E27FC236}">
                  <a16:creationId xmlns:a16="http://schemas.microsoft.com/office/drawing/2014/main" id="{BD638E2E-55E2-4728-BDA6-F9EF14830D96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6624" y="1445526"/>
              <a:ext cx="5810275" cy="3610343"/>
            </a:xfrm>
            <a:prstGeom prst="rect">
              <a:avLst/>
            </a:prstGeom>
          </p:spPr>
        </p:pic>
      </p:grpSp>
      <p:sp>
        <p:nvSpPr>
          <p:cNvPr id="390" name="제목 5">
            <a:extLst>
              <a:ext uri="{FF2B5EF4-FFF2-40B4-BE49-F238E27FC236}">
                <a16:creationId xmlns:a16="http://schemas.microsoft.com/office/drawing/2014/main" id="{F66C0DB4-650B-458F-BD7D-6C2A81DBBFAB}"/>
              </a:ext>
            </a:extLst>
          </p:cNvPr>
          <p:cNvSpPr txBox="1">
            <a:spLocks/>
          </p:cNvSpPr>
          <p:nvPr/>
        </p:nvSpPr>
        <p:spPr>
          <a:xfrm>
            <a:off x="1735044" y="4486809"/>
            <a:ext cx="6539289" cy="43497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r>
              <a:rPr lang="ko-KR" altLang="en-US" b="1" dirty="0">
                <a:latin typeface="+mn-ea"/>
                <a:ea typeface="+mn-ea"/>
              </a:rPr>
              <a:t>분석의 끝을 요약 할 수 있는 역량</a:t>
            </a:r>
          </a:p>
        </p:txBody>
      </p:sp>
    </p:spTree>
    <p:extLst>
      <p:ext uri="{BB962C8B-B14F-4D97-AF65-F5344CB8AC3E}">
        <p14:creationId xmlns:p14="http://schemas.microsoft.com/office/powerpoint/2010/main" val="120007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2.</a:t>
            </a:r>
            <a:r>
              <a:rPr lang="ko-KR" altLang="en-US" b="1" dirty="0">
                <a:latin typeface="+mn-ea"/>
                <a:ea typeface="+mn-ea"/>
              </a:rPr>
              <a:t>차트의 의미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101744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+mn-ea"/>
                <a:ea typeface="+mn-ea"/>
              </a:rPr>
              <a:t>빅데이터 분석 결과에 관한 소통은 차트 데이터로 이루어 짐 </a:t>
            </a: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26" name="Picture 2" descr="환상의 짝꿍, 빅데이터와 AI의 절묘한 만남이 가져오는 시너지 효과는 과연 무엇일까? &lt; 기술 &lt; 기사본문 - AI타임스">
            <a:extLst>
              <a:ext uri="{FF2B5EF4-FFF2-40B4-BE49-F238E27FC236}">
                <a16:creationId xmlns:a16="http://schemas.microsoft.com/office/drawing/2014/main" id="{EEE5415E-BB0B-4B6F-BDB3-5AC98C4A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8" y="3153560"/>
            <a:ext cx="3171054" cy="211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81D762-C2FE-400A-9936-3376EA9E2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4" b="10164"/>
          <a:stretch/>
        </p:blipFill>
        <p:spPr>
          <a:xfrm>
            <a:off x="5279746" y="4191724"/>
            <a:ext cx="2483973" cy="22495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CCDF66-294A-45F2-9D5D-7C68DD755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59" t="3545" r="759" b="11561"/>
          <a:stretch/>
        </p:blipFill>
        <p:spPr>
          <a:xfrm>
            <a:off x="5278056" y="1996039"/>
            <a:ext cx="2485663" cy="211019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50CCC0E-3B5C-4599-B99E-06CF5A4CF4DC}"/>
              </a:ext>
            </a:extLst>
          </p:cNvPr>
          <p:cNvSpPr/>
          <p:nvPr/>
        </p:nvSpPr>
        <p:spPr>
          <a:xfrm>
            <a:off x="3987480" y="3625881"/>
            <a:ext cx="1009890" cy="775503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dirty="0"/>
              <a:t>분석결과 소통</a:t>
            </a:r>
          </a:p>
        </p:txBody>
      </p:sp>
    </p:spTree>
    <p:extLst>
      <p:ext uri="{BB962C8B-B14F-4D97-AF65-F5344CB8AC3E}">
        <p14:creationId xmlns:p14="http://schemas.microsoft.com/office/powerpoint/2010/main" val="355617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3.</a:t>
            </a:r>
            <a:r>
              <a:rPr lang="ko-KR" altLang="en-US" b="1" dirty="0">
                <a:latin typeface="+mn-ea"/>
                <a:ea typeface="+mn-ea"/>
              </a:rPr>
              <a:t>빅데이터 분석을 잘 하려면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0082" y="1721662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제목을 명확하게 하는 방안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C606E4-5E29-404F-A8CA-2106A82C7195}"/>
              </a:ext>
            </a:extLst>
          </p:cNvPr>
          <p:cNvSpPr/>
          <p:nvPr/>
        </p:nvSpPr>
        <p:spPr>
          <a:xfrm>
            <a:off x="620081" y="2678017"/>
            <a:ext cx="1773985" cy="101590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EDE026-D426-4201-B4FF-110451AC5D45}"/>
              </a:ext>
            </a:extLst>
          </p:cNvPr>
          <p:cNvSpPr/>
          <p:nvPr/>
        </p:nvSpPr>
        <p:spPr>
          <a:xfrm>
            <a:off x="2530923" y="2667604"/>
            <a:ext cx="1942775" cy="10263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A7CF6A-9F21-4D07-8B9C-1BF58A80FD7B}"/>
              </a:ext>
            </a:extLst>
          </p:cNvPr>
          <p:cNvSpPr/>
          <p:nvPr/>
        </p:nvSpPr>
        <p:spPr>
          <a:xfrm>
            <a:off x="4640866" y="2658815"/>
            <a:ext cx="1979849" cy="10263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545DE5-77E2-4ED2-9811-4FA868B963D3}"/>
              </a:ext>
            </a:extLst>
          </p:cNvPr>
          <p:cNvSpPr/>
          <p:nvPr/>
        </p:nvSpPr>
        <p:spPr>
          <a:xfrm>
            <a:off x="6848968" y="2625368"/>
            <a:ext cx="1882751" cy="10263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제목 5">
            <a:extLst>
              <a:ext uri="{FF2B5EF4-FFF2-40B4-BE49-F238E27FC236}">
                <a16:creationId xmlns:a16="http://schemas.microsoft.com/office/drawing/2014/main" id="{E95A4B79-0B04-48FE-8174-61A0F35405BA}"/>
              </a:ext>
            </a:extLst>
          </p:cNvPr>
          <p:cNvSpPr txBox="1">
            <a:spLocks/>
          </p:cNvSpPr>
          <p:nvPr/>
        </p:nvSpPr>
        <p:spPr>
          <a:xfrm>
            <a:off x="483225" y="2984547"/>
            <a:ext cx="1910841" cy="50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1)Data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데이터로</a:t>
            </a: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C3721F45-713B-4DCE-8BF3-23E1884F8A13}"/>
              </a:ext>
            </a:extLst>
          </p:cNvPr>
          <p:cNvSpPr txBox="1">
            <a:spLocks/>
          </p:cNvSpPr>
          <p:nvPr/>
        </p:nvSpPr>
        <p:spPr>
          <a:xfrm>
            <a:off x="2478462" y="2977763"/>
            <a:ext cx="1910841" cy="48606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2)Analysis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분석을 해서 </a:t>
            </a:r>
          </a:p>
        </p:txBody>
      </p:sp>
      <p:sp>
        <p:nvSpPr>
          <p:cNvPr id="19" name="제목 5">
            <a:extLst>
              <a:ext uri="{FF2B5EF4-FFF2-40B4-BE49-F238E27FC236}">
                <a16:creationId xmlns:a16="http://schemas.microsoft.com/office/drawing/2014/main" id="{A2E5150B-AAAD-4175-B5DE-AE86C5801143}"/>
              </a:ext>
            </a:extLst>
          </p:cNvPr>
          <p:cNvSpPr txBox="1">
            <a:spLocks/>
          </p:cNvSpPr>
          <p:nvPr/>
        </p:nvSpPr>
        <p:spPr>
          <a:xfrm>
            <a:off x="4724098" y="2958664"/>
            <a:ext cx="1910841" cy="55571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3)Result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결과를 얻어</a:t>
            </a:r>
          </a:p>
        </p:txBody>
      </p:sp>
      <p:sp>
        <p:nvSpPr>
          <p:cNvPr id="21" name="제목 5">
            <a:extLst>
              <a:ext uri="{FF2B5EF4-FFF2-40B4-BE49-F238E27FC236}">
                <a16:creationId xmlns:a16="http://schemas.microsoft.com/office/drawing/2014/main" id="{B2514D4A-0C26-4506-9418-FACE0760495F}"/>
              </a:ext>
            </a:extLst>
          </p:cNvPr>
          <p:cNvSpPr txBox="1">
            <a:spLocks/>
          </p:cNvSpPr>
          <p:nvPr/>
        </p:nvSpPr>
        <p:spPr>
          <a:xfrm>
            <a:off x="6820879" y="2958664"/>
            <a:ext cx="1910841" cy="53243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4)Business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Impact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가치</a:t>
            </a:r>
          </a:p>
        </p:txBody>
      </p:sp>
      <p:sp>
        <p:nvSpPr>
          <p:cNvPr id="23" name="제목 5">
            <a:extLst>
              <a:ext uri="{FF2B5EF4-FFF2-40B4-BE49-F238E27FC236}">
                <a16:creationId xmlns:a16="http://schemas.microsoft.com/office/drawing/2014/main" id="{DF4A031A-AA32-46BA-AA72-8227D23E6DB3}"/>
              </a:ext>
            </a:extLst>
          </p:cNvPr>
          <p:cNvSpPr txBox="1">
            <a:spLocks/>
          </p:cNvSpPr>
          <p:nvPr/>
        </p:nvSpPr>
        <p:spPr>
          <a:xfrm>
            <a:off x="438650" y="4671448"/>
            <a:ext cx="826462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즉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데이터로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분석을 실시해서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결과를 얻어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가치를 추구 할 것인가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?” </a:t>
            </a: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로 작성을 하면 제목이 명확해 짐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2A6EC66-2209-4D5B-A678-490F6FC33D0C}"/>
              </a:ext>
            </a:extLst>
          </p:cNvPr>
          <p:cNvSpPr/>
          <p:nvPr/>
        </p:nvSpPr>
        <p:spPr>
          <a:xfrm>
            <a:off x="804441" y="3860157"/>
            <a:ext cx="7824486" cy="26873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29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ko-KR" altLang="en-US" b="1" dirty="0">
                <a:latin typeface="+mn-ea"/>
                <a:ea typeface="+mn-ea"/>
              </a:rPr>
              <a:t>빅데이터 분석을 잘 하려면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0082" y="1721662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제목을 명확한지 확인하는 방법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C606E4-5E29-404F-A8CA-2106A82C7195}"/>
              </a:ext>
            </a:extLst>
          </p:cNvPr>
          <p:cNvSpPr/>
          <p:nvPr/>
        </p:nvSpPr>
        <p:spPr>
          <a:xfrm>
            <a:off x="620081" y="2678017"/>
            <a:ext cx="1773985" cy="101590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7EDE026-D426-4201-B4FF-110451AC5D45}"/>
              </a:ext>
            </a:extLst>
          </p:cNvPr>
          <p:cNvSpPr/>
          <p:nvPr/>
        </p:nvSpPr>
        <p:spPr>
          <a:xfrm>
            <a:off x="2530923" y="2667604"/>
            <a:ext cx="1942775" cy="10263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2A7CF6A-9F21-4D07-8B9C-1BF58A80FD7B}"/>
              </a:ext>
            </a:extLst>
          </p:cNvPr>
          <p:cNvSpPr/>
          <p:nvPr/>
        </p:nvSpPr>
        <p:spPr>
          <a:xfrm>
            <a:off x="4640866" y="2658815"/>
            <a:ext cx="1979849" cy="1026315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80C34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2545DE5-77E2-4ED2-9811-4FA868B963D3}"/>
              </a:ext>
            </a:extLst>
          </p:cNvPr>
          <p:cNvSpPr/>
          <p:nvPr/>
        </p:nvSpPr>
        <p:spPr>
          <a:xfrm>
            <a:off x="6848968" y="2625368"/>
            <a:ext cx="1882751" cy="102631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제목 5">
            <a:extLst>
              <a:ext uri="{FF2B5EF4-FFF2-40B4-BE49-F238E27FC236}">
                <a16:creationId xmlns:a16="http://schemas.microsoft.com/office/drawing/2014/main" id="{E95A4B79-0B04-48FE-8174-61A0F35405BA}"/>
              </a:ext>
            </a:extLst>
          </p:cNvPr>
          <p:cNvSpPr txBox="1">
            <a:spLocks/>
          </p:cNvSpPr>
          <p:nvPr/>
        </p:nvSpPr>
        <p:spPr>
          <a:xfrm>
            <a:off x="483225" y="2984547"/>
            <a:ext cx="1910841" cy="50083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1)Data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데이터로</a:t>
            </a:r>
          </a:p>
        </p:txBody>
      </p:sp>
      <p:sp>
        <p:nvSpPr>
          <p:cNvPr id="18" name="제목 5">
            <a:extLst>
              <a:ext uri="{FF2B5EF4-FFF2-40B4-BE49-F238E27FC236}">
                <a16:creationId xmlns:a16="http://schemas.microsoft.com/office/drawing/2014/main" id="{C3721F45-713B-4DCE-8BF3-23E1884F8A13}"/>
              </a:ext>
            </a:extLst>
          </p:cNvPr>
          <p:cNvSpPr txBox="1">
            <a:spLocks/>
          </p:cNvSpPr>
          <p:nvPr/>
        </p:nvSpPr>
        <p:spPr>
          <a:xfrm>
            <a:off x="2478462" y="2977763"/>
            <a:ext cx="1910841" cy="48606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2)Analysis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분석을 해서 </a:t>
            </a:r>
          </a:p>
        </p:txBody>
      </p:sp>
      <p:sp>
        <p:nvSpPr>
          <p:cNvPr id="19" name="제목 5">
            <a:extLst>
              <a:ext uri="{FF2B5EF4-FFF2-40B4-BE49-F238E27FC236}">
                <a16:creationId xmlns:a16="http://schemas.microsoft.com/office/drawing/2014/main" id="{A2E5150B-AAAD-4175-B5DE-AE86C5801143}"/>
              </a:ext>
            </a:extLst>
          </p:cNvPr>
          <p:cNvSpPr txBox="1">
            <a:spLocks/>
          </p:cNvSpPr>
          <p:nvPr/>
        </p:nvSpPr>
        <p:spPr>
          <a:xfrm>
            <a:off x="4724098" y="2958664"/>
            <a:ext cx="1910841" cy="555711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3)Result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결과를 얻어</a:t>
            </a:r>
          </a:p>
        </p:txBody>
      </p:sp>
      <p:sp>
        <p:nvSpPr>
          <p:cNvPr id="21" name="제목 5">
            <a:extLst>
              <a:ext uri="{FF2B5EF4-FFF2-40B4-BE49-F238E27FC236}">
                <a16:creationId xmlns:a16="http://schemas.microsoft.com/office/drawing/2014/main" id="{B2514D4A-0C26-4506-9418-FACE0760495F}"/>
              </a:ext>
            </a:extLst>
          </p:cNvPr>
          <p:cNvSpPr txBox="1">
            <a:spLocks/>
          </p:cNvSpPr>
          <p:nvPr/>
        </p:nvSpPr>
        <p:spPr>
          <a:xfrm>
            <a:off x="6820879" y="2958664"/>
            <a:ext cx="1910841" cy="532435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4)Business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Impact</a:t>
            </a:r>
          </a:p>
          <a:p>
            <a:pPr algn="ct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가치</a:t>
            </a:r>
          </a:p>
        </p:txBody>
      </p:sp>
      <p:sp>
        <p:nvSpPr>
          <p:cNvPr id="23" name="제목 5">
            <a:extLst>
              <a:ext uri="{FF2B5EF4-FFF2-40B4-BE49-F238E27FC236}">
                <a16:creationId xmlns:a16="http://schemas.microsoft.com/office/drawing/2014/main" id="{DF4A031A-AA32-46BA-AA72-8227D23E6DB3}"/>
              </a:ext>
            </a:extLst>
          </p:cNvPr>
          <p:cNvSpPr txBox="1">
            <a:spLocks/>
          </p:cNvSpPr>
          <p:nvPr/>
        </p:nvSpPr>
        <p:spPr>
          <a:xfrm>
            <a:off x="438650" y="4671448"/>
            <a:ext cx="826462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즉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가치를 위해서는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결과를 얻어야 하고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결과를 얻기 위해서는 어떤 분석을 해야 하며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어떤 분석을 하기 위해서는 어떤 데이터를 이용해야 하는지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를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점검하는 것이 중요함 </a:t>
            </a:r>
          </a:p>
        </p:txBody>
      </p:sp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E66980F2-3780-4D93-93C2-F09856C53A42}"/>
              </a:ext>
            </a:extLst>
          </p:cNvPr>
          <p:cNvSpPr/>
          <p:nvPr/>
        </p:nvSpPr>
        <p:spPr>
          <a:xfrm>
            <a:off x="694481" y="3808071"/>
            <a:ext cx="8008790" cy="269783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048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3.</a:t>
            </a:r>
            <a:r>
              <a:rPr lang="ko-KR" altLang="en-US" b="1" dirty="0">
                <a:latin typeface="+mn-ea"/>
                <a:ea typeface="+mn-ea"/>
              </a:rPr>
              <a:t>빅데이터 분석을 잘 하려면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0082" y="1721662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제목 명확화의 예시</a:t>
            </a:r>
          </a:p>
        </p:txBody>
      </p:sp>
      <p:sp>
        <p:nvSpPr>
          <p:cNvPr id="23" name="제목 5">
            <a:extLst>
              <a:ext uri="{FF2B5EF4-FFF2-40B4-BE49-F238E27FC236}">
                <a16:creationId xmlns:a16="http://schemas.microsoft.com/office/drawing/2014/main" id="{DF4A031A-AA32-46BA-AA72-8227D23E6DB3}"/>
              </a:ext>
            </a:extLst>
          </p:cNvPr>
          <p:cNvSpPr txBox="1">
            <a:spLocks/>
          </p:cNvSpPr>
          <p:nvPr/>
        </p:nvSpPr>
        <p:spPr>
          <a:xfrm>
            <a:off x="1111472" y="3569007"/>
            <a:ext cx="5387713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342900" indent="-342900">
              <a:buAutoNum type="arabicParenR"/>
            </a:pP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손해율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불량한 국내 근재보험 계약자 현황 데이터로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보험료민감도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취급자충성도 분석을 통하여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각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그룹변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손해율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 개선 방안을 도출하고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arenR"/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수익성을 개선함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604D23F-244A-4CFC-995E-EDF69A03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2" y="2322387"/>
            <a:ext cx="5723555" cy="744904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BDA42543-5ADE-41AD-81F4-C5D9782E5D68}"/>
              </a:ext>
            </a:extLst>
          </p:cNvPr>
          <p:cNvSpPr txBox="1"/>
          <p:nvPr/>
        </p:nvSpPr>
        <p:spPr>
          <a:xfrm>
            <a:off x="1189948" y="5335000"/>
            <a:ext cx="1111568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800" spc="75" dirty="0">
                <a:solidFill>
                  <a:srgbClr val="231F20"/>
                </a:solidFill>
                <a:cs typeface="휴먼편지체"/>
              </a:rPr>
              <a:t>국내 모 보험사 예시</a:t>
            </a:r>
            <a:endParaRPr sz="800" dirty="0">
              <a:cs typeface="휴먼편지체"/>
            </a:endParaRPr>
          </a:p>
        </p:txBody>
      </p:sp>
    </p:spTree>
    <p:extLst>
      <p:ext uri="{BB962C8B-B14F-4D97-AF65-F5344CB8AC3E}">
        <p14:creationId xmlns:p14="http://schemas.microsoft.com/office/powerpoint/2010/main" val="176095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0AB8F95-613D-4ACE-9D76-6903DAC3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94" y="549275"/>
            <a:ext cx="7704137" cy="434975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3.</a:t>
            </a:r>
            <a:r>
              <a:rPr lang="ko-KR" altLang="en-US" b="1" dirty="0">
                <a:latin typeface="+mn-ea"/>
                <a:ea typeface="+mn-ea"/>
              </a:rPr>
              <a:t>빅데이터 분석을 잘 하려면</a:t>
            </a:r>
          </a:p>
        </p:txBody>
      </p:sp>
      <p:sp>
        <p:nvSpPr>
          <p:cNvPr id="243" name="제목 5">
            <a:extLst>
              <a:ext uri="{FF2B5EF4-FFF2-40B4-BE49-F238E27FC236}">
                <a16:creationId xmlns:a16="http://schemas.microsoft.com/office/drawing/2014/main" id="{B4491D3F-FF64-43E9-A613-9838C3FC2876}"/>
              </a:ext>
            </a:extLst>
          </p:cNvPr>
          <p:cNvSpPr txBox="1">
            <a:spLocks/>
          </p:cNvSpPr>
          <p:nvPr/>
        </p:nvSpPr>
        <p:spPr>
          <a:xfrm>
            <a:off x="626828" y="984250"/>
            <a:ext cx="8076443" cy="3356256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5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7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제목 5">
            <a:extLst>
              <a:ext uri="{FF2B5EF4-FFF2-40B4-BE49-F238E27FC236}">
                <a16:creationId xmlns:a16="http://schemas.microsoft.com/office/drawing/2014/main" id="{0B12F5C2-EA45-491B-B71A-D3874C3E1916}"/>
              </a:ext>
            </a:extLst>
          </p:cNvPr>
          <p:cNvSpPr txBox="1">
            <a:spLocks/>
          </p:cNvSpPr>
          <p:nvPr/>
        </p:nvSpPr>
        <p:spPr>
          <a:xfrm>
            <a:off x="620082" y="1721662"/>
            <a:ext cx="4073841" cy="269783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키 차트 그려 보기 예시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4378153-60F6-4656-975E-E9F230B63B36}"/>
              </a:ext>
            </a:extLst>
          </p:cNvPr>
          <p:cNvCxnSpPr>
            <a:cxnSpLocks/>
          </p:cNvCxnSpPr>
          <p:nvPr/>
        </p:nvCxnSpPr>
        <p:spPr>
          <a:xfrm>
            <a:off x="914400" y="4195822"/>
            <a:ext cx="3877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C692026-D4A6-4B7B-800D-EA33056502D4}"/>
              </a:ext>
            </a:extLst>
          </p:cNvPr>
          <p:cNvCxnSpPr>
            <a:cxnSpLocks/>
          </p:cNvCxnSpPr>
          <p:nvPr/>
        </p:nvCxnSpPr>
        <p:spPr>
          <a:xfrm flipV="1">
            <a:off x="2812648" y="2407534"/>
            <a:ext cx="0" cy="3431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제목 5">
            <a:extLst>
              <a:ext uri="{FF2B5EF4-FFF2-40B4-BE49-F238E27FC236}">
                <a16:creationId xmlns:a16="http://schemas.microsoft.com/office/drawing/2014/main" id="{7B73DA68-8F77-4146-9527-BDB643280A47}"/>
              </a:ext>
            </a:extLst>
          </p:cNvPr>
          <p:cNvSpPr txBox="1">
            <a:spLocks/>
          </p:cNvSpPr>
          <p:nvPr/>
        </p:nvSpPr>
        <p:spPr>
          <a:xfrm>
            <a:off x="4085864" y="4298256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보험료민감도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제목 5">
            <a:extLst>
              <a:ext uri="{FF2B5EF4-FFF2-40B4-BE49-F238E27FC236}">
                <a16:creationId xmlns:a16="http://schemas.microsoft.com/office/drawing/2014/main" id="{3DD0688A-F7B3-431B-B651-26C16D80E8F8}"/>
              </a:ext>
            </a:extLst>
          </p:cNvPr>
          <p:cNvSpPr txBox="1">
            <a:spLocks/>
          </p:cNvSpPr>
          <p:nvPr/>
        </p:nvSpPr>
        <p:spPr>
          <a:xfrm>
            <a:off x="1803969" y="2289848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취급자 충성도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F4B58CE-7ED2-4BE0-A6F5-BC1525231133}"/>
              </a:ext>
            </a:extLst>
          </p:cNvPr>
          <p:cNvSpPr/>
          <p:nvPr/>
        </p:nvSpPr>
        <p:spPr>
          <a:xfrm>
            <a:off x="3159889" y="2668165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78F8C13-3F84-4318-BC39-984CB48A698D}"/>
              </a:ext>
            </a:extLst>
          </p:cNvPr>
          <p:cNvSpPr/>
          <p:nvPr/>
        </p:nvSpPr>
        <p:spPr>
          <a:xfrm>
            <a:off x="3501342" y="3110895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F8D2917-30EF-47D2-8798-DDFB8BE35374}"/>
              </a:ext>
            </a:extLst>
          </p:cNvPr>
          <p:cNvSpPr/>
          <p:nvPr/>
        </p:nvSpPr>
        <p:spPr>
          <a:xfrm>
            <a:off x="4085864" y="2911132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8B38DA1-2557-4FCB-8C47-2F2C90C07D64}"/>
              </a:ext>
            </a:extLst>
          </p:cNvPr>
          <p:cNvSpPr/>
          <p:nvPr/>
        </p:nvSpPr>
        <p:spPr>
          <a:xfrm>
            <a:off x="3941181" y="3317778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B1820D1-3D58-4CF1-A562-94233B745BEE}"/>
              </a:ext>
            </a:extLst>
          </p:cNvPr>
          <p:cNvSpPr/>
          <p:nvPr/>
        </p:nvSpPr>
        <p:spPr>
          <a:xfrm>
            <a:off x="3501341" y="3443317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CE75AC6-D557-4CF6-8872-0BCFB246F773}"/>
              </a:ext>
            </a:extLst>
          </p:cNvPr>
          <p:cNvSpPr/>
          <p:nvPr/>
        </p:nvSpPr>
        <p:spPr>
          <a:xfrm>
            <a:off x="3955650" y="3752753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FB17A9E-A1AB-4710-BCA3-3C35D04B75B8}"/>
              </a:ext>
            </a:extLst>
          </p:cNvPr>
          <p:cNvSpPr/>
          <p:nvPr/>
        </p:nvSpPr>
        <p:spPr>
          <a:xfrm>
            <a:off x="914400" y="3449712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295D3A4-C8A9-44FF-8484-B168366F1A77}"/>
              </a:ext>
            </a:extLst>
          </p:cNvPr>
          <p:cNvSpPr/>
          <p:nvPr/>
        </p:nvSpPr>
        <p:spPr>
          <a:xfrm>
            <a:off x="1403429" y="3653359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57342FD-299A-4841-AF0E-D8910A51533F}"/>
              </a:ext>
            </a:extLst>
          </p:cNvPr>
          <p:cNvSpPr/>
          <p:nvPr/>
        </p:nvSpPr>
        <p:spPr>
          <a:xfrm>
            <a:off x="1762246" y="3257857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DE9C861-AF4A-4129-AA21-64AACB8ADA06}"/>
              </a:ext>
            </a:extLst>
          </p:cNvPr>
          <p:cNvSpPr/>
          <p:nvPr/>
        </p:nvSpPr>
        <p:spPr>
          <a:xfrm>
            <a:off x="2110934" y="2867196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4237FDB-7C82-4ABC-A208-F2979D40DC5A}"/>
              </a:ext>
            </a:extLst>
          </p:cNvPr>
          <p:cNvSpPr/>
          <p:nvPr/>
        </p:nvSpPr>
        <p:spPr>
          <a:xfrm>
            <a:off x="1598009" y="4568706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1745F0CC-7B20-401E-A212-7FBC68AE2AA8}"/>
              </a:ext>
            </a:extLst>
          </p:cNvPr>
          <p:cNvSpPr/>
          <p:nvPr/>
        </p:nvSpPr>
        <p:spPr>
          <a:xfrm>
            <a:off x="1728929" y="4968548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B6655B8-C6DF-45E4-B263-98BF3BA6702E}"/>
              </a:ext>
            </a:extLst>
          </p:cNvPr>
          <p:cNvSpPr/>
          <p:nvPr/>
        </p:nvSpPr>
        <p:spPr>
          <a:xfrm>
            <a:off x="1261640" y="5213478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E399FEB-3025-4E86-94C6-81BB2E3D45E4}"/>
              </a:ext>
            </a:extLst>
          </p:cNvPr>
          <p:cNvSpPr/>
          <p:nvPr/>
        </p:nvSpPr>
        <p:spPr>
          <a:xfrm>
            <a:off x="3087547" y="4808472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DEF64C6-6D6D-4488-92CE-53881102F76B}"/>
              </a:ext>
            </a:extLst>
          </p:cNvPr>
          <p:cNvSpPr/>
          <p:nvPr/>
        </p:nvSpPr>
        <p:spPr>
          <a:xfrm>
            <a:off x="3491174" y="5082198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45DB08C-6E40-4992-A0B9-89C72736A38C}"/>
              </a:ext>
            </a:extLst>
          </p:cNvPr>
          <p:cNvSpPr/>
          <p:nvPr/>
        </p:nvSpPr>
        <p:spPr>
          <a:xfrm>
            <a:off x="3736434" y="4690189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7B8ED88-FEC8-46AE-A1C6-ED4351862DCA}"/>
              </a:ext>
            </a:extLst>
          </p:cNvPr>
          <p:cNvSpPr/>
          <p:nvPr/>
        </p:nvSpPr>
        <p:spPr>
          <a:xfrm>
            <a:off x="4120847" y="5193989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E054C73-9973-4B57-995C-CC7D3E0C0605}"/>
              </a:ext>
            </a:extLst>
          </p:cNvPr>
          <p:cNvSpPr/>
          <p:nvPr/>
        </p:nvSpPr>
        <p:spPr>
          <a:xfrm>
            <a:off x="3187861" y="4474736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C504F0F-E89F-47C0-ADB3-EBF58F5942AD}"/>
              </a:ext>
            </a:extLst>
          </p:cNvPr>
          <p:cNvSpPr/>
          <p:nvPr/>
        </p:nvSpPr>
        <p:spPr>
          <a:xfrm>
            <a:off x="3591488" y="4748462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75911D16-2AED-41EE-AF02-7FDA4ACED0EC}"/>
              </a:ext>
            </a:extLst>
          </p:cNvPr>
          <p:cNvSpPr/>
          <p:nvPr/>
        </p:nvSpPr>
        <p:spPr>
          <a:xfrm>
            <a:off x="3836748" y="4356453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4C0B3F0-476E-45C1-A822-1A0A28A463BD}"/>
              </a:ext>
            </a:extLst>
          </p:cNvPr>
          <p:cNvSpPr/>
          <p:nvPr/>
        </p:nvSpPr>
        <p:spPr>
          <a:xfrm>
            <a:off x="4221161" y="4860253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6F55F39-EFE8-46CF-871F-E02D87D739FC}"/>
              </a:ext>
            </a:extLst>
          </p:cNvPr>
          <p:cNvSpPr/>
          <p:nvPr/>
        </p:nvSpPr>
        <p:spPr>
          <a:xfrm>
            <a:off x="1978306" y="3566514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88EC664-D547-40D8-AB00-3E2E9BE76329}"/>
              </a:ext>
            </a:extLst>
          </p:cNvPr>
          <p:cNvSpPr/>
          <p:nvPr/>
        </p:nvSpPr>
        <p:spPr>
          <a:xfrm>
            <a:off x="2326994" y="3175853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F8DB503-8F0E-42B6-95BA-6AD95EF83030}"/>
              </a:ext>
            </a:extLst>
          </p:cNvPr>
          <p:cNvSpPr/>
          <p:nvPr/>
        </p:nvSpPr>
        <p:spPr>
          <a:xfrm>
            <a:off x="3700040" y="3360219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7BF5D6B-45BC-4CB9-BB8D-6832A6AA819C}"/>
              </a:ext>
            </a:extLst>
          </p:cNvPr>
          <p:cNvSpPr/>
          <p:nvPr/>
        </p:nvSpPr>
        <p:spPr>
          <a:xfrm>
            <a:off x="3260200" y="3485758"/>
            <a:ext cx="144683" cy="1101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제목 5">
            <a:extLst>
              <a:ext uri="{FF2B5EF4-FFF2-40B4-BE49-F238E27FC236}">
                <a16:creationId xmlns:a16="http://schemas.microsoft.com/office/drawing/2014/main" id="{58B496DD-2D2F-40FE-B613-5AB3A930EB4D}"/>
              </a:ext>
            </a:extLst>
          </p:cNvPr>
          <p:cNvSpPr txBox="1">
            <a:spLocks/>
          </p:cNvSpPr>
          <p:nvPr/>
        </p:nvSpPr>
        <p:spPr>
          <a:xfrm>
            <a:off x="4037305" y="2925254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A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7" name="제목 5">
            <a:extLst>
              <a:ext uri="{FF2B5EF4-FFF2-40B4-BE49-F238E27FC236}">
                <a16:creationId xmlns:a16="http://schemas.microsoft.com/office/drawing/2014/main" id="{38492690-7BE9-480A-A5B0-5EC87CDDBE83}"/>
              </a:ext>
            </a:extLst>
          </p:cNvPr>
          <p:cNvSpPr txBox="1">
            <a:spLocks/>
          </p:cNvSpPr>
          <p:nvPr/>
        </p:nvSpPr>
        <p:spPr>
          <a:xfrm>
            <a:off x="620720" y="2925254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B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8" name="제목 5">
            <a:extLst>
              <a:ext uri="{FF2B5EF4-FFF2-40B4-BE49-F238E27FC236}">
                <a16:creationId xmlns:a16="http://schemas.microsoft.com/office/drawing/2014/main" id="{B6460673-5E48-4F17-AECC-66599C5BA9D2}"/>
              </a:ext>
            </a:extLst>
          </p:cNvPr>
          <p:cNvSpPr txBox="1">
            <a:spLocks/>
          </p:cNvSpPr>
          <p:nvPr/>
        </p:nvSpPr>
        <p:spPr>
          <a:xfrm>
            <a:off x="718604" y="5469582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C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1" name="제목 5">
            <a:extLst>
              <a:ext uri="{FF2B5EF4-FFF2-40B4-BE49-F238E27FC236}">
                <a16:creationId xmlns:a16="http://schemas.microsoft.com/office/drawing/2014/main" id="{FD72ABA4-1A58-4CA3-89CE-A042F769CD97}"/>
              </a:ext>
            </a:extLst>
          </p:cNvPr>
          <p:cNvSpPr txBox="1">
            <a:spLocks/>
          </p:cNvSpPr>
          <p:nvPr/>
        </p:nvSpPr>
        <p:spPr>
          <a:xfrm>
            <a:off x="4037305" y="5513257"/>
            <a:ext cx="903610" cy="20012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군</a:t>
            </a:r>
            <a:endParaRPr lang="en-US" altLang="ko-KR" sz="11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62" name="표 62">
            <a:extLst>
              <a:ext uri="{FF2B5EF4-FFF2-40B4-BE49-F238E27FC236}">
                <a16:creationId xmlns:a16="http://schemas.microsoft.com/office/drawing/2014/main" id="{B1D7343E-B6F7-4665-B578-5DE1EC557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80220"/>
              </p:ext>
            </p:extLst>
          </p:nvPr>
        </p:nvGraphicFramePr>
        <p:xfrm>
          <a:off x="5606725" y="2655088"/>
          <a:ext cx="2973326" cy="279831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951758">
                  <a:extLst>
                    <a:ext uri="{9D8B030D-6E8A-4147-A177-3AD203B41FA5}">
                      <a16:colId xmlns:a16="http://schemas.microsoft.com/office/drawing/2014/main" val="3039078687"/>
                    </a:ext>
                  </a:extLst>
                </a:gridCol>
                <a:gridCol w="2021568">
                  <a:extLst>
                    <a:ext uri="{9D8B030D-6E8A-4147-A177-3AD203B41FA5}">
                      <a16:colId xmlns:a16="http://schemas.microsoft.com/office/drawing/2014/main" val="541778487"/>
                    </a:ext>
                  </a:extLst>
                </a:gridCol>
              </a:tblGrid>
              <a:tr h="337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개선 방안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953551"/>
                  </a:ext>
                </a:extLst>
              </a:tr>
              <a:tr h="590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</a:t>
                      </a:r>
                      <a:r>
                        <a:rPr lang="ko-KR" altLang="en-US" sz="1400" dirty="0"/>
                        <a:t>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취급자와 </a:t>
                      </a:r>
                      <a:r>
                        <a:rPr lang="ko-KR" altLang="en-US" sz="1200" dirty="0" err="1"/>
                        <a:t>협의하에</a:t>
                      </a:r>
                      <a:r>
                        <a:rPr lang="ko-KR" altLang="en-US" sz="1200" dirty="0"/>
                        <a:t> 보상한도액 인하 등 보험 조건 개선 유도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039261"/>
                  </a:ext>
                </a:extLst>
              </a:tr>
              <a:tr h="590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</a:t>
                      </a:r>
                      <a:r>
                        <a:rPr lang="ko-KR" altLang="en-US" sz="1400" dirty="0"/>
                        <a:t>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취급자와 협의 하에 보험료 인상 및 수수료 인상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104556"/>
                  </a:ext>
                </a:extLst>
              </a:tr>
              <a:tr h="590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보험료 인상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163714"/>
                  </a:ext>
                </a:extLst>
              </a:tr>
              <a:tr h="5904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</a:t>
                      </a:r>
                      <a:r>
                        <a:rPr lang="ko-KR" altLang="en-US" sz="1400" dirty="0"/>
                        <a:t>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보상한도액 인하 등 보험 조건 개선 유도하되 이탈 대응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231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369720"/>
      </p:ext>
    </p:extLst>
  </p:cSld>
  <p:clrMapOvr>
    <a:masterClrMapping/>
  </p:clrMapOvr>
</p:sld>
</file>

<file path=ppt/theme/theme1.xml><?xml version="1.0" encoding="utf-8"?>
<a:theme xmlns:a="http://schemas.openxmlformats.org/drawingml/2006/main" name="커버">
  <a:themeElements>
    <a:clrScheme name="KT Color">
      <a:dk1>
        <a:srgbClr val="000000"/>
      </a:dk1>
      <a:lt1>
        <a:sysClr val="window" lastClr="FFFFFF"/>
      </a:lt1>
      <a:dk2>
        <a:srgbClr val="4C4C4E"/>
      </a:dk2>
      <a:lt2>
        <a:srgbClr val="D1D2D4"/>
      </a:lt2>
      <a:accent1>
        <a:srgbClr val="FF0000"/>
      </a:accent1>
      <a:accent2>
        <a:srgbClr val="F27173"/>
      </a:accent2>
      <a:accent3>
        <a:srgbClr val="B01116"/>
      </a:accent3>
      <a:accent4>
        <a:srgbClr val="00C0AA"/>
      </a:accent4>
      <a:accent5>
        <a:srgbClr val="69D7C3"/>
      </a:accent5>
      <a:accent6>
        <a:srgbClr val="009687"/>
      </a:accent6>
      <a:hlink>
        <a:srgbClr val="FF0000"/>
      </a:hlink>
      <a:folHlink>
        <a:srgbClr val="00C0AA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T Color">
  <a:themeElements>
    <a:clrScheme name="KT Color">
      <a:dk1>
        <a:srgbClr val="000000"/>
      </a:dk1>
      <a:lt1>
        <a:sysClr val="window" lastClr="FFFFFF"/>
      </a:lt1>
      <a:dk2>
        <a:srgbClr val="4C4C4E"/>
      </a:dk2>
      <a:lt2>
        <a:srgbClr val="D1D2D4"/>
      </a:lt2>
      <a:accent1>
        <a:srgbClr val="FF0000"/>
      </a:accent1>
      <a:accent2>
        <a:srgbClr val="F27173"/>
      </a:accent2>
      <a:accent3>
        <a:srgbClr val="B01116"/>
      </a:accent3>
      <a:accent4>
        <a:srgbClr val="00C0AA"/>
      </a:accent4>
      <a:accent5>
        <a:srgbClr val="69D7C3"/>
      </a:accent5>
      <a:accent6>
        <a:srgbClr val="009687"/>
      </a:accent6>
      <a:hlink>
        <a:srgbClr val="FF0000"/>
      </a:hlink>
      <a:folHlink>
        <a:srgbClr val="B01116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lnSpc>
            <a:spcPct val="130000"/>
          </a:lnSpc>
          <a:defRPr sz="900" spc="-6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T Color" id="{E09EF5AF-FD31-40E1-AC7F-168F1589155B}" vid="{0C9CC309-72AC-43B4-B446-C0A338E03B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26270</TotalTime>
  <Words>538</Words>
  <Application>Microsoft Office PowerPoint</Application>
  <PresentationFormat>화면 슬라이드 쇼(4:3)</PresentationFormat>
  <Paragraphs>135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Gmarket Sans Light</vt:lpstr>
      <vt:lpstr>Arial</vt:lpstr>
      <vt:lpstr>Wingdings</vt:lpstr>
      <vt:lpstr>KT서체 Bold</vt:lpstr>
      <vt:lpstr>맑은 고딕</vt:lpstr>
      <vt:lpstr>Calibri</vt:lpstr>
      <vt:lpstr>맑은 고딕</vt:lpstr>
      <vt:lpstr>커버</vt:lpstr>
      <vt:lpstr>KT Color</vt:lpstr>
      <vt:lpstr>PowerPoint 프레젠테이션</vt:lpstr>
      <vt:lpstr>교수 소개</vt:lpstr>
      <vt:lpstr>Contents</vt:lpstr>
      <vt:lpstr>1.빅데이터 분석 역량에서 중요한 것</vt:lpstr>
      <vt:lpstr>2.차트의 의미</vt:lpstr>
      <vt:lpstr>3.빅데이터 분석을 잘 하려면</vt:lpstr>
      <vt:lpstr>빅데이터 분석을 잘 하려면</vt:lpstr>
      <vt:lpstr>3.빅데이터 분석을 잘 하려면</vt:lpstr>
      <vt:lpstr>3.빅데이터 분석을 잘 하려면</vt:lpstr>
      <vt:lpstr>3.빅데이터 분석을 잘 하려면</vt:lpstr>
      <vt:lpstr>4.정리하면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apple</dc:creator>
  <cp:lastModifiedBy>오인택</cp:lastModifiedBy>
  <cp:revision>525</cp:revision>
  <dcterms:created xsi:type="dcterms:W3CDTF">2017-10-18T08:17:16Z</dcterms:created>
  <dcterms:modified xsi:type="dcterms:W3CDTF">2024-03-13T15:40:34Z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DRClass">
    <vt:lpwstr>0</vt:lpwstr>
  </property>
  <property fmtid="{D5CDD505-2E9C-101B-9397-08002B2CF9AE}" pid="3" name="FDRSet">
    <vt:lpwstr>manual</vt:lpwstr>
  </property>
</Properties>
</file>